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12"/>
  </p:notesMasterIdLst>
  <p:sldIdLst>
    <p:sldId id="439" r:id="rId3"/>
    <p:sldId id="459" r:id="rId4"/>
    <p:sldId id="458" r:id="rId5"/>
    <p:sldId id="449" r:id="rId6"/>
    <p:sldId id="450" r:id="rId7"/>
    <p:sldId id="454" r:id="rId8"/>
    <p:sldId id="461" r:id="rId9"/>
    <p:sldId id="462" r:id="rId10"/>
    <p:sldId id="463" r:id="rId11"/>
  </p:sldIdLst>
  <p:sldSz cx="9144000" cy="6858000" type="screen4x3"/>
  <p:notesSz cx="6858000" cy="9144000"/>
  <p:custDataLst>
    <p:tags r:id="rId13"/>
  </p:custData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2">
          <p15:clr>
            <a:srgbClr val="A4A3A4"/>
          </p15:clr>
        </p15:guide>
        <p15:guide id="2" orient="horz" pos="3850">
          <p15:clr>
            <a:srgbClr val="A4A3A4"/>
          </p15:clr>
        </p15:guide>
        <p15:guide id="3" pos="2880">
          <p15:clr>
            <a:srgbClr val="A4A3A4"/>
          </p15:clr>
        </p15:guide>
        <p15:guide id="4" pos="18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B0A9"/>
    <a:srgbClr val="00CC99"/>
    <a:srgbClr val="FEF6F0"/>
    <a:srgbClr val="FBD5B5"/>
    <a:srgbClr val="B8CCE4"/>
    <a:srgbClr val="68CCE4"/>
    <a:srgbClr val="B9CDE5"/>
    <a:srgbClr val="95B3D7"/>
    <a:srgbClr val="1BA3B1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63" autoAdjust="0"/>
    <p:restoredTop sz="94660"/>
  </p:normalViewPr>
  <p:slideViewPr>
    <p:cSldViewPr snapToGrid="0">
      <p:cViewPr>
        <p:scale>
          <a:sx n="100" d="100"/>
          <a:sy n="100" d="100"/>
        </p:scale>
        <p:origin x="-1452" y="-72"/>
      </p:cViewPr>
      <p:guideLst>
        <p:guide orient="horz" pos="792"/>
        <p:guide orient="horz" pos="3850"/>
        <p:guide pos="2880"/>
        <p:guide pos="181"/>
        <p:guide pos="55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5FE4A7-0D4C-4B1C-904D-371FEB42A003}" type="doc">
      <dgm:prSet loTypeId="urn:microsoft.com/office/officeart/2005/8/layout/bList2" loCatId="picture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4B6748FC-0C8F-4DDB-9BF1-F58B964B2D2C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Containers</a:t>
          </a:r>
          <a:r>
            <a:rPr lang="es-CO" sz="1600" dirty="0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, </a:t>
          </a:r>
          <a:r>
            <a:rPr lang="es-CO" sz="16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General, </a:t>
          </a:r>
          <a:r>
            <a:rPr lang="es-CO" sz="16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bulks</a:t>
          </a:r>
          <a:endParaRPr lang="es-CO" sz="1600" dirty="0">
            <a:latin typeface="Candara" panose="020E0502030303020204" pitchFamily="34" charset="0"/>
            <a:ea typeface="Gulim" panose="020B0600000101010101" pitchFamily="34" charset="-127"/>
            <a:cs typeface="+mn-cs"/>
          </a:endParaRPr>
        </a:p>
        <a:p>
          <a:r>
            <a:rPr lang="es-CO" sz="16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USD 245 MLL</a:t>
          </a:r>
        </a:p>
        <a:p>
          <a:r>
            <a:rPr lang="es-CO" sz="16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4.5 Mil </a:t>
          </a:r>
          <a:r>
            <a:rPr lang="es-CO" sz="1600" dirty="0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Ton/</a:t>
          </a:r>
          <a:r>
            <a:rPr lang="es-CO" sz="16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year</a:t>
          </a:r>
          <a:endParaRPr lang="es-CO" sz="1600" dirty="0">
            <a:latin typeface="Candara" panose="020E0502030303020204" pitchFamily="34" charset="0"/>
            <a:ea typeface="+mn-ea"/>
            <a:cs typeface="+mn-cs"/>
          </a:endParaRPr>
        </a:p>
      </dgm:t>
    </dgm:pt>
    <dgm:pt modelId="{BCD2691C-139A-43D6-8934-ADDC02755AAF}" type="parTrans" cxnId="{A6697027-29D9-42B1-954A-45AD61F4CC8C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44047D3F-C24D-4D87-9149-EC92F5051323}" type="sibTrans" cxnId="{A6697027-29D9-42B1-954A-45AD61F4CC8C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48CA8F0B-B605-4CB1-A1B5-7F1EDC5925F0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Turbo</a:t>
          </a:r>
        </a:p>
      </dgm:t>
    </dgm:pt>
    <dgm:pt modelId="{FBCA4273-22F4-43A7-AA48-A460738E6D62}" type="parTrans" cxnId="{CBD19AC4-8821-4659-9CA1-75E8C4C6EF4F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DE516547-9942-4134-93F7-16931CE09822}" type="sibTrans" cxnId="{CBD19AC4-8821-4659-9CA1-75E8C4C6EF4F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931F5CC7-8C58-4571-B4E6-996447EE2B49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>
              <a:latin typeface="Candara" panose="020E0502030303020204" pitchFamily="34" charset="0"/>
              <a:ea typeface="+mn-ea"/>
              <a:cs typeface="+mn-cs"/>
            </a:rPr>
            <a:t>GRANELES DEL GOLFO</a:t>
          </a:r>
        </a:p>
      </dgm:t>
    </dgm:pt>
    <dgm:pt modelId="{18610CFB-954D-4F65-8A7F-9DAB17C4A2CE}" type="parTrans" cxnId="{F2774865-8419-4681-9879-DE7B974B6538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98219E83-90DC-451C-AAAC-A3419E30493D}" type="sibTrans" cxnId="{F2774865-8419-4681-9879-DE7B974B6538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89FAF9A2-B909-4B60-A4FA-9F2E3910169C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Bulks</a:t>
          </a:r>
          <a:r>
            <a:rPr lang="es-CO" sz="16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, </a:t>
          </a:r>
          <a:r>
            <a:rPr lang="es-CO" sz="16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Minerals</a:t>
          </a:r>
          <a:r>
            <a:rPr lang="es-CO" sz="16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</a:t>
          </a:r>
          <a:r>
            <a:rPr lang="es-CO" sz="16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USD 23 MLL</a:t>
          </a:r>
        </a:p>
      </dgm:t>
    </dgm:pt>
    <dgm:pt modelId="{93A15DBA-B067-4D0C-90D8-B00D9AC5CCA8}" type="parTrans" cxnId="{ABC37103-8AF5-46EF-BDF4-2C23DF9A5F93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588A86E0-301B-4917-BFD5-EBD9A9C39510}" type="sibTrans" cxnId="{ABC37103-8AF5-46EF-BDF4-2C23DF9A5F93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FD5BA484-40B8-447A-B0A3-8C28E4DC99D4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Morrosquillo</a:t>
          </a:r>
        </a:p>
      </dgm:t>
    </dgm:pt>
    <dgm:pt modelId="{F7CFB5D5-0B3A-4F5E-94ED-1E6BE3189E3B}" type="parTrans" cxnId="{DA3897A7-2652-4680-AA23-2E0FFBC96C93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8D486123-D02E-473F-83AC-9FD9CB7B44BE}" type="sibTrans" cxnId="{DA3897A7-2652-4680-AA23-2E0FFBC96C93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74B32438-AC21-4ABA-A4B0-4BA865D3C257}">
      <dgm:prSet phldrT="[Texto]" custT="1"/>
      <dgm:spPr>
        <a:xfrm>
          <a:off x="93265" y="2837127"/>
          <a:ext cx="1728319" cy="1697831"/>
        </a:xfrm>
      </dgm:spPr>
      <dgm:t>
        <a:bodyPr/>
        <a:lstStyle/>
        <a:p>
          <a:r>
            <a:rPr lang="es-CO" sz="1600">
              <a:latin typeface="Candara" panose="020E0502030303020204" pitchFamily="34" charset="0"/>
              <a:ea typeface="+mn-ea"/>
              <a:cs typeface="+mn-cs"/>
            </a:rPr>
            <a:t>PUERTO ANTIOQUIA</a:t>
          </a:r>
          <a:endParaRPr lang="es-CO" sz="1600" dirty="0">
            <a:latin typeface="Candara" panose="020E0502030303020204" pitchFamily="34" charset="0"/>
            <a:ea typeface="+mn-ea"/>
            <a:cs typeface="+mn-cs"/>
          </a:endParaRPr>
        </a:p>
      </dgm:t>
    </dgm:pt>
    <dgm:pt modelId="{140D4E27-25F2-4C16-8F85-BEBDD6345B29}" type="parTrans" cxnId="{B0D1E430-B88C-42DA-8963-FC1517F757F0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924ADB89-6485-4B08-A4A3-EE15B66057F2}" type="sibTrans" cxnId="{B0D1E430-B88C-42DA-8963-FC1517F757F0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1BA06EED-7BAD-4B88-97F8-4CD0CD01C69F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Grant</a:t>
          </a:r>
          <a:r>
            <a:rPr lang="es-CO" sz="16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: </a:t>
          </a:r>
          <a:r>
            <a:rPr lang="es-CO" sz="16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December</a:t>
          </a:r>
          <a:r>
            <a:rPr lang="es-CO" sz="16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</a:t>
          </a:r>
          <a:r>
            <a:rPr lang="es-CO" sz="16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29 de 2015</a:t>
          </a:r>
        </a:p>
      </dgm:t>
    </dgm:pt>
    <dgm:pt modelId="{3224CC4D-2695-4A93-8E4D-F6B27516346D}" type="parTrans" cxnId="{032E1124-05BE-4BBE-B68A-59A454EB24DD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EB0E96F2-393D-4C69-A360-26D1BB86C1CA}" type="sibTrans" cxnId="{032E1124-05BE-4BBE-B68A-59A454EB24DD}">
      <dgm:prSet/>
      <dgm:spPr/>
      <dgm:t>
        <a:bodyPr/>
        <a:lstStyle/>
        <a:p>
          <a:endParaRPr lang="es-CO" sz="1600">
            <a:latin typeface="Candara" panose="020E0502030303020204" pitchFamily="34" charset="0"/>
          </a:endParaRPr>
        </a:p>
      </dgm:t>
    </dgm:pt>
    <dgm:pt modelId="{D03005EC-82BA-45E5-A6A9-7504FB8B4F86}">
      <dgm:prSet phldrT="[Texto]" custT="1"/>
      <dgm:spPr>
        <a:xfrm>
          <a:off x="2192734" y="2837127"/>
          <a:ext cx="1728319" cy="1697831"/>
        </a:xfrm>
      </dgm:spPr>
      <dgm:t>
        <a:bodyPr/>
        <a:lstStyle/>
        <a:p>
          <a:r>
            <a:rPr lang="es-CO" sz="16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1.4 Mil </a:t>
          </a:r>
          <a:r>
            <a:rPr lang="es-CO" sz="16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Ton/</a:t>
          </a:r>
          <a:r>
            <a:rPr lang="es-CO" sz="16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year</a:t>
          </a:r>
          <a:endParaRPr lang="es-CO" sz="1600" dirty="0">
            <a:solidFill>
              <a:schemeClr val="accent3">
                <a:lumMod val="75000"/>
              </a:schemeClr>
            </a:solidFill>
            <a:latin typeface="Candara" panose="020E0502030303020204" pitchFamily="34" charset="0"/>
            <a:ea typeface="Gulim" panose="020B0600000101010101" pitchFamily="34" charset="-127"/>
            <a:cs typeface="+mn-cs"/>
          </a:endParaRPr>
        </a:p>
      </dgm:t>
    </dgm:pt>
    <dgm:pt modelId="{6127D95D-4226-4AEF-B97B-CB9184253FD1}" type="parTrans" cxnId="{4ADEC4F3-6C91-40E3-8127-69A7BB51F86C}">
      <dgm:prSet/>
      <dgm:spPr/>
      <dgm:t>
        <a:bodyPr/>
        <a:lstStyle/>
        <a:p>
          <a:endParaRPr lang="es-ES" sz="1600"/>
        </a:p>
      </dgm:t>
    </dgm:pt>
    <dgm:pt modelId="{8153A0D5-67F3-4207-8D42-5369E01287DC}" type="sibTrans" cxnId="{4ADEC4F3-6C91-40E3-8127-69A7BB51F86C}">
      <dgm:prSet/>
      <dgm:spPr/>
      <dgm:t>
        <a:bodyPr/>
        <a:lstStyle/>
        <a:p>
          <a:endParaRPr lang="es-ES" sz="1600"/>
        </a:p>
      </dgm:t>
    </dgm:pt>
    <dgm:pt modelId="{8B225E34-0C91-4344-9E58-055A421C2750}" type="pres">
      <dgm:prSet presAssocID="{1B5FE4A7-0D4C-4B1C-904D-371FEB42A003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2DE50BC-F4FC-4C9B-AD7A-2C2767D661F3}" type="pres">
      <dgm:prSet presAssocID="{74B32438-AC21-4ABA-A4B0-4BA865D3C257}" presName="compNode" presStyleCnt="0"/>
      <dgm:spPr/>
    </dgm:pt>
    <dgm:pt modelId="{EC331BBD-9E03-4CBA-94D2-1C418A22C7D2}" type="pres">
      <dgm:prSet presAssocID="{74B32438-AC21-4ABA-A4B0-4BA865D3C257}" presName="childRect" presStyleLbl="bgAcc1" presStyleIdx="0" presStyleCnt="2" custScaleY="93557" custLinFactNeighborY="348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C379EF6-EEF7-46EA-B974-97BF35864EFC}" type="pres">
      <dgm:prSet presAssocID="{74B32438-AC21-4ABA-A4B0-4BA865D3C25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ED176A-7650-4E23-81BF-4662C03999C9}" type="pres">
      <dgm:prSet presAssocID="{74B32438-AC21-4ABA-A4B0-4BA865D3C257}" presName="parentRect" presStyleLbl="alignNode1" presStyleIdx="0" presStyleCnt="2"/>
      <dgm:spPr/>
      <dgm:t>
        <a:bodyPr/>
        <a:lstStyle/>
        <a:p>
          <a:endParaRPr lang="es-CO"/>
        </a:p>
      </dgm:t>
    </dgm:pt>
    <dgm:pt modelId="{0B77E323-A561-4F0E-8845-B67DAA81AC2C}" type="pres">
      <dgm:prSet presAssocID="{74B32438-AC21-4ABA-A4B0-4BA865D3C257}" presName="adorn" presStyleLbl="fgAccFollow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9384E00-B865-4D8D-8308-F0D9B2B13DF3}" type="pres">
      <dgm:prSet presAssocID="{924ADB89-6485-4B08-A4A3-EE15B66057F2}" presName="sibTrans" presStyleLbl="sibTrans2D1" presStyleIdx="0" presStyleCnt="0"/>
      <dgm:spPr/>
      <dgm:t>
        <a:bodyPr/>
        <a:lstStyle/>
        <a:p>
          <a:endParaRPr lang="es-CO"/>
        </a:p>
      </dgm:t>
    </dgm:pt>
    <dgm:pt modelId="{C97D444A-02AC-46B1-B3E5-CFA5C7EAA2C3}" type="pres">
      <dgm:prSet presAssocID="{931F5CC7-8C58-4571-B4E6-996447EE2B49}" presName="compNode" presStyleCnt="0"/>
      <dgm:spPr/>
    </dgm:pt>
    <dgm:pt modelId="{5F644087-18D6-404E-9EAE-ADADA3DA9980}" type="pres">
      <dgm:prSet presAssocID="{931F5CC7-8C58-4571-B4E6-996447EE2B49}" presName="childRect" presStyleLbl="bgAcc1" presStyleIdx="1" presStyleCnt="2" custScaleY="105518" custLinFactNeighborX="-826" custLinFactNeighborY="515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E8005A-1AEB-4EA3-8AA1-C9E1FD8BDD3B}" type="pres">
      <dgm:prSet presAssocID="{931F5CC7-8C58-4571-B4E6-996447EE2B4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B2E3842-F9E5-4F3D-990E-E7B8D4E7FD90}" type="pres">
      <dgm:prSet presAssocID="{931F5CC7-8C58-4571-B4E6-996447EE2B49}" presName="parentRect" presStyleLbl="alignNode1" presStyleIdx="1" presStyleCnt="2" custLinFactNeighborX="-826" custLinFactNeighborY="-7407"/>
      <dgm:spPr/>
      <dgm:t>
        <a:bodyPr/>
        <a:lstStyle/>
        <a:p>
          <a:endParaRPr lang="es-CO"/>
        </a:p>
      </dgm:t>
    </dgm:pt>
    <dgm:pt modelId="{508436AE-8736-43F7-B2B4-CE4423B6A349}" type="pres">
      <dgm:prSet presAssocID="{931F5CC7-8C58-4571-B4E6-996447EE2B49}" presName="adorn" presStyleLbl="fgAccFollowNode1" presStyleIdx="1" presStyleCnt="2" custLinFactNeighborX="4644" custLinFactNeighborY="-1850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05D1E1A-9BFE-422A-A563-B09642B7E3C7}" type="presOf" srcId="{1BA06EED-7BAD-4B88-97F8-4CD0CD01C69F}" destId="{5F644087-18D6-404E-9EAE-ADADA3DA9980}" srcOrd="0" destOrd="3" presId="urn:microsoft.com/office/officeart/2005/8/layout/bList2"/>
    <dgm:cxn modelId="{F2774865-8419-4681-9879-DE7B974B6538}" srcId="{1B5FE4A7-0D4C-4B1C-904D-371FEB42A003}" destId="{931F5CC7-8C58-4571-B4E6-996447EE2B49}" srcOrd="1" destOrd="0" parTransId="{18610CFB-954D-4F65-8A7F-9DAB17C4A2CE}" sibTransId="{98219E83-90DC-451C-AAAC-A3419E30493D}"/>
    <dgm:cxn modelId="{CBD19AC4-8821-4659-9CA1-75E8C4C6EF4F}" srcId="{74B32438-AC21-4ABA-A4B0-4BA865D3C257}" destId="{48CA8F0B-B605-4CB1-A1B5-7F1EDC5925F0}" srcOrd="0" destOrd="0" parTransId="{FBCA4273-22F4-43A7-AA48-A460738E6D62}" sibTransId="{DE516547-9942-4134-93F7-16931CE09822}"/>
    <dgm:cxn modelId="{ABC37103-8AF5-46EF-BDF4-2C23DF9A5F93}" srcId="{931F5CC7-8C58-4571-B4E6-996447EE2B49}" destId="{89FAF9A2-B909-4B60-A4FA-9F2E3910169C}" srcOrd="1" destOrd="0" parTransId="{93A15DBA-B067-4D0C-90D8-B00D9AC5CCA8}" sibTransId="{588A86E0-301B-4917-BFD5-EBD9A9C39510}"/>
    <dgm:cxn modelId="{B0D1E430-B88C-42DA-8963-FC1517F757F0}" srcId="{1B5FE4A7-0D4C-4B1C-904D-371FEB42A003}" destId="{74B32438-AC21-4ABA-A4B0-4BA865D3C257}" srcOrd="0" destOrd="0" parTransId="{140D4E27-25F2-4C16-8F85-BEBDD6345B29}" sibTransId="{924ADB89-6485-4B08-A4A3-EE15B66057F2}"/>
    <dgm:cxn modelId="{1806A626-A677-4817-9287-7970A7541FBC}" type="presOf" srcId="{74B32438-AC21-4ABA-A4B0-4BA865D3C257}" destId="{8C379EF6-EEF7-46EA-B974-97BF35864EFC}" srcOrd="0" destOrd="0" presId="urn:microsoft.com/office/officeart/2005/8/layout/bList2"/>
    <dgm:cxn modelId="{ADAFCA43-6B41-4A3D-9068-281982A844D1}" type="presOf" srcId="{FD5BA484-40B8-447A-B0A3-8C28E4DC99D4}" destId="{5F644087-18D6-404E-9EAE-ADADA3DA9980}" srcOrd="0" destOrd="0" presId="urn:microsoft.com/office/officeart/2005/8/layout/bList2"/>
    <dgm:cxn modelId="{45DB2312-6F3F-4274-B315-FD0B2ABD03F3}" type="presOf" srcId="{4B6748FC-0C8F-4DDB-9BF1-F58B964B2D2C}" destId="{EC331BBD-9E03-4CBA-94D2-1C418A22C7D2}" srcOrd="0" destOrd="1" presId="urn:microsoft.com/office/officeart/2005/8/layout/bList2"/>
    <dgm:cxn modelId="{4ADEC4F3-6C91-40E3-8127-69A7BB51F86C}" srcId="{931F5CC7-8C58-4571-B4E6-996447EE2B49}" destId="{D03005EC-82BA-45E5-A6A9-7504FB8B4F86}" srcOrd="2" destOrd="0" parTransId="{6127D95D-4226-4AEF-B97B-CB9184253FD1}" sibTransId="{8153A0D5-67F3-4207-8D42-5369E01287DC}"/>
    <dgm:cxn modelId="{DA3897A7-2652-4680-AA23-2E0FFBC96C93}" srcId="{931F5CC7-8C58-4571-B4E6-996447EE2B49}" destId="{FD5BA484-40B8-447A-B0A3-8C28E4DC99D4}" srcOrd="0" destOrd="0" parTransId="{F7CFB5D5-0B3A-4F5E-94ED-1E6BE3189E3B}" sibTransId="{8D486123-D02E-473F-83AC-9FD9CB7B44BE}"/>
    <dgm:cxn modelId="{2A3E94EC-D1DD-4784-B9C3-85CD74AF28F6}" type="presOf" srcId="{931F5CC7-8C58-4571-B4E6-996447EE2B49}" destId="{17E8005A-1AEB-4EA3-8AA1-C9E1FD8BDD3B}" srcOrd="0" destOrd="0" presId="urn:microsoft.com/office/officeart/2005/8/layout/bList2"/>
    <dgm:cxn modelId="{A6697027-29D9-42B1-954A-45AD61F4CC8C}" srcId="{74B32438-AC21-4ABA-A4B0-4BA865D3C257}" destId="{4B6748FC-0C8F-4DDB-9BF1-F58B964B2D2C}" srcOrd="1" destOrd="0" parTransId="{BCD2691C-139A-43D6-8934-ADDC02755AAF}" sibTransId="{44047D3F-C24D-4D87-9149-EC92F5051323}"/>
    <dgm:cxn modelId="{F87D0AF2-D2B5-494E-BAB7-D45ABAFB812D}" type="presOf" srcId="{D03005EC-82BA-45E5-A6A9-7504FB8B4F86}" destId="{5F644087-18D6-404E-9EAE-ADADA3DA9980}" srcOrd="0" destOrd="2" presId="urn:microsoft.com/office/officeart/2005/8/layout/bList2"/>
    <dgm:cxn modelId="{269867BE-406B-488F-AC1D-8BF8D456ED8B}" type="presOf" srcId="{1B5FE4A7-0D4C-4B1C-904D-371FEB42A003}" destId="{8B225E34-0C91-4344-9E58-055A421C2750}" srcOrd="0" destOrd="0" presId="urn:microsoft.com/office/officeart/2005/8/layout/bList2"/>
    <dgm:cxn modelId="{69E11B9A-5F49-443D-9A7A-A6D6FE687872}" type="presOf" srcId="{931F5CC7-8C58-4571-B4E6-996447EE2B49}" destId="{BB2E3842-F9E5-4F3D-990E-E7B8D4E7FD90}" srcOrd="1" destOrd="0" presId="urn:microsoft.com/office/officeart/2005/8/layout/bList2"/>
    <dgm:cxn modelId="{032E1124-05BE-4BBE-B68A-59A454EB24DD}" srcId="{931F5CC7-8C58-4571-B4E6-996447EE2B49}" destId="{1BA06EED-7BAD-4B88-97F8-4CD0CD01C69F}" srcOrd="3" destOrd="0" parTransId="{3224CC4D-2695-4A93-8E4D-F6B27516346D}" sibTransId="{EB0E96F2-393D-4C69-A360-26D1BB86C1CA}"/>
    <dgm:cxn modelId="{35104898-4A25-4BC2-BD67-2FE1973211B9}" type="presOf" srcId="{48CA8F0B-B605-4CB1-A1B5-7F1EDC5925F0}" destId="{EC331BBD-9E03-4CBA-94D2-1C418A22C7D2}" srcOrd="0" destOrd="0" presId="urn:microsoft.com/office/officeart/2005/8/layout/bList2"/>
    <dgm:cxn modelId="{A282BDA1-24C7-4017-BB38-F9C31B0B8256}" type="presOf" srcId="{74B32438-AC21-4ABA-A4B0-4BA865D3C257}" destId="{CCED176A-7650-4E23-81BF-4662C03999C9}" srcOrd="1" destOrd="0" presId="urn:microsoft.com/office/officeart/2005/8/layout/bList2"/>
    <dgm:cxn modelId="{C3322D9D-B32D-42CC-A5D0-B77DB87EA6E8}" type="presOf" srcId="{924ADB89-6485-4B08-A4A3-EE15B66057F2}" destId="{B9384E00-B865-4D8D-8308-F0D9B2B13DF3}" srcOrd="0" destOrd="0" presId="urn:microsoft.com/office/officeart/2005/8/layout/bList2"/>
    <dgm:cxn modelId="{CACFFBD5-0E5D-4689-BF09-AD1C46D7DFDF}" type="presOf" srcId="{89FAF9A2-B909-4B60-A4FA-9F2E3910169C}" destId="{5F644087-18D6-404E-9EAE-ADADA3DA9980}" srcOrd="0" destOrd="1" presId="urn:microsoft.com/office/officeart/2005/8/layout/bList2"/>
    <dgm:cxn modelId="{4850B543-865F-4E83-A729-D33AD4D367B7}" type="presParOf" srcId="{8B225E34-0C91-4344-9E58-055A421C2750}" destId="{C2DE50BC-F4FC-4C9B-AD7A-2C2767D661F3}" srcOrd="0" destOrd="0" presId="urn:microsoft.com/office/officeart/2005/8/layout/bList2"/>
    <dgm:cxn modelId="{45E01420-7EA6-412A-B3AE-8BA99698A6CE}" type="presParOf" srcId="{C2DE50BC-F4FC-4C9B-AD7A-2C2767D661F3}" destId="{EC331BBD-9E03-4CBA-94D2-1C418A22C7D2}" srcOrd="0" destOrd="0" presId="urn:microsoft.com/office/officeart/2005/8/layout/bList2"/>
    <dgm:cxn modelId="{77A856A8-C79B-44FB-850D-3E828E00610A}" type="presParOf" srcId="{C2DE50BC-F4FC-4C9B-AD7A-2C2767D661F3}" destId="{8C379EF6-EEF7-46EA-B974-97BF35864EFC}" srcOrd="1" destOrd="0" presId="urn:microsoft.com/office/officeart/2005/8/layout/bList2"/>
    <dgm:cxn modelId="{29147690-F4B8-41C7-B012-3A153B194948}" type="presParOf" srcId="{C2DE50BC-F4FC-4C9B-AD7A-2C2767D661F3}" destId="{CCED176A-7650-4E23-81BF-4662C03999C9}" srcOrd="2" destOrd="0" presId="urn:microsoft.com/office/officeart/2005/8/layout/bList2"/>
    <dgm:cxn modelId="{CC7F3594-3237-4A3D-BCEF-B8D779407CDB}" type="presParOf" srcId="{C2DE50BC-F4FC-4C9B-AD7A-2C2767D661F3}" destId="{0B77E323-A561-4F0E-8845-B67DAA81AC2C}" srcOrd="3" destOrd="0" presId="urn:microsoft.com/office/officeart/2005/8/layout/bList2"/>
    <dgm:cxn modelId="{133F79A5-7B9E-4E0B-8A52-EE02410FF3E7}" type="presParOf" srcId="{8B225E34-0C91-4344-9E58-055A421C2750}" destId="{B9384E00-B865-4D8D-8308-F0D9B2B13DF3}" srcOrd="1" destOrd="0" presId="urn:microsoft.com/office/officeart/2005/8/layout/bList2"/>
    <dgm:cxn modelId="{AAC14C92-6783-4BEE-8F1E-E569943C0CEE}" type="presParOf" srcId="{8B225E34-0C91-4344-9E58-055A421C2750}" destId="{C97D444A-02AC-46B1-B3E5-CFA5C7EAA2C3}" srcOrd="2" destOrd="0" presId="urn:microsoft.com/office/officeart/2005/8/layout/bList2"/>
    <dgm:cxn modelId="{EA7577CC-2E92-4A7D-AB0E-918E4636C6DB}" type="presParOf" srcId="{C97D444A-02AC-46B1-B3E5-CFA5C7EAA2C3}" destId="{5F644087-18D6-404E-9EAE-ADADA3DA9980}" srcOrd="0" destOrd="0" presId="urn:microsoft.com/office/officeart/2005/8/layout/bList2"/>
    <dgm:cxn modelId="{281F721F-9D66-432E-95DF-42892FD9D683}" type="presParOf" srcId="{C97D444A-02AC-46B1-B3E5-CFA5C7EAA2C3}" destId="{17E8005A-1AEB-4EA3-8AA1-C9E1FD8BDD3B}" srcOrd="1" destOrd="0" presId="urn:microsoft.com/office/officeart/2005/8/layout/bList2"/>
    <dgm:cxn modelId="{B3A4010F-A368-4A97-B103-352F5D4F0764}" type="presParOf" srcId="{C97D444A-02AC-46B1-B3E5-CFA5C7EAA2C3}" destId="{BB2E3842-F9E5-4F3D-990E-E7B8D4E7FD90}" srcOrd="2" destOrd="0" presId="urn:microsoft.com/office/officeart/2005/8/layout/bList2"/>
    <dgm:cxn modelId="{29248441-55D6-4C19-9118-566937C353AD}" type="presParOf" srcId="{C97D444A-02AC-46B1-B3E5-CFA5C7EAA2C3}" destId="{508436AE-8736-43F7-B2B4-CE4423B6A349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31BBD-9E03-4CBA-94D2-1C418A22C7D2}">
      <dsp:nvSpPr>
        <dsp:cNvPr id="0" name=""/>
        <dsp:cNvSpPr/>
      </dsp:nvSpPr>
      <dsp:spPr>
        <a:xfrm>
          <a:off x="760886" y="160454"/>
          <a:ext cx="3270830" cy="228429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Turbo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Containers</a:t>
          </a:r>
          <a:r>
            <a:rPr lang="es-CO" sz="1600" kern="1200" dirty="0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, </a:t>
          </a:r>
          <a:r>
            <a:rPr lang="es-CO" sz="1600" kern="12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General, </a:t>
          </a:r>
          <a:r>
            <a:rPr lang="es-CO" sz="1600" kern="12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bulks</a:t>
          </a:r>
          <a:endParaRPr lang="es-CO" sz="1600" kern="1200" dirty="0">
            <a:latin typeface="Candara" panose="020E0502030303020204" pitchFamily="34" charset="0"/>
            <a:ea typeface="Gulim" panose="020B0600000101010101" pitchFamily="34" charset="-127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USD 245 MLL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4.5 Mil </a:t>
          </a:r>
          <a:r>
            <a:rPr lang="es-CO" sz="1600" kern="1200" dirty="0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Ton/</a:t>
          </a:r>
          <a:r>
            <a:rPr lang="es-CO" sz="1600" kern="1200" dirty="0" err="1" smtClean="0"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year</a:t>
          </a:r>
          <a:endParaRPr lang="es-CO" sz="1600" kern="1200" dirty="0">
            <a:latin typeface="Candara" panose="020E0502030303020204" pitchFamily="34" charset="0"/>
            <a:ea typeface="+mn-ea"/>
            <a:cs typeface="+mn-cs"/>
          </a:endParaRPr>
        </a:p>
      </dsp:txBody>
      <dsp:txXfrm>
        <a:off x="814410" y="213978"/>
        <a:ext cx="3163782" cy="2230768"/>
      </dsp:txXfrm>
    </dsp:sp>
    <dsp:sp modelId="{CCED176A-7650-4E23-81BF-4662C03999C9}">
      <dsp:nvSpPr>
        <dsp:cNvPr id="0" name=""/>
        <dsp:cNvSpPr/>
      </dsp:nvSpPr>
      <dsp:spPr>
        <a:xfrm>
          <a:off x="760886" y="2438435"/>
          <a:ext cx="3270830" cy="10498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>
              <a:latin typeface="Candara" panose="020E0502030303020204" pitchFamily="34" charset="0"/>
              <a:ea typeface="+mn-ea"/>
              <a:cs typeface="+mn-cs"/>
            </a:rPr>
            <a:t>PUERTO ANTIOQUIA</a:t>
          </a:r>
          <a:endParaRPr lang="es-CO" sz="1600" kern="1200" dirty="0">
            <a:latin typeface="Candara" panose="020E0502030303020204" pitchFamily="34" charset="0"/>
            <a:ea typeface="+mn-ea"/>
            <a:cs typeface="+mn-cs"/>
          </a:endParaRPr>
        </a:p>
      </dsp:txBody>
      <dsp:txXfrm>
        <a:off x="760886" y="2438435"/>
        <a:ext cx="2303401" cy="1049890"/>
      </dsp:txXfrm>
    </dsp:sp>
    <dsp:sp modelId="{0B77E323-A561-4F0E-8845-B67DAA81AC2C}">
      <dsp:nvSpPr>
        <dsp:cNvPr id="0" name=""/>
        <dsp:cNvSpPr/>
      </dsp:nvSpPr>
      <dsp:spPr>
        <a:xfrm>
          <a:off x="3156814" y="2605201"/>
          <a:ext cx="1144790" cy="114479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44087-18D6-404E-9EAE-ADADA3DA9980}">
      <dsp:nvSpPr>
        <dsp:cNvPr id="0" name=""/>
        <dsp:cNvSpPr/>
      </dsp:nvSpPr>
      <dsp:spPr>
        <a:xfrm>
          <a:off x="4558202" y="128389"/>
          <a:ext cx="3270830" cy="257633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1291909"/>
              <a:satOff val="41173"/>
              <a:lumOff val="66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Morrosquillo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Bulks</a:t>
          </a:r>
          <a:r>
            <a:rPr lang="es-CO" sz="1600" kern="12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, </a:t>
          </a:r>
          <a:r>
            <a:rPr lang="es-CO" sz="1600" kern="12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Minerals</a:t>
          </a:r>
          <a:r>
            <a:rPr lang="es-CO" sz="1600" kern="12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</a:t>
          </a:r>
          <a:r>
            <a:rPr lang="es-CO" sz="1600" kern="12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USD 23 MLL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1.4 Mil </a:t>
          </a:r>
          <a:r>
            <a:rPr lang="es-CO" sz="1600" kern="12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Ton/</a:t>
          </a:r>
          <a:r>
            <a:rPr lang="es-CO" sz="1600" kern="12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year</a:t>
          </a:r>
          <a:endParaRPr lang="es-CO" sz="1600" kern="1200" dirty="0">
            <a:solidFill>
              <a:schemeClr val="accent3">
                <a:lumMod val="75000"/>
              </a:schemeClr>
            </a:solidFill>
            <a:latin typeface="Candara" panose="020E0502030303020204" pitchFamily="34" charset="0"/>
            <a:ea typeface="Gulim" panose="020B0600000101010101" pitchFamily="34" charset="-127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Grant</a:t>
          </a:r>
          <a:r>
            <a:rPr lang="es-CO" sz="1600" kern="12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: </a:t>
          </a:r>
          <a:r>
            <a:rPr lang="es-CO" sz="1600" kern="1200" dirty="0" err="1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December</a:t>
          </a:r>
          <a:r>
            <a:rPr lang="es-CO" sz="1600" kern="1200" dirty="0" smtClean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 </a:t>
          </a:r>
          <a:r>
            <a:rPr lang="es-CO" sz="1600" kern="1200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Gulim" panose="020B0600000101010101" pitchFamily="34" charset="-127"/>
              <a:cs typeface="+mn-cs"/>
            </a:rPr>
            <a:t>29 de 2015</a:t>
          </a:r>
        </a:p>
      </dsp:txBody>
      <dsp:txXfrm>
        <a:off x="4618569" y="188756"/>
        <a:ext cx="3150096" cy="2515966"/>
      </dsp:txXfrm>
    </dsp:sp>
    <dsp:sp modelId="{BB2E3842-F9E5-4F3D-990E-E7B8D4E7FD90}">
      <dsp:nvSpPr>
        <dsp:cNvPr id="0" name=""/>
        <dsp:cNvSpPr/>
      </dsp:nvSpPr>
      <dsp:spPr>
        <a:xfrm>
          <a:off x="4558202" y="2433680"/>
          <a:ext cx="3270830" cy="1049890"/>
        </a:xfrm>
        <a:prstGeom prst="rect">
          <a:avLst/>
        </a:prstGeom>
        <a:solidFill>
          <a:schemeClr val="accent3">
            <a:hueOff val="-11291909"/>
            <a:satOff val="41173"/>
            <a:lumOff val="6668"/>
            <a:alphaOff val="0"/>
          </a:schemeClr>
        </a:solidFill>
        <a:ln w="25400" cap="flat" cmpd="sng" algn="ctr">
          <a:solidFill>
            <a:schemeClr val="accent3">
              <a:hueOff val="-11291909"/>
              <a:satOff val="41173"/>
              <a:lumOff val="666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>
              <a:latin typeface="Candara" panose="020E0502030303020204" pitchFamily="34" charset="0"/>
              <a:ea typeface="+mn-ea"/>
              <a:cs typeface="+mn-cs"/>
            </a:rPr>
            <a:t>GRANELES DEL GOLFO</a:t>
          </a:r>
        </a:p>
      </dsp:txBody>
      <dsp:txXfrm>
        <a:off x="4558202" y="2433680"/>
        <a:ext cx="2303401" cy="1049890"/>
      </dsp:txXfrm>
    </dsp:sp>
    <dsp:sp modelId="{508436AE-8736-43F7-B2B4-CE4423B6A349}">
      <dsp:nvSpPr>
        <dsp:cNvPr id="0" name=""/>
        <dsp:cNvSpPr/>
      </dsp:nvSpPr>
      <dsp:spPr>
        <a:xfrm>
          <a:off x="7034311" y="2466379"/>
          <a:ext cx="1144790" cy="114479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-12554189"/>
              <a:satOff val="41312"/>
              <a:lumOff val="38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ndara"/>
                <a:sym typeface="Candara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ndara"/>
                <a:sym typeface="Candara"/>
              </a:defRPr>
            </a:lvl1pPr>
          </a:lstStyle>
          <a:p>
            <a:fld id="{C05DC3C3-82F0-4D9B-905B-D410E9D2B4EF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ndara"/>
                <a:sym typeface="Candara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ndara"/>
                <a:sym typeface="Candara"/>
              </a:defRPr>
            </a:lvl1pPr>
          </a:lstStyle>
          <a:p>
            <a:fld id="{922BCB6B-DDD0-410F-889F-FEC5002ABB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BCB6B-DDD0-410F-889F-FEC5002ABB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70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C2F1E3-85BB-4AD3-AAD2-C10CC4743F15}" type="slidenum">
              <a:rPr lang="es-CO" smtClean="0"/>
              <a:pPr>
                <a:defRPr/>
              </a:pPr>
              <a:t>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78856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BCB6B-DDD0-410F-889F-FEC5002ABB1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4817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image" Target="../media/image4.jpeg"/><Relationship Id="rId2" Type="http://schemas.openxmlformats.org/officeDocument/2006/relationships/tags" Target="../tags/tag10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2.v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oleObject" Target="../embeddings/oleObject2.bin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3.v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vmlDrawing" Target="../drawings/vmlDrawing4.v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10" Type="http://schemas.openxmlformats.org/officeDocument/2006/relationships/image" Target="../media/image1.emf"/><Relationship Id="rId4" Type="http://schemas.openxmlformats.org/officeDocument/2006/relationships/tags" Target="../tags/tag29.xml"/><Relationship Id="rId9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5.jpe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2.png"/><Relationship Id="rId2" Type="http://schemas.openxmlformats.org/officeDocument/2006/relationships/tags" Target="../tags/tag36.xml"/><Relationship Id="rId1" Type="http://schemas.openxmlformats.org/officeDocument/2006/relationships/vmlDrawing" Target="../drawings/vmlDrawing6.vml"/><Relationship Id="rId6" Type="http://schemas.openxmlformats.org/officeDocument/2006/relationships/tags" Target="../tags/tag40.xml"/><Relationship Id="rId11" Type="http://schemas.openxmlformats.org/officeDocument/2006/relationships/image" Target="../media/image1.emf"/><Relationship Id="rId5" Type="http://schemas.openxmlformats.org/officeDocument/2006/relationships/tags" Target="../tags/tag39.xml"/><Relationship Id="rId10" Type="http://schemas.openxmlformats.org/officeDocument/2006/relationships/oleObject" Target="../embeddings/oleObject6.bin"/><Relationship Id="rId4" Type="http://schemas.openxmlformats.org/officeDocument/2006/relationships/tags" Target="../tags/tag38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4.xml"/><Relationship Id="rId7" Type="http://schemas.openxmlformats.org/officeDocument/2006/relationships/oleObject" Target="../embeddings/oleObject7.bin"/><Relationship Id="rId2" Type="http://schemas.openxmlformats.org/officeDocument/2006/relationships/tags" Target="../tags/tag43.xml"/><Relationship Id="rId1" Type="http://schemas.openxmlformats.org/officeDocument/2006/relationships/vmlDrawing" Target="../drawings/vmlDrawing7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image" Target="../media/image6.jpeg"/><Relationship Id="rId2" Type="http://schemas.openxmlformats.org/officeDocument/2006/relationships/tags" Target="../tags/tag47.xml"/><Relationship Id="rId1" Type="http://schemas.openxmlformats.org/officeDocument/2006/relationships/vmlDrawing" Target="../drawings/vmlDrawing8.vml"/><Relationship Id="rId6" Type="http://schemas.openxmlformats.org/officeDocument/2006/relationships/tags" Target="../tags/tag51.xml"/><Relationship Id="rId11" Type="http://schemas.openxmlformats.org/officeDocument/2006/relationships/image" Target="../media/image2.png"/><Relationship Id="rId5" Type="http://schemas.openxmlformats.org/officeDocument/2006/relationships/tags" Target="../tags/tag50.xml"/><Relationship Id="rId10" Type="http://schemas.openxmlformats.org/officeDocument/2006/relationships/image" Target="../media/image1.emf"/><Relationship Id="rId4" Type="http://schemas.openxmlformats.org/officeDocument/2006/relationships/tags" Target="../tags/tag49.xml"/><Relationship Id="rId9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vmlDrawing" Target="../drawings/vmlDrawing9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1.emf"/><Relationship Id="rId4" Type="http://schemas.openxmlformats.org/officeDocument/2006/relationships/tags" Target="../tags/tag55.xml"/><Relationship Id="rId9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44462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" name="think-cell Slide" r:id="rId15" imgW="270" imgH="270" progId="TCLayout.ActiveDocument.1">
                  <p:embed/>
                </p:oleObj>
              </mc:Choice>
              <mc:Fallback>
                <p:oleObj name="think-cell Slide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 userDrawn="1">
            <p:custDataLst>
              <p:tags r:id="rId3"/>
            </p:custDataLst>
          </p:nvPr>
        </p:nvSpPr>
        <p:spPr>
          <a:xfrm>
            <a:off x="1" y="4619624"/>
            <a:ext cx="9144000" cy="22431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5" name="Rectangle 14"/>
          <p:cNvSpPr/>
          <p:nvPr userDrawn="1">
            <p:custDataLst>
              <p:tags r:id="rId4"/>
            </p:custDataLst>
          </p:nvPr>
        </p:nvSpPr>
        <p:spPr>
          <a:xfrm>
            <a:off x="1" y="-9524"/>
            <a:ext cx="9144000" cy="3433762"/>
          </a:xfrm>
          <a:prstGeom prst="rect">
            <a:avLst/>
          </a:prstGeom>
          <a:solidFill>
            <a:srgbClr val="E4E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>
            <p:custDataLst>
              <p:tags r:id="rId5"/>
            </p:custDataLst>
          </p:nvPr>
        </p:nvSpPr>
        <p:spPr>
          <a:xfrm>
            <a:off x="1838325" y="3383280"/>
            <a:ext cx="7305676" cy="47625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  <p:custDataLst>
              <p:tags r:id="rId6"/>
            </p:custDataLst>
          </p:nvPr>
        </p:nvSpPr>
        <p:spPr>
          <a:xfrm>
            <a:off x="2313084" y="1690686"/>
            <a:ext cx="5833110" cy="1470025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  <p:custDataLst>
              <p:tags r:id="rId7"/>
            </p:custDataLst>
          </p:nvPr>
        </p:nvSpPr>
        <p:spPr>
          <a:xfrm>
            <a:off x="2313084" y="3467100"/>
            <a:ext cx="5852160" cy="619125"/>
          </a:xfrm>
        </p:spPr>
        <p:txBody>
          <a:bodyPr lIns="0" tIns="0" rIns="0" bIns="0"/>
          <a:lstStyle>
            <a:lvl1pPr marL="0" indent="0" algn="l">
              <a:buNone/>
              <a:defRPr sz="1800" b="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CO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2313084" y="4181475"/>
            <a:ext cx="3219450" cy="361950"/>
          </a:xfrm>
        </p:spPr>
        <p:txBody>
          <a:bodyPr lIns="0" tIns="0" rIns="0" bIns="0" anchor="ctr"/>
          <a:lstStyle>
            <a:lvl1pPr marL="0" indent="0" algn="l">
              <a:buNone/>
              <a:defRPr sz="1400" b="0">
                <a:solidFill>
                  <a:schemeClr val="accent3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" name="Pentagon 5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989056" cy="4619624"/>
          </a:xfrm>
          <a:custGeom>
            <a:avLst/>
            <a:gdLst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410691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036980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750733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592248 w 2095500"/>
              <a:gd name="connsiteY3" fmla="*/ 4622800 h 6867525"/>
              <a:gd name="connsiteX4" fmla="*/ 750733 w 2095500"/>
              <a:gd name="connsiteY4" fmla="*/ 6867525 h 6867525"/>
              <a:gd name="connsiteX5" fmla="*/ 0 w 2095500"/>
              <a:gd name="connsiteY5" fmla="*/ 6867525 h 6867525"/>
              <a:gd name="connsiteX6" fmla="*/ 0 w 2095500"/>
              <a:gd name="connsiteY6" fmla="*/ 0 h 6867525"/>
              <a:gd name="connsiteX0" fmla="*/ 7952 w 2103452"/>
              <a:gd name="connsiteY0" fmla="*/ 0 h 6867525"/>
              <a:gd name="connsiteX1" fmla="*/ 1418643 w 2103452"/>
              <a:gd name="connsiteY1" fmla="*/ 0 h 6867525"/>
              <a:gd name="connsiteX2" fmla="*/ 2103452 w 2103452"/>
              <a:gd name="connsiteY2" fmla="*/ 3433763 h 6867525"/>
              <a:gd name="connsiteX3" fmla="*/ 1600200 w 2103452"/>
              <a:gd name="connsiteY3" fmla="*/ 4622800 h 6867525"/>
              <a:gd name="connsiteX4" fmla="*/ 758685 w 2103452"/>
              <a:gd name="connsiteY4" fmla="*/ 6867525 h 6867525"/>
              <a:gd name="connsiteX5" fmla="*/ 7952 w 2103452"/>
              <a:gd name="connsiteY5" fmla="*/ 6867525 h 6867525"/>
              <a:gd name="connsiteX6" fmla="*/ 0 w 2103452"/>
              <a:gd name="connsiteY6" fmla="*/ 4635500 h 6867525"/>
              <a:gd name="connsiteX7" fmla="*/ 7952 w 2103452"/>
              <a:gd name="connsiteY7" fmla="*/ 0 h 6867525"/>
              <a:gd name="connsiteX0" fmla="*/ 7952 w 2103452"/>
              <a:gd name="connsiteY0" fmla="*/ 0 h 6867525"/>
              <a:gd name="connsiteX1" fmla="*/ 1418643 w 2103452"/>
              <a:gd name="connsiteY1" fmla="*/ 0 h 6867525"/>
              <a:gd name="connsiteX2" fmla="*/ 2103452 w 2103452"/>
              <a:gd name="connsiteY2" fmla="*/ 3433763 h 6867525"/>
              <a:gd name="connsiteX3" fmla="*/ 1600200 w 2103452"/>
              <a:gd name="connsiteY3" fmla="*/ 4622800 h 6867525"/>
              <a:gd name="connsiteX4" fmla="*/ 7952 w 2103452"/>
              <a:gd name="connsiteY4" fmla="*/ 6867525 h 6867525"/>
              <a:gd name="connsiteX5" fmla="*/ 0 w 2103452"/>
              <a:gd name="connsiteY5" fmla="*/ 4635500 h 6867525"/>
              <a:gd name="connsiteX6" fmla="*/ 7952 w 2103452"/>
              <a:gd name="connsiteY6" fmla="*/ 0 h 6867525"/>
              <a:gd name="connsiteX0" fmla="*/ 7952 w 2103452"/>
              <a:gd name="connsiteY0" fmla="*/ 0 h 4635500"/>
              <a:gd name="connsiteX1" fmla="*/ 1418643 w 2103452"/>
              <a:gd name="connsiteY1" fmla="*/ 0 h 4635500"/>
              <a:gd name="connsiteX2" fmla="*/ 2103452 w 2103452"/>
              <a:gd name="connsiteY2" fmla="*/ 3433763 h 4635500"/>
              <a:gd name="connsiteX3" fmla="*/ 1600200 w 2103452"/>
              <a:gd name="connsiteY3" fmla="*/ 4622800 h 4635500"/>
              <a:gd name="connsiteX4" fmla="*/ 0 w 2103452"/>
              <a:gd name="connsiteY4" fmla="*/ 4635500 h 4635500"/>
              <a:gd name="connsiteX5" fmla="*/ 7952 w 2103452"/>
              <a:gd name="connsiteY5" fmla="*/ 0 h 463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452" h="4635500">
                <a:moveTo>
                  <a:pt x="7952" y="0"/>
                </a:moveTo>
                <a:lnTo>
                  <a:pt x="1418643" y="0"/>
                </a:lnTo>
                <a:lnTo>
                  <a:pt x="2103452" y="3433763"/>
                </a:lnTo>
                <a:lnTo>
                  <a:pt x="1600200" y="4622800"/>
                </a:lnTo>
                <a:lnTo>
                  <a:pt x="0" y="4635500"/>
                </a:lnTo>
                <a:cubicBezTo>
                  <a:pt x="2651" y="3090333"/>
                  <a:pt x="5301" y="1545167"/>
                  <a:pt x="79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 userDrawn="1">
            <p:custDataLst>
              <p:tags r:id="rId10"/>
            </p:custDataLst>
          </p:nvPr>
        </p:nvGrpSpPr>
        <p:grpSpPr>
          <a:xfrm>
            <a:off x="-1057274" y="-484331"/>
            <a:ext cx="3046330" cy="4954730"/>
            <a:chOff x="-1250950" y="-268289"/>
            <a:chExt cx="3263900" cy="53086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8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5" name="Rectangle 24"/>
          <p:cNvSpPr/>
          <p:nvPr userDrawn="1">
            <p:custDataLst>
              <p:tags r:id="rId11"/>
            </p:custDataLst>
          </p:nvPr>
        </p:nvSpPr>
        <p:spPr>
          <a:xfrm>
            <a:off x="0" y="4617720"/>
            <a:ext cx="9144001" cy="47625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4921028" y="5053846"/>
            <a:ext cx="3918389" cy="1453840"/>
            <a:chOff x="4921028" y="5053846"/>
            <a:chExt cx="3918389" cy="1453840"/>
          </a:xfrm>
        </p:grpSpPr>
        <p:pic>
          <p:nvPicPr>
            <p:cNvPr id="23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12"/>
              </p:custDataLst>
            </p:nvPr>
          </p:nvPicPr>
          <p:blipFill rotWithShape="1">
            <a:blip r:embed="rId17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4921028" y="5467432"/>
              <a:ext cx="718653" cy="709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813" y="5053846"/>
              <a:ext cx="3100604" cy="1453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467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5"/>
          <p:cNvSpPr>
            <a:spLocks noChangeArrowheads="1"/>
          </p:cNvSpPr>
          <p:nvPr userDrawn="1"/>
        </p:nvSpPr>
        <p:spPr bwMode="auto">
          <a:xfrm>
            <a:off x="3253528" y="982471"/>
            <a:ext cx="250453" cy="50783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700" b="1" spc="38" dirty="0">
                <a:ln w="11430"/>
                <a:solidFill>
                  <a:srgbClr val="E36B1A"/>
                </a:solidFill>
                <a:effectLst>
                  <a:reflection blurRad="6350" stA="55000" endA="300" endPos="45500" dir="5400000" sy="-100000" algn="bl" rotWithShape="0"/>
                </a:effectLst>
                <a:latin typeface="Impact"/>
                <a:ea typeface="Helvetica Neue Bold Condensed" charset="0"/>
                <a:cs typeface="Impact"/>
              </a:rPr>
              <a:t> </a:t>
            </a:r>
          </a:p>
        </p:txBody>
      </p:sp>
      <p:sp>
        <p:nvSpPr>
          <p:cNvPr id="5" name="Rectángulo 5"/>
          <p:cNvSpPr>
            <a:spLocks noChangeArrowheads="1"/>
          </p:cNvSpPr>
          <p:nvPr userDrawn="1"/>
        </p:nvSpPr>
        <p:spPr bwMode="auto">
          <a:xfrm>
            <a:off x="1913244" y="404784"/>
            <a:ext cx="256865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000" b="1" spc="38" dirty="0">
                <a:ln w="11430"/>
                <a:solidFill>
                  <a:srgbClr val="1F497D">
                    <a:lumMod val="75000"/>
                  </a:srgbClr>
                </a:solidFill>
                <a:latin typeface="Impact"/>
                <a:ea typeface="Helvetica Neue Bold Condensed" charset="0"/>
                <a:cs typeface="Impact"/>
              </a:rPr>
              <a:t>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2270-E326-45CC-A74C-B7529D1D1E01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B55C2-788E-4091-A131-A16F25D81A9B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1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4DC81-7317-452B-9405-5541A6BB74A7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96561-1D88-4C34-98FD-B7048EFBB73C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08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1" y="1600203"/>
            <a:ext cx="43815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1" y="1600203"/>
            <a:ext cx="43815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81BC-47E4-4861-BE15-594C7865B601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3173D-9669-4A0E-85E4-36AE27FF230A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34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9A72E-ABC7-4FCF-AF24-9C07DAE45820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8906C-CF78-44A0-9320-6C77DAF4A514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240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0CD5E-953A-4870-A99B-4DA9B7B30237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7B63-2748-423D-83A5-BB10F6308C9E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78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FB672-67BC-4FAC-8850-3219C01847CD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1B299-7353-42A4-B5CE-E512678E874C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75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8FA60-3E14-4470-B633-3EEF6DABC52F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04B6-64A3-4D4F-901E-2433E906C437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341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 dirty="0"/>
              <a:t>Haga clic en el icono para agregar una imagen</a:t>
            </a:r>
            <a:endParaRPr lang="es-CO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C4B47-C5F1-441A-B1AC-72F85E5FA3A0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FB9FE-C7BF-4A07-9104-9FB5F2F8D7F1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74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86677-3D09-45AE-A83A-B0678347935F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3907-615D-43EC-B056-925FD45450C5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70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1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34151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9FEC7-C8AB-4F3D-91C6-25182E146705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C104-C271-4922-9FC2-3341AD69F88B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1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4590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5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lvl1pPr algn="just">
              <a:defRPr sz="1600" b="1"/>
            </a:lvl1pPr>
            <a:lvl2pPr algn="just">
              <a:defRPr sz="1600"/>
            </a:lvl2pPr>
            <a:lvl3pPr algn="just">
              <a:defRPr sz="16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791575" y="6492875"/>
            <a:ext cx="35242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6E1E8-899A-4EC0-8EB7-308EA0A8D60E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Rectángulo 5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3253528" y="982470"/>
            <a:ext cx="290464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spc="50" dirty="0">
                <a:ln w="11430"/>
                <a:solidFill>
                  <a:srgbClr val="E36B1A"/>
                </a:solidFill>
                <a:effectLst>
                  <a:reflection blurRad="6350" stA="55000" endA="300" endPos="45500" dir="5400000" sy="-100000" algn="bl" rotWithShape="0"/>
                </a:effectLst>
                <a:latin typeface="Candara"/>
                <a:ea typeface="Helvetica Neue Bold Condensed" charset="0"/>
                <a:cs typeface="Impact"/>
                <a:sym typeface="Candara"/>
              </a:rPr>
              <a:t> </a:t>
            </a:r>
          </a:p>
        </p:txBody>
      </p:sp>
      <p:sp>
        <p:nvSpPr>
          <p:cNvPr id="8" name="Rectángulo 5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1913243" y="404784"/>
            <a:ext cx="30168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50" dirty="0">
                <a:ln w="11430"/>
                <a:solidFill>
                  <a:srgbClr val="1F497D">
                    <a:lumMod val="75000"/>
                  </a:srgbClr>
                </a:solidFill>
                <a:latin typeface="Candara"/>
                <a:ea typeface="Helvetica Neue Bold Condensed" charset="0"/>
                <a:cs typeface="Impact"/>
                <a:sym typeface="Candar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961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4C06-332F-4069-88B5-984E2C27D1AB}" type="datetimeFigureOut">
              <a:rPr lang="es-ES" smtClean="0">
                <a:solidFill>
                  <a:srgbClr val="022B44">
                    <a:tint val="75000"/>
                  </a:srgbClr>
                </a:solidFill>
              </a:rPr>
              <a:pPr/>
              <a:t>21/02/2017</a:t>
            </a:fld>
            <a:endParaRPr lang="es-ES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98F0-28E6-4BE7-B955-1F8B7A1516EC}" type="slidenum">
              <a:rPr lang="es-ES" smtClean="0">
                <a:solidFill>
                  <a:srgbClr val="022B44">
                    <a:tint val="75000"/>
                  </a:srgbClr>
                </a:solidFill>
              </a:rPr>
              <a:pPr/>
              <a:t>‹#›</a:t>
            </a:fld>
            <a:endParaRPr lang="es-ES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7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80631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10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14B49-4D72-45FA-8B65-70D0AF839554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2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8254186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2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5 Marcador de número de diapositiva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D9B7-3709-4AA7-BC15-71609CD14C4E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881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309448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66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>
            <p:custDataLst>
              <p:tags r:id="rId3"/>
            </p:custDataLst>
          </p:nvPr>
        </p:nvSpPr>
        <p:spPr>
          <a:xfrm>
            <a:off x="477678" y="0"/>
            <a:ext cx="8666321" cy="1200149"/>
          </a:xfrm>
          <a:custGeom>
            <a:avLst/>
            <a:gdLst>
              <a:gd name="connsiteX0" fmla="*/ 0 w 8404860"/>
              <a:gd name="connsiteY0" fmla="*/ 0 h 1209674"/>
              <a:gd name="connsiteX1" fmla="*/ 8404860 w 8404860"/>
              <a:gd name="connsiteY1" fmla="*/ 0 h 1209674"/>
              <a:gd name="connsiteX2" fmla="*/ 8404860 w 8404860"/>
              <a:gd name="connsiteY2" fmla="*/ 1209674 h 1209674"/>
              <a:gd name="connsiteX3" fmla="*/ 0 w 8404860"/>
              <a:gd name="connsiteY3" fmla="*/ 1209674 h 1209674"/>
              <a:gd name="connsiteX4" fmla="*/ 0 w 8404860"/>
              <a:gd name="connsiteY4" fmla="*/ 0 h 1209674"/>
              <a:gd name="connsiteX0" fmla="*/ 0 w 8656320"/>
              <a:gd name="connsiteY0" fmla="*/ 0 h 1217294"/>
              <a:gd name="connsiteX1" fmla="*/ 8656320 w 8656320"/>
              <a:gd name="connsiteY1" fmla="*/ 7620 h 1217294"/>
              <a:gd name="connsiteX2" fmla="*/ 8656320 w 8656320"/>
              <a:gd name="connsiteY2" fmla="*/ 1217294 h 1217294"/>
              <a:gd name="connsiteX3" fmla="*/ 251460 w 8656320"/>
              <a:gd name="connsiteY3" fmla="*/ 1217294 h 1217294"/>
              <a:gd name="connsiteX4" fmla="*/ 0 w 8656320"/>
              <a:gd name="connsiteY4" fmla="*/ 0 h 1217294"/>
              <a:gd name="connsiteX0" fmla="*/ 0 w 8663940"/>
              <a:gd name="connsiteY0" fmla="*/ 15240 h 1209674"/>
              <a:gd name="connsiteX1" fmla="*/ 8663940 w 8663940"/>
              <a:gd name="connsiteY1" fmla="*/ 0 h 1209674"/>
              <a:gd name="connsiteX2" fmla="*/ 8663940 w 8663940"/>
              <a:gd name="connsiteY2" fmla="*/ 1209674 h 1209674"/>
              <a:gd name="connsiteX3" fmla="*/ 259080 w 8663940"/>
              <a:gd name="connsiteY3" fmla="*/ 1209674 h 1209674"/>
              <a:gd name="connsiteX4" fmla="*/ 0 w 8663940"/>
              <a:gd name="connsiteY4" fmla="*/ 15240 h 1209674"/>
              <a:gd name="connsiteX0" fmla="*/ 0 w 8656796"/>
              <a:gd name="connsiteY0" fmla="*/ 5715 h 1209674"/>
              <a:gd name="connsiteX1" fmla="*/ 8656796 w 8656796"/>
              <a:gd name="connsiteY1" fmla="*/ 0 h 1209674"/>
              <a:gd name="connsiteX2" fmla="*/ 8656796 w 8656796"/>
              <a:gd name="connsiteY2" fmla="*/ 1209674 h 1209674"/>
              <a:gd name="connsiteX3" fmla="*/ 251936 w 8656796"/>
              <a:gd name="connsiteY3" fmla="*/ 1209674 h 1209674"/>
              <a:gd name="connsiteX4" fmla="*/ 0 w 8656796"/>
              <a:gd name="connsiteY4" fmla="*/ 5715 h 1209674"/>
              <a:gd name="connsiteX0" fmla="*/ 0 w 8656796"/>
              <a:gd name="connsiteY0" fmla="*/ 8096 h 1209674"/>
              <a:gd name="connsiteX1" fmla="*/ 8656796 w 8656796"/>
              <a:gd name="connsiteY1" fmla="*/ 0 h 1209674"/>
              <a:gd name="connsiteX2" fmla="*/ 8656796 w 8656796"/>
              <a:gd name="connsiteY2" fmla="*/ 1209674 h 1209674"/>
              <a:gd name="connsiteX3" fmla="*/ 251936 w 8656796"/>
              <a:gd name="connsiteY3" fmla="*/ 1209674 h 1209674"/>
              <a:gd name="connsiteX4" fmla="*/ 0 w 8656796"/>
              <a:gd name="connsiteY4" fmla="*/ 8096 h 1209674"/>
              <a:gd name="connsiteX0" fmla="*/ 0 w 8666321"/>
              <a:gd name="connsiteY0" fmla="*/ 0 h 1211103"/>
              <a:gd name="connsiteX1" fmla="*/ 8666321 w 8666321"/>
              <a:gd name="connsiteY1" fmla="*/ 1429 h 1211103"/>
              <a:gd name="connsiteX2" fmla="*/ 8666321 w 8666321"/>
              <a:gd name="connsiteY2" fmla="*/ 1211103 h 1211103"/>
              <a:gd name="connsiteX3" fmla="*/ 261461 w 8666321"/>
              <a:gd name="connsiteY3" fmla="*/ 1211103 h 1211103"/>
              <a:gd name="connsiteX4" fmla="*/ 0 w 8666321"/>
              <a:gd name="connsiteY4" fmla="*/ 0 h 121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321" h="1211103">
                <a:moveTo>
                  <a:pt x="0" y="0"/>
                </a:moveTo>
                <a:lnTo>
                  <a:pt x="8666321" y="1429"/>
                </a:lnTo>
                <a:lnTo>
                  <a:pt x="8666321" y="1211103"/>
                </a:lnTo>
                <a:lnTo>
                  <a:pt x="261461" y="1211103"/>
                </a:lnTo>
                <a:lnTo>
                  <a:pt x="0" y="0"/>
                </a:lnTo>
                <a:close/>
              </a:path>
            </a:pathLst>
          </a:custGeom>
          <a:solidFill>
            <a:srgbClr val="E4E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19150" y="433512"/>
            <a:ext cx="7318788" cy="748669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2" name="Group 21"/>
          <p:cNvGrpSpPr/>
          <p:nvPr userDrawn="1">
            <p:custDataLst>
              <p:tags r:id="rId5"/>
            </p:custDataLst>
          </p:nvPr>
        </p:nvGrpSpPr>
        <p:grpSpPr>
          <a:xfrm>
            <a:off x="-352425" y="-398782"/>
            <a:ext cx="983076" cy="1598932"/>
            <a:chOff x="-1250950" y="-268289"/>
            <a:chExt cx="3263900" cy="53086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3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4" name="Rectangle 13"/>
          <p:cNvSpPr/>
          <p:nvPr userDrawn="1">
            <p:custDataLst>
              <p:tags r:id="rId6"/>
            </p:custDataLst>
          </p:nvPr>
        </p:nvSpPr>
        <p:spPr>
          <a:xfrm rot="10800000" flipH="1" flipV="1">
            <a:off x="-1" y="6714773"/>
            <a:ext cx="7038975" cy="1412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/>
              <a:sym typeface="Candara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6473159" y="5919468"/>
            <a:ext cx="2350254" cy="872485"/>
            <a:chOff x="6473159" y="5919468"/>
            <a:chExt cx="2350254" cy="872485"/>
          </a:xfrm>
        </p:grpSpPr>
        <p:pic>
          <p:nvPicPr>
            <p:cNvPr id="13" name="Picture 12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2664" y="5919468"/>
              <a:ext cx="1860749" cy="872485"/>
            </a:xfrm>
            <a:prstGeom prst="rect">
              <a:avLst/>
            </a:prstGeom>
          </p:spPr>
        </p:pic>
        <p:pic>
          <p:nvPicPr>
            <p:cNvPr id="15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8"/>
              </p:custDataLst>
            </p:nvPr>
          </p:nvPicPr>
          <p:blipFill rotWithShape="1">
            <a:blip r:embed="rId1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473159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8089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204726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4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4 Marcador de pie de página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201F2-EFDD-4C4F-8749-0371D46E11D1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9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472275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83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1 Título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374900" y="3683000"/>
            <a:ext cx="5956300" cy="1016000"/>
          </a:xfrm>
        </p:spPr>
        <p:txBody>
          <a:bodyPr anchor="t"/>
          <a:lstStyle>
            <a:lvl1pPr algn="l">
              <a:defRPr sz="3200" b="1" cap="none" baseline="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Rectangle 7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06613" cy="6858000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 userDrawn="1">
            <p:custDataLst>
              <p:tags r:id="rId5"/>
            </p:custDataLst>
          </p:nvPr>
        </p:nvGrpSpPr>
        <p:grpSpPr>
          <a:xfrm>
            <a:off x="391016" y="4632333"/>
            <a:ext cx="1368413" cy="2225667"/>
            <a:chOff x="-1250950" y="-268289"/>
            <a:chExt cx="3263900" cy="5308600"/>
          </a:xfrm>
          <a:solidFill>
            <a:schemeClr val="accent5">
              <a:lumMod val="60000"/>
              <a:lumOff val="40000"/>
              <a:alpha val="50000"/>
            </a:schemeClr>
          </a:solidFill>
        </p:grpSpPr>
        <p:sp>
          <p:nvSpPr>
            <p:cNvPr id="14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2" name="Group 11"/>
          <p:cNvGrpSpPr/>
          <p:nvPr userDrawn="1"/>
        </p:nvGrpSpPr>
        <p:grpSpPr>
          <a:xfrm>
            <a:off x="5759171" y="5651500"/>
            <a:ext cx="3072092" cy="1140453"/>
            <a:chOff x="6153800" y="5919468"/>
            <a:chExt cx="2350254" cy="872485"/>
          </a:xfrm>
        </p:grpSpPr>
        <p:pic>
          <p:nvPicPr>
            <p:cNvPr id="18" name="Picture 17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305" y="5919468"/>
              <a:ext cx="1860749" cy="872485"/>
            </a:xfrm>
            <a:prstGeom prst="rect">
              <a:avLst/>
            </a:prstGeom>
          </p:spPr>
        </p:pic>
        <p:pic>
          <p:nvPicPr>
            <p:cNvPr id="19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7"/>
              </p:custDataLst>
            </p:nvPr>
          </p:nvPicPr>
          <p:blipFill rotWithShape="1">
            <a:blip r:embed="rId1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153800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6995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4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1256305" y="1250343"/>
            <a:ext cx="7529885" cy="51266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18E1EC-63BD-4A12-BF8A-3B41A5EE0EAA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/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58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027"/>
            <a:ext cx="9144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0355-26A5-4923-A7FF-4852F58F83CA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DCF29-C0DE-49D9-8F45-889FAB45E525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4.xml"/><Relationship Id="rId18" Type="http://schemas.openxmlformats.org/officeDocument/2006/relationships/tags" Target="../tags/tag9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7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6.xml"/><Relationship Id="rId10" Type="http://schemas.openxmlformats.org/officeDocument/2006/relationships/vmlDrawing" Target="../drawings/vmlDrawing1.v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tags" Target="../tags/tag5.xml"/><Relationship Id="rId22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8270154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2 Marcador de texto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286246" y="1250344"/>
            <a:ext cx="8579458" cy="496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  <p:custDataLst>
              <p:tags r:id="rId13"/>
            </p:custDataLst>
          </p:nvPr>
        </p:nvSpPr>
        <p:spPr>
          <a:xfrm>
            <a:off x="8791574" y="6492875"/>
            <a:ext cx="352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Candara"/>
                <a:cs typeface="+mn-cs"/>
                <a:sym typeface="Candara"/>
              </a:defRPr>
            </a:lvl1pPr>
          </a:lstStyle>
          <a:p>
            <a:pPr>
              <a:defRPr/>
            </a:pPr>
            <a:fld id="{CC308BA6-CE2B-4543-82B0-7E6DCE132E0F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1026" name="1 Marcador de título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86246" y="262340"/>
            <a:ext cx="8595361" cy="74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19" name="Rectangle 18"/>
          <p:cNvSpPr/>
          <p:nvPr>
            <p:custDataLst>
              <p:tags r:id="rId15"/>
            </p:custDataLst>
          </p:nvPr>
        </p:nvSpPr>
        <p:spPr>
          <a:xfrm rot="10800000" flipH="1" flipV="1">
            <a:off x="285252" y="1059059"/>
            <a:ext cx="8589667" cy="4572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alpha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sp>
        <p:nvSpPr>
          <p:cNvPr id="12" name="Rectangle 11"/>
          <p:cNvSpPr/>
          <p:nvPr>
            <p:custDataLst>
              <p:tags r:id="rId16"/>
            </p:custDataLst>
          </p:nvPr>
        </p:nvSpPr>
        <p:spPr>
          <a:xfrm rot="10800000" flipH="1" flipV="1">
            <a:off x="-1" y="6721123"/>
            <a:ext cx="6717507" cy="1412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/>
              <a:sym typeface="Candara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6880913" y="6078441"/>
            <a:ext cx="1922022" cy="713512"/>
            <a:chOff x="6153800" y="5919468"/>
            <a:chExt cx="2350254" cy="872485"/>
          </a:xfrm>
        </p:grpSpPr>
        <p:pic>
          <p:nvPicPr>
            <p:cNvPr id="13" name="Picture 12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305" y="5919468"/>
              <a:ext cx="1860749" cy="872485"/>
            </a:xfrm>
            <a:prstGeom prst="rect">
              <a:avLst/>
            </a:prstGeom>
          </p:spPr>
        </p:pic>
        <p:pic>
          <p:nvPicPr>
            <p:cNvPr id="15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2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153800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781156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73" r:id="rId5"/>
    <p:sldLayoutId id="2147483667" r:id="rId6"/>
    <p:sldLayoutId id="2147483674" r:id="rId7"/>
    <p:sldLayoutId id="2147483677" r:id="rId8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4"/>
          </a:solidFill>
          <a:latin typeface="Candara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177800" indent="-1778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b="1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622300" indent="-1651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1079500" indent="-1651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524000" indent="-1524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1968500" indent="-1397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pic>
        <p:nvPicPr>
          <p:cNvPr id="1027" name="7 Imagen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033866-6AF4-4A2D-ACAA-9F63535E8C2A}" type="datetimeFigureOut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21/02/2017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>
              <a:solidFill>
                <a:srgbClr val="022B44">
                  <a:tint val="7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BDFA6C-B1FB-4021-845A-52808C171FEF}" type="slidenum">
              <a:rPr lang="es-CO">
                <a:solidFill>
                  <a:srgbClr val="022B44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022B44">
                  <a:tint val="75000"/>
                </a:srgb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3" y="274640"/>
            <a:ext cx="935117" cy="74260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" t="22700" r="2941" b="22701"/>
          <a:stretch/>
        </p:blipFill>
        <p:spPr>
          <a:xfrm>
            <a:off x="7424555" y="321903"/>
            <a:ext cx="1311483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Impact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Impact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1.emf"/><Relationship Id="rId2" Type="http://schemas.openxmlformats.org/officeDocument/2006/relationships/tags" Target="../tags/tag5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6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Object 127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51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itle 38"/>
          <p:cNvSpPr>
            <a:spLocks noGrp="1"/>
          </p:cNvSpPr>
          <p:nvPr>
            <p:ph type="ctrTitle"/>
          </p:nvPr>
        </p:nvSpPr>
        <p:spPr>
          <a:xfrm>
            <a:off x="2036618" y="1690686"/>
            <a:ext cx="6730864" cy="147002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s-MX" dirty="0" smtClean="0">
                <a:solidFill>
                  <a:schemeClr val="tx2"/>
                </a:solidFill>
              </a:rPr>
              <a:t>RAILWAY PROJECTS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313084" y="3467100"/>
            <a:ext cx="5852160" cy="619125"/>
          </a:xfrm>
        </p:spPr>
        <p:txBody>
          <a:bodyPr/>
          <a:lstStyle/>
          <a:p>
            <a:r>
              <a:rPr lang="es-ES" dirty="0" err="1" smtClean="0"/>
              <a:t>National</a:t>
            </a:r>
            <a:r>
              <a:rPr lang="es-ES" dirty="0" smtClean="0"/>
              <a:t> </a:t>
            </a:r>
            <a:r>
              <a:rPr lang="es-ES" dirty="0" err="1" smtClean="0"/>
              <a:t>Infrastructure</a:t>
            </a:r>
            <a:r>
              <a:rPr lang="es-ES" dirty="0" smtClean="0"/>
              <a:t> Agency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80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93590" y="416082"/>
            <a:ext cx="6052857" cy="520452"/>
          </a:xfrm>
          <a:prstGeom prst="rect">
            <a:avLst/>
          </a:prstGeom>
        </p:spPr>
        <p:txBody>
          <a:bodyPr vert="horz" lIns="55721" tIns="27861" rIns="55721" bIns="2786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defRPr/>
            </a:pPr>
            <a:r>
              <a:rPr lang="es-MX" sz="2400" b="1" dirty="0">
                <a:solidFill>
                  <a:srgbClr val="094677"/>
                </a:solidFill>
                <a:latin typeface="Calibri" panose="020F0502020204030204" pitchFamily="34" charset="0"/>
              </a:rPr>
              <a:t>1. DORADA – CHIRIGUANÁ </a:t>
            </a:r>
          </a:p>
        </p:txBody>
      </p:sp>
      <p:cxnSp>
        <p:nvCxnSpPr>
          <p:cNvPr id="24" name="Conector recto 23"/>
          <p:cNvCxnSpPr/>
          <p:nvPr/>
        </p:nvCxnSpPr>
        <p:spPr>
          <a:xfrm flipV="1">
            <a:off x="6717651" y="1679879"/>
            <a:ext cx="0" cy="27349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5194273" y="1688461"/>
            <a:ext cx="2882972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07000"/>
              </a:lnSpc>
              <a:spcAft>
                <a:spcPts val="600"/>
              </a:spcAft>
              <a:defRPr/>
            </a:pPr>
            <a:r>
              <a:rPr lang="es-MX" sz="1100" b="1" kern="0" dirty="0" err="1" smtClean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Originator</a:t>
            </a:r>
            <a:r>
              <a:rPr lang="es-MX" sz="1100" b="1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s-MX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SLOANE</a:t>
            </a:r>
            <a:endParaRPr lang="es-MX" sz="1100" kern="0" dirty="0">
              <a:solidFill>
                <a:schemeClr val="accent6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200558" y="2053099"/>
            <a:ext cx="288656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>
              <a:defRPr/>
            </a:pPr>
            <a:r>
              <a:rPr lang="es-MX" sz="1100" b="1" kern="0" dirty="0" err="1" smtClean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</a:t>
            </a:r>
            <a:r>
              <a:rPr lang="es-MX" sz="1100" b="1" kern="0" dirty="0" smtClean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Construction, maintenance, operation and exploitation of the </a:t>
            </a:r>
            <a:r>
              <a:rPr lang="en-US" sz="1100" kern="0" dirty="0" err="1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Dorada</a:t>
            </a:r>
            <a:r>
              <a:rPr lang="en-US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en-US" sz="1100" kern="0" dirty="0" err="1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Chiriguaná</a:t>
            </a:r>
            <a:r>
              <a:rPr lang="en-US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100" kern="0" dirty="0">
              <a:solidFill>
                <a:schemeClr val="accent6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200558" y="2715348"/>
            <a:ext cx="2772679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>
              <a:lnSpc>
                <a:spcPct val="107000"/>
              </a:lnSpc>
              <a:spcAft>
                <a:spcPts val="600"/>
              </a:spcAft>
              <a:defRPr/>
            </a:pPr>
            <a:r>
              <a:rPr lang="es-MX" sz="1100" b="1" kern="0" dirty="0" err="1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Capex</a:t>
            </a:r>
            <a:r>
              <a:rPr lang="es-MX" sz="1100" b="1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100" kern="0" dirty="0">
                <a:solidFill>
                  <a:schemeClr val="accent6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COP$ 426 Millones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711275"/>
              </p:ext>
            </p:extLst>
          </p:nvPr>
        </p:nvGraphicFramePr>
        <p:xfrm>
          <a:off x="5363157" y="3547424"/>
          <a:ext cx="3115141" cy="978408"/>
        </p:xfrm>
        <a:graphic>
          <a:graphicData uri="http://schemas.openxmlformats.org/drawingml/2006/table">
            <a:tbl>
              <a:tblPr firstRow="1" firstCol="1" bandRow="1"/>
              <a:tblGrid>
                <a:gridCol w="18179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71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12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Traffic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s-MX" sz="1500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Tons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Rehabilitation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s-MX" sz="1500" baseline="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aseline="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Months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31" name="154 Grupo"/>
          <p:cNvGrpSpPr/>
          <p:nvPr/>
        </p:nvGrpSpPr>
        <p:grpSpPr>
          <a:xfrm>
            <a:off x="874036" y="1473214"/>
            <a:ext cx="4007650" cy="3908695"/>
            <a:chOff x="3439102" y="228844"/>
            <a:chExt cx="5343533" cy="6131377"/>
          </a:xfrm>
        </p:grpSpPr>
        <p:grpSp>
          <p:nvGrpSpPr>
            <p:cNvPr id="38" name="179 Grupo"/>
            <p:cNvGrpSpPr/>
            <p:nvPr/>
          </p:nvGrpSpPr>
          <p:grpSpPr>
            <a:xfrm>
              <a:off x="3439102" y="534729"/>
              <a:ext cx="5343533" cy="5825492"/>
              <a:chOff x="3326985" y="558478"/>
              <a:chExt cx="5343533" cy="5825493"/>
            </a:xfrm>
          </p:grpSpPr>
          <p:cxnSp>
            <p:nvCxnSpPr>
              <p:cNvPr id="44" name="16 Conector recto"/>
              <p:cNvCxnSpPr/>
              <p:nvPr/>
            </p:nvCxnSpPr>
            <p:spPr>
              <a:xfrm flipH="1">
                <a:off x="4374819" y="6165304"/>
                <a:ext cx="144016" cy="72008"/>
              </a:xfrm>
              <a:prstGeom prst="line">
                <a:avLst/>
              </a:prstGeom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189 Grupo"/>
              <p:cNvGrpSpPr/>
              <p:nvPr/>
            </p:nvGrpSpPr>
            <p:grpSpPr>
              <a:xfrm>
                <a:off x="3326985" y="558478"/>
                <a:ext cx="5343533" cy="5825493"/>
                <a:chOff x="3326985" y="558478"/>
                <a:chExt cx="5343533" cy="5825493"/>
              </a:xfrm>
            </p:grpSpPr>
            <p:cxnSp>
              <p:nvCxnSpPr>
                <p:cNvPr id="46" name="18 Conector recto"/>
                <p:cNvCxnSpPr/>
                <p:nvPr/>
              </p:nvCxnSpPr>
              <p:spPr>
                <a:xfrm>
                  <a:off x="4088994" y="6193237"/>
                  <a:ext cx="288248" cy="44075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196 Grupo"/>
                <p:cNvGrpSpPr/>
                <p:nvPr/>
              </p:nvGrpSpPr>
              <p:grpSpPr>
                <a:xfrm>
                  <a:off x="3326985" y="558478"/>
                  <a:ext cx="5343533" cy="5825493"/>
                  <a:chOff x="3326985" y="558478"/>
                  <a:chExt cx="5343533" cy="5825493"/>
                </a:xfrm>
              </p:grpSpPr>
              <p:grpSp>
                <p:nvGrpSpPr>
                  <p:cNvPr id="48" name="197 Grupo"/>
                  <p:cNvGrpSpPr/>
                  <p:nvPr/>
                </p:nvGrpSpPr>
                <p:grpSpPr>
                  <a:xfrm>
                    <a:off x="3832943" y="558478"/>
                    <a:ext cx="4837575" cy="5825493"/>
                    <a:chOff x="4067944" y="558478"/>
                    <a:chExt cx="4837575" cy="5825493"/>
                  </a:xfrm>
                </p:grpSpPr>
                <p:grpSp>
                  <p:nvGrpSpPr>
                    <p:cNvPr id="66" name="321 Grupo"/>
                    <p:cNvGrpSpPr/>
                    <p:nvPr/>
                  </p:nvGrpSpPr>
                  <p:grpSpPr>
                    <a:xfrm>
                      <a:off x="4067944" y="558478"/>
                      <a:ext cx="4837575" cy="5825493"/>
                      <a:chOff x="4067944" y="558478"/>
                      <a:chExt cx="4837575" cy="5825493"/>
                    </a:xfrm>
                  </p:grpSpPr>
                  <p:grpSp>
                    <p:nvGrpSpPr>
                      <p:cNvPr id="71" name="333 Grupo"/>
                      <p:cNvGrpSpPr/>
                      <p:nvPr/>
                    </p:nvGrpSpPr>
                    <p:grpSpPr>
                      <a:xfrm>
                        <a:off x="4067944" y="558478"/>
                        <a:ext cx="3716745" cy="5825493"/>
                        <a:chOff x="4067944" y="558478"/>
                        <a:chExt cx="3716745" cy="5825493"/>
                      </a:xfrm>
                    </p:grpSpPr>
                    <p:grpSp>
                      <p:nvGrpSpPr>
                        <p:cNvPr id="73" name="335 Grupo"/>
                        <p:cNvGrpSpPr/>
                        <p:nvPr/>
                      </p:nvGrpSpPr>
                      <p:grpSpPr>
                        <a:xfrm>
                          <a:off x="4067944" y="558478"/>
                          <a:ext cx="3716745" cy="5030762"/>
                          <a:chOff x="4423410" y="806202"/>
                          <a:chExt cx="3863340" cy="5240268"/>
                        </a:xfrm>
                      </p:grpSpPr>
                      <p:sp>
                        <p:nvSpPr>
                          <p:cNvPr id="75" name="70 Forma libre"/>
                          <p:cNvSpPr/>
                          <p:nvPr/>
                        </p:nvSpPr>
                        <p:spPr>
                          <a:xfrm>
                            <a:off x="4423410" y="891540"/>
                            <a:ext cx="3371850" cy="5154930"/>
                          </a:xfrm>
                          <a:custGeom>
                            <a:avLst/>
                            <a:gdLst>
                              <a:gd name="connsiteX0" fmla="*/ 3371850 w 3371850"/>
                              <a:gd name="connsiteY0" fmla="*/ 0 h 5154930"/>
                              <a:gd name="connsiteX1" fmla="*/ 3326130 w 3371850"/>
                              <a:gd name="connsiteY1" fmla="*/ 57150 h 5154930"/>
                              <a:gd name="connsiteX2" fmla="*/ 3291840 w 3371850"/>
                              <a:gd name="connsiteY2" fmla="*/ 68580 h 5154930"/>
                              <a:gd name="connsiteX3" fmla="*/ 3223260 w 3371850"/>
                              <a:gd name="connsiteY3" fmla="*/ 114300 h 5154930"/>
                              <a:gd name="connsiteX4" fmla="*/ 3074670 w 3371850"/>
                              <a:gd name="connsiteY4" fmla="*/ 148590 h 5154930"/>
                              <a:gd name="connsiteX5" fmla="*/ 3040380 w 3371850"/>
                              <a:gd name="connsiteY5" fmla="*/ 160020 h 5154930"/>
                              <a:gd name="connsiteX6" fmla="*/ 3017520 w 3371850"/>
                              <a:gd name="connsiteY6" fmla="*/ 194310 h 5154930"/>
                              <a:gd name="connsiteX7" fmla="*/ 2948940 w 3371850"/>
                              <a:gd name="connsiteY7" fmla="*/ 240030 h 5154930"/>
                              <a:gd name="connsiteX8" fmla="*/ 2914650 w 3371850"/>
                              <a:gd name="connsiteY8" fmla="*/ 274320 h 5154930"/>
                              <a:gd name="connsiteX9" fmla="*/ 2891790 w 3371850"/>
                              <a:gd name="connsiteY9" fmla="*/ 308610 h 5154930"/>
                              <a:gd name="connsiteX10" fmla="*/ 2823210 w 3371850"/>
                              <a:gd name="connsiteY10" fmla="*/ 354330 h 5154930"/>
                              <a:gd name="connsiteX11" fmla="*/ 2811780 w 3371850"/>
                              <a:gd name="connsiteY11" fmla="*/ 388620 h 5154930"/>
                              <a:gd name="connsiteX12" fmla="*/ 2743200 w 3371850"/>
                              <a:gd name="connsiteY12" fmla="*/ 411480 h 5154930"/>
                              <a:gd name="connsiteX13" fmla="*/ 2377440 w 3371850"/>
                              <a:gd name="connsiteY13" fmla="*/ 400050 h 5154930"/>
                              <a:gd name="connsiteX14" fmla="*/ 2343150 w 3371850"/>
                              <a:gd name="connsiteY14" fmla="*/ 388620 h 5154930"/>
                              <a:gd name="connsiteX15" fmla="*/ 2228850 w 3371850"/>
                              <a:gd name="connsiteY15" fmla="*/ 400050 h 5154930"/>
                              <a:gd name="connsiteX16" fmla="*/ 2183130 w 3371850"/>
                              <a:gd name="connsiteY16" fmla="*/ 468630 h 5154930"/>
                              <a:gd name="connsiteX17" fmla="*/ 2148840 w 3371850"/>
                              <a:gd name="connsiteY17" fmla="*/ 605790 h 5154930"/>
                              <a:gd name="connsiteX18" fmla="*/ 2125980 w 3371850"/>
                              <a:gd name="connsiteY18" fmla="*/ 640080 h 5154930"/>
                              <a:gd name="connsiteX19" fmla="*/ 2011680 w 3371850"/>
                              <a:gd name="connsiteY19" fmla="*/ 628650 h 5154930"/>
                              <a:gd name="connsiteX20" fmla="*/ 1977390 w 3371850"/>
                              <a:gd name="connsiteY20" fmla="*/ 617220 h 5154930"/>
                              <a:gd name="connsiteX21" fmla="*/ 1931670 w 3371850"/>
                              <a:gd name="connsiteY21" fmla="*/ 548640 h 5154930"/>
                              <a:gd name="connsiteX22" fmla="*/ 1863090 w 3371850"/>
                              <a:gd name="connsiteY22" fmla="*/ 525780 h 5154930"/>
                              <a:gd name="connsiteX23" fmla="*/ 1805940 w 3371850"/>
                              <a:gd name="connsiteY23" fmla="*/ 537210 h 5154930"/>
                              <a:gd name="connsiteX24" fmla="*/ 1760220 w 3371850"/>
                              <a:gd name="connsiteY24" fmla="*/ 605790 h 5154930"/>
                              <a:gd name="connsiteX25" fmla="*/ 1725930 w 3371850"/>
                              <a:gd name="connsiteY25" fmla="*/ 628650 h 5154930"/>
                              <a:gd name="connsiteX26" fmla="*/ 1680210 w 3371850"/>
                              <a:gd name="connsiteY26" fmla="*/ 674370 h 5154930"/>
                              <a:gd name="connsiteX27" fmla="*/ 1657350 w 3371850"/>
                              <a:gd name="connsiteY27" fmla="*/ 708660 h 5154930"/>
                              <a:gd name="connsiteX28" fmla="*/ 1588770 w 3371850"/>
                              <a:gd name="connsiteY28" fmla="*/ 765810 h 5154930"/>
                              <a:gd name="connsiteX29" fmla="*/ 1554480 w 3371850"/>
                              <a:gd name="connsiteY29" fmla="*/ 800100 h 5154930"/>
                              <a:gd name="connsiteX30" fmla="*/ 1485900 w 3371850"/>
                              <a:gd name="connsiteY30" fmla="*/ 845820 h 5154930"/>
                              <a:gd name="connsiteX31" fmla="*/ 1451610 w 3371850"/>
                              <a:gd name="connsiteY31" fmla="*/ 868680 h 5154930"/>
                              <a:gd name="connsiteX32" fmla="*/ 1405890 w 3371850"/>
                              <a:gd name="connsiteY32" fmla="*/ 937260 h 5154930"/>
                              <a:gd name="connsiteX33" fmla="*/ 1383030 w 3371850"/>
                              <a:gd name="connsiteY33" fmla="*/ 1005840 h 5154930"/>
                              <a:gd name="connsiteX34" fmla="*/ 1325880 w 3371850"/>
                              <a:gd name="connsiteY34" fmla="*/ 1108710 h 5154930"/>
                              <a:gd name="connsiteX35" fmla="*/ 1383030 w 3371850"/>
                              <a:gd name="connsiteY35" fmla="*/ 1211580 h 5154930"/>
                              <a:gd name="connsiteX36" fmla="*/ 1417320 w 3371850"/>
                              <a:gd name="connsiteY36" fmla="*/ 1234440 h 5154930"/>
                              <a:gd name="connsiteX37" fmla="*/ 1405890 w 3371850"/>
                              <a:gd name="connsiteY37" fmla="*/ 1291590 h 5154930"/>
                              <a:gd name="connsiteX38" fmla="*/ 1360170 w 3371850"/>
                              <a:gd name="connsiteY38" fmla="*/ 1360170 h 5154930"/>
                              <a:gd name="connsiteX39" fmla="*/ 1360170 w 3371850"/>
                              <a:gd name="connsiteY39" fmla="*/ 1474470 h 5154930"/>
                              <a:gd name="connsiteX40" fmla="*/ 1405890 w 3371850"/>
                              <a:gd name="connsiteY40" fmla="*/ 1543050 h 5154930"/>
                              <a:gd name="connsiteX41" fmla="*/ 1337310 w 3371850"/>
                              <a:gd name="connsiteY41" fmla="*/ 1497330 h 5154930"/>
                              <a:gd name="connsiteX42" fmla="*/ 1325880 w 3371850"/>
                              <a:gd name="connsiteY42" fmla="*/ 1531620 h 5154930"/>
                              <a:gd name="connsiteX43" fmla="*/ 1348740 w 3371850"/>
                              <a:gd name="connsiteY43" fmla="*/ 1565910 h 5154930"/>
                              <a:gd name="connsiteX44" fmla="*/ 1383030 w 3371850"/>
                              <a:gd name="connsiteY44" fmla="*/ 1645920 h 5154930"/>
                              <a:gd name="connsiteX45" fmla="*/ 1143000 w 3371850"/>
                              <a:gd name="connsiteY45" fmla="*/ 1680210 h 5154930"/>
                              <a:gd name="connsiteX46" fmla="*/ 1085850 w 3371850"/>
                              <a:gd name="connsiteY46" fmla="*/ 1737360 h 5154930"/>
                              <a:gd name="connsiteX47" fmla="*/ 1005840 w 3371850"/>
                              <a:gd name="connsiteY47" fmla="*/ 1840230 h 5154930"/>
                              <a:gd name="connsiteX48" fmla="*/ 982980 w 3371850"/>
                              <a:gd name="connsiteY48" fmla="*/ 1874520 h 5154930"/>
                              <a:gd name="connsiteX49" fmla="*/ 971550 w 3371850"/>
                              <a:gd name="connsiteY49" fmla="*/ 1908810 h 5154930"/>
                              <a:gd name="connsiteX50" fmla="*/ 937260 w 3371850"/>
                              <a:gd name="connsiteY50" fmla="*/ 1931670 h 5154930"/>
                              <a:gd name="connsiteX51" fmla="*/ 902970 w 3371850"/>
                              <a:gd name="connsiteY51" fmla="*/ 2000250 h 5154930"/>
                              <a:gd name="connsiteX52" fmla="*/ 868680 w 3371850"/>
                              <a:gd name="connsiteY52" fmla="*/ 2023110 h 5154930"/>
                              <a:gd name="connsiteX53" fmla="*/ 800100 w 3371850"/>
                              <a:gd name="connsiteY53" fmla="*/ 2080260 h 5154930"/>
                              <a:gd name="connsiteX54" fmla="*/ 765810 w 3371850"/>
                              <a:gd name="connsiteY54" fmla="*/ 2091690 h 5154930"/>
                              <a:gd name="connsiteX55" fmla="*/ 662940 w 3371850"/>
                              <a:gd name="connsiteY55" fmla="*/ 2160270 h 5154930"/>
                              <a:gd name="connsiteX56" fmla="*/ 628650 w 3371850"/>
                              <a:gd name="connsiteY56" fmla="*/ 2183130 h 5154930"/>
                              <a:gd name="connsiteX57" fmla="*/ 605790 w 3371850"/>
                              <a:gd name="connsiteY57" fmla="*/ 2217420 h 5154930"/>
                              <a:gd name="connsiteX58" fmla="*/ 651510 w 3371850"/>
                              <a:gd name="connsiteY58" fmla="*/ 2286000 h 5154930"/>
                              <a:gd name="connsiteX59" fmla="*/ 651510 w 3371850"/>
                              <a:gd name="connsiteY59" fmla="*/ 2663190 h 5154930"/>
                              <a:gd name="connsiteX60" fmla="*/ 617220 w 3371850"/>
                              <a:gd name="connsiteY60" fmla="*/ 2674620 h 5154930"/>
                              <a:gd name="connsiteX61" fmla="*/ 594360 w 3371850"/>
                              <a:gd name="connsiteY61" fmla="*/ 2640330 h 5154930"/>
                              <a:gd name="connsiteX62" fmla="*/ 605790 w 3371850"/>
                              <a:gd name="connsiteY62" fmla="*/ 2606040 h 5154930"/>
                              <a:gd name="connsiteX63" fmla="*/ 594360 w 3371850"/>
                              <a:gd name="connsiteY63" fmla="*/ 2480310 h 5154930"/>
                              <a:gd name="connsiteX64" fmla="*/ 525780 w 3371850"/>
                              <a:gd name="connsiteY64" fmla="*/ 2446020 h 5154930"/>
                              <a:gd name="connsiteX65" fmla="*/ 457200 w 3371850"/>
                              <a:gd name="connsiteY65" fmla="*/ 2400300 h 5154930"/>
                              <a:gd name="connsiteX66" fmla="*/ 434340 w 3371850"/>
                              <a:gd name="connsiteY66" fmla="*/ 2366010 h 5154930"/>
                              <a:gd name="connsiteX67" fmla="*/ 411480 w 3371850"/>
                              <a:gd name="connsiteY67" fmla="*/ 2297430 h 5154930"/>
                              <a:gd name="connsiteX68" fmla="*/ 377190 w 3371850"/>
                              <a:gd name="connsiteY68" fmla="*/ 2274570 h 5154930"/>
                              <a:gd name="connsiteX69" fmla="*/ 274320 w 3371850"/>
                              <a:gd name="connsiteY69" fmla="*/ 2217420 h 5154930"/>
                              <a:gd name="connsiteX70" fmla="*/ 262890 w 3371850"/>
                              <a:gd name="connsiteY70" fmla="*/ 2320290 h 5154930"/>
                              <a:gd name="connsiteX71" fmla="*/ 297180 w 3371850"/>
                              <a:gd name="connsiteY71" fmla="*/ 2331720 h 5154930"/>
                              <a:gd name="connsiteX72" fmla="*/ 342900 w 3371850"/>
                              <a:gd name="connsiteY72" fmla="*/ 2446020 h 5154930"/>
                              <a:gd name="connsiteX73" fmla="*/ 388620 w 3371850"/>
                              <a:gd name="connsiteY73" fmla="*/ 2514600 h 5154930"/>
                              <a:gd name="connsiteX74" fmla="*/ 400050 w 3371850"/>
                              <a:gd name="connsiteY74" fmla="*/ 2548890 h 5154930"/>
                              <a:gd name="connsiteX75" fmla="*/ 388620 w 3371850"/>
                              <a:gd name="connsiteY75" fmla="*/ 2697480 h 5154930"/>
                              <a:gd name="connsiteX76" fmla="*/ 354330 w 3371850"/>
                              <a:gd name="connsiteY76" fmla="*/ 2720340 h 5154930"/>
                              <a:gd name="connsiteX77" fmla="*/ 285750 w 3371850"/>
                              <a:gd name="connsiteY77" fmla="*/ 2743200 h 5154930"/>
                              <a:gd name="connsiteX78" fmla="*/ 240030 w 3371850"/>
                              <a:gd name="connsiteY78" fmla="*/ 2811780 h 5154930"/>
                              <a:gd name="connsiteX79" fmla="*/ 194310 w 3371850"/>
                              <a:gd name="connsiteY79" fmla="*/ 2914650 h 5154930"/>
                              <a:gd name="connsiteX80" fmla="*/ 171450 w 3371850"/>
                              <a:gd name="connsiteY80" fmla="*/ 2880360 h 5154930"/>
                              <a:gd name="connsiteX81" fmla="*/ 160020 w 3371850"/>
                              <a:gd name="connsiteY81" fmla="*/ 2846070 h 5154930"/>
                              <a:gd name="connsiteX82" fmla="*/ 91440 w 3371850"/>
                              <a:gd name="connsiteY82" fmla="*/ 2823210 h 5154930"/>
                              <a:gd name="connsiteX83" fmla="*/ 45720 w 3371850"/>
                              <a:gd name="connsiteY83" fmla="*/ 2971800 h 5154930"/>
                              <a:gd name="connsiteX84" fmla="*/ 11430 w 3371850"/>
                              <a:gd name="connsiteY84" fmla="*/ 2994660 h 5154930"/>
                              <a:gd name="connsiteX85" fmla="*/ 0 w 3371850"/>
                              <a:gd name="connsiteY85" fmla="*/ 3086100 h 5154930"/>
                              <a:gd name="connsiteX86" fmla="*/ 57150 w 3371850"/>
                              <a:gd name="connsiteY86" fmla="*/ 3188970 h 5154930"/>
                              <a:gd name="connsiteX87" fmla="*/ 114300 w 3371850"/>
                              <a:gd name="connsiteY87" fmla="*/ 3234690 h 5154930"/>
                              <a:gd name="connsiteX88" fmla="*/ 125730 w 3371850"/>
                              <a:gd name="connsiteY88" fmla="*/ 3326130 h 5154930"/>
                              <a:gd name="connsiteX89" fmla="*/ 91440 w 3371850"/>
                              <a:gd name="connsiteY89" fmla="*/ 3348990 h 5154930"/>
                              <a:gd name="connsiteX90" fmla="*/ 125730 w 3371850"/>
                              <a:gd name="connsiteY90" fmla="*/ 3383280 h 5154930"/>
                              <a:gd name="connsiteX91" fmla="*/ 160020 w 3371850"/>
                              <a:gd name="connsiteY91" fmla="*/ 3394710 h 5154930"/>
                              <a:gd name="connsiteX92" fmla="*/ 240030 w 3371850"/>
                              <a:gd name="connsiteY92" fmla="*/ 3474720 h 5154930"/>
                              <a:gd name="connsiteX93" fmla="*/ 297180 w 3371850"/>
                              <a:gd name="connsiteY93" fmla="*/ 3486150 h 5154930"/>
                              <a:gd name="connsiteX94" fmla="*/ 285750 w 3371850"/>
                              <a:gd name="connsiteY94" fmla="*/ 3623310 h 5154930"/>
                              <a:gd name="connsiteX95" fmla="*/ 274320 w 3371850"/>
                              <a:gd name="connsiteY95" fmla="*/ 3737610 h 5154930"/>
                              <a:gd name="connsiteX96" fmla="*/ 228600 w 3371850"/>
                              <a:gd name="connsiteY96" fmla="*/ 3806190 h 5154930"/>
                              <a:gd name="connsiteX97" fmla="*/ 240030 w 3371850"/>
                              <a:gd name="connsiteY97" fmla="*/ 3874770 h 5154930"/>
                              <a:gd name="connsiteX98" fmla="*/ 297180 w 3371850"/>
                              <a:gd name="connsiteY98" fmla="*/ 3931920 h 5154930"/>
                              <a:gd name="connsiteX99" fmla="*/ 342900 w 3371850"/>
                              <a:gd name="connsiteY99" fmla="*/ 3977640 h 5154930"/>
                              <a:gd name="connsiteX100" fmla="*/ 342900 w 3371850"/>
                              <a:gd name="connsiteY100" fmla="*/ 4091940 h 5154930"/>
                              <a:gd name="connsiteX101" fmla="*/ 320040 w 3371850"/>
                              <a:gd name="connsiteY101" fmla="*/ 4126230 h 5154930"/>
                              <a:gd name="connsiteX102" fmla="*/ 308610 w 3371850"/>
                              <a:gd name="connsiteY102" fmla="*/ 4160520 h 5154930"/>
                              <a:gd name="connsiteX103" fmla="*/ 274320 w 3371850"/>
                              <a:gd name="connsiteY103" fmla="*/ 4183380 h 5154930"/>
                              <a:gd name="connsiteX104" fmla="*/ 240030 w 3371850"/>
                              <a:gd name="connsiteY104" fmla="*/ 4217670 h 5154930"/>
                              <a:gd name="connsiteX105" fmla="*/ 228600 w 3371850"/>
                              <a:gd name="connsiteY105" fmla="*/ 4251960 h 5154930"/>
                              <a:gd name="connsiteX106" fmla="*/ 251460 w 3371850"/>
                              <a:gd name="connsiteY106" fmla="*/ 4400550 h 5154930"/>
                              <a:gd name="connsiteX107" fmla="*/ 274320 w 3371850"/>
                              <a:gd name="connsiteY107" fmla="*/ 4434840 h 5154930"/>
                              <a:gd name="connsiteX108" fmla="*/ 285750 w 3371850"/>
                              <a:gd name="connsiteY108" fmla="*/ 4572000 h 5154930"/>
                              <a:gd name="connsiteX109" fmla="*/ 320040 w 3371850"/>
                              <a:gd name="connsiteY109" fmla="*/ 4594860 h 5154930"/>
                              <a:gd name="connsiteX110" fmla="*/ 377190 w 3371850"/>
                              <a:gd name="connsiteY110" fmla="*/ 4640580 h 5154930"/>
                              <a:gd name="connsiteX111" fmla="*/ 320040 w 3371850"/>
                              <a:gd name="connsiteY111" fmla="*/ 4720590 h 5154930"/>
                              <a:gd name="connsiteX112" fmla="*/ 308610 w 3371850"/>
                              <a:gd name="connsiteY112" fmla="*/ 4754880 h 5154930"/>
                              <a:gd name="connsiteX113" fmla="*/ 297180 w 3371850"/>
                              <a:gd name="connsiteY113" fmla="*/ 4994910 h 5154930"/>
                              <a:gd name="connsiteX114" fmla="*/ 251460 w 3371850"/>
                              <a:gd name="connsiteY114" fmla="*/ 5063490 h 5154930"/>
                              <a:gd name="connsiteX115" fmla="*/ 194310 w 3371850"/>
                              <a:gd name="connsiteY115" fmla="*/ 5109210 h 5154930"/>
                              <a:gd name="connsiteX116" fmla="*/ 171450 w 3371850"/>
                              <a:gd name="connsiteY116" fmla="*/ 5154930 h 51549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  <a:cxn ang="0">
                                <a:pos x="connsiteX66" y="connsiteY66"/>
                              </a:cxn>
                              <a:cxn ang="0">
                                <a:pos x="connsiteX67" y="connsiteY67"/>
                              </a:cxn>
                              <a:cxn ang="0">
                                <a:pos x="connsiteX68" y="connsiteY68"/>
                              </a:cxn>
                              <a:cxn ang="0">
                                <a:pos x="connsiteX69" y="connsiteY69"/>
                              </a:cxn>
                              <a:cxn ang="0">
                                <a:pos x="connsiteX70" y="connsiteY70"/>
                              </a:cxn>
                              <a:cxn ang="0">
                                <a:pos x="connsiteX71" y="connsiteY71"/>
                              </a:cxn>
                              <a:cxn ang="0">
                                <a:pos x="connsiteX72" y="connsiteY72"/>
                              </a:cxn>
                              <a:cxn ang="0">
                                <a:pos x="connsiteX73" y="connsiteY73"/>
                              </a:cxn>
                              <a:cxn ang="0">
                                <a:pos x="connsiteX74" y="connsiteY74"/>
                              </a:cxn>
                              <a:cxn ang="0">
                                <a:pos x="connsiteX75" y="connsiteY75"/>
                              </a:cxn>
                              <a:cxn ang="0">
                                <a:pos x="connsiteX76" y="connsiteY76"/>
                              </a:cxn>
                              <a:cxn ang="0">
                                <a:pos x="connsiteX77" y="connsiteY77"/>
                              </a:cxn>
                              <a:cxn ang="0">
                                <a:pos x="connsiteX78" y="connsiteY78"/>
                              </a:cxn>
                              <a:cxn ang="0">
                                <a:pos x="connsiteX79" y="connsiteY79"/>
                              </a:cxn>
                              <a:cxn ang="0">
                                <a:pos x="connsiteX80" y="connsiteY80"/>
                              </a:cxn>
                              <a:cxn ang="0">
                                <a:pos x="connsiteX81" y="connsiteY81"/>
                              </a:cxn>
                              <a:cxn ang="0">
                                <a:pos x="connsiteX82" y="connsiteY82"/>
                              </a:cxn>
                              <a:cxn ang="0">
                                <a:pos x="connsiteX83" y="connsiteY83"/>
                              </a:cxn>
                              <a:cxn ang="0">
                                <a:pos x="connsiteX84" y="connsiteY84"/>
                              </a:cxn>
                              <a:cxn ang="0">
                                <a:pos x="connsiteX85" y="connsiteY85"/>
                              </a:cxn>
                              <a:cxn ang="0">
                                <a:pos x="connsiteX86" y="connsiteY86"/>
                              </a:cxn>
                              <a:cxn ang="0">
                                <a:pos x="connsiteX87" y="connsiteY87"/>
                              </a:cxn>
                              <a:cxn ang="0">
                                <a:pos x="connsiteX88" y="connsiteY88"/>
                              </a:cxn>
                              <a:cxn ang="0">
                                <a:pos x="connsiteX89" y="connsiteY89"/>
                              </a:cxn>
                              <a:cxn ang="0">
                                <a:pos x="connsiteX90" y="connsiteY90"/>
                              </a:cxn>
                              <a:cxn ang="0">
                                <a:pos x="connsiteX91" y="connsiteY91"/>
                              </a:cxn>
                              <a:cxn ang="0">
                                <a:pos x="connsiteX92" y="connsiteY92"/>
                              </a:cxn>
                              <a:cxn ang="0">
                                <a:pos x="connsiteX93" y="connsiteY93"/>
                              </a:cxn>
                              <a:cxn ang="0">
                                <a:pos x="connsiteX94" y="connsiteY94"/>
                              </a:cxn>
                              <a:cxn ang="0">
                                <a:pos x="connsiteX95" y="connsiteY95"/>
                              </a:cxn>
                              <a:cxn ang="0">
                                <a:pos x="connsiteX96" y="connsiteY96"/>
                              </a:cxn>
                              <a:cxn ang="0">
                                <a:pos x="connsiteX97" y="connsiteY97"/>
                              </a:cxn>
                              <a:cxn ang="0">
                                <a:pos x="connsiteX98" y="connsiteY98"/>
                              </a:cxn>
                              <a:cxn ang="0">
                                <a:pos x="connsiteX99" y="connsiteY99"/>
                              </a:cxn>
                              <a:cxn ang="0">
                                <a:pos x="connsiteX100" y="connsiteY100"/>
                              </a:cxn>
                              <a:cxn ang="0">
                                <a:pos x="connsiteX101" y="connsiteY101"/>
                              </a:cxn>
                              <a:cxn ang="0">
                                <a:pos x="connsiteX102" y="connsiteY102"/>
                              </a:cxn>
                              <a:cxn ang="0">
                                <a:pos x="connsiteX103" y="connsiteY103"/>
                              </a:cxn>
                              <a:cxn ang="0">
                                <a:pos x="connsiteX104" y="connsiteY104"/>
                              </a:cxn>
                              <a:cxn ang="0">
                                <a:pos x="connsiteX105" y="connsiteY105"/>
                              </a:cxn>
                              <a:cxn ang="0">
                                <a:pos x="connsiteX106" y="connsiteY106"/>
                              </a:cxn>
                              <a:cxn ang="0">
                                <a:pos x="connsiteX107" y="connsiteY107"/>
                              </a:cxn>
                              <a:cxn ang="0">
                                <a:pos x="connsiteX108" y="connsiteY108"/>
                              </a:cxn>
                              <a:cxn ang="0">
                                <a:pos x="connsiteX109" y="connsiteY109"/>
                              </a:cxn>
                              <a:cxn ang="0">
                                <a:pos x="connsiteX110" y="connsiteY110"/>
                              </a:cxn>
                              <a:cxn ang="0">
                                <a:pos x="connsiteX111" y="connsiteY111"/>
                              </a:cxn>
                              <a:cxn ang="0">
                                <a:pos x="connsiteX112" y="connsiteY112"/>
                              </a:cxn>
                              <a:cxn ang="0">
                                <a:pos x="connsiteX113" y="connsiteY113"/>
                              </a:cxn>
                              <a:cxn ang="0">
                                <a:pos x="connsiteX114" y="connsiteY114"/>
                              </a:cxn>
                              <a:cxn ang="0">
                                <a:pos x="connsiteX115" y="connsiteY115"/>
                              </a:cxn>
                              <a:cxn ang="0">
                                <a:pos x="connsiteX116" y="connsiteY116"/>
                              </a:cxn>
                            </a:cxnLst>
                            <a:rect l="l" t="t" r="r" b="b"/>
                            <a:pathLst>
                              <a:path w="3371850" h="5154930">
                                <a:moveTo>
                                  <a:pt x="3371850" y="0"/>
                                </a:moveTo>
                                <a:cubicBezTo>
                                  <a:pt x="3356610" y="19050"/>
                                  <a:pt x="3344653" y="41273"/>
                                  <a:pt x="3326130" y="57150"/>
                                </a:cubicBezTo>
                                <a:cubicBezTo>
                                  <a:pt x="3316982" y="64991"/>
                                  <a:pt x="3302372" y="62729"/>
                                  <a:pt x="3291840" y="68580"/>
                                </a:cubicBezTo>
                                <a:cubicBezTo>
                                  <a:pt x="3267823" y="81923"/>
                                  <a:pt x="3249324" y="105612"/>
                                  <a:pt x="3223260" y="114300"/>
                                </a:cubicBezTo>
                                <a:cubicBezTo>
                                  <a:pt x="3129122" y="145679"/>
                                  <a:pt x="3178534" y="133752"/>
                                  <a:pt x="3074670" y="148590"/>
                                </a:cubicBezTo>
                                <a:cubicBezTo>
                                  <a:pt x="3063240" y="152400"/>
                                  <a:pt x="3049788" y="152494"/>
                                  <a:pt x="3040380" y="160020"/>
                                </a:cubicBezTo>
                                <a:cubicBezTo>
                                  <a:pt x="3029653" y="168602"/>
                                  <a:pt x="3026314" y="183757"/>
                                  <a:pt x="3017520" y="194310"/>
                                </a:cubicBezTo>
                                <a:cubicBezTo>
                                  <a:pt x="2984590" y="233826"/>
                                  <a:pt x="2991202" y="225943"/>
                                  <a:pt x="2948940" y="240030"/>
                                </a:cubicBezTo>
                                <a:cubicBezTo>
                                  <a:pt x="2937510" y="251460"/>
                                  <a:pt x="2924998" y="261902"/>
                                  <a:pt x="2914650" y="274320"/>
                                </a:cubicBezTo>
                                <a:cubicBezTo>
                                  <a:pt x="2905856" y="284873"/>
                                  <a:pt x="2902128" y="299564"/>
                                  <a:pt x="2891790" y="308610"/>
                                </a:cubicBezTo>
                                <a:cubicBezTo>
                                  <a:pt x="2871113" y="326702"/>
                                  <a:pt x="2823210" y="354330"/>
                                  <a:pt x="2823210" y="354330"/>
                                </a:cubicBezTo>
                                <a:cubicBezTo>
                                  <a:pt x="2819400" y="365760"/>
                                  <a:pt x="2821584" y="381617"/>
                                  <a:pt x="2811780" y="388620"/>
                                </a:cubicBezTo>
                                <a:cubicBezTo>
                                  <a:pt x="2792172" y="402626"/>
                                  <a:pt x="2743200" y="411480"/>
                                  <a:pt x="2743200" y="411480"/>
                                </a:cubicBezTo>
                                <a:cubicBezTo>
                                  <a:pt x="2621280" y="407670"/>
                                  <a:pt x="2499221" y="407009"/>
                                  <a:pt x="2377440" y="400050"/>
                                </a:cubicBezTo>
                                <a:cubicBezTo>
                                  <a:pt x="2365411" y="399363"/>
                                  <a:pt x="2355198" y="388620"/>
                                  <a:pt x="2343150" y="388620"/>
                                </a:cubicBezTo>
                                <a:cubicBezTo>
                                  <a:pt x="2304860" y="388620"/>
                                  <a:pt x="2266950" y="396240"/>
                                  <a:pt x="2228850" y="400050"/>
                                </a:cubicBezTo>
                                <a:cubicBezTo>
                                  <a:pt x="2213610" y="422910"/>
                                  <a:pt x="2187647" y="441530"/>
                                  <a:pt x="2183130" y="468630"/>
                                </a:cubicBezTo>
                                <a:cubicBezTo>
                                  <a:pt x="2177417" y="502910"/>
                                  <a:pt x="2168966" y="575601"/>
                                  <a:pt x="2148840" y="605790"/>
                                </a:cubicBezTo>
                                <a:lnTo>
                                  <a:pt x="2125980" y="640080"/>
                                </a:lnTo>
                                <a:cubicBezTo>
                                  <a:pt x="2087880" y="636270"/>
                                  <a:pt x="2049525" y="634472"/>
                                  <a:pt x="2011680" y="628650"/>
                                </a:cubicBezTo>
                                <a:cubicBezTo>
                                  <a:pt x="1999772" y="626818"/>
                                  <a:pt x="1985909" y="625739"/>
                                  <a:pt x="1977390" y="617220"/>
                                </a:cubicBezTo>
                                <a:cubicBezTo>
                                  <a:pt x="1957963" y="597793"/>
                                  <a:pt x="1957734" y="557328"/>
                                  <a:pt x="1931670" y="548640"/>
                                </a:cubicBezTo>
                                <a:lnTo>
                                  <a:pt x="1863090" y="525780"/>
                                </a:lnTo>
                                <a:cubicBezTo>
                                  <a:pt x="1844040" y="529590"/>
                                  <a:pt x="1823316" y="528522"/>
                                  <a:pt x="1805940" y="537210"/>
                                </a:cubicBezTo>
                                <a:cubicBezTo>
                                  <a:pt x="1739887" y="570237"/>
                                  <a:pt x="1794087" y="563457"/>
                                  <a:pt x="1760220" y="605790"/>
                                </a:cubicBezTo>
                                <a:cubicBezTo>
                                  <a:pt x="1751638" y="616517"/>
                                  <a:pt x="1737360" y="621030"/>
                                  <a:pt x="1725930" y="628650"/>
                                </a:cubicBezTo>
                                <a:cubicBezTo>
                                  <a:pt x="1700992" y="703465"/>
                                  <a:pt x="1735628" y="630035"/>
                                  <a:pt x="1680210" y="674370"/>
                                </a:cubicBezTo>
                                <a:cubicBezTo>
                                  <a:pt x="1669483" y="682952"/>
                                  <a:pt x="1666144" y="698107"/>
                                  <a:pt x="1657350" y="708660"/>
                                </a:cubicBezTo>
                                <a:cubicBezTo>
                                  <a:pt x="1611814" y="763303"/>
                                  <a:pt x="1637812" y="724942"/>
                                  <a:pt x="1588770" y="765810"/>
                                </a:cubicBezTo>
                                <a:cubicBezTo>
                                  <a:pt x="1576352" y="776158"/>
                                  <a:pt x="1567239" y="790176"/>
                                  <a:pt x="1554480" y="800100"/>
                                </a:cubicBezTo>
                                <a:cubicBezTo>
                                  <a:pt x="1532793" y="816968"/>
                                  <a:pt x="1508760" y="830580"/>
                                  <a:pt x="1485900" y="845820"/>
                                </a:cubicBezTo>
                                <a:lnTo>
                                  <a:pt x="1451610" y="868680"/>
                                </a:lnTo>
                                <a:cubicBezTo>
                                  <a:pt x="1436370" y="891540"/>
                                  <a:pt x="1414578" y="911196"/>
                                  <a:pt x="1405890" y="937260"/>
                                </a:cubicBezTo>
                                <a:cubicBezTo>
                                  <a:pt x="1398270" y="960120"/>
                                  <a:pt x="1396396" y="985790"/>
                                  <a:pt x="1383030" y="1005840"/>
                                </a:cubicBezTo>
                                <a:cubicBezTo>
                                  <a:pt x="1330627" y="1084445"/>
                                  <a:pt x="1345998" y="1048356"/>
                                  <a:pt x="1325880" y="1108710"/>
                                </a:cubicBezTo>
                                <a:cubicBezTo>
                                  <a:pt x="1337791" y="1144443"/>
                                  <a:pt x="1349342" y="1189121"/>
                                  <a:pt x="1383030" y="1211580"/>
                                </a:cubicBezTo>
                                <a:lnTo>
                                  <a:pt x="1417320" y="1234440"/>
                                </a:lnTo>
                                <a:cubicBezTo>
                                  <a:pt x="1456038" y="1292517"/>
                                  <a:pt x="1443372" y="1248753"/>
                                  <a:pt x="1405890" y="1291590"/>
                                </a:cubicBezTo>
                                <a:cubicBezTo>
                                  <a:pt x="1387798" y="1312267"/>
                                  <a:pt x="1360170" y="1360170"/>
                                  <a:pt x="1360170" y="1360170"/>
                                </a:cubicBezTo>
                                <a:cubicBezTo>
                                  <a:pt x="1350857" y="1406737"/>
                                  <a:pt x="1339003" y="1427903"/>
                                  <a:pt x="1360170" y="1474470"/>
                                </a:cubicBezTo>
                                <a:cubicBezTo>
                                  <a:pt x="1371539" y="1499482"/>
                                  <a:pt x="1428750" y="1558290"/>
                                  <a:pt x="1405890" y="1543050"/>
                                </a:cubicBezTo>
                                <a:lnTo>
                                  <a:pt x="1337310" y="1497330"/>
                                </a:lnTo>
                                <a:cubicBezTo>
                                  <a:pt x="1333500" y="1508760"/>
                                  <a:pt x="1323899" y="1519736"/>
                                  <a:pt x="1325880" y="1531620"/>
                                </a:cubicBezTo>
                                <a:cubicBezTo>
                                  <a:pt x="1328138" y="1545170"/>
                                  <a:pt x="1343329" y="1553284"/>
                                  <a:pt x="1348740" y="1565910"/>
                                </a:cubicBezTo>
                                <a:cubicBezTo>
                                  <a:pt x="1393025" y="1669242"/>
                                  <a:pt x="1325639" y="1559833"/>
                                  <a:pt x="1383030" y="1645920"/>
                                </a:cubicBezTo>
                                <a:cubicBezTo>
                                  <a:pt x="1243397" y="1680828"/>
                                  <a:pt x="1322916" y="1666370"/>
                                  <a:pt x="1143000" y="1680210"/>
                                </a:cubicBezTo>
                                <a:cubicBezTo>
                                  <a:pt x="1080135" y="1722120"/>
                                  <a:pt x="1133475" y="1680210"/>
                                  <a:pt x="1085850" y="1737360"/>
                                </a:cubicBezTo>
                                <a:cubicBezTo>
                                  <a:pt x="996321" y="1844795"/>
                                  <a:pt x="1121394" y="1666899"/>
                                  <a:pt x="1005840" y="1840230"/>
                                </a:cubicBezTo>
                                <a:cubicBezTo>
                                  <a:pt x="998220" y="1851660"/>
                                  <a:pt x="987324" y="1861488"/>
                                  <a:pt x="982980" y="1874520"/>
                                </a:cubicBezTo>
                                <a:cubicBezTo>
                                  <a:pt x="979170" y="1885950"/>
                                  <a:pt x="979076" y="1899402"/>
                                  <a:pt x="971550" y="1908810"/>
                                </a:cubicBezTo>
                                <a:cubicBezTo>
                                  <a:pt x="962968" y="1919537"/>
                                  <a:pt x="948690" y="1924050"/>
                                  <a:pt x="937260" y="1931670"/>
                                </a:cubicBezTo>
                                <a:cubicBezTo>
                                  <a:pt x="927964" y="1959559"/>
                                  <a:pt x="925127" y="1978093"/>
                                  <a:pt x="902970" y="2000250"/>
                                </a:cubicBezTo>
                                <a:cubicBezTo>
                                  <a:pt x="893256" y="2009964"/>
                                  <a:pt x="879233" y="2014316"/>
                                  <a:pt x="868680" y="2023110"/>
                                </a:cubicBezTo>
                                <a:cubicBezTo>
                                  <a:pt x="830762" y="2054708"/>
                                  <a:pt x="842668" y="2058976"/>
                                  <a:pt x="800100" y="2080260"/>
                                </a:cubicBezTo>
                                <a:cubicBezTo>
                                  <a:pt x="789324" y="2085648"/>
                                  <a:pt x="776342" y="2085839"/>
                                  <a:pt x="765810" y="2091690"/>
                                </a:cubicBezTo>
                                <a:lnTo>
                                  <a:pt x="662940" y="2160270"/>
                                </a:lnTo>
                                <a:lnTo>
                                  <a:pt x="628650" y="2183130"/>
                                </a:lnTo>
                                <a:cubicBezTo>
                                  <a:pt x="621030" y="2194560"/>
                                  <a:pt x="602810" y="2204010"/>
                                  <a:pt x="605790" y="2217420"/>
                                </a:cubicBezTo>
                                <a:cubicBezTo>
                                  <a:pt x="611750" y="2244240"/>
                                  <a:pt x="651510" y="2286000"/>
                                  <a:pt x="651510" y="2286000"/>
                                </a:cubicBezTo>
                                <a:cubicBezTo>
                                  <a:pt x="654691" y="2349621"/>
                                  <a:pt x="675778" y="2578253"/>
                                  <a:pt x="651510" y="2663190"/>
                                </a:cubicBezTo>
                                <a:cubicBezTo>
                                  <a:pt x="648200" y="2674775"/>
                                  <a:pt x="628650" y="2670810"/>
                                  <a:pt x="617220" y="2674620"/>
                                </a:cubicBezTo>
                                <a:cubicBezTo>
                                  <a:pt x="609600" y="2663190"/>
                                  <a:pt x="596618" y="2653880"/>
                                  <a:pt x="594360" y="2640330"/>
                                </a:cubicBezTo>
                                <a:cubicBezTo>
                                  <a:pt x="592379" y="2628446"/>
                                  <a:pt x="605790" y="2618088"/>
                                  <a:pt x="605790" y="2606040"/>
                                </a:cubicBezTo>
                                <a:cubicBezTo>
                                  <a:pt x="605790" y="2563957"/>
                                  <a:pt x="606736" y="2520532"/>
                                  <a:pt x="594360" y="2480310"/>
                                </a:cubicBezTo>
                                <a:cubicBezTo>
                                  <a:pt x="588083" y="2459909"/>
                                  <a:pt x="539741" y="2453776"/>
                                  <a:pt x="525780" y="2446020"/>
                                </a:cubicBezTo>
                                <a:cubicBezTo>
                                  <a:pt x="501763" y="2432677"/>
                                  <a:pt x="457200" y="2400300"/>
                                  <a:pt x="457200" y="2400300"/>
                                </a:cubicBezTo>
                                <a:cubicBezTo>
                                  <a:pt x="449580" y="2388870"/>
                                  <a:pt x="439919" y="2378563"/>
                                  <a:pt x="434340" y="2366010"/>
                                </a:cubicBezTo>
                                <a:cubicBezTo>
                                  <a:pt x="424553" y="2343990"/>
                                  <a:pt x="431530" y="2310796"/>
                                  <a:pt x="411480" y="2297430"/>
                                </a:cubicBezTo>
                                <a:lnTo>
                                  <a:pt x="377190" y="2274570"/>
                                </a:lnTo>
                                <a:cubicBezTo>
                                  <a:pt x="320694" y="2189826"/>
                                  <a:pt x="358411" y="2200602"/>
                                  <a:pt x="274320" y="2217420"/>
                                </a:cubicBezTo>
                                <a:cubicBezTo>
                                  <a:pt x="266700" y="2240280"/>
                                  <a:pt x="234315" y="2291715"/>
                                  <a:pt x="262890" y="2320290"/>
                                </a:cubicBezTo>
                                <a:cubicBezTo>
                                  <a:pt x="271409" y="2328809"/>
                                  <a:pt x="285750" y="2327910"/>
                                  <a:pt x="297180" y="2331720"/>
                                </a:cubicBezTo>
                                <a:cubicBezTo>
                                  <a:pt x="373151" y="2407691"/>
                                  <a:pt x="291465" y="2312289"/>
                                  <a:pt x="342900" y="2446020"/>
                                </a:cubicBezTo>
                                <a:cubicBezTo>
                                  <a:pt x="352763" y="2471663"/>
                                  <a:pt x="379932" y="2488536"/>
                                  <a:pt x="388620" y="2514600"/>
                                </a:cubicBezTo>
                                <a:lnTo>
                                  <a:pt x="400050" y="2548890"/>
                                </a:lnTo>
                                <a:cubicBezTo>
                                  <a:pt x="396240" y="2598420"/>
                                  <a:pt x="401420" y="2649481"/>
                                  <a:pt x="388620" y="2697480"/>
                                </a:cubicBezTo>
                                <a:cubicBezTo>
                                  <a:pt x="385080" y="2710753"/>
                                  <a:pt x="366883" y="2714761"/>
                                  <a:pt x="354330" y="2720340"/>
                                </a:cubicBezTo>
                                <a:cubicBezTo>
                                  <a:pt x="332310" y="2730127"/>
                                  <a:pt x="285750" y="2743200"/>
                                  <a:pt x="285750" y="2743200"/>
                                </a:cubicBezTo>
                                <a:cubicBezTo>
                                  <a:pt x="270510" y="2766060"/>
                                  <a:pt x="248718" y="2785716"/>
                                  <a:pt x="240030" y="2811780"/>
                                </a:cubicBezTo>
                                <a:cubicBezTo>
                                  <a:pt x="212826" y="2893392"/>
                                  <a:pt x="230536" y="2860310"/>
                                  <a:pt x="194310" y="2914650"/>
                                </a:cubicBezTo>
                                <a:cubicBezTo>
                                  <a:pt x="186690" y="2903220"/>
                                  <a:pt x="177593" y="2892647"/>
                                  <a:pt x="171450" y="2880360"/>
                                </a:cubicBezTo>
                                <a:cubicBezTo>
                                  <a:pt x="166062" y="2869584"/>
                                  <a:pt x="169824" y="2853073"/>
                                  <a:pt x="160020" y="2846070"/>
                                </a:cubicBezTo>
                                <a:cubicBezTo>
                                  <a:pt x="140412" y="2832064"/>
                                  <a:pt x="91440" y="2823210"/>
                                  <a:pt x="91440" y="2823210"/>
                                </a:cubicBezTo>
                                <a:cubicBezTo>
                                  <a:pt x="81044" y="2927165"/>
                                  <a:pt x="105969" y="2921592"/>
                                  <a:pt x="45720" y="2971800"/>
                                </a:cubicBezTo>
                                <a:cubicBezTo>
                                  <a:pt x="35167" y="2980594"/>
                                  <a:pt x="22860" y="2987040"/>
                                  <a:pt x="11430" y="2994660"/>
                                </a:cubicBezTo>
                                <a:cubicBezTo>
                                  <a:pt x="7620" y="3025140"/>
                                  <a:pt x="0" y="3055383"/>
                                  <a:pt x="0" y="3086100"/>
                                </a:cubicBezTo>
                                <a:cubicBezTo>
                                  <a:pt x="0" y="3116277"/>
                                  <a:pt x="50623" y="3179180"/>
                                  <a:pt x="57150" y="3188970"/>
                                </a:cubicBezTo>
                                <a:cubicBezTo>
                                  <a:pt x="86693" y="3233285"/>
                                  <a:pt x="66978" y="3218916"/>
                                  <a:pt x="114300" y="3234690"/>
                                </a:cubicBezTo>
                                <a:cubicBezTo>
                                  <a:pt x="137949" y="3270164"/>
                                  <a:pt x="153978" y="3276696"/>
                                  <a:pt x="125730" y="3326130"/>
                                </a:cubicBezTo>
                                <a:cubicBezTo>
                                  <a:pt x="118914" y="3338057"/>
                                  <a:pt x="102870" y="3341370"/>
                                  <a:pt x="91440" y="3348990"/>
                                </a:cubicBezTo>
                                <a:cubicBezTo>
                                  <a:pt x="102870" y="3360420"/>
                                  <a:pt x="112280" y="3374314"/>
                                  <a:pt x="125730" y="3383280"/>
                                </a:cubicBezTo>
                                <a:cubicBezTo>
                                  <a:pt x="135755" y="3389963"/>
                                  <a:pt x="151501" y="3386191"/>
                                  <a:pt x="160020" y="3394710"/>
                                </a:cubicBezTo>
                                <a:cubicBezTo>
                                  <a:pt x="232067" y="3466757"/>
                                  <a:pt x="171061" y="3457478"/>
                                  <a:pt x="240030" y="3474720"/>
                                </a:cubicBezTo>
                                <a:cubicBezTo>
                                  <a:pt x="258877" y="3479432"/>
                                  <a:pt x="278130" y="3482340"/>
                                  <a:pt x="297180" y="3486150"/>
                                </a:cubicBezTo>
                                <a:cubicBezTo>
                                  <a:pt x="293370" y="3531870"/>
                                  <a:pt x="289904" y="3577620"/>
                                  <a:pt x="285750" y="3623310"/>
                                </a:cubicBezTo>
                                <a:cubicBezTo>
                                  <a:pt x="282283" y="3661443"/>
                                  <a:pt x="285741" y="3701063"/>
                                  <a:pt x="274320" y="3737610"/>
                                </a:cubicBezTo>
                                <a:cubicBezTo>
                                  <a:pt x="266125" y="3763834"/>
                                  <a:pt x="228600" y="3806190"/>
                                  <a:pt x="228600" y="3806190"/>
                                </a:cubicBezTo>
                                <a:cubicBezTo>
                                  <a:pt x="232410" y="3829050"/>
                                  <a:pt x="232701" y="3852784"/>
                                  <a:pt x="240030" y="3874770"/>
                                </a:cubicBezTo>
                                <a:cubicBezTo>
                                  <a:pt x="253238" y="3914394"/>
                                  <a:pt x="268732" y="3907536"/>
                                  <a:pt x="297180" y="3931920"/>
                                </a:cubicBezTo>
                                <a:cubicBezTo>
                                  <a:pt x="313544" y="3945946"/>
                                  <a:pt x="327660" y="3962400"/>
                                  <a:pt x="342900" y="3977640"/>
                                </a:cubicBezTo>
                                <a:cubicBezTo>
                                  <a:pt x="359449" y="4027287"/>
                                  <a:pt x="363638" y="4022814"/>
                                  <a:pt x="342900" y="4091940"/>
                                </a:cubicBezTo>
                                <a:cubicBezTo>
                                  <a:pt x="338953" y="4105098"/>
                                  <a:pt x="326183" y="4113943"/>
                                  <a:pt x="320040" y="4126230"/>
                                </a:cubicBezTo>
                                <a:cubicBezTo>
                                  <a:pt x="314652" y="4137006"/>
                                  <a:pt x="316136" y="4151112"/>
                                  <a:pt x="308610" y="4160520"/>
                                </a:cubicBezTo>
                                <a:cubicBezTo>
                                  <a:pt x="300028" y="4171247"/>
                                  <a:pt x="284873" y="4174586"/>
                                  <a:pt x="274320" y="4183380"/>
                                </a:cubicBezTo>
                                <a:cubicBezTo>
                                  <a:pt x="261902" y="4193728"/>
                                  <a:pt x="251460" y="4206240"/>
                                  <a:pt x="240030" y="4217670"/>
                                </a:cubicBezTo>
                                <a:cubicBezTo>
                                  <a:pt x="236220" y="4229100"/>
                                  <a:pt x="228600" y="4239912"/>
                                  <a:pt x="228600" y="4251960"/>
                                </a:cubicBezTo>
                                <a:cubicBezTo>
                                  <a:pt x="228600" y="4278185"/>
                                  <a:pt x="231895" y="4361421"/>
                                  <a:pt x="251460" y="4400550"/>
                                </a:cubicBezTo>
                                <a:cubicBezTo>
                                  <a:pt x="257603" y="4412837"/>
                                  <a:pt x="266700" y="4423410"/>
                                  <a:pt x="274320" y="4434840"/>
                                </a:cubicBezTo>
                                <a:cubicBezTo>
                                  <a:pt x="278130" y="4480560"/>
                                  <a:pt x="273146" y="4527887"/>
                                  <a:pt x="285750" y="4572000"/>
                                </a:cubicBezTo>
                                <a:cubicBezTo>
                                  <a:pt x="289524" y="4585209"/>
                                  <a:pt x="310326" y="4585146"/>
                                  <a:pt x="320040" y="4594860"/>
                                </a:cubicBezTo>
                                <a:cubicBezTo>
                                  <a:pt x="371741" y="4646561"/>
                                  <a:pt x="310434" y="4618328"/>
                                  <a:pt x="377190" y="4640580"/>
                                </a:cubicBezTo>
                                <a:cubicBezTo>
                                  <a:pt x="350520" y="4720590"/>
                                  <a:pt x="377190" y="4701540"/>
                                  <a:pt x="320040" y="4720590"/>
                                </a:cubicBezTo>
                                <a:cubicBezTo>
                                  <a:pt x="316230" y="4732020"/>
                                  <a:pt x="309611" y="4742873"/>
                                  <a:pt x="308610" y="4754880"/>
                                </a:cubicBezTo>
                                <a:cubicBezTo>
                                  <a:pt x="301958" y="4834704"/>
                                  <a:pt x="311765" y="4916148"/>
                                  <a:pt x="297180" y="4994910"/>
                                </a:cubicBezTo>
                                <a:cubicBezTo>
                                  <a:pt x="292177" y="5021925"/>
                                  <a:pt x="266700" y="5040630"/>
                                  <a:pt x="251460" y="5063490"/>
                                </a:cubicBezTo>
                                <a:cubicBezTo>
                                  <a:pt x="221917" y="5107805"/>
                                  <a:pt x="241632" y="5093436"/>
                                  <a:pt x="194310" y="5109210"/>
                                </a:cubicBezTo>
                                <a:cubicBezTo>
                                  <a:pt x="169337" y="5146670"/>
                                  <a:pt x="171450" y="5129763"/>
                                  <a:pt x="171450" y="5154930"/>
                                </a:cubicBezTo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6" name="71 Forma libre"/>
                          <p:cNvSpPr/>
                          <p:nvPr/>
                        </p:nvSpPr>
                        <p:spPr>
                          <a:xfrm>
                            <a:off x="7166610" y="925830"/>
                            <a:ext cx="1120140" cy="3246120"/>
                          </a:xfrm>
                          <a:custGeom>
                            <a:avLst/>
                            <a:gdLst>
                              <a:gd name="connsiteX0" fmla="*/ 1097280 w 1120140"/>
                              <a:gd name="connsiteY0" fmla="*/ 0 h 3246120"/>
                              <a:gd name="connsiteX1" fmla="*/ 971550 w 1120140"/>
                              <a:gd name="connsiteY1" fmla="*/ 80010 h 3246120"/>
                              <a:gd name="connsiteX2" fmla="*/ 937260 w 1120140"/>
                              <a:gd name="connsiteY2" fmla="*/ 102870 h 3246120"/>
                              <a:gd name="connsiteX3" fmla="*/ 902970 w 1120140"/>
                              <a:gd name="connsiteY3" fmla="*/ 125730 h 3246120"/>
                              <a:gd name="connsiteX4" fmla="*/ 800100 w 1120140"/>
                              <a:gd name="connsiteY4" fmla="*/ 148590 h 3246120"/>
                              <a:gd name="connsiteX5" fmla="*/ 754380 w 1120140"/>
                              <a:gd name="connsiteY5" fmla="*/ 251460 h 3246120"/>
                              <a:gd name="connsiteX6" fmla="*/ 742950 w 1120140"/>
                              <a:gd name="connsiteY6" fmla="*/ 285750 h 3246120"/>
                              <a:gd name="connsiteX7" fmla="*/ 697230 w 1120140"/>
                              <a:gd name="connsiteY7" fmla="*/ 388620 h 3246120"/>
                              <a:gd name="connsiteX8" fmla="*/ 685800 w 1120140"/>
                              <a:gd name="connsiteY8" fmla="*/ 422910 h 3246120"/>
                              <a:gd name="connsiteX9" fmla="*/ 640080 w 1120140"/>
                              <a:gd name="connsiteY9" fmla="*/ 491490 h 3246120"/>
                              <a:gd name="connsiteX10" fmla="*/ 605790 w 1120140"/>
                              <a:gd name="connsiteY10" fmla="*/ 502920 h 3246120"/>
                              <a:gd name="connsiteX11" fmla="*/ 491490 w 1120140"/>
                              <a:gd name="connsiteY11" fmla="*/ 514350 h 3246120"/>
                              <a:gd name="connsiteX12" fmla="*/ 480060 w 1120140"/>
                              <a:gd name="connsiteY12" fmla="*/ 571500 h 3246120"/>
                              <a:gd name="connsiteX13" fmla="*/ 468630 w 1120140"/>
                              <a:gd name="connsiteY13" fmla="*/ 662940 h 3246120"/>
                              <a:gd name="connsiteX14" fmla="*/ 400050 w 1120140"/>
                              <a:gd name="connsiteY14" fmla="*/ 765810 h 3246120"/>
                              <a:gd name="connsiteX15" fmla="*/ 377190 w 1120140"/>
                              <a:gd name="connsiteY15" fmla="*/ 800100 h 3246120"/>
                              <a:gd name="connsiteX16" fmla="*/ 342900 w 1120140"/>
                              <a:gd name="connsiteY16" fmla="*/ 902970 h 3246120"/>
                              <a:gd name="connsiteX17" fmla="*/ 308610 w 1120140"/>
                              <a:gd name="connsiteY17" fmla="*/ 971550 h 3246120"/>
                              <a:gd name="connsiteX18" fmla="*/ 274320 w 1120140"/>
                              <a:gd name="connsiteY18" fmla="*/ 994410 h 3246120"/>
                              <a:gd name="connsiteX19" fmla="*/ 251460 w 1120140"/>
                              <a:gd name="connsiteY19" fmla="*/ 1028700 h 3246120"/>
                              <a:gd name="connsiteX20" fmla="*/ 228600 w 1120140"/>
                              <a:gd name="connsiteY20" fmla="*/ 1097280 h 3246120"/>
                              <a:gd name="connsiteX21" fmla="*/ 217170 w 1120140"/>
                              <a:gd name="connsiteY21" fmla="*/ 1234440 h 3246120"/>
                              <a:gd name="connsiteX22" fmla="*/ 205740 w 1120140"/>
                              <a:gd name="connsiteY22" fmla="*/ 1268730 h 3246120"/>
                              <a:gd name="connsiteX23" fmla="*/ 217170 w 1120140"/>
                              <a:gd name="connsiteY23" fmla="*/ 1348740 h 3246120"/>
                              <a:gd name="connsiteX24" fmla="*/ 160020 w 1120140"/>
                              <a:gd name="connsiteY24" fmla="*/ 1451610 h 3246120"/>
                              <a:gd name="connsiteX25" fmla="*/ 137160 w 1120140"/>
                              <a:gd name="connsiteY25" fmla="*/ 1485900 h 3246120"/>
                              <a:gd name="connsiteX26" fmla="*/ 125730 w 1120140"/>
                              <a:gd name="connsiteY26" fmla="*/ 1520190 h 3246120"/>
                              <a:gd name="connsiteX27" fmla="*/ 91440 w 1120140"/>
                              <a:gd name="connsiteY27" fmla="*/ 1543050 h 3246120"/>
                              <a:gd name="connsiteX28" fmla="*/ 80010 w 1120140"/>
                              <a:gd name="connsiteY28" fmla="*/ 1577340 h 3246120"/>
                              <a:gd name="connsiteX29" fmla="*/ 34290 w 1120140"/>
                              <a:gd name="connsiteY29" fmla="*/ 1645920 h 3246120"/>
                              <a:gd name="connsiteX30" fmla="*/ 11430 w 1120140"/>
                              <a:gd name="connsiteY30" fmla="*/ 1714500 h 3246120"/>
                              <a:gd name="connsiteX31" fmla="*/ 0 w 1120140"/>
                              <a:gd name="connsiteY31" fmla="*/ 1748790 h 3246120"/>
                              <a:gd name="connsiteX32" fmla="*/ 11430 w 1120140"/>
                              <a:gd name="connsiteY32" fmla="*/ 1783080 h 3246120"/>
                              <a:gd name="connsiteX33" fmla="*/ 114300 w 1120140"/>
                              <a:gd name="connsiteY33" fmla="*/ 1783080 h 3246120"/>
                              <a:gd name="connsiteX34" fmla="*/ 148590 w 1120140"/>
                              <a:gd name="connsiteY34" fmla="*/ 1760220 h 3246120"/>
                              <a:gd name="connsiteX35" fmla="*/ 205740 w 1120140"/>
                              <a:gd name="connsiteY35" fmla="*/ 1771650 h 3246120"/>
                              <a:gd name="connsiteX36" fmla="*/ 217170 w 1120140"/>
                              <a:gd name="connsiteY36" fmla="*/ 1805940 h 3246120"/>
                              <a:gd name="connsiteX37" fmla="*/ 228600 w 1120140"/>
                              <a:gd name="connsiteY37" fmla="*/ 1851660 h 3246120"/>
                              <a:gd name="connsiteX38" fmla="*/ 320040 w 1120140"/>
                              <a:gd name="connsiteY38" fmla="*/ 1851660 h 3246120"/>
                              <a:gd name="connsiteX39" fmla="*/ 331470 w 1120140"/>
                              <a:gd name="connsiteY39" fmla="*/ 1954530 h 3246120"/>
                              <a:gd name="connsiteX40" fmla="*/ 354330 w 1120140"/>
                              <a:gd name="connsiteY40" fmla="*/ 2068830 h 3246120"/>
                              <a:gd name="connsiteX41" fmla="*/ 377190 w 1120140"/>
                              <a:gd name="connsiteY41" fmla="*/ 2103120 h 3246120"/>
                              <a:gd name="connsiteX42" fmla="*/ 388620 w 1120140"/>
                              <a:gd name="connsiteY42" fmla="*/ 2137410 h 3246120"/>
                              <a:gd name="connsiteX43" fmla="*/ 457200 w 1120140"/>
                              <a:gd name="connsiteY43" fmla="*/ 2205990 h 3246120"/>
                              <a:gd name="connsiteX44" fmla="*/ 491490 w 1120140"/>
                              <a:gd name="connsiteY44" fmla="*/ 2240280 h 3246120"/>
                              <a:gd name="connsiteX45" fmla="*/ 525780 w 1120140"/>
                              <a:gd name="connsiteY45" fmla="*/ 2274570 h 3246120"/>
                              <a:gd name="connsiteX46" fmla="*/ 571500 w 1120140"/>
                              <a:gd name="connsiteY46" fmla="*/ 2331720 h 3246120"/>
                              <a:gd name="connsiteX47" fmla="*/ 617220 w 1120140"/>
                              <a:gd name="connsiteY47" fmla="*/ 2388870 h 3246120"/>
                              <a:gd name="connsiteX48" fmla="*/ 594360 w 1120140"/>
                              <a:gd name="connsiteY48" fmla="*/ 2468880 h 3246120"/>
                              <a:gd name="connsiteX49" fmla="*/ 548640 w 1120140"/>
                              <a:gd name="connsiteY49" fmla="*/ 2583180 h 3246120"/>
                              <a:gd name="connsiteX50" fmla="*/ 514350 w 1120140"/>
                              <a:gd name="connsiteY50" fmla="*/ 2606040 h 3246120"/>
                              <a:gd name="connsiteX51" fmla="*/ 525780 w 1120140"/>
                              <a:gd name="connsiteY51" fmla="*/ 2697480 h 3246120"/>
                              <a:gd name="connsiteX52" fmla="*/ 514350 w 1120140"/>
                              <a:gd name="connsiteY52" fmla="*/ 2788920 h 3246120"/>
                              <a:gd name="connsiteX53" fmla="*/ 537210 w 1120140"/>
                              <a:gd name="connsiteY53" fmla="*/ 2880360 h 3246120"/>
                              <a:gd name="connsiteX54" fmla="*/ 560070 w 1120140"/>
                              <a:gd name="connsiteY54" fmla="*/ 2914650 h 3246120"/>
                              <a:gd name="connsiteX55" fmla="*/ 571500 w 1120140"/>
                              <a:gd name="connsiteY55" fmla="*/ 2948940 h 3246120"/>
                              <a:gd name="connsiteX56" fmla="*/ 605790 w 1120140"/>
                              <a:gd name="connsiteY56" fmla="*/ 2971800 h 3246120"/>
                              <a:gd name="connsiteX57" fmla="*/ 640080 w 1120140"/>
                              <a:gd name="connsiteY57" fmla="*/ 2960370 h 3246120"/>
                              <a:gd name="connsiteX58" fmla="*/ 685800 w 1120140"/>
                              <a:gd name="connsiteY58" fmla="*/ 3074670 h 3246120"/>
                              <a:gd name="connsiteX59" fmla="*/ 697230 w 1120140"/>
                              <a:gd name="connsiteY59" fmla="*/ 3108960 h 3246120"/>
                              <a:gd name="connsiteX60" fmla="*/ 765810 w 1120140"/>
                              <a:gd name="connsiteY60" fmla="*/ 3143250 h 3246120"/>
                              <a:gd name="connsiteX61" fmla="*/ 777240 w 1120140"/>
                              <a:gd name="connsiteY61" fmla="*/ 3177540 h 3246120"/>
                              <a:gd name="connsiteX62" fmla="*/ 788670 w 1120140"/>
                              <a:gd name="connsiteY62" fmla="*/ 3223260 h 3246120"/>
                              <a:gd name="connsiteX63" fmla="*/ 822960 w 1120140"/>
                              <a:gd name="connsiteY63" fmla="*/ 3246120 h 3246120"/>
                              <a:gd name="connsiteX64" fmla="*/ 880110 w 1120140"/>
                              <a:gd name="connsiteY64" fmla="*/ 3234690 h 3246120"/>
                              <a:gd name="connsiteX65" fmla="*/ 914400 w 1120140"/>
                              <a:gd name="connsiteY65" fmla="*/ 3223260 h 3246120"/>
                              <a:gd name="connsiteX66" fmla="*/ 925830 w 1120140"/>
                              <a:gd name="connsiteY66" fmla="*/ 3188970 h 3246120"/>
                              <a:gd name="connsiteX67" fmla="*/ 1108710 w 1120140"/>
                              <a:gd name="connsiteY67" fmla="*/ 3223260 h 3246120"/>
                              <a:gd name="connsiteX68" fmla="*/ 1120140 w 1120140"/>
                              <a:gd name="connsiteY68" fmla="*/ 3223260 h 324612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  <a:cxn ang="0">
                                <a:pos x="connsiteX66" y="connsiteY66"/>
                              </a:cxn>
                              <a:cxn ang="0">
                                <a:pos x="connsiteX67" y="connsiteY67"/>
                              </a:cxn>
                              <a:cxn ang="0">
                                <a:pos x="connsiteX68" y="connsiteY68"/>
                              </a:cxn>
                            </a:cxnLst>
                            <a:rect l="l" t="t" r="r" b="b"/>
                            <a:pathLst>
                              <a:path w="1120140" h="3246120">
                                <a:moveTo>
                                  <a:pt x="1097280" y="0"/>
                                </a:moveTo>
                                <a:cubicBezTo>
                                  <a:pt x="1016571" y="48425"/>
                                  <a:pt x="1058615" y="21967"/>
                                  <a:pt x="971550" y="80010"/>
                                </a:cubicBezTo>
                                <a:lnTo>
                                  <a:pt x="937260" y="102870"/>
                                </a:lnTo>
                                <a:cubicBezTo>
                                  <a:pt x="925830" y="110490"/>
                                  <a:pt x="916002" y="121386"/>
                                  <a:pt x="902970" y="125730"/>
                                </a:cubicBezTo>
                                <a:cubicBezTo>
                                  <a:pt x="846694" y="144489"/>
                                  <a:pt x="880564" y="135179"/>
                                  <a:pt x="800100" y="148590"/>
                                </a:cubicBezTo>
                                <a:cubicBezTo>
                                  <a:pt x="763874" y="202930"/>
                                  <a:pt x="781584" y="169848"/>
                                  <a:pt x="754380" y="251460"/>
                                </a:cubicBezTo>
                                <a:cubicBezTo>
                                  <a:pt x="750570" y="262890"/>
                                  <a:pt x="749633" y="275725"/>
                                  <a:pt x="742950" y="285750"/>
                                </a:cubicBezTo>
                                <a:cubicBezTo>
                                  <a:pt x="706724" y="340090"/>
                                  <a:pt x="724434" y="307008"/>
                                  <a:pt x="697230" y="388620"/>
                                </a:cubicBezTo>
                                <a:lnTo>
                                  <a:pt x="685800" y="422910"/>
                                </a:lnTo>
                                <a:cubicBezTo>
                                  <a:pt x="673817" y="458860"/>
                                  <a:pt x="676774" y="467027"/>
                                  <a:pt x="640080" y="491490"/>
                                </a:cubicBezTo>
                                <a:cubicBezTo>
                                  <a:pt x="630055" y="498173"/>
                                  <a:pt x="617698" y="501088"/>
                                  <a:pt x="605790" y="502920"/>
                                </a:cubicBezTo>
                                <a:cubicBezTo>
                                  <a:pt x="567945" y="508742"/>
                                  <a:pt x="529590" y="510540"/>
                                  <a:pt x="491490" y="514350"/>
                                </a:cubicBezTo>
                                <a:cubicBezTo>
                                  <a:pt x="487680" y="533400"/>
                                  <a:pt x="483014" y="552299"/>
                                  <a:pt x="480060" y="571500"/>
                                </a:cubicBezTo>
                                <a:cubicBezTo>
                                  <a:pt x="475389" y="601860"/>
                                  <a:pt x="478961" y="634012"/>
                                  <a:pt x="468630" y="662940"/>
                                </a:cubicBezTo>
                                <a:lnTo>
                                  <a:pt x="400050" y="765810"/>
                                </a:lnTo>
                                <a:cubicBezTo>
                                  <a:pt x="392430" y="777240"/>
                                  <a:pt x="381534" y="787068"/>
                                  <a:pt x="377190" y="800100"/>
                                </a:cubicBezTo>
                                <a:lnTo>
                                  <a:pt x="342900" y="902970"/>
                                </a:lnTo>
                                <a:cubicBezTo>
                                  <a:pt x="333604" y="930859"/>
                                  <a:pt x="330767" y="949393"/>
                                  <a:pt x="308610" y="971550"/>
                                </a:cubicBezTo>
                                <a:cubicBezTo>
                                  <a:pt x="298896" y="981264"/>
                                  <a:pt x="285750" y="986790"/>
                                  <a:pt x="274320" y="994410"/>
                                </a:cubicBezTo>
                                <a:cubicBezTo>
                                  <a:pt x="266700" y="1005840"/>
                                  <a:pt x="257039" y="1016147"/>
                                  <a:pt x="251460" y="1028700"/>
                                </a:cubicBezTo>
                                <a:cubicBezTo>
                                  <a:pt x="241673" y="1050720"/>
                                  <a:pt x="228600" y="1097280"/>
                                  <a:pt x="228600" y="1097280"/>
                                </a:cubicBezTo>
                                <a:cubicBezTo>
                                  <a:pt x="224790" y="1143000"/>
                                  <a:pt x="223233" y="1188964"/>
                                  <a:pt x="217170" y="1234440"/>
                                </a:cubicBezTo>
                                <a:cubicBezTo>
                                  <a:pt x="215578" y="1246383"/>
                                  <a:pt x="205740" y="1256682"/>
                                  <a:pt x="205740" y="1268730"/>
                                </a:cubicBezTo>
                                <a:cubicBezTo>
                                  <a:pt x="205740" y="1295671"/>
                                  <a:pt x="213360" y="1322070"/>
                                  <a:pt x="217170" y="1348740"/>
                                </a:cubicBezTo>
                                <a:cubicBezTo>
                                  <a:pt x="197052" y="1409094"/>
                                  <a:pt x="212423" y="1373005"/>
                                  <a:pt x="160020" y="1451610"/>
                                </a:cubicBezTo>
                                <a:cubicBezTo>
                                  <a:pt x="152400" y="1463040"/>
                                  <a:pt x="141504" y="1472868"/>
                                  <a:pt x="137160" y="1485900"/>
                                </a:cubicBezTo>
                                <a:cubicBezTo>
                                  <a:pt x="133350" y="1497330"/>
                                  <a:pt x="133256" y="1510782"/>
                                  <a:pt x="125730" y="1520190"/>
                                </a:cubicBezTo>
                                <a:cubicBezTo>
                                  <a:pt x="117148" y="1530917"/>
                                  <a:pt x="102870" y="1535430"/>
                                  <a:pt x="91440" y="1543050"/>
                                </a:cubicBezTo>
                                <a:cubicBezTo>
                                  <a:pt x="87630" y="1554480"/>
                                  <a:pt x="85861" y="1566808"/>
                                  <a:pt x="80010" y="1577340"/>
                                </a:cubicBezTo>
                                <a:cubicBezTo>
                                  <a:pt x="66667" y="1601357"/>
                                  <a:pt x="42978" y="1619856"/>
                                  <a:pt x="34290" y="1645920"/>
                                </a:cubicBezTo>
                                <a:lnTo>
                                  <a:pt x="11430" y="1714500"/>
                                </a:lnTo>
                                <a:lnTo>
                                  <a:pt x="0" y="1748790"/>
                                </a:lnTo>
                                <a:cubicBezTo>
                                  <a:pt x="3810" y="1760220"/>
                                  <a:pt x="2911" y="1774561"/>
                                  <a:pt x="11430" y="1783080"/>
                                </a:cubicBezTo>
                                <a:cubicBezTo>
                                  <a:pt x="35548" y="1807198"/>
                                  <a:pt x="95692" y="1786181"/>
                                  <a:pt x="114300" y="1783080"/>
                                </a:cubicBezTo>
                                <a:cubicBezTo>
                                  <a:pt x="125730" y="1775460"/>
                                  <a:pt x="134959" y="1761924"/>
                                  <a:pt x="148590" y="1760220"/>
                                </a:cubicBezTo>
                                <a:cubicBezTo>
                                  <a:pt x="167867" y="1757810"/>
                                  <a:pt x="189576" y="1760874"/>
                                  <a:pt x="205740" y="1771650"/>
                                </a:cubicBezTo>
                                <a:cubicBezTo>
                                  <a:pt x="215765" y="1778333"/>
                                  <a:pt x="213860" y="1794355"/>
                                  <a:pt x="217170" y="1805940"/>
                                </a:cubicBezTo>
                                <a:cubicBezTo>
                                  <a:pt x="221486" y="1821045"/>
                                  <a:pt x="224790" y="1836420"/>
                                  <a:pt x="228600" y="1851660"/>
                                </a:cubicBezTo>
                                <a:cubicBezTo>
                                  <a:pt x="242147" y="1848273"/>
                                  <a:pt x="306493" y="1824567"/>
                                  <a:pt x="320040" y="1851660"/>
                                </a:cubicBezTo>
                                <a:cubicBezTo>
                                  <a:pt x="335469" y="1882519"/>
                                  <a:pt x="327191" y="1920295"/>
                                  <a:pt x="331470" y="1954530"/>
                                </a:cubicBezTo>
                                <a:cubicBezTo>
                                  <a:pt x="334980" y="1982612"/>
                                  <a:pt x="338684" y="2037539"/>
                                  <a:pt x="354330" y="2068830"/>
                                </a:cubicBezTo>
                                <a:cubicBezTo>
                                  <a:pt x="360473" y="2081117"/>
                                  <a:pt x="371047" y="2090833"/>
                                  <a:pt x="377190" y="2103120"/>
                                </a:cubicBezTo>
                                <a:cubicBezTo>
                                  <a:pt x="382578" y="2113896"/>
                                  <a:pt x="381223" y="2127900"/>
                                  <a:pt x="388620" y="2137410"/>
                                </a:cubicBezTo>
                                <a:cubicBezTo>
                                  <a:pt x="408468" y="2162929"/>
                                  <a:pt x="434340" y="2183130"/>
                                  <a:pt x="457200" y="2205990"/>
                                </a:cubicBezTo>
                                <a:lnTo>
                                  <a:pt x="491490" y="2240280"/>
                                </a:lnTo>
                                <a:lnTo>
                                  <a:pt x="525780" y="2274570"/>
                                </a:lnTo>
                                <a:cubicBezTo>
                                  <a:pt x="554510" y="2360759"/>
                                  <a:pt x="512414" y="2257862"/>
                                  <a:pt x="571500" y="2331720"/>
                                </a:cubicBezTo>
                                <a:cubicBezTo>
                                  <a:pt x="634596" y="2410590"/>
                                  <a:pt x="518950" y="2323356"/>
                                  <a:pt x="617220" y="2388870"/>
                                </a:cubicBezTo>
                                <a:cubicBezTo>
                                  <a:pt x="581488" y="2531798"/>
                                  <a:pt x="627155" y="2354097"/>
                                  <a:pt x="594360" y="2468880"/>
                                </a:cubicBezTo>
                                <a:cubicBezTo>
                                  <a:pt x="583184" y="2507997"/>
                                  <a:pt x="579246" y="2552574"/>
                                  <a:pt x="548640" y="2583180"/>
                                </a:cubicBezTo>
                                <a:cubicBezTo>
                                  <a:pt x="538926" y="2592894"/>
                                  <a:pt x="525780" y="2598420"/>
                                  <a:pt x="514350" y="2606040"/>
                                </a:cubicBezTo>
                                <a:cubicBezTo>
                                  <a:pt x="518160" y="2636520"/>
                                  <a:pt x="525780" y="2666763"/>
                                  <a:pt x="525780" y="2697480"/>
                                </a:cubicBezTo>
                                <a:cubicBezTo>
                                  <a:pt x="525780" y="2728197"/>
                                  <a:pt x="514350" y="2758203"/>
                                  <a:pt x="514350" y="2788920"/>
                                </a:cubicBezTo>
                                <a:cubicBezTo>
                                  <a:pt x="514350" y="2801962"/>
                                  <a:pt x="528191" y="2862321"/>
                                  <a:pt x="537210" y="2880360"/>
                                </a:cubicBezTo>
                                <a:cubicBezTo>
                                  <a:pt x="543353" y="2892647"/>
                                  <a:pt x="553927" y="2902363"/>
                                  <a:pt x="560070" y="2914650"/>
                                </a:cubicBezTo>
                                <a:cubicBezTo>
                                  <a:pt x="565458" y="2925426"/>
                                  <a:pt x="563974" y="2939532"/>
                                  <a:pt x="571500" y="2948940"/>
                                </a:cubicBezTo>
                                <a:cubicBezTo>
                                  <a:pt x="580082" y="2959667"/>
                                  <a:pt x="594360" y="2964180"/>
                                  <a:pt x="605790" y="2971800"/>
                                </a:cubicBezTo>
                                <a:cubicBezTo>
                                  <a:pt x="617220" y="2967990"/>
                                  <a:pt x="629749" y="2954171"/>
                                  <a:pt x="640080" y="2960370"/>
                                </a:cubicBezTo>
                                <a:cubicBezTo>
                                  <a:pt x="654095" y="2968779"/>
                                  <a:pt x="685300" y="3073171"/>
                                  <a:pt x="685800" y="3074670"/>
                                </a:cubicBezTo>
                                <a:cubicBezTo>
                                  <a:pt x="689610" y="3086100"/>
                                  <a:pt x="687205" y="3102277"/>
                                  <a:pt x="697230" y="3108960"/>
                                </a:cubicBezTo>
                                <a:cubicBezTo>
                                  <a:pt x="741545" y="3138503"/>
                                  <a:pt x="718488" y="3127476"/>
                                  <a:pt x="765810" y="3143250"/>
                                </a:cubicBezTo>
                                <a:cubicBezTo>
                                  <a:pt x="769620" y="3154680"/>
                                  <a:pt x="773930" y="3165955"/>
                                  <a:pt x="777240" y="3177540"/>
                                </a:cubicBezTo>
                                <a:cubicBezTo>
                                  <a:pt x="781556" y="3192645"/>
                                  <a:pt x="779956" y="3210189"/>
                                  <a:pt x="788670" y="3223260"/>
                                </a:cubicBezTo>
                                <a:cubicBezTo>
                                  <a:pt x="796290" y="3234690"/>
                                  <a:pt x="811530" y="3238500"/>
                                  <a:pt x="822960" y="3246120"/>
                                </a:cubicBezTo>
                                <a:cubicBezTo>
                                  <a:pt x="842010" y="3242310"/>
                                  <a:pt x="861263" y="3239402"/>
                                  <a:pt x="880110" y="3234690"/>
                                </a:cubicBezTo>
                                <a:cubicBezTo>
                                  <a:pt x="891799" y="3231768"/>
                                  <a:pt x="905881" y="3231779"/>
                                  <a:pt x="914400" y="3223260"/>
                                </a:cubicBezTo>
                                <a:cubicBezTo>
                                  <a:pt x="922919" y="3214741"/>
                                  <a:pt x="922020" y="3200400"/>
                                  <a:pt x="925830" y="3188970"/>
                                </a:cubicBezTo>
                                <a:cubicBezTo>
                                  <a:pt x="1027472" y="3222851"/>
                                  <a:pt x="975618" y="3211161"/>
                                  <a:pt x="1108710" y="3223260"/>
                                </a:cubicBezTo>
                                <a:cubicBezTo>
                                  <a:pt x="1112504" y="3223605"/>
                                  <a:pt x="1116330" y="3223260"/>
                                  <a:pt x="1120140" y="3223260"/>
                                </a:cubicBezTo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7" name="72 Forma libre"/>
                          <p:cNvSpPr/>
                          <p:nvPr/>
                        </p:nvSpPr>
                        <p:spPr>
                          <a:xfrm>
                            <a:off x="6126480" y="1440180"/>
                            <a:ext cx="766925" cy="4572000"/>
                          </a:xfrm>
                          <a:custGeom>
                            <a:avLst/>
                            <a:gdLst>
                              <a:gd name="connsiteX0" fmla="*/ 125730 w 766925"/>
                              <a:gd name="connsiteY0" fmla="*/ 0 h 4572000"/>
                              <a:gd name="connsiteX1" fmla="*/ 148590 w 766925"/>
                              <a:gd name="connsiteY1" fmla="*/ 57150 h 4572000"/>
                              <a:gd name="connsiteX2" fmla="*/ 182880 w 766925"/>
                              <a:gd name="connsiteY2" fmla="*/ 91440 h 4572000"/>
                              <a:gd name="connsiteX3" fmla="*/ 205740 w 766925"/>
                              <a:gd name="connsiteY3" fmla="*/ 125730 h 4572000"/>
                              <a:gd name="connsiteX4" fmla="*/ 182880 w 766925"/>
                              <a:gd name="connsiteY4" fmla="*/ 262890 h 4572000"/>
                              <a:gd name="connsiteX5" fmla="*/ 125730 w 766925"/>
                              <a:gd name="connsiteY5" fmla="*/ 331470 h 4572000"/>
                              <a:gd name="connsiteX6" fmla="*/ 114300 w 766925"/>
                              <a:gd name="connsiteY6" fmla="*/ 365760 h 4572000"/>
                              <a:gd name="connsiteX7" fmla="*/ 80010 w 766925"/>
                              <a:gd name="connsiteY7" fmla="*/ 434340 h 4572000"/>
                              <a:gd name="connsiteX8" fmla="*/ 91440 w 766925"/>
                              <a:gd name="connsiteY8" fmla="*/ 742950 h 4572000"/>
                              <a:gd name="connsiteX9" fmla="*/ 137160 w 766925"/>
                              <a:gd name="connsiteY9" fmla="*/ 811530 h 4572000"/>
                              <a:gd name="connsiteX10" fmla="*/ 148590 w 766925"/>
                              <a:gd name="connsiteY10" fmla="*/ 845820 h 4572000"/>
                              <a:gd name="connsiteX11" fmla="*/ 160020 w 766925"/>
                              <a:gd name="connsiteY11" fmla="*/ 1108710 h 4572000"/>
                              <a:gd name="connsiteX12" fmla="*/ 171450 w 766925"/>
                              <a:gd name="connsiteY12" fmla="*/ 1143000 h 4572000"/>
                              <a:gd name="connsiteX13" fmla="*/ 205740 w 766925"/>
                              <a:gd name="connsiteY13" fmla="*/ 1165860 h 4572000"/>
                              <a:gd name="connsiteX14" fmla="*/ 262890 w 766925"/>
                              <a:gd name="connsiteY14" fmla="*/ 1245870 h 4572000"/>
                              <a:gd name="connsiteX15" fmla="*/ 320040 w 766925"/>
                              <a:gd name="connsiteY15" fmla="*/ 1291590 h 4572000"/>
                              <a:gd name="connsiteX16" fmla="*/ 388620 w 766925"/>
                              <a:gd name="connsiteY16" fmla="*/ 1337310 h 4572000"/>
                              <a:gd name="connsiteX17" fmla="*/ 457200 w 766925"/>
                              <a:gd name="connsiteY17" fmla="*/ 1360170 h 4572000"/>
                              <a:gd name="connsiteX18" fmla="*/ 491490 w 766925"/>
                              <a:gd name="connsiteY18" fmla="*/ 1383030 h 4572000"/>
                              <a:gd name="connsiteX19" fmla="*/ 640080 w 766925"/>
                              <a:gd name="connsiteY19" fmla="*/ 1394460 h 4572000"/>
                              <a:gd name="connsiteX20" fmla="*/ 674370 w 766925"/>
                              <a:gd name="connsiteY20" fmla="*/ 1405890 h 4572000"/>
                              <a:gd name="connsiteX21" fmla="*/ 685800 w 766925"/>
                              <a:gd name="connsiteY21" fmla="*/ 1451610 h 4572000"/>
                              <a:gd name="connsiteX22" fmla="*/ 697230 w 766925"/>
                              <a:gd name="connsiteY22" fmla="*/ 1508760 h 4572000"/>
                              <a:gd name="connsiteX23" fmla="*/ 708660 w 766925"/>
                              <a:gd name="connsiteY23" fmla="*/ 1543050 h 4572000"/>
                              <a:gd name="connsiteX24" fmla="*/ 720090 w 766925"/>
                              <a:gd name="connsiteY24" fmla="*/ 1600200 h 4572000"/>
                              <a:gd name="connsiteX25" fmla="*/ 742950 w 766925"/>
                              <a:gd name="connsiteY25" fmla="*/ 1634490 h 4572000"/>
                              <a:gd name="connsiteX26" fmla="*/ 754380 w 766925"/>
                              <a:gd name="connsiteY26" fmla="*/ 1668780 h 4572000"/>
                              <a:gd name="connsiteX27" fmla="*/ 754380 w 766925"/>
                              <a:gd name="connsiteY27" fmla="*/ 1805940 h 4572000"/>
                              <a:gd name="connsiteX28" fmla="*/ 731520 w 766925"/>
                              <a:gd name="connsiteY28" fmla="*/ 1840230 h 4572000"/>
                              <a:gd name="connsiteX29" fmla="*/ 720090 w 766925"/>
                              <a:gd name="connsiteY29" fmla="*/ 1943100 h 4572000"/>
                              <a:gd name="connsiteX30" fmla="*/ 708660 w 766925"/>
                              <a:gd name="connsiteY30" fmla="*/ 1977390 h 4572000"/>
                              <a:gd name="connsiteX31" fmla="*/ 685800 w 766925"/>
                              <a:gd name="connsiteY31" fmla="*/ 2068830 h 4572000"/>
                              <a:gd name="connsiteX32" fmla="*/ 674370 w 766925"/>
                              <a:gd name="connsiteY32" fmla="*/ 2331720 h 4572000"/>
                              <a:gd name="connsiteX33" fmla="*/ 651510 w 766925"/>
                              <a:gd name="connsiteY33" fmla="*/ 2366010 h 4572000"/>
                              <a:gd name="connsiteX34" fmla="*/ 662940 w 766925"/>
                              <a:gd name="connsiteY34" fmla="*/ 2468880 h 4572000"/>
                              <a:gd name="connsiteX35" fmla="*/ 697230 w 766925"/>
                              <a:gd name="connsiteY35" fmla="*/ 2537460 h 4572000"/>
                              <a:gd name="connsiteX36" fmla="*/ 708660 w 766925"/>
                              <a:gd name="connsiteY36" fmla="*/ 2571750 h 4572000"/>
                              <a:gd name="connsiteX37" fmla="*/ 685800 w 766925"/>
                              <a:gd name="connsiteY37" fmla="*/ 2640330 h 4572000"/>
                              <a:gd name="connsiteX38" fmla="*/ 582930 w 766925"/>
                              <a:gd name="connsiteY38" fmla="*/ 2686050 h 4572000"/>
                              <a:gd name="connsiteX39" fmla="*/ 560070 w 766925"/>
                              <a:gd name="connsiteY39" fmla="*/ 2720340 h 4572000"/>
                              <a:gd name="connsiteX40" fmla="*/ 525780 w 766925"/>
                              <a:gd name="connsiteY40" fmla="*/ 2731770 h 4572000"/>
                              <a:gd name="connsiteX41" fmla="*/ 491490 w 766925"/>
                              <a:gd name="connsiteY41" fmla="*/ 2754630 h 4572000"/>
                              <a:gd name="connsiteX42" fmla="*/ 457200 w 766925"/>
                              <a:gd name="connsiteY42" fmla="*/ 2766060 h 4572000"/>
                              <a:gd name="connsiteX43" fmla="*/ 388620 w 766925"/>
                              <a:gd name="connsiteY43" fmla="*/ 2811780 h 4572000"/>
                              <a:gd name="connsiteX44" fmla="*/ 365760 w 766925"/>
                              <a:gd name="connsiteY44" fmla="*/ 2846070 h 4572000"/>
                              <a:gd name="connsiteX45" fmla="*/ 331470 w 766925"/>
                              <a:gd name="connsiteY45" fmla="*/ 2880360 h 4572000"/>
                              <a:gd name="connsiteX46" fmla="*/ 320040 w 766925"/>
                              <a:gd name="connsiteY46" fmla="*/ 2994660 h 4572000"/>
                              <a:gd name="connsiteX47" fmla="*/ 297180 w 766925"/>
                              <a:gd name="connsiteY47" fmla="*/ 3063240 h 4572000"/>
                              <a:gd name="connsiteX48" fmla="*/ 240030 w 766925"/>
                              <a:gd name="connsiteY48" fmla="*/ 3166110 h 4572000"/>
                              <a:gd name="connsiteX49" fmla="*/ 205740 w 766925"/>
                              <a:gd name="connsiteY49" fmla="*/ 3188970 h 4572000"/>
                              <a:gd name="connsiteX50" fmla="*/ 228600 w 766925"/>
                              <a:gd name="connsiteY50" fmla="*/ 3223260 h 4572000"/>
                              <a:gd name="connsiteX51" fmla="*/ 240030 w 766925"/>
                              <a:gd name="connsiteY51" fmla="*/ 3280410 h 4572000"/>
                              <a:gd name="connsiteX52" fmla="*/ 251460 w 766925"/>
                              <a:gd name="connsiteY52" fmla="*/ 3314700 h 4572000"/>
                              <a:gd name="connsiteX53" fmla="*/ 228600 w 766925"/>
                              <a:gd name="connsiteY53" fmla="*/ 3543300 h 4572000"/>
                              <a:gd name="connsiteX54" fmla="*/ 205740 w 766925"/>
                              <a:gd name="connsiteY54" fmla="*/ 3577590 h 4572000"/>
                              <a:gd name="connsiteX55" fmla="*/ 182880 w 766925"/>
                              <a:gd name="connsiteY55" fmla="*/ 3669030 h 4572000"/>
                              <a:gd name="connsiteX56" fmla="*/ 160020 w 766925"/>
                              <a:gd name="connsiteY56" fmla="*/ 3737610 h 4572000"/>
                              <a:gd name="connsiteX57" fmla="*/ 137160 w 766925"/>
                              <a:gd name="connsiteY57" fmla="*/ 3851910 h 4572000"/>
                              <a:gd name="connsiteX58" fmla="*/ 114300 w 766925"/>
                              <a:gd name="connsiteY58" fmla="*/ 3943350 h 4572000"/>
                              <a:gd name="connsiteX59" fmla="*/ 102870 w 766925"/>
                              <a:gd name="connsiteY59" fmla="*/ 4229100 h 4572000"/>
                              <a:gd name="connsiteX60" fmla="*/ 91440 w 766925"/>
                              <a:gd name="connsiteY60" fmla="*/ 4274820 h 4572000"/>
                              <a:gd name="connsiteX61" fmla="*/ 80010 w 766925"/>
                              <a:gd name="connsiteY61" fmla="*/ 4423410 h 4572000"/>
                              <a:gd name="connsiteX62" fmla="*/ 57150 w 766925"/>
                              <a:gd name="connsiteY62" fmla="*/ 4457700 h 4572000"/>
                              <a:gd name="connsiteX63" fmla="*/ 45720 w 766925"/>
                              <a:gd name="connsiteY63" fmla="*/ 4491990 h 4572000"/>
                              <a:gd name="connsiteX64" fmla="*/ 22860 w 766925"/>
                              <a:gd name="connsiteY64" fmla="*/ 4526280 h 4572000"/>
                              <a:gd name="connsiteX65" fmla="*/ 0 w 766925"/>
                              <a:gd name="connsiteY65" fmla="*/ 4572000 h 457200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</a:cxnLst>
                            <a:rect l="l" t="t" r="r" b="b"/>
                            <a:pathLst>
                              <a:path w="766925" h="4572000">
                                <a:moveTo>
                                  <a:pt x="125730" y="0"/>
                                </a:moveTo>
                                <a:cubicBezTo>
                                  <a:pt x="133350" y="19050"/>
                                  <a:pt x="137716" y="39751"/>
                                  <a:pt x="148590" y="57150"/>
                                </a:cubicBezTo>
                                <a:cubicBezTo>
                                  <a:pt x="157157" y="70857"/>
                                  <a:pt x="172532" y="79022"/>
                                  <a:pt x="182880" y="91440"/>
                                </a:cubicBezTo>
                                <a:cubicBezTo>
                                  <a:pt x="191674" y="101993"/>
                                  <a:pt x="198120" y="114300"/>
                                  <a:pt x="205740" y="125730"/>
                                </a:cubicBezTo>
                                <a:cubicBezTo>
                                  <a:pt x="203220" y="145893"/>
                                  <a:pt x="196207" y="231794"/>
                                  <a:pt x="182880" y="262890"/>
                                </a:cubicBezTo>
                                <a:cubicBezTo>
                                  <a:pt x="170945" y="290738"/>
                                  <a:pt x="146327" y="310873"/>
                                  <a:pt x="125730" y="331470"/>
                                </a:cubicBezTo>
                                <a:cubicBezTo>
                                  <a:pt x="121920" y="342900"/>
                                  <a:pt x="119688" y="354984"/>
                                  <a:pt x="114300" y="365760"/>
                                </a:cubicBezTo>
                                <a:cubicBezTo>
                                  <a:pt x="69985" y="454390"/>
                                  <a:pt x="108740" y="348151"/>
                                  <a:pt x="80010" y="434340"/>
                                </a:cubicBezTo>
                                <a:cubicBezTo>
                                  <a:pt x="83820" y="537210"/>
                                  <a:pt x="76019" y="641171"/>
                                  <a:pt x="91440" y="742950"/>
                                </a:cubicBezTo>
                                <a:cubicBezTo>
                                  <a:pt x="95556" y="770114"/>
                                  <a:pt x="128472" y="785466"/>
                                  <a:pt x="137160" y="811530"/>
                                </a:cubicBezTo>
                                <a:lnTo>
                                  <a:pt x="148590" y="845820"/>
                                </a:lnTo>
                                <a:cubicBezTo>
                                  <a:pt x="152400" y="933450"/>
                                  <a:pt x="153293" y="1021256"/>
                                  <a:pt x="160020" y="1108710"/>
                                </a:cubicBezTo>
                                <a:cubicBezTo>
                                  <a:pt x="160944" y="1120723"/>
                                  <a:pt x="163924" y="1133592"/>
                                  <a:pt x="171450" y="1143000"/>
                                </a:cubicBezTo>
                                <a:cubicBezTo>
                                  <a:pt x="180032" y="1153727"/>
                                  <a:pt x="194310" y="1158240"/>
                                  <a:pt x="205740" y="1165860"/>
                                </a:cubicBezTo>
                                <a:cubicBezTo>
                                  <a:pt x="232410" y="1245870"/>
                                  <a:pt x="205740" y="1226820"/>
                                  <a:pt x="262890" y="1245870"/>
                                </a:cubicBezTo>
                                <a:cubicBezTo>
                                  <a:pt x="305129" y="1309228"/>
                                  <a:pt x="261583" y="1259114"/>
                                  <a:pt x="320040" y="1291590"/>
                                </a:cubicBezTo>
                                <a:cubicBezTo>
                                  <a:pt x="344057" y="1304933"/>
                                  <a:pt x="362556" y="1328622"/>
                                  <a:pt x="388620" y="1337310"/>
                                </a:cubicBezTo>
                                <a:cubicBezTo>
                                  <a:pt x="411480" y="1344930"/>
                                  <a:pt x="437150" y="1346804"/>
                                  <a:pt x="457200" y="1360170"/>
                                </a:cubicBezTo>
                                <a:cubicBezTo>
                                  <a:pt x="468630" y="1367790"/>
                                  <a:pt x="477988" y="1380498"/>
                                  <a:pt x="491490" y="1383030"/>
                                </a:cubicBezTo>
                                <a:cubicBezTo>
                                  <a:pt x="540315" y="1392185"/>
                                  <a:pt x="590550" y="1390650"/>
                                  <a:pt x="640080" y="1394460"/>
                                </a:cubicBezTo>
                                <a:cubicBezTo>
                                  <a:pt x="651510" y="1398270"/>
                                  <a:pt x="666844" y="1396482"/>
                                  <a:pt x="674370" y="1405890"/>
                                </a:cubicBezTo>
                                <a:cubicBezTo>
                                  <a:pt x="684183" y="1418157"/>
                                  <a:pt x="682392" y="1436275"/>
                                  <a:pt x="685800" y="1451610"/>
                                </a:cubicBezTo>
                                <a:cubicBezTo>
                                  <a:pt x="690014" y="1470575"/>
                                  <a:pt x="692518" y="1489913"/>
                                  <a:pt x="697230" y="1508760"/>
                                </a:cubicBezTo>
                                <a:cubicBezTo>
                                  <a:pt x="700152" y="1520449"/>
                                  <a:pt x="705738" y="1531361"/>
                                  <a:pt x="708660" y="1543050"/>
                                </a:cubicBezTo>
                                <a:cubicBezTo>
                                  <a:pt x="713372" y="1561897"/>
                                  <a:pt x="713269" y="1582010"/>
                                  <a:pt x="720090" y="1600200"/>
                                </a:cubicBezTo>
                                <a:cubicBezTo>
                                  <a:pt x="724913" y="1613062"/>
                                  <a:pt x="736807" y="1622203"/>
                                  <a:pt x="742950" y="1634490"/>
                                </a:cubicBezTo>
                                <a:cubicBezTo>
                                  <a:pt x="748338" y="1645266"/>
                                  <a:pt x="750570" y="1657350"/>
                                  <a:pt x="754380" y="1668780"/>
                                </a:cubicBezTo>
                                <a:cubicBezTo>
                                  <a:pt x="761325" y="1731283"/>
                                  <a:pt x="778751" y="1757198"/>
                                  <a:pt x="754380" y="1805940"/>
                                </a:cubicBezTo>
                                <a:cubicBezTo>
                                  <a:pt x="748237" y="1818227"/>
                                  <a:pt x="739140" y="1828800"/>
                                  <a:pt x="731520" y="1840230"/>
                                </a:cubicBezTo>
                                <a:cubicBezTo>
                                  <a:pt x="727710" y="1874520"/>
                                  <a:pt x="725762" y="1909068"/>
                                  <a:pt x="720090" y="1943100"/>
                                </a:cubicBezTo>
                                <a:cubicBezTo>
                                  <a:pt x="718109" y="1954984"/>
                                  <a:pt x="711830" y="1965766"/>
                                  <a:pt x="708660" y="1977390"/>
                                </a:cubicBezTo>
                                <a:cubicBezTo>
                                  <a:pt x="700393" y="2007701"/>
                                  <a:pt x="693420" y="2038350"/>
                                  <a:pt x="685800" y="2068830"/>
                                </a:cubicBezTo>
                                <a:cubicBezTo>
                                  <a:pt x="681990" y="2156460"/>
                                  <a:pt x="684424" y="2244585"/>
                                  <a:pt x="674370" y="2331720"/>
                                </a:cubicBezTo>
                                <a:cubicBezTo>
                                  <a:pt x="672795" y="2345367"/>
                                  <a:pt x="652651" y="2352320"/>
                                  <a:pt x="651510" y="2366010"/>
                                </a:cubicBezTo>
                                <a:cubicBezTo>
                                  <a:pt x="648645" y="2400392"/>
                                  <a:pt x="657268" y="2434848"/>
                                  <a:pt x="662940" y="2468880"/>
                                </a:cubicBezTo>
                                <a:cubicBezTo>
                                  <a:pt x="670122" y="2511974"/>
                                  <a:pt x="677483" y="2497966"/>
                                  <a:pt x="697230" y="2537460"/>
                                </a:cubicBezTo>
                                <a:cubicBezTo>
                                  <a:pt x="702618" y="2548236"/>
                                  <a:pt x="704850" y="2560320"/>
                                  <a:pt x="708660" y="2571750"/>
                                </a:cubicBezTo>
                                <a:cubicBezTo>
                                  <a:pt x="701040" y="2594610"/>
                                  <a:pt x="708660" y="2632710"/>
                                  <a:pt x="685800" y="2640330"/>
                                </a:cubicBezTo>
                                <a:cubicBezTo>
                                  <a:pt x="604188" y="2667534"/>
                                  <a:pt x="637270" y="2649824"/>
                                  <a:pt x="582930" y="2686050"/>
                                </a:cubicBezTo>
                                <a:cubicBezTo>
                                  <a:pt x="575310" y="2697480"/>
                                  <a:pt x="570797" y="2711758"/>
                                  <a:pt x="560070" y="2720340"/>
                                </a:cubicBezTo>
                                <a:cubicBezTo>
                                  <a:pt x="550662" y="2727866"/>
                                  <a:pt x="536556" y="2726382"/>
                                  <a:pt x="525780" y="2731770"/>
                                </a:cubicBezTo>
                                <a:cubicBezTo>
                                  <a:pt x="513493" y="2737913"/>
                                  <a:pt x="503777" y="2748487"/>
                                  <a:pt x="491490" y="2754630"/>
                                </a:cubicBezTo>
                                <a:cubicBezTo>
                                  <a:pt x="480714" y="2760018"/>
                                  <a:pt x="467732" y="2760209"/>
                                  <a:pt x="457200" y="2766060"/>
                                </a:cubicBezTo>
                                <a:cubicBezTo>
                                  <a:pt x="433183" y="2779403"/>
                                  <a:pt x="388620" y="2811780"/>
                                  <a:pt x="388620" y="2811780"/>
                                </a:cubicBezTo>
                                <a:cubicBezTo>
                                  <a:pt x="381000" y="2823210"/>
                                  <a:pt x="374554" y="2835517"/>
                                  <a:pt x="365760" y="2846070"/>
                                </a:cubicBezTo>
                                <a:cubicBezTo>
                                  <a:pt x="355412" y="2858488"/>
                                  <a:pt x="336224" y="2864910"/>
                                  <a:pt x="331470" y="2880360"/>
                                </a:cubicBezTo>
                                <a:cubicBezTo>
                                  <a:pt x="320209" y="2916957"/>
                                  <a:pt x="327096" y="2957026"/>
                                  <a:pt x="320040" y="2994660"/>
                                </a:cubicBezTo>
                                <a:cubicBezTo>
                                  <a:pt x="315599" y="3018344"/>
                                  <a:pt x="304800" y="3040380"/>
                                  <a:pt x="297180" y="3063240"/>
                                </a:cubicBezTo>
                                <a:cubicBezTo>
                                  <a:pt x="285269" y="3098973"/>
                                  <a:pt x="273718" y="3143651"/>
                                  <a:pt x="240030" y="3166110"/>
                                </a:cubicBezTo>
                                <a:lnTo>
                                  <a:pt x="205740" y="3188970"/>
                                </a:lnTo>
                                <a:cubicBezTo>
                                  <a:pt x="213360" y="3200400"/>
                                  <a:pt x="223777" y="3210398"/>
                                  <a:pt x="228600" y="3223260"/>
                                </a:cubicBezTo>
                                <a:cubicBezTo>
                                  <a:pt x="235421" y="3241450"/>
                                  <a:pt x="235318" y="3261563"/>
                                  <a:pt x="240030" y="3280410"/>
                                </a:cubicBezTo>
                                <a:cubicBezTo>
                                  <a:pt x="242952" y="3292099"/>
                                  <a:pt x="247650" y="3303270"/>
                                  <a:pt x="251460" y="3314700"/>
                                </a:cubicBezTo>
                                <a:cubicBezTo>
                                  <a:pt x="250792" y="3326056"/>
                                  <a:pt x="258418" y="3483665"/>
                                  <a:pt x="228600" y="3543300"/>
                                </a:cubicBezTo>
                                <a:cubicBezTo>
                                  <a:pt x="222457" y="3555587"/>
                                  <a:pt x="213360" y="3566160"/>
                                  <a:pt x="205740" y="3577590"/>
                                </a:cubicBezTo>
                                <a:cubicBezTo>
                                  <a:pt x="198120" y="3608070"/>
                                  <a:pt x="192815" y="3639224"/>
                                  <a:pt x="182880" y="3669030"/>
                                </a:cubicBezTo>
                                <a:cubicBezTo>
                                  <a:pt x="175260" y="3691890"/>
                                  <a:pt x="163981" y="3713841"/>
                                  <a:pt x="160020" y="3737610"/>
                                </a:cubicBezTo>
                                <a:cubicBezTo>
                                  <a:pt x="137622" y="3871995"/>
                                  <a:pt x="159894" y="3749605"/>
                                  <a:pt x="137160" y="3851910"/>
                                </a:cubicBezTo>
                                <a:cubicBezTo>
                                  <a:pt x="118770" y="3934667"/>
                                  <a:pt x="134725" y="3882076"/>
                                  <a:pt x="114300" y="3943350"/>
                                </a:cubicBezTo>
                                <a:cubicBezTo>
                                  <a:pt x="110490" y="4038600"/>
                                  <a:pt x="109429" y="4134000"/>
                                  <a:pt x="102870" y="4229100"/>
                                </a:cubicBezTo>
                                <a:cubicBezTo>
                                  <a:pt x="101789" y="4244772"/>
                                  <a:pt x="93275" y="4259219"/>
                                  <a:pt x="91440" y="4274820"/>
                                </a:cubicBezTo>
                                <a:cubicBezTo>
                                  <a:pt x="85636" y="4324156"/>
                                  <a:pt x="89165" y="4374585"/>
                                  <a:pt x="80010" y="4423410"/>
                                </a:cubicBezTo>
                                <a:cubicBezTo>
                                  <a:pt x="77478" y="4436912"/>
                                  <a:pt x="63293" y="4445413"/>
                                  <a:pt x="57150" y="4457700"/>
                                </a:cubicBezTo>
                                <a:cubicBezTo>
                                  <a:pt x="51762" y="4468476"/>
                                  <a:pt x="51108" y="4481214"/>
                                  <a:pt x="45720" y="4491990"/>
                                </a:cubicBezTo>
                                <a:cubicBezTo>
                                  <a:pt x="39577" y="4504277"/>
                                  <a:pt x="29003" y="4513993"/>
                                  <a:pt x="22860" y="4526280"/>
                                </a:cubicBezTo>
                                <a:cubicBezTo>
                                  <a:pt x="-3408" y="4578816"/>
                                  <a:pt x="25823" y="4546177"/>
                                  <a:pt x="0" y="4572000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8" name="73 Forma libre"/>
                          <p:cNvSpPr/>
                          <p:nvPr/>
                        </p:nvSpPr>
                        <p:spPr>
                          <a:xfrm>
                            <a:off x="5840730" y="1805940"/>
                            <a:ext cx="354330" cy="205740"/>
                          </a:xfrm>
                          <a:custGeom>
                            <a:avLst/>
                            <a:gdLst>
                              <a:gd name="connsiteX0" fmla="*/ 354330 w 354330"/>
                              <a:gd name="connsiteY0" fmla="*/ 102870 h 205740"/>
                              <a:gd name="connsiteX1" fmla="*/ 205740 w 354330"/>
                              <a:gd name="connsiteY1" fmla="*/ 102870 h 205740"/>
                              <a:gd name="connsiteX2" fmla="*/ 171450 w 354330"/>
                              <a:gd name="connsiteY2" fmla="*/ 137160 h 205740"/>
                              <a:gd name="connsiteX3" fmla="*/ 137160 w 354330"/>
                              <a:gd name="connsiteY3" fmla="*/ 205740 h 205740"/>
                              <a:gd name="connsiteX4" fmla="*/ 91440 w 354330"/>
                              <a:gd name="connsiteY4" fmla="*/ 194310 h 205740"/>
                              <a:gd name="connsiteX5" fmla="*/ 68580 w 354330"/>
                              <a:gd name="connsiteY5" fmla="*/ 160020 h 205740"/>
                              <a:gd name="connsiteX6" fmla="*/ 45720 w 354330"/>
                              <a:gd name="connsiteY6" fmla="*/ 91440 h 205740"/>
                              <a:gd name="connsiteX7" fmla="*/ 34290 w 354330"/>
                              <a:gd name="connsiteY7" fmla="*/ 57150 h 205740"/>
                              <a:gd name="connsiteX8" fmla="*/ 22860 w 354330"/>
                              <a:gd name="connsiteY8" fmla="*/ 11430 h 205740"/>
                              <a:gd name="connsiteX9" fmla="*/ 0 w 354330"/>
                              <a:gd name="connsiteY9" fmla="*/ 0 h 20574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354330" h="205740">
                                <a:moveTo>
                                  <a:pt x="354330" y="102870"/>
                                </a:moveTo>
                                <a:cubicBezTo>
                                  <a:pt x="296706" y="91345"/>
                                  <a:pt x="269581" y="79655"/>
                                  <a:pt x="205740" y="102870"/>
                                </a:cubicBezTo>
                                <a:cubicBezTo>
                                  <a:pt x="190549" y="108394"/>
                                  <a:pt x="181798" y="124742"/>
                                  <a:pt x="171450" y="137160"/>
                                </a:cubicBezTo>
                                <a:cubicBezTo>
                                  <a:pt x="146831" y="166703"/>
                                  <a:pt x="148616" y="171373"/>
                                  <a:pt x="137160" y="205740"/>
                                </a:cubicBezTo>
                                <a:cubicBezTo>
                                  <a:pt x="121920" y="201930"/>
                                  <a:pt x="104511" y="203024"/>
                                  <a:pt x="91440" y="194310"/>
                                </a:cubicBezTo>
                                <a:cubicBezTo>
                                  <a:pt x="80010" y="186690"/>
                                  <a:pt x="74159" y="172573"/>
                                  <a:pt x="68580" y="160020"/>
                                </a:cubicBezTo>
                                <a:cubicBezTo>
                                  <a:pt x="58793" y="138000"/>
                                  <a:pt x="53340" y="114300"/>
                                  <a:pt x="45720" y="91440"/>
                                </a:cubicBezTo>
                                <a:cubicBezTo>
                                  <a:pt x="41910" y="80010"/>
                                  <a:pt x="37212" y="68839"/>
                                  <a:pt x="34290" y="57150"/>
                                </a:cubicBezTo>
                                <a:cubicBezTo>
                                  <a:pt x="30480" y="41910"/>
                                  <a:pt x="30942" y="24900"/>
                                  <a:pt x="22860" y="11430"/>
                                </a:cubicBezTo>
                                <a:cubicBezTo>
                                  <a:pt x="18477" y="4125"/>
                                  <a:pt x="7620" y="3810"/>
                                  <a:pt x="0" y="0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cxnSp>
                        <p:nvCxnSpPr>
                          <p:cNvPr id="79" name="74 Conector recto"/>
                          <p:cNvCxnSpPr/>
                          <p:nvPr/>
                        </p:nvCxnSpPr>
                        <p:spPr>
                          <a:xfrm>
                            <a:off x="6640830" y="1291590"/>
                            <a:ext cx="9513" cy="148590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0" name="75 Conector recto"/>
                          <p:cNvCxnSpPr>
                            <a:endCxn id="63" idx="1"/>
                          </p:cNvCxnSpPr>
                          <p:nvPr/>
                        </p:nvCxnSpPr>
                        <p:spPr>
                          <a:xfrm>
                            <a:off x="6652260" y="1443990"/>
                            <a:ext cx="355829" cy="891240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1" name="76 Conector recto"/>
                          <p:cNvCxnSpPr/>
                          <p:nvPr/>
                        </p:nvCxnSpPr>
                        <p:spPr>
                          <a:xfrm flipH="1">
                            <a:off x="6874849" y="2405110"/>
                            <a:ext cx="174275" cy="1909141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rgbClr val="C00000"/>
                            </a:solidFill>
                            <a:prstDash val="solid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2" name="77 Conector recto"/>
                          <p:cNvCxnSpPr/>
                          <p:nvPr/>
                        </p:nvCxnSpPr>
                        <p:spPr>
                          <a:xfrm flipH="1">
                            <a:off x="6701581" y="4306498"/>
                            <a:ext cx="174227" cy="76201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rgbClr val="C00000"/>
                            </a:solidFill>
                            <a:prstDash val="solid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3" name="78 Conector recto"/>
                          <p:cNvCxnSpPr/>
                          <p:nvPr/>
                        </p:nvCxnSpPr>
                        <p:spPr>
                          <a:xfrm flipH="1">
                            <a:off x="6518791" y="4374169"/>
                            <a:ext cx="195902" cy="222569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rgbClr val="C00000"/>
                            </a:solidFill>
                            <a:prstDash val="solid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4" name="79 Conector recto"/>
                          <p:cNvCxnSpPr/>
                          <p:nvPr/>
                        </p:nvCxnSpPr>
                        <p:spPr>
                          <a:xfrm flipH="1">
                            <a:off x="6278477" y="4581128"/>
                            <a:ext cx="245916" cy="648072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rgbClr val="C00000"/>
                            </a:solidFill>
                            <a:prstDash val="solid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88" name="85 CuadroTexto"/>
                          <p:cNvSpPr txBox="1"/>
                          <p:nvPr/>
                        </p:nvSpPr>
                        <p:spPr>
                          <a:xfrm>
                            <a:off x="5655509" y="847020"/>
                            <a:ext cx="1007890" cy="30174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defTabSz="685800">
                              <a:defRPr/>
                            </a:pP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STA MARTA</a:t>
                            </a:r>
                          </a:p>
                        </p:txBody>
                      </p:sp>
                      <p:sp>
                        <p:nvSpPr>
                          <p:cNvPr id="89" name="86 CuadroTexto"/>
                          <p:cNvSpPr txBox="1"/>
                          <p:nvPr/>
                        </p:nvSpPr>
                        <p:spPr>
                          <a:xfrm>
                            <a:off x="6654321" y="1336785"/>
                            <a:ext cx="1007890" cy="30174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defTabSz="685800">
                              <a:defRPr/>
                            </a:pP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CIÉNAGA</a:t>
                            </a:r>
                          </a:p>
                        </p:txBody>
                      </p:sp>
                      <p:sp>
                        <p:nvSpPr>
                          <p:cNvPr id="90" name="87 CuadroTexto"/>
                          <p:cNvSpPr txBox="1"/>
                          <p:nvPr/>
                        </p:nvSpPr>
                        <p:spPr>
                          <a:xfrm>
                            <a:off x="7034305" y="2215457"/>
                            <a:ext cx="1007890" cy="30174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defTabSz="685800">
                              <a:defRPr/>
                            </a:pP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CHIRIGUANÁ</a:t>
                            </a:r>
                          </a:p>
                        </p:txBody>
                      </p:sp>
                      <p:sp>
                        <p:nvSpPr>
                          <p:cNvPr id="93" name="91 CuadroTexto"/>
                          <p:cNvSpPr txBox="1"/>
                          <p:nvPr/>
                        </p:nvSpPr>
                        <p:spPr>
                          <a:xfrm>
                            <a:off x="5396673" y="5085183"/>
                            <a:ext cx="975528" cy="33945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defTabSz="685800">
                              <a:defRPr/>
                            </a:pP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LA</a:t>
                            </a:r>
                            <a:r>
                              <a:rPr lang="en-US" sz="750" b="1" kern="0" dirty="0">
                                <a:solidFill>
                                  <a:sysClr val="windowText" lastClr="000000"/>
                                </a:solidFill>
                              </a:rPr>
                              <a:t> </a:t>
                            </a: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DORADA</a:t>
                            </a:r>
                            <a:endParaRPr lang="en-US" sz="750" b="1" kern="0" dirty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95" name="93 Elipse"/>
                          <p:cNvSpPr/>
                          <p:nvPr/>
                        </p:nvSpPr>
                        <p:spPr>
                          <a:xfrm>
                            <a:off x="6611084" y="1401346"/>
                            <a:ext cx="108000" cy="108000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n w="38100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pic>
                        <p:nvPicPr>
                          <p:cNvPr id="96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" cstate="print">
                            <a:duotone>
                              <a:schemeClr val="accent1">
                                <a:shade val="45000"/>
                                <a:satMod val="135000"/>
                              </a:schemeClr>
                              <a:prstClr val="white"/>
                            </a:duotone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37910" y="1041306"/>
                            <a:ext cx="288032" cy="27398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  <p:sp>
                        <p:nvSpPr>
                          <p:cNvPr id="98" name="96 Elipse"/>
                          <p:cNvSpPr/>
                          <p:nvPr/>
                        </p:nvSpPr>
                        <p:spPr>
                          <a:xfrm>
                            <a:off x="6264192" y="5201202"/>
                            <a:ext cx="36000" cy="36000"/>
                          </a:xfrm>
                          <a:prstGeom prst="ellipse">
                            <a:avLst/>
                          </a:prstGeom>
                          <a:solidFill>
                            <a:schemeClr val="tx1"/>
                          </a:solidFill>
                          <a:ln w="381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 defTabSz="685800">
                              <a:defRPr/>
                            </a:pPr>
                            <a:endParaRPr lang="en-US" sz="1350" kern="0" dirty="0">
                              <a:solidFill>
                                <a:sysClr val="windowText" lastClr="000000"/>
                              </a:solidFill>
                            </a:endParaRPr>
                          </a:p>
                        </p:txBody>
                      </p:sp>
                      <p:pic>
                        <p:nvPicPr>
                          <p:cNvPr id="99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" cstate="print">
                            <a:duotone>
                              <a:schemeClr val="accent1">
                                <a:shade val="45000"/>
                                <a:satMod val="135000"/>
                              </a:schemeClr>
                              <a:prstClr val="white"/>
                            </a:duotone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08842" y="1029876"/>
                            <a:ext cx="288032" cy="27398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  <p:sp>
                        <p:nvSpPr>
                          <p:cNvPr id="100" name="98 CuadroTexto"/>
                          <p:cNvSpPr txBox="1"/>
                          <p:nvPr/>
                        </p:nvSpPr>
                        <p:spPr>
                          <a:xfrm>
                            <a:off x="6562772" y="806202"/>
                            <a:ext cx="881509" cy="30174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defTabSz="685800">
                              <a:defRPr/>
                            </a:pPr>
                            <a:r>
                              <a:rPr lang="en-US" sz="600" b="1" kern="0" dirty="0">
                                <a:solidFill>
                                  <a:sysClr val="windowText" lastClr="000000"/>
                                </a:solidFill>
                              </a:rPr>
                              <a:t>DIBULLÁ</a:t>
                            </a:r>
                          </a:p>
                        </p:txBody>
                      </p:sp>
                    </p:grpSp>
                    <p:sp>
                      <p:nvSpPr>
                        <p:cNvPr id="74" name="69 Forma libre"/>
                        <p:cNvSpPr/>
                        <p:nvPr/>
                      </p:nvSpPr>
                      <p:spPr>
                        <a:xfrm>
                          <a:off x="4089834" y="5581767"/>
                          <a:ext cx="266030" cy="802204"/>
                        </a:xfrm>
                        <a:custGeom>
                          <a:avLst/>
                          <a:gdLst>
                            <a:gd name="connsiteX0" fmla="*/ 139967 w 266030"/>
                            <a:gd name="connsiteY0" fmla="*/ 0 h 802204"/>
                            <a:gd name="connsiteX1" fmla="*/ 128748 w 266030"/>
                            <a:gd name="connsiteY1" fmla="*/ 33659 h 802204"/>
                            <a:gd name="connsiteX2" fmla="*/ 123138 w 266030"/>
                            <a:gd name="connsiteY2" fmla="*/ 50488 h 802204"/>
                            <a:gd name="connsiteX3" fmla="*/ 128748 w 266030"/>
                            <a:gd name="connsiteY3" fmla="*/ 78537 h 802204"/>
                            <a:gd name="connsiteX4" fmla="*/ 134357 w 266030"/>
                            <a:gd name="connsiteY4" fmla="*/ 117806 h 802204"/>
                            <a:gd name="connsiteX5" fmla="*/ 139967 w 266030"/>
                            <a:gd name="connsiteY5" fmla="*/ 134635 h 802204"/>
                            <a:gd name="connsiteX6" fmla="*/ 134357 w 266030"/>
                            <a:gd name="connsiteY6" fmla="*/ 157075 h 802204"/>
                            <a:gd name="connsiteX7" fmla="*/ 123138 w 266030"/>
                            <a:gd name="connsiteY7" fmla="*/ 190734 h 802204"/>
                            <a:gd name="connsiteX8" fmla="*/ 106308 w 266030"/>
                            <a:gd name="connsiteY8" fmla="*/ 269271 h 802204"/>
                            <a:gd name="connsiteX9" fmla="*/ 95089 w 266030"/>
                            <a:gd name="connsiteY9" fmla="*/ 308540 h 802204"/>
                            <a:gd name="connsiteX10" fmla="*/ 72649 w 266030"/>
                            <a:gd name="connsiteY10" fmla="*/ 342199 h 802204"/>
                            <a:gd name="connsiteX11" fmla="*/ 55820 w 266030"/>
                            <a:gd name="connsiteY11" fmla="*/ 353418 h 802204"/>
                            <a:gd name="connsiteX12" fmla="*/ 22161 w 266030"/>
                            <a:gd name="connsiteY12" fmla="*/ 381467 h 802204"/>
                            <a:gd name="connsiteX13" fmla="*/ 16551 w 266030"/>
                            <a:gd name="connsiteY13" fmla="*/ 443175 h 802204"/>
                            <a:gd name="connsiteX14" fmla="*/ 55820 w 266030"/>
                            <a:gd name="connsiteY14" fmla="*/ 465615 h 802204"/>
                            <a:gd name="connsiteX15" fmla="*/ 89479 w 266030"/>
                            <a:gd name="connsiteY15" fmla="*/ 488054 h 802204"/>
                            <a:gd name="connsiteX16" fmla="*/ 111918 w 266030"/>
                            <a:gd name="connsiteY16" fmla="*/ 521713 h 802204"/>
                            <a:gd name="connsiteX17" fmla="*/ 139967 w 266030"/>
                            <a:gd name="connsiteY17" fmla="*/ 555372 h 802204"/>
                            <a:gd name="connsiteX18" fmla="*/ 162406 w 266030"/>
                            <a:gd name="connsiteY18" fmla="*/ 572201 h 802204"/>
                            <a:gd name="connsiteX19" fmla="*/ 179236 w 266030"/>
                            <a:gd name="connsiteY19" fmla="*/ 589031 h 802204"/>
                            <a:gd name="connsiteX20" fmla="*/ 212895 w 266030"/>
                            <a:gd name="connsiteY20" fmla="*/ 611470 h 802204"/>
                            <a:gd name="connsiteX21" fmla="*/ 240944 w 266030"/>
                            <a:gd name="connsiteY21" fmla="*/ 656348 h 802204"/>
                            <a:gd name="connsiteX22" fmla="*/ 246554 w 266030"/>
                            <a:gd name="connsiteY22" fmla="*/ 673178 h 802204"/>
                            <a:gd name="connsiteX23" fmla="*/ 252164 w 266030"/>
                            <a:gd name="connsiteY23" fmla="*/ 706837 h 802204"/>
                            <a:gd name="connsiteX24" fmla="*/ 235334 w 266030"/>
                            <a:gd name="connsiteY24" fmla="*/ 718056 h 802204"/>
                            <a:gd name="connsiteX25" fmla="*/ 224114 w 266030"/>
                            <a:gd name="connsiteY25" fmla="*/ 734886 h 802204"/>
                            <a:gd name="connsiteX26" fmla="*/ 218505 w 266030"/>
                            <a:gd name="connsiteY26" fmla="*/ 751715 h 802204"/>
                            <a:gd name="connsiteX27" fmla="*/ 184846 w 266030"/>
                            <a:gd name="connsiteY27" fmla="*/ 768545 h 802204"/>
                            <a:gd name="connsiteX28" fmla="*/ 168016 w 266030"/>
                            <a:gd name="connsiteY28" fmla="*/ 779764 h 802204"/>
                            <a:gd name="connsiteX29" fmla="*/ 151187 w 266030"/>
                            <a:gd name="connsiteY29" fmla="*/ 802204 h 8022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</a:cxnLst>
                          <a:rect l="l" t="t" r="r" b="b"/>
                          <a:pathLst>
                            <a:path w="266030" h="802204">
                              <a:moveTo>
                                <a:pt x="139967" y="0"/>
                              </a:moveTo>
                              <a:lnTo>
                                <a:pt x="128748" y="33659"/>
                              </a:lnTo>
                              <a:lnTo>
                                <a:pt x="123138" y="50488"/>
                              </a:lnTo>
                              <a:cubicBezTo>
                                <a:pt x="125008" y="59838"/>
                                <a:pt x="127181" y="69132"/>
                                <a:pt x="128748" y="78537"/>
                              </a:cubicBezTo>
                              <a:cubicBezTo>
                                <a:pt x="130922" y="91580"/>
                                <a:pt x="131764" y="104840"/>
                                <a:pt x="134357" y="117806"/>
                              </a:cubicBezTo>
                              <a:cubicBezTo>
                                <a:pt x="135517" y="123604"/>
                                <a:pt x="138097" y="129025"/>
                                <a:pt x="139967" y="134635"/>
                              </a:cubicBezTo>
                              <a:cubicBezTo>
                                <a:pt x="138097" y="142115"/>
                                <a:pt x="136572" y="149690"/>
                                <a:pt x="134357" y="157075"/>
                              </a:cubicBezTo>
                              <a:cubicBezTo>
                                <a:pt x="130959" y="168403"/>
                                <a:pt x="123138" y="190734"/>
                                <a:pt x="123138" y="190734"/>
                              </a:cubicBezTo>
                              <a:cubicBezTo>
                                <a:pt x="116061" y="247347"/>
                                <a:pt x="122296" y="221310"/>
                                <a:pt x="106308" y="269271"/>
                              </a:cubicBezTo>
                              <a:cubicBezTo>
                                <a:pt x="103885" y="276538"/>
                                <a:pt x="99593" y="300433"/>
                                <a:pt x="95089" y="308540"/>
                              </a:cubicBezTo>
                              <a:cubicBezTo>
                                <a:pt x="88540" y="320328"/>
                                <a:pt x="80129" y="330979"/>
                                <a:pt x="72649" y="342199"/>
                              </a:cubicBezTo>
                              <a:cubicBezTo>
                                <a:pt x="68909" y="347809"/>
                                <a:pt x="60999" y="349102"/>
                                <a:pt x="55820" y="353418"/>
                              </a:cubicBezTo>
                              <a:cubicBezTo>
                                <a:pt x="12633" y="389408"/>
                                <a:pt x="63941" y="353616"/>
                                <a:pt x="22161" y="381467"/>
                              </a:cubicBezTo>
                              <a:cubicBezTo>
                                <a:pt x="7098" y="404062"/>
                                <a:pt x="0" y="406764"/>
                                <a:pt x="16551" y="443175"/>
                              </a:cubicBezTo>
                              <a:cubicBezTo>
                                <a:pt x="25255" y="462323"/>
                                <a:pt x="41799" y="457826"/>
                                <a:pt x="55820" y="465615"/>
                              </a:cubicBezTo>
                              <a:cubicBezTo>
                                <a:pt x="67607" y="472164"/>
                                <a:pt x="89479" y="488054"/>
                                <a:pt x="89479" y="488054"/>
                              </a:cubicBezTo>
                              <a:lnTo>
                                <a:pt x="111918" y="521713"/>
                              </a:lnTo>
                              <a:cubicBezTo>
                                <a:pt x="123457" y="539022"/>
                                <a:pt x="123174" y="540977"/>
                                <a:pt x="139967" y="555372"/>
                              </a:cubicBezTo>
                              <a:cubicBezTo>
                                <a:pt x="147066" y="561457"/>
                                <a:pt x="155307" y="566116"/>
                                <a:pt x="162406" y="572201"/>
                              </a:cubicBezTo>
                              <a:cubicBezTo>
                                <a:pt x="168430" y="577364"/>
                                <a:pt x="172973" y="584160"/>
                                <a:pt x="179236" y="589031"/>
                              </a:cubicBezTo>
                              <a:cubicBezTo>
                                <a:pt x="189880" y="597310"/>
                                <a:pt x="212895" y="611470"/>
                                <a:pt x="212895" y="611470"/>
                              </a:cubicBezTo>
                              <a:cubicBezTo>
                                <a:pt x="226246" y="651525"/>
                                <a:pt x="214273" y="638569"/>
                                <a:pt x="240944" y="656348"/>
                              </a:cubicBezTo>
                              <a:cubicBezTo>
                                <a:pt x="242814" y="661958"/>
                                <a:pt x="243909" y="667889"/>
                                <a:pt x="246554" y="673178"/>
                              </a:cubicBezTo>
                              <a:cubicBezTo>
                                <a:pt x="254069" y="688209"/>
                                <a:pt x="266030" y="689504"/>
                                <a:pt x="252164" y="706837"/>
                              </a:cubicBezTo>
                              <a:cubicBezTo>
                                <a:pt x="247952" y="712102"/>
                                <a:pt x="240944" y="714316"/>
                                <a:pt x="235334" y="718056"/>
                              </a:cubicBezTo>
                              <a:cubicBezTo>
                                <a:pt x="231594" y="723666"/>
                                <a:pt x="227129" y="728855"/>
                                <a:pt x="224114" y="734886"/>
                              </a:cubicBezTo>
                              <a:cubicBezTo>
                                <a:pt x="221470" y="740175"/>
                                <a:pt x="222199" y="747098"/>
                                <a:pt x="218505" y="751715"/>
                              </a:cubicBezTo>
                              <a:cubicBezTo>
                                <a:pt x="207788" y="765112"/>
                                <a:pt x="198395" y="761771"/>
                                <a:pt x="184846" y="768545"/>
                              </a:cubicBezTo>
                              <a:cubicBezTo>
                                <a:pt x="178816" y="771560"/>
                                <a:pt x="173626" y="776024"/>
                                <a:pt x="168016" y="779764"/>
                              </a:cubicBezTo>
                              <a:cubicBezTo>
                                <a:pt x="155330" y="798794"/>
                                <a:pt x="161564" y="791827"/>
                                <a:pt x="151187" y="802204"/>
                              </a:cubicBezTo>
                            </a:path>
                          </a:pathLst>
                        </a:custGeom>
                        <a:ln w="28575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 defTabSz="685800">
                            <a:defRPr/>
                          </a:pPr>
                          <a:endParaRPr lang="es-CO" sz="1350" kern="0">
                            <a:solidFill>
                              <a:sysClr val="windowText" lastClr="00000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72" name="67 Forma libre"/>
                      <p:cNvSpPr/>
                      <p:nvPr/>
                    </p:nvSpPr>
                    <p:spPr>
                      <a:xfrm>
                        <a:off x="7761076" y="3764397"/>
                        <a:ext cx="1144443" cy="338425"/>
                      </a:xfrm>
                      <a:custGeom>
                        <a:avLst/>
                        <a:gdLst>
                          <a:gd name="connsiteX0" fmla="*/ 16870 w 1144443"/>
                          <a:gd name="connsiteY0" fmla="*/ 704 h 338425"/>
                          <a:gd name="connsiteX1" fmla="*/ 190774 w 1144443"/>
                          <a:gd name="connsiteY1" fmla="*/ 11924 h 338425"/>
                          <a:gd name="connsiteX2" fmla="*/ 302971 w 1144443"/>
                          <a:gd name="connsiteY2" fmla="*/ 23143 h 338425"/>
                          <a:gd name="connsiteX3" fmla="*/ 370288 w 1144443"/>
                          <a:gd name="connsiteY3" fmla="*/ 34363 h 338425"/>
                          <a:gd name="connsiteX4" fmla="*/ 437606 w 1144443"/>
                          <a:gd name="connsiteY4" fmla="*/ 39973 h 338425"/>
                          <a:gd name="connsiteX5" fmla="*/ 521754 w 1144443"/>
                          <a:gd name="connsiteY5" fmla="*/ 51192 h 338425"/>
                          <a:gd name="connsiteX6" fmla="*/ 577852 w 1144443"/>
                          <a:gd name="connsiteY6" fmla="*/ 45583 h 338425"/>
                          <a:gd name="connsiteX7" fmla="*/ 611511 w 1144443"/>
                          <a:gd name="connsiteY7" fmla="*/ 34363 h 338425"/>
                          <a:gd name="connsiteX8" fmla="*/ 667609 w 1144443"/>
                          <a:gd name="connsiteY8" fmla="*/ 23143 h 338425"/>
                          <a:gd name="connsiteX9" fmla="*/ 706877 w 1144443"/>
                          <a:gd name="connsiteY9" fmla="*/ 28753 h 338425"/>
                          <a:gd name="connsiteX10" fmla="*/ 774195 w 1144443"/>
                          <a:gd name="connsiteY10" fmla="*/ 45583 h 338425"/>
                          <a:gd name="connsiteX11" fmla="*/ 903221 w 1144443"/>
                          <a:gd name="connsiteY11" fmla="*/ 51192 h 338425"/>
                          <a:gd name="connsiteX12" fmla="*/ 925660 w 1144443"/>
                          <a:gd name="connsiteY12" fmla="*/ 56802 h 338425"/>
                          <a:gd name="connsiteX13" fmla="*/ 942490 w 1144443"/>
                          <a:gd name="connsiteY13" fmla="*/ 73632 h 338425"/>
                          <a:gd name="connsiteX14" fmla="*/ 959319 w 1144443"/>
                          <a:gd name="connsiteY14" fmla="*/ 84851 h 338425"/>
                          <a:gd name="connsiteX15" fmla="*/ 987368 w 1144443"/>
                          <a:gd name="connsiteY15" fmla="*/ 118510 h 338425"/>
                          <a:gd name="connsiteX16" fmla="*/ 998588 w 1144443"/>
                          <a:gd name="connsiteY16" fmla="*/ 135340 h 338425"/>
                          <a:gd name="connsiteX17" fmla="*/ 1015417 w 1144443"/>
                          <a:gd name="connsiteY17" fmla="*/ 152169 h 338425"/>
                          <a:gd name="connsiteX18" fmla="*/ 1026637 w 1144443"/>
                          <a:gd name="connsiteY18" fmla="*/ 168999 h 338425"/>
                          <a:gd name="connsiteX19" fmla="*/ 1043466 w 1144443"/>
                          <a:gd name="connsiteY19" fmla="*/ 191438 h 338425"/>
                          <a:gd name="connsiteX20" fmla="*/ 1065906 w 1144443"/>
                          <a:gd name="connsiteY20" fmla="*/ 225097 h 338425"/>
                          <a:gd name="connsiteX21" fmla="*/ 1082735 w 1144443"/>
                          <a:gd name="connsiteY21" fmla="*/ 247536 h 338425"/>
                          <a:gd name="connsiteX22" fmla="*/ 1093955 w 1144443"/>
                          <a:gd name="connsiteY22" fmla="*/ 264365 h 338425"/>
                          <a:gd name="connsiteX23" fmla="*/ 1110784 w 1144443"/>
                          <a:gd name="connsiteY23" fmla="*/ 281195 h 338425"/>
                          <a:gd name="connsiteX24" fmla="*/ 1133223 w 1144443"/>
                          <a:gd name="connsiteY24" fmla="*/ 314854 h 338425"/>
                          <a:gd name="connsiteX25" fmla="*/ 1144443 w 1144443"/>
                          <a:gd name="connsiteY25" fmla="*/ 331683 h 338425"/>
                          <a:gd name="connsiteX26" fmla="*/ 1144443 w 1144443"/>
                          <a:gd name="connsiteY26" fmla="*/ 320464 h 3384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1144443" h="338425">
                            <a:moveTo>
                              <a:pt x="16870" y="704"/>
                            </a:moveTo>
                            <a:cubicBezTo>
                              <a:pt x="137993" y="12817"/>
                              <a:pt x="0" y="0"/>
                              <a:pt x="190774" y="11924"/>
                            </a:cubicBezTo>
                            <a:cubicBezTo>
                              <a:pt x="223407" y="13964"/>
                              <a:pt x="269617" y="19438"/>
                              <a:pt x="302971" y="23143"/>
                            </a:cubicBezTo>
                            <a:cubicBezTo>
                              <a:pt x="334552" y="33671"/>
                              <a:pt x="317681" y="29353"/>
                              <a:pt x="370288" y="34363"/>
                            </a:cubicBezTo>
                            <a:cubicBezTo>
                              <a:pt x="392704" y="36498"/>
                              <a:pt x="415167" y="38103"/>
                              <a:pt x="437606" y="39973"/>
                            </a:cubicBezTo>
                            <a:cubicBezTo>
                              <a:pt x="467448" y="45942"/>
                              <a:pt x="488954" y="51192"/>
                              <a:pt x="521754" y="51192"/>
                            </a:cubicBezTo>
                            <a:cubicBezTo>
                              <a:pt x="540547" y="51192"/>
                              <a:pt x="559153" y="47453"/>
                              <a:pt x="577852" y="45583"/>
                            </a:cubicBezTo>
                            <a:cubicBezTo>
                              <a:pt x="589072" y="41843"/>
                              <a:pt x="599914" y="36682"/>
                              <a:pt x="611511" y="34363"/>
                            </a:cubicBezTo>
                            <a:lnTo>
                              <a:pt x="667609" y="23143"/>
                            </a:lnTo>
                            <a:cubicBezTo>
                              <a:pt x="680698" y="25013"/>
                              <a:pt x="693993" y="25780"/>
                              <a:pt x="706877" y="28753"/>
                            </a:cubicBezTo>
                            <a:cubicBezTo>
                              <a:pt x="751044" y="38946"/>
                              <a:pt x="729142" y="42476"/>
                              <a:pt x="774195" y="45583"/>
                            </a:cubicBezTo>
                            <a:cubicBezTo>
                              <a:pt x="817142" y="48545"/>
                              <a:pt x="860212" y="49322"/>
                              <a:pt x="903221" y="51192"/>
                            </a:cubicBezTo>
                            <a:cubicBezTo>
                              <a:pt x="910701" y="53062"/>
                              <a:pt x="918966" y="52977"/>
                              <a:pt x="925660" y="56802"/>
                            </a:cubicBezTo>
                            <a:cubicBezTo>
                              <a:pt x="932548" y="60738"/>
                              <a:pt x="936395" y="68553"/>
                              <a:pt x="942490" y="73632"/>
                            </a:cubicBezTo>
                            <a:cubicBezTo>
                              <a:pt x="947669" y="77948"/>
                              <a:pt x="953709" y="81111"/>
                              <a:pt x="959319" y="84851"/>
                            </a:cubicBezTo>
                            <a:cubicBezTo>
                              <a:pt x="987177" y="126638"/>
                              <a:pt x="951373" y="75316"/>
                              <a:pt x="987368" y="118510"/>
                            </a:cubicBezTo>
                            <a:cubicBezTo>
                              <a:pt x="991684" y="123690"/>
                              <a:pt x="994272" y="130160"/>
                              <a:pt x="998588" y="135340"/>
                            </a:cubicBezTo>
                            <a:cubicBezTo>
                              <a:pt x="1003667" y="141435"/>
                              <a:pt x="1010338" y="146074"/>
                              <a:pt x="1015417" y="152169"/>
                            </a:cubicBezTo>
                            <a:cubicBezTo>
                              <a:pt x="1019733" y="157349"/>
                              <a:pt x="1022718" y="163512"/>
                              <a:pt x="1026637" y="168999"/>
                            </a:cubicBezTo>
                            <a:cubicBezTo>
                              <a:pt x="1032071" y="176607"/>
                              <a:pt x="1038104" y="183779"/>
                              <a:pt x="1043466" y="191438"/>
                            </a:cubicBezTo>
                            <a:cubicBezTo>
                              <a:pt x="1051199" y="202485"/>
                              <a:pt x="1057815" y="214309"/>
                              <a:pt x="1065906" y="225097"/>
                            </a:cubicBezTo>
                            <a:cubicBezTo>
                              <a:pt x="1071516" y="232577"/>
                              <a:pt x="1077301" y="239928"/>
                              <a:pt x="1082735" y="247536"/>
                            </a:cubicBezTo>
                            <a:cubicBezTo>
                              <a:pt x="1086654" y="253022"/>
                              <a:pt x="1089639" y="259186"/>
                              <a:pt x="1093955" y="264365"/>
                            </a:cubicBezTo>
                            <a:cubicBezTo>
                              <a:pt x="1099034" y="270460"/>
                              <a:pt x="1105913" y="274933"/>
                              <a:pt x="1110784" y="281195"/>
                            </a:cubicBezTo>
                            <a:cubicBezTo>
                              <a:pt x="1119062" y="291839"/>
                              <a:pt x="1125743" y="303634"/>
                              <a:pt x="1133223" y="314854"/>
                            </a:cubicBezTo>
                            <a:cubicBezTo>
                              <a:pt x="1136963" y="320464"/>
                              <a:pt x="1144443" y="338425"/>
                              <a:pt x="1144443" y="331683"/>
                            </a:cubicBezTo>
                            <a:lnTo>
                              <a:pt x="1144443" y="320464"/>
                            </a:lnTo>
                          </a:path>
                        </a:pathLst>
                      </a:custGeom>
                      <a:ln w="28575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 defTabSz="685800">
                          <a:defRPr/>
                        </a:pPr>
                        <a:endParaRPr lang="es-CO" sz="1350" kern="0">
                          <a:solidFill>
                            <a:sysClr val="windowText" lastClr="00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67" name="55 Elipse"/>
                    <p:cNvSpPr/>
                    <p:nvPr/>
                  </p:nvSpPr>
                  <p:spPr>
                    <a:xfrm>
                      <a:off x="6253428" y="5274658"/>
                      <a:ext cx="154644" cy="14031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US" sz="1350" kern="0">
                        <a:solidFill>
                          <a:sysClr val="windowText" lastClr="000000"/>
                        </a:solidFill>
                      </a:endParaRPr>
                    </a:p>
                  </p:txBody>
                </p:sp>
                <p:sp>
                  <p:nvSpPr>
                    <p:cNvPr id="68" name="56 CuadroTexto"/>
                    <p:cNvSpPr txBox="1"/>
                    <p:nvPr/>
                  </p:nvSpPr>
                  <p:spPr>
                    <a:xfrm>
                      <a:off x="6029412" y="5502372"/>
                      <a:ext cx="1008112" cy="30778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685800">
                        <a:defRPr/>
                      </a:pPr>
                      <a:r>
                        <a:rPr lang="en-US" sz="675" b="1" kern="0" dirty="0">
                          <a:solidFill>
                            <a:sysClr val="windowText" lastClr="000000"/>
                          </a:solidFill>
                        </a:rPr>
                        <a:t>BOGOTA D.C.</a:t>
                      </a:r>
                    </a:p>
                  </p:txBody>
                </p:sp>
                <p:cxnSp>
                  <p:nvCxnSpPr>
                    <p:cNvPr id="69" name="63 Conector recto"/>
                    <p:cNvCxnSpPr/>
                    <p:nvPr/>
                  </p:nvCxnSpPr>
                  <p:spPr>
                    <a:xfrm flipH="1">
                      <a:off x="5580112" y="5547267"/>
                      <a:ext cx="126279" cy="12667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0" name="65 CuadroTexto"/>
                    <p:cNvSpPr txBox="1"/>
                    <p:nvPr/>
                  </p:nvSpPr>
                  <p:spPr>
                    <a:xfrm>
                      <a:off x="4938665" y="5518799"/>
                      <a:ext cx="783155" cy="2896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685800">
                        <a:defRPr/>
                      </a:pPr>
                      <a:r>
                        <a:rPr lang="en-US" sz="600" b="1" kern="0" dirty="0">
                          <a:solidFill>
                            <a:sysClr val="windowText" lastClr="000000"/>
                          </a:solidFill>
                        </a:rPr>
                        <a:t>LA TEBAIDA</a:t>
                      </a:r>
                    </a:p>
                  </p:txBody>
                </p:sp>
              </p:grpSp>
              <p:cxnSp>
                <p:nvCxnSpPr>
                  <p:cNvPr id="50" name="21 Conector recto"/>
                  <p:cNvCxnSpPr/>
                  <p:nvPr/>
                </p:nvCxnSpPr>
                <p:spPr>
                  <a:xfrm flipH="1">
                    <a:off x="4497569" y="5157192"/>
                    <a:ext cx="301088" cy="90326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22 Conector recto"/>
                  <p:cNvCxnSpPr/>
                  <p:nvPr/>
                </p:nvCxnSpPr>
                <p:spPr>
                  <a:xfrm>
                    <a:off x="4499992" y="6034344"/>
                    <a:ext cx="0" cy="14401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23 Conector recto"/>
                  <p:cNvCxnSpPr>
                    <a:stCxn id="93" idx="1"/>
                  </p:cNvCxnSpPr>
                  <p:nvPr/>
                </p:nvCxnSpPr>
                <p:spPr>
                  <a:xfrm>
                    <a:off x="4769276" y="4829330"/>
                    <a:ext cx="18749" cy="3409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43 Conector recto"/>
                  <p:cNvCxnSpPr/>
                  <p:nvPr/>
                </p:nvCxnSpPr>
                <p:spPr>
                  <a:xfrm flipV="1">
                    <a:off x="4675724" y="5483352"/>
                    <a:ext cx="157507" cy="5831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44 Elipse"/>
                  <p:cNvSpPr/>
                  <p:nvPr/>
                </p:nvSpPr>
                <p:spPr>
                  <a:xfrm>
                    <a:off x="4809168" y="5429366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0" name="47 Elipse"/>
                  <p:cNvSpPr/>
                  <p:nvPr/>
                </p:nvSpPr>
                <p:spPr>
                  <a:xfrm>
                    <a:off x="6145426" y="3866334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2" name="49 Elipse"/>
                  <p:cNvSpPr/>
                  <p:nvPr/>
                </p:nvSpPr>
                <p:spPr>
                  <a:xfrm>
                    <a:off x="5564254" y="4754906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3" name="51 Elipse"/>
                  <p:cNvSpPr/>
                  <p:nvPr/>
                </p:nvSpPr>
                <p:spPr>
                  <a:xfrm>
                    <a:off x="6304330" y="2011192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>
                      <a:defRPr/>
                    </a:pPr>
                    <a:endParaRPr lang="en-US" sz="1350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4" name="52 CuadroTexto"/>
                  <p:cNvSpPr txBox="1"/>
                  <p:nvPr/>
                </p:nvSpPr>
                <p:spPr>
                  <a:xfrm>
                    <a:off x="3326985" y="5822548"/>
                    <a:ext cx="1047835" cy="2896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685800">
                      <a:defRPr/>
                    </a:pPr>
                    <a:r>
                      <a:rPr lang="en-US" sz="600" b="1" kern="0" dirty="0">
                        <a:solidFill>
                          <a:sysClr val="windowText" lastClr="000000"/>
                        </a:solidFill>
                      </a:rPr>
                      <a:t>BUENAVENTURA</a:t>
                    </a:r>
                  </a:p>
                </p:txBody>
              </p:sp>
              <p:pic>
                <p:nvPicPr>
                  <p:cNvPr id="6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779912" y="6021288"/>
                    <a:ext cx="277103" cy="2630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sp>
          <p:nvSpPr>
            <p:cNvPr id="33" name="4 Forma libre"/>
            <p:cNvSpPr/>
            <p:nvPr/>
          </p:nvSpPr>
          <p:spPr>
            <a:xfrm>
              <a:off x="7175912" y="344299"/>
              <a:ext cx="605695" cy="313273"/>
            </a:xfrm>
            <a:custGeom>
              <a:avLst/>
              <a:gdLst>
                <a:gd name="connsiteX0" fmla="*/ 0 w 605695"/>
                <a:gd name="connsiteY0" fmla="*/ 271651 h 313273"/>
                <a:gd name="connsiteX1" fmla="*/ 19050 w 605695"/>
                <a:gd name="connsiteY1" fmla="*/ 208151 h 313273"/>
                <a:gd name="connsiteX2" fmla="*/ 31750 w 605695"/>
                <a:gd name="connsiteY2" fmla="*/ 189101 h 313273"/>
                <a:gd name="connsiteX3" fmla="*/ 25400 w 605695"/>
                <a:gd name="connsiteY3" fmla="*/ 157351 h 313273"/>
                <a:gd name="connsiteX4" fmla="*/ 63500 w 605695"/>
                <a:gd name="connsiteY4" fmla="*/ 138301 h 313273"/>
                <a:gd name="connsiteX5" fmla="*/ 120650 w 605695"/>
                <a:gd name="connsiteY5" fmla="*/ 106551 h 313273"/>
                <a:gd name="connsiteX6" fmla="*/ 139700 w 605695"/>
                <a:gd name="connsiteY6" fmla="*/ 112901 h 313273"/>
                <a:gd name="connsiteX7" fmla="*/ 158750 w 605695"/>
                <a:gd name="connsiteY7" fmla="*/ 131951 h 313273"/>
                <a:gd name="connsiteX8" fmla="*/ 177800 w 605695"/>
                <a:gd name="connsiteY8" fmla="*/ 144651 h 313273"/>
                <a:gd name="connsiteX9" fmla="*/ 203200 w 605695"/>
                <a:gd name="connsiteY9" fmla="*/ 112901 h 313273"/>
                <a:gd name="connsiteX10" fmla="*/ 184150 w 605695"/>
                <a:gd name="connsiteY10" fmla="*/ 100201 h 313273"/>
                <a:gd name="connsiteX11" fmla="*/ 203200 w 605695"/>
                <a:gd name="connsiteY11" fmla="*/ 49401 h 313273"/>
                <a:gd name="connsiteX12" fmla="*/ 241300 w 605695"/>
                <a:gd name="connsiteY12" fmla="*/ 43051 h 313273"/>
                <a:gd name="connsiteX13" fmla="*/ 374650 w 605695"/>
                <a:gd name="connsiteY13" fmla="*/ 24001 h 313273"/>
                <a:gd name="connsiteX14" fmla="*/ 412750 w 605695"/>
                <a:gd name="connsiteY14" fmla="*/ 36701 h 313273"/>
                <a:gd name="connsiteX15" fmla="*/ 431800 w 605695"/>
                <a:gd name="connsiteY15" fmla="*/ 49401 h 313273"/>
                <a:gd name="connsiteX16" fmla="*/ 457200 w 605695"/>
                <a:gd name="connsiteY16" fmla="*/ 55751 h 313273"/>
                <a:gd name="connsiteX17" fmla="*/ 476250 w 605695"/>
                <a:gd name="connsiteY17" fmla="*/ 62101 h 313273"/>
                <a:gd name="connsiteX18" fmla="*/ 533400 w 605695"/>
                <a:gd name="connsiteY18" fmla="*/ 55751 h 313273"/>
                <a:gd name="connsiteX19" fmla="*/ 552450 w 605695"/>
                <a:gd name="connsiteY19" fmla="*/ 49401 h 313273"/>
                <a:gd name="connsiteX20" fmla="*/ 590550 w 605695"/>
                <a:gd name="connsiteY20" fmla="*/ 55751 h 313273"/>
                <a:gd name="connsiteX21" fmla="*/ 603250 w 605695"/>
                <a:gd name="connsiteY21" fmla="*/ 74801 h 313273"/>
                <a:gd name="connsiteX22" fmla="*/ 590550 w 605695"/>
                <a:gd name="connsiteY22" fmla="*/ 189101 h 313273"/>
                <a:gd name="connsiteX23" fmla="*/ 584200 w 605695"/>
                <a:gd name="connsiteY23" fmla="*/ 208151 h 313273"/>
                <a:gd name="connsiteX24" fmla="*/ 571500 w 605695"/>
                <a:gd name="connsiteY24" fmla="*/ 227201 h 313273"/>
                <a:gd name="connsiteX25" fmla="*/ 552450 w 605695"/>
                <a:gd name="connsiteY25" fmla="*/ 233551 h 313273"/>
                <a:gd name="connsiteX26" fmla="*/ 546100 w 605695"/>
                <a:gd name="connsiteY26" fmla="*/ 252601 h 313273"/>
                <a:gd name="connsiteX27" fmla="*/ 539750 w 605695"/>
                <a:gd name="connsiteY27" fmla="*/ 278001 h 313273"/>
                <a:gd name="connsiteX28" fmla="*/ 495300 w 605695"/>
                <a:gd name="connsiteY28" fmla="*/ 297051 h 313273"/>
                <a:gd name="connsiteX29" fmla="*/ 457200 w 605695"/>
                <a:gd name="connsiteY29" fmla="*/ 309751 h 31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05695" h="313273">
                  <a:moveTo>
                    <a:pt x="0" y="271651"/>
                  </a:moveTo>
                  <a:cubicBezTo>
                    <a:pt x="3550" y="257452"/>
                    <a:pt x="12866" y="217427"/>
                    <a:pt x="19050" y="208151"/>
                  </a:cubicBezTo>
                  <a:lnTo>
                    <a:pt x="31750" y="189101"/>
                  </a:lnTo>
                  <a:cubicBezTo>
                    <a:pt x="29633" y="178518"/>
                    <a:pt x="22435" y="167729"/>
                    <a:pt x="25400" y="157351"/>
                  </a:cubicBezTo>
                  <a:cubicBezTo>
                    <a:pt x="28591" y="146181"/>
                    <a:pt x="56003" y="142466"/>
                    <a:pt x="63500" y="138301"/>
                  </a:cubicBezTo>
                  <a:cubicBezTo>
                    <a:pt x="129004" y="101910"/>
                    <a:pt x="77545" y="120919"/>
                    <a:pt x="120650" y="106551"/>
                  </a:cubicBezTo>
                  <a:cubicBezTo>
                    <a:pt x="127000" y="108668"/>
                    <a:pt x="134131" y="109188"/>
                    <a:pt x="139700" y="112901"/>
                  </a:cubicBezTo>
                  <a:cubicBezTo>
                    <a:pt x="147172" y="117882"/>
                    <a:pt x="151851" y="126202"/>
                    <a:pt x="158750" y="131951"/>
                  </a:cubicBezTo>
                  <a:cubicBezTo>
                    <a:pt x="164613" y="136837"/>
                    <a:pt x="171450" y="140418"/>
                    <a:pt x="177800" y="144651"/>
                  </a:cubicBezTo>
                  <a:cubicBezTo>
                    <a:pt x="185065" y="139808"/>
                    <a:pt x="209657" y="129044"/>
                    <a:pt x="203200" y="112901"/>
                  </a:cubicBezTo>
                  <a:cubicBezTo>
                    <a:pt x="200366" y="105815"/>
                    <a:pt x="190500" y="104434"/>
                    <a:pt x="184150" y="100201"/>
                  </a:cubicBezTo>
                  <a:cubicBezTo>
                    <a:pt x="186124" y="90331"/>
                    <a:pt x="188666" y="56668"/>
                    <a:pt x="203200" y="49401"/>
                  </a:cubicBezTo>
                  <a:cubicBezTo>
                    <a:pt x="214716" y="43643"/>
                    <a:pt x="228600" y="45168"/>
                    <a:pt x="241300" y="43051"/>
                  </a:cubicBezTo>
                  <a:cubicBezTo>
                    <a:pt x="305876" y="0"/>
                    <a:pt x="264170" y="16636"/>
                    <a:pt x="374650" y="24001"/>
                  </a:cubicBezTo>
                  <a:cubicBezTo>
                    <a:pt x="387350" y="28234"/>
                    <a:pt x="401611" y="29275"/>
                    <a:pt x="412750" y="36701"/>
                  </a:cubicBezTo>
                  <a:cubicBezTo>
                    <a:pt x="419100" y="40934"/>
                    <a:pt x="424785" y="46395"/>
                    <a:pt x="431800" y="49401"/>
                  </a:cubicBezTo>
                  <a:cubicBezTo>
                    <a:pt x="439822" y="52839"/>
                    <a:pt x="448809" y="53353"/>
                    <a:pt x="457200" y="55751"/>
                  </a:cubicBezTo>
                  <a:cubicBezTo>
                    <a:pt x="463636" y="57590"/>
                    <a:pt x="469900" y="59984"/>
                    <a:pt x="476250" y="62101"/>
                  </a:cubicBezTo>
                  <a:cubicBezTo>
                    <a:pt x="495300" y="59984"/>
                    <a:pt x="514494" y="58902"/>
                    <a:pt x="533400" y="55751"/>
                  </a:cubicBezTo>
                  <a:cubicBezTo>
                    <a:pt x="540002" y="54651"/>
                    <a:pt x="545757" y="49401"/>
                    <a:pt x="552450" y="49401"/>
                  </a:cubicBezTo>
                  <a:cubicBezTo>
                    <a:pt x="565325" y="49401"/>
                    <a:pt x="577850" y="53634"/>
                    <a:pt x="590550" y="55751"/>
                  </a:cubicBezTo>
                  <a:cubicBezTo>
                    <a:pt x="594783" y="62101"/>
                    <a:pt x="602802" y="67182"/>
                    <a:pt x="603250" y="74801"/>
                  </a:cubicBezTo>
                  <a:cubicBezTo>
                    <a:pt x="605695" y="116373"/>
                    <a:pt x="601339" y="151339"/>
                    <a:pt x="590550" y="189101"/>
                  </a:cubicBezTo>
                  <a:cubicBezTo>
                    <a:pt x="588711" y="195537"/>
                    <a:pt x="587193" y="202164"/>
                    <a:pt x="584200" y="208151"/>
                  </a:cubicBezTo>
                  <a:cubicBezTo>
                    <a:pt x="580787" y="214977"/>
                    <a:pt x="577459" y="222433"/>
                    <a:pt x="571500" y="227201"/>
                  </a:cubicBezTo>
                  <a:cubicBezTo>
                    <a:pt x="566273" y="231382"/>
                    <a:pt x="558800" y="231434"/>
                    <a:pt x="552450" y="233551"/>
                  </a:cubicBezTo>
                  <a:cubicBezTo>
                    <a:pt x="550333" y="239901"/>
                    <a:pt x="547939" y="246165"/>
                    <a:pt x="546100" y="252601"/>
                  </a:cubicBezTo>
                  <a:cubicBezTo>
                    <a:pt x="543702" y="260992"/>
                    <a:pt x="544591" y="270739"/>
                    <a:pt x="539750" y="278001"/>
                  </a:cubicBezTo>
                  <a:cubicBezTo>
                    <a:pt x="530979" y="291157"/>
                    <a:pt x="508045" y="293865"/>
                    <a:pt x="495300" y="297051"/>
                  </a:cubicBezTo>
                  <a:cubicBezTo>
                    <a:pt x="470966" y="313273"/>
                    <a:pt x="483882" y="309751"/>
                    <a:pt x="457200" y="309751"/>
                  </a:cubicBezTo>
                </a:path>
              </a:pathLst>
            </a:cu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s-CO" sz="1350" kern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34" name="5 Conector recto"/>
            <p:cNvCxnSpPr/>
            <p:nvPr/>
          </p:nvCxnSpPr>
          <p:spPr>
            <a:xfrm flipH="1">
              <a:off x="7092280" y="476223"/>
              <a:ext cx="288032" cy="576513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6 Elipse"/>
            <p:cNvSpPr/>
            <p:nvPr/>
          </p:nvSpPr>
          <p:spPr>
            <a:xfrm>
              <a:off x="7031169" y="1044785"/>
              <a:ext cx="103902" cy="10368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127062" y="261504"/>
              <a:ext cx="277103" cy="26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8 CuadroTexto"/>
            <p:cNvSpPr txBox="1"/>
            <p:nvPr/>
          </p:nvSpPr>
          <p:spPr>
            <a:xfrm>
              <a:off x="6372200" y="228844"/>
              <a:ext cx="792088" cy="434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US" sz="600" b="1" kern="0" dirty="0">
                  <a:solidFill>
                    <a:sysClr val="windowText" lastClr="000000"/>
                  </a:solidFill>
                </a:rPr>
                <a:t>PTO. BOLIVAR</a:t>
              </a:r>
            </a:p>
          </p:txBody>
        </p:sp>
      </p:grpSp>
      <p:sp>
        <p:nvSpPr>
          <p:cNvPr id="107" name="85 CuadroTexto"/>
          <p:cNvSpPr txBox="1"/>
          <p:nvPr/>
        </p:nvSpPr>
        <p:spPr>
          <a:xfrm>
            <a:off x="1704298" y="1901479"/>
            <a:ext cx="8855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600" b="1" kern="0" dirty="0">
                <a:solidFill>
                  <a:sysClr val="windowText" lastClr="000000"/>
                </a:solidFill>
              </a:rPr>
              <a:t>BARRANQUILLA</a:t>
            </a:r>
          </a:p>
        </p:txBody>
      </p:sp>
      <p:pic>
        <p:nvPicPr>
          <p:cNvPr id="109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03337" y="1952371"/>
            <a:ext cx="207827" cy="16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91 CuadroTexto"/>
          <p:cNvSpPr txBox="1"/>
          <p:nvPr/>
        </p:nvSpPr>
        <p:spPr>
          <a:xfrm>
            <a:off x="3043546" y="3744180"/>
            <a:ext cx="99751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600" b="1" kern="0" dirty="0">
                <a:solidFill>
                  <a:sysClr val="windowText" lastClr="000000"/>
                </a:solidFill>
              </a:rPr>
              <a:t>BARRANCABERMEJA</a:t>
            </a:r>
          </a:p>
        </p:txBody>
      </p:sp>
      <p:cxnSp>
        <p:nvCxnSpPr>
          <p:cNvPr id="111" name="Conector recto 110"/>
          <p:cNvCxnSpPr/>
          <p:nvPr/>
        </p:nvCxnSpPr>
        <p:spPr>
          <a:xfrm>
            <a:off x="3923450" y="4239090"/>
            <a:ext cx="124691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/>
          <p:cNvSpPr txBox="1"/>
          <p:nvPr/>
        </p:nvSpPr>
        <p:spPr>
          <a:xfrm>
            <a:off x="4045542" y="4140998"/>
            <a:ext cx="95850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900"/>
            </a:lvl1pPr>
          </a:lstStyle>
          <a:p>
            <a:pPr defTabSz="685800">
              <a:defRPr/>
            </a:pPr>
            <a:r>
              <a:rPr lang="es-MX" sz="675" kern="0" dirty="0">
                <a:solidFill>
                  <a:sysClr val="windowText" lastClr="000000"/>
                </a:solidFill>
              </a:rPr>
              <a:t>Corredor: 522 km</a:t>
            </a:r>
          </a:p>
        </p:txBody>
      </p:sp>
    </p:spTree>
    <p:extLst>
      <p:ext uri="{BB962C8B-B14F-4D97-AF65-F5344CB8AC3E}">
        <p14:creationId xmlns:p14="http://schemas.microsoft.com/office/powerpoint/2010/main" val="356471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/>
        </p:nvCxnSpPr>
        <p:spPr>
          <a:xfrm flipV="1">
            <a:off x="7275147" y="1671093"/>
            <a:ext cx="0" cy="3366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itle 1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19781" y="589327"/>
            <a:ext cx="7828749" cy="4142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4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2. BOGOTÁ - BELENCITO</a:t>
            </a:r>
          </a:p>
          <a:p>
            <a:r>
              <a:rPr lang="es-ES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 </a:t>
            </a:r>
          </a:p>
          <a:p>
            <a:r>
              <a:rPr lang="es-ES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                                                   </a:t>
            </a:r>
          </a:p>
          <a:p>
            <a:r>
              <a:rPr lang="es-ES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               </a:t>
            </a:r>
          </a:p>
        </p:txBody>
      </p:sp>
      <p:sp>
        <p:nvSpPr>
          <p:cNvPr id="101" name="Title 1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48343" y="1214837"/>
            <a:ext cx="7696721" cy="28375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4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s-ES" sz="2000" dirty="0">
              <a:solidFill>
                <a:schemeClr val="tx2"/>
              </a:solidFill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69" name="Conector recto 68"/>
          <p:cNvCxnSpPr/>
          <p:nvPr/>
        </p:nvCxnSpPr>
        <p:spPr>
          <a:xfrm flipV="1">
            <a:off x="7398233" y="1886548"/>
            <a:ext cx="0" cy="36465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ángulo 84"/>
          <p:cNvSpPr/>
          <p:nvPr/>
        </p:nvSpPr>
        <p:spPr>
          <a:xfrm>
            <a:off x="5098211" y="1855694"/>
            <a:ext cx="3545457" cy="68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Originator</a:t>
            </a:r>
            <a:r>
              <a:rPr lang="es-MX" sz="1200" b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s-MX" sz="12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Estructura Plural EP FERROVIARIA   (General Electric, AURAXIS </a:t>
            </a:r>
            <a:r>
              <a:rPr lang="es-MX" sz="12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13 </a:t>
            </a:r>
            <a:r>
              <a:rPr lang="es-MX" sz="1200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</a:t>
            </a:r>
            <a:r>
              <a:rPr lang="es-MX" sz="12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MX" sz="1200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foreign</a:t>
            </a:r>
            <a:r>
              <a:rPr lang="es-MX" sz="12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companies</a:t>
            </a:r>
            <a:r>
              <a:rPr lang="es-MX" sz="12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MX" sz="12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tángulo 85"/>
          <p:cNvSpPr/>
          <p:nvPr/>
        </p:nvSpPr>
        <p:spPr>
          <a:xfrm>
            <a:off x="5098212" y="2588163"/>
            <a:ext cx="365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b="1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</a:t>
            </a:r>
            <a:r>
              <a:rPr lang="es-MX" sz="1200" b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Studies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Rehabilitation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Reinforcement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Reinforcement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Conservation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Surveillance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Maintenance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Commercial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Exploitation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Management of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Northeast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Railway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Network, La Caro- Belencito.</a:t>
            </a:r>
            <a:endParaRPr lang="es-MX" sz="1200" dirty="0">
              <a:latin typeface="Candara" panose="020E050203030302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49960" y="1927581"/>
            <a:ext cx="5048251" cy="3429000"/>
            <a:chOff x="72868" y="1770439"/>
            <a:chExt cx="5048251" cy="3429000"/>
          </a:xfrm>
        </p:grpSpPr>
        <p:grpSp>
          <p:nvGrpSpPr>
            <p:cNvPr id="91" name="Grupo 90"/>
            <p:cNvGrpSpPr/>
            <p:nvPr/>
          </p:nvGrpSpPr>
          <p:grpSpPr>
            <a:xfrm>
              <a:off x="72868" y="1770439"/>
              <a:ext cx="5048251" cy="3429000"/>
              <a:chOff x="-1" y="0"/>
              <a:chExt cx="5763895" cy="4080783"/>
            </a:xfrm>
          </p:grpSpPr>
          <p:pic>
            <p:nvPicPr>
              <p:cNvPr id="102" name="Imagen 101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32658"/>
                <a:ext cx="5720358" cy="40481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3" name="Cuadro de texto 3"/>
              <p:cNvSpPr txBox="1"/>
              <p:nvPr/>
            </p:nvSpPr>
            <p:spPr>
              <a:xfrm>
                <a:off x="4942116" y="0"/>
                <a:ext cx="821778" cy="26071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s-MX" sz="1100" b="1" kern="1200" dirty="0"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  <a:ea typeface="Calibri" panose="020F0502020204030204" pitchFamily="34" charset="0"/>
                  </a:rPr>
                  <a:t>Belencito</a:t>
                </a:r>
                <a:endParaRPr lang="es-MX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4" name="Cuadro de texto 2"/>
              <p:cNvSpPr txBox="1"/>
              <p:nvPr/>
            </p:nvSpPr>
            <p:spPr>
              <a:xfrm>
                <a:off x="136091" y="3666239"/>
                <a:ext cx="842683" cy="26718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es-MX" sz="1100" b="1" kern="1200"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  <a:ea typeface="Calibri" panose="020F0502020204030204" pitchFamily="34" charset="0"/>
                  </a:rPr>
                  <a:t>La Caro</a:t>
                </a:r>
                <a:endParaRPr lang="es-MX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5" name="Elipse 114"/>
              <p:cNvSpPr/>
              <p:nvPr/>
            </p:nvSpPr>
            <p:spPr>
              <a:xfrm>
                <a:off x="726622" y="3838578"/>
                <a:ext cx="133350" cy="13335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17" name="Elipse 116"/>
              <p:cNvSpPr/>
              <p:nvPr/>
            </p:nvSpPr>
            <p:spPr>
              <a:xfrm>
                <a:off x="5283957" y="280365"/>
                <a:ext cx="133350" cy="13335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</p:grpSp>
        <p:sp>
          <p:nvSpPr>
            <p:cNvPr id="118" name="Cuadro de texto 14"/>
            <p:cNvSpPr txBox="1"/>
            <p:nvPr/>
          </p:nvSpPr>
          <p:spPr>
            <a:xfrm>
              <a:off x="2597535" y="3498631"/>
              <a:ext cx="1152531" cy="3524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L = 228,3  km</a:t>
              </a:r>
              <a:endParaRPr lang="es-MX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9" name="Rectángulo 118"/>
          <p:cNvSpPr/>
          <p:nvPr/>
        </p:nvSpPr>
        <p:spPr>
          <a:xfrm>
            <a:off x="4700771" y="3723779"/>
            <a:ext cx="4293257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Capex:</a:t>
            </a:r>
            <a:r>
              <a:rPr lang="es-MX" sz="12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COP$ 573.566 </a:t>
            </a:r>
            <a:r>
              <a:rPr lang="es-MX" sz="1200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Millions</a:t>
            </a:r>
            <a:endParaRPr lang="es-MX" sz="12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1" name="Tabla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205891"/>
              </p:ext>
            </p:extLst>
          </p:nvPr>
        </p:nvGraphicFramePr>
        <p:xfrm>
          <a:off x="5179275" y="4318582"/>
          <a:ext cx="3690791" cy="978408"/>
        </p:xfrm>
        <a:graphic>
          <a:graphicData uri="http://schemas.openxmlformats.org/drawingml/2006/table">
            <a:tbl>
              <a:tblPr firstRow="1" firstCol="1" bandRow="1"/>
              <a:tblGrid>
                <a:gridCol w="18853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5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Traffic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s-MX" sz="1500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Tons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Contruction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392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36" y="1692574"/>
            <a:ext cx="5047218" cy="4044044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 flipV="1">
            <a:off x="7212801" y="1276235"/>
            <a:ext cx="0" cy="3366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5358377" y="2210384"/>
            <a:ext cx="355269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Objeto:</a:t>
            </a:r>
            <a:r>
              <a:rPr lang="es-MX" sz="11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Candara" panose="020E0502030303020204" pitchFamily="34" charset="0"/>
              </a:rPr>
              <a:t>Construction and operation of a railway between the station of </a:t>
            </a:r>
            <a:r>
              <a:rPr lang="en-US" sz="1100" dirty="0" err="1">
                <a:latin typeface="Candara" panose="020E0502030303020204" pitchFamily="34" charset="0"/>
              </a:rPr>
              <a:t>Chiriguaná</a:t>
            </a:r>
            <a:r>
              <a:rPr lang="en-US" sz="1100" dirty="0">
                <a:latin typeface="Candara" panose="020E0502030303020204" pitchFamily="34" charset="0"/>
              </a:rPr>
              <a:t> in the department of Cesar and Port </a:t>
            </a:r>
            <a:r>
              <a:rPr lang="en-US" sz="1100" dirty="0" err="1">
                <a:latin typeface="Candara" panose="020E0502030303020204" pitchFamily="34" charset="0"/>
              </a:rPr>
              <a:t>Brisa</a:t>
            </a:r>
            <a:r>
              <a:rPr lang="en-US" sz="1100" dirty="0">
                <a:latin typeface="Candara" panose="020E0502030303020204" pitchFamily="34" charset="0"/>
              </a:rPr>
              <a:t> in </a:t>
            </a:r>
            <a:r>
              <a:rPr lang="en-US" sz="1100" dirty="0" err="1">
                <a:latin typeface="Candara" panose="020E0502030303020204" pitchFamily="34" charset="0"/>
              </a:rPr>
              <a:t>Dibulla</a:t>
            </a:r>
            <a:r>
              <a:rPr lang="en-US" sz="1100" dirty="0">
                <a:latin typeface="Candara" panose="020E0502030303020204" pitchFamily="34" charset="0"/>
              </a:rPr>
              <a:t> in the department of La Guajira</a:t>
            </a:r>
            <a:r>
              <a:rPr lang="es-CO" sz="1100" dirty="0" smtClean="0">
                <a:latin typeface="Candara" panose="020E0502030303020204" pitchFamily="34" charset="0"/>
              </a:rPr>
              <a:t>.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7" name="Cuadro de texto 14"/>
          <p:cNvSpPr txBox="1"/>
          <p:nvPr/>
        </p:nvSpPr>
        <p:spPr>
          <a:xfrm>
            <a:off x="1861248" y="3489592"/>
            <a:ext cx="864096" cy="32531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738"/>
              </a:spcAft>
            </a:pPr>
            <a:r>
              <a:rPr lang="es-MX" sz="1015" b="1" dirty="0">
                <a:ea typeface="Calibri" panose="020F0502020204030204" pitchFamily="34" charset="0"/>
                <a:cs typeface="Times New Roman" panose="02020603050405020304" pitchFamily="18" charset="0"/>
              </a:rPr>
              <a:t>L = 320 km</a:t>
            </a:r>
            <a:endParaRPr lang="es-MX" sz="101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 de texto 3"/>
          <p:cNvSpPr txBox="1"/>
          <p:nvPr/>
        </p:nvSpPr>
        <p:spPr>
          <a:xfrm>
            <a:off x="1248554" y="5300337"/>
            <a:ext cx="1116858" cy="31490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6000"/>
              </a:lnSpc>
              <a:spcAft>
                <a:spcPts val="738"/>
              </a:spcAft>
            </a:pPr>
            <a:r>
              <a:rPr lang="es-MX" sz="923" b="1" dirty="0" err="1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Chiriguaná</a:t>
            </a:r>
            <a:endParaRPr lang="es-MX" sz="969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1928518" y="5457791"/>
            <a:ext cx="99692" cy="10412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sz="1662"/>
          </a:p>
        </p:txBody>
      </p:sp>
      <p:sp>
        <p:nvSpPr>
          <p:cNvPr id="15" name="Cuadro de texto 3"/>
          <p:cNvSpPr txBox="1"/>
          <p:nvPr/>
        </p:nvSpPr>
        <p:spPr>
          <a:xfrm>
            <a:off x="1978365" y="1630227"/>
            <a:ext cx="1116858" cy="31490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6000"/>
              </a:lnSpc>
              <a:spcAft>
                <a:spcPts val="738"/>
              </a:spcAft>
            </a:pPr>
            <a:r>
              <a:rPr lang="es-MX" sz="923" b="1" dirty="0" err="1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Dibulla</a:t>
            </a:r>
            <a:endParaRPr lang="es-MX" sz="969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2444995" y="1785487"/>
            <a:ext cx="99692" cy="10412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sz="1662"/>
          </a:p>
        </p:txBody>
      </p:sp>
      <p:sp>
        <p:nvSpPr>
          <p:cNvPr id="17" name="Cuadro de texto 3"/>
          <p:cNvSpPr txBox="1"/>
          <p:nvPr/>
        </p:nvSpPr>
        <p:spPr>
          <a:xfrm>
            <a:off x="2293296" y="2595933"/>
            <a:ext cx="1116858" cy="31490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406" tIns="42203" rIns="84406" bIns="4220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6000"/>
              </a:lnSpc>
              <a:spcAft>
                <a:spcPts val="738"/>
              </a:spcAft>
            </a:pPr>
            <a:r>
              <a:rPr lang="es-MX" sz="923" b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San Juan del Cesar</a:t>
            </a:r>
            <a:endParaRPr lang="es-MX" sz="969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3191974" y="2794965"/>
            <a:ext cx="99692" cy="104121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sz="1662"/>
          </a:p>
        </p:txBody>
      </p:sp>
      <p:sp>
        <p:nvSpPr>
          <p:cNvPr id="19" name="Title 1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01736" y="592156"/>
            <a:ext cx="7825283" cy="403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4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3. CHIRIGUANÁ – DIBULLA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430221" y="1853940"/>
            <a:ext cx="259679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100" b="1" dirty="0" err="1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Originator</a:t>
            </a:r>
            <a:r>
              <a:rPr lang="es-MX" sz="1100" b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1100" b="1" dirty="0">
                <a:solidFill>
                  <a:schemeClr val="dk1"/>
                </a:solidFill>
                <a:latin typeface="Candara" panose="020E0502030303020204" pitchFamily="34" charset="0"/>
              </a:rPr>
              <a:t>CENTROMIN S.A.S</a:t>
            </a:r>
            <a:endParaRPr lang="es-CO" sz="1100" dirty="0">
              <a:latin typeface="Candara" panose="020E0502030303020204" pitchFamily="34" charset="0"/>
            </a:endParaRPr>
          </a:p>
        </p:txBody>
      </p:sp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5522922" y="3060944"/>
            <a:ext cx="3030004" cy="307777"/>
          </a:xfrm>
          <a:prstGeom prst="rect">
            <a:avLst/>
          </a:prstGeom>
          <a:solidFill>
            <a:schemeClr val="accent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400" kern="0" dirty="0" smtClean="0">
                <a:solidFill>
                  <a:prstClr val="white"/>
                </a:solidFill>
                <a:latin typeface="Calibri"/>
                <a:cs typeface="Arial" pitchFamily="34" charset="0"/>
              </a:rPr>
              <a:t>INVESTMENT CAPEX </a:t>
            </a:r>
            <a:r>
              <a:rPr lang="es-CO" sz="1400" kern="0" dirty="0">
                <a:solidFill>
                  <a:prstClr val="white"/>
                </a:solidFill>
                <a:latin typeface="Calibri"/>
                <a:cs typeface="Arial" pitchFamily="34" charset="0"/>
              </a:rPr>
              <a:t>(MM$USD)</a:t>
            </a:r>
          </a:p>
        </p:txBody>
      </p:sp>
      <p:graphicFrame>
        <p:nvGraphicFramePr>
          <p:cNvPr id="22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927476"/>
              </p:ext>
            </p:extLst>
          </p:nvPr>
        </p:nvGraphicFramePr>
        <p:xfrm>
          <a:off x="5522924" y="3491921"/>
          <a:ext cx="3030004" cy="914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1683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6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Infrastructure</a:t>
                      </a:r>
                      <a:endParaRPr lang="es-ES" sz="14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$ 751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Equipment</a:t>
                      </a:r>
                      <a:endParaRPr lang="es-ES" sz="14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$ 96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dirty="0" smtClean="0">
                          <a:effectLst/>
                        </a:rPr>
                        <a:t>Total </a:t>
                      </a:r>
                      <a:r>
                        <a:rPr lang="es-ES" sz="1400" b="0" u="none" strike="noStrike" dirty="0" err="1" smtClean="0">
                          <a:effectLst/>
                        </a:rPr>
                        <a:t>investment</a:t>
                      </a:r>
                      <a:endParaRPr lang="es-ES" sz="1400" b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/>
                        <a:t>$ 847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496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/>
        </p:nvCxnSpPr>
        <p:spPr>
          <a:xfrm flipV="1">
            <a:off x="7275147" y="1671093"/>
            <a:ext cx="0" cy="3366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5340083" y="2023582"/>
            <a:ext cx="3548273" cy="274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38"/>
              </a:spcAft>
            </a:pPr>
            <a:r>
              <a:rPr lang="es-MX" sz="1100" dirty="0" err="1" smtClean="0">
                <a:latin typeface="Candara" panose="020E0502030303020204" pitchFamily="34" charset="0"/>
              </a:rPr>
              <a:t>Originatorr</a:t>
            </a:r>
            <a:r>
              <a:rPr lang="es-MX" sz="1100" dirty="0">
                <a:latin typeface="Candara" panose="020E0502030303020204" pitchFamily="34" charset="0"/>
              </a:rPr>
              <a:t>: </a:t>
            </a:r>
            <a:r>
              <a:rPr lang="pt-BR" sz="1100" dirty="0">
                <a:latin typeface="Candara" panose="020E0502030303020204" pitchFamily="34" charset="0"/>
              </a:rPr>
              <a:t>URBACONSULT S.A UC CONSULT S.A.S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335662" y="2375245"/>
            <a:ext cx="3552695" cy="43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dirty="0" err="1" smtClean="0">
                <a:latin typeface="Candara" panose="020E0502030303020204" pitchFamily="34" charset="0"/>
              </a:rPr>
              <a:t>Objective</a:t>
            </a:r>
            <a:r>
              <a:rPr lang="es-MX" sz="1100" dirty="0" smtClean="0">
                <a:latin typeface="Candara" panose="020E0502030303020204" pitchFamily="34" charset="0"/>
              </a:rPr>
              <a:t>: </a:t>
            </a:r>
            <a:r>
              <a:rPr lang="en-US" sz="1100" dirty="0">
                <a:latin typeface="Candara" panose="020E0502030303020204" pitchFamily="34" charset="0"/>
              </a:rPr>
              <a:t>Construction, maintenance and operation of the railway infrastructure between </a:t>
            </a:r>
            <a:r>
              <a:rPr lang="en-US" sz="1100" dirty="0" err="1">
                <a:latin typeface="Candara" panose="020E0502030303020204" pitchFamily="34" charset="0"/>
              </a:rPr>
              <a:t>Ibagué</a:t>
            </a:r>
            <a:r>
              <a:rPr lang="en-US" sz="1100" dirty="0">
                <a:latin typeface="Candara" panose="020E0502030303020204" pitchFamily="34" charset="0"/>
              </a:rPr>
              <a:t> and Armenia</a:t>
            </a:r>
            <a:r>
              <a:rPr lang="es-MX" sz="1100" dirty="0" smtClean="0">
                <a:latin typeface="Candara" panose="020E0502030303020204" pitchFamily="34" charset="0"/>
              </a:rPr>
              <a:t>.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35662" y="3829541"/>
            <a:ext cx="3412528" cy="274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38"/>
              </a:spcAft>
            </a:pPr>
            <a:r>
              <a:rPr lang="es-MX" sz="1100" dirty="0" err="1">
                <a:latin typeface="Candara" panose="020E0502030303020204" pitchFamily="34" charset="0"/>
              </a:rPr>
              <a:t>Capex</a:t>
            </a:r>
            <a:r>
              <a:rPr lang="es-MX" sz="1100" dirty="0">
                <a:latin typeface="Candara" panose="020E0502030303020204" pitchFamily="34" charset="0"/>
              </a:rPr>
              <a:t>: COP$ 4.8 </a:t>
            </a:r>
            <a:r>
              <a:rPr lang="es-MX" sz="1100" dirty="0" err="1" smtClean="0">
                <a:latin typeface="Candara" panose="020E0502030303020204" pitchFamily="34" charset="0"/>
              </a:rPr>
              <a:t>Billions</a:t>
            </a:r>
            <a:endParaRPr lang="es-MX" sz="1100" dirty="0">
              <a:latin typeface="Candara" panose="020E0502030303020204" pitchFamily="34" charset="0"/>
            </a:endParaRP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675661"/>
              </p:ext>
            </p:extLst>
          </p:nvPr>
        </p:nvGraphicFramePr>
        <p:xfrm>
          <a:off x="5457477" y="4256195"/>
          <a:ext cx="3418964" cy="978408"/>
        </p:xfrm>
        <a:graphic>
          <a:graphicData uri="http://schemas.openxmlformats.org/drawingml/2006/table">
            <a:tbl>
              <a:tblPr firstRow="1" firstCol="1" bandRow="1"/>
              <a:tblGrid>
                <a:gridCol w="1746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24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58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Traffic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million</a:t>
                      </a:r>
                      <a:r>
                        <a:rPr lang="es-MX" sz="1500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vehicules  per</a:t>
                      </a:r>
                      <a:r>
                        <a:rPr lang="es-MX" sz="1500" baseline="0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500" baseline="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s-MX" sz="1500" baseline="0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time: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time: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031" marR="41031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31" name="154 Grupo"/>
          <p:cNvGrpSpPr/>
          <p:nvPr/>
        </p:nvGrpSpPr>
        <p:grpSpPr>
          <a:xfrm>
            <a:off x="83005" y="1697293"/>
            <a:ext cx="4932492" cy="4810701"/>
            <a:chOff x="3439102" y="228844"/>
            <a:chExt cx="5343533" cy="6131377"/>
          </a:xfrm>
        </p:grpSpPr>
        <p:grpSp>
          <p:nvGrpSpPr>
            <p:cNvPr id="38" name="179 Grupo"/>
            <p:cNvGrpSpPr/>
            <p:nvPr/>
          </p:nvGrpSpPr>
          <p:grpSpPr>
            <a:xfrm>
              <a:off x="3439102" y="534729"/>
              <a:ext cx="5343533" cy="5825492"/>
              <a:chOff x="3326985" y="558478"/>
              <a:chExt cx="5343533" cy="5825493"/>
            </a:xfrm>
          </p:grpSpPr>
          <p:cxnSp>
            <p:nvCxnSpPr>
              <p:cNvPr id="44" name="16 Conector recto"/>
              <p:cNvCxnSpPr/>
              <p:nvPr/>
            </p:nvCxnSpPr>
            <p:spPr>
              <a:xfrm flipH="1">
                <a:off x="4374819" y="6165304"/>
                <a:ext cx="144016" cy="72008"/>
              </a:xfrm>
              <a:prstGeom prst="line">
                <a:avLst/>
              </a:prstGeom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189 Grupo"/>
              <p:cNvGrpSpPr/>
              <p:nvPr/>
            </p:nvGrpSpPr>
            <p:grpSpPr>
              <a:xfrm>
                <a:off x="3326985" y="558478"/>
                <a:ext cx="5343533" cy="5825493"/>
                <a:chOff x="3326985" y="558478"/>
                <a:chExt cx="5343533" cy="5825493"/>
              </a:xfrm>
            </p:grpSpPr>
            <p:cxnSp>
              <p:nvCxnSpPr>
                <p:cNvPr id="46" name="18 Conector recto"/>
                <p:cNvCxnSpPr/>
                <p:nvPr/>
              </p:nvCxnSpPr>
              <p:spPr>
                <a:xfrm>
                  <a:off x="4088994" y="6193237"/>
                  <a:ext cx="288248" cy="44075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196 Grupo"/>
                <p:cNvGrpSpPr/>
                <p:nvPr/>
              </p:nvGrpSpPr>
              <p:grpSpPr>
                <a:xfrm>
                  <a:off x="3326985" y="558478"/>
                  <a:ext cx="5343533" cy="5825493"/>
                  <a:chOff x="3326985" y="558478"/>
                  <a:chExt cx="5343533" cy="5825493"/>
                </a:xfrm>
              </p:grpSpPr>
              <p:grpSp>
                <p:nvGrpSpPr>
                  <p:cNvPr id="48" name="197 Grupo"/>
                  <p:cNvGrpSpPr/>
                  <p:nvPr/>
                </p:nvGrpSpPr>
                <p:grpSpPr>
                  <a:xfrm>
                    <a:off x="3832943" y="558478"/>
                    <a:ext cx="4837575" cy="5825493"/>
                    <a:chOff x="4067944" y="558478"/>
                    <a:chExt cx="4837575" cy="5825493"/>
                  </a:xfrm>
                </p:grpSpPr>
                <p:grpSp>
                  <p:nvGrpSpPr>
                    <p:cNvPr id="66" name="321 Grupo"/>
                    <p:cNvGrpSpPr/>
                    <p:nvPr/>
                  </p:nvGrpSpPr>
                  <p:grpSpPr>
                    <a:xfrm>
                      <a:off x="4067944" y="558478"/>
                      <a:ext cx="4837575" cy="5825493"/>
                      <a:chOff x="4067944" y="558478"/>
                      <a:chExt cx="4837575" cy="5825493"/>
                    </a:xfrm>
                  </p:grpSpPr>
                  <p:grpSp>
                    <p:nvGrpSpPr>
                      <p:cNvPr id="71" name="333 Grupo"/>
                      <p:cNvGrpSpPr/>
                      <p:nvPr/>
                    </p:nvGrpSpPr>
                    <p:grpSpPr>
                      <a:xfrm>
                        <a:off x="4067944" y="558478"/>
                        <a:ext cx="3716745" cy="5825493"/>
                        <a:chOff x="4067944" y="558478"/>
                        <a:chExt cx="3716745" cy="5825493"/>
                      </a:xfrm>
                    </p:grpSpPr>
                    <p:grpSp>
                      <p:nvGrpSpPr>
                        <p:cNvPr id="73" name="335 Grupo"/>
                        <p:cNvGrpSpPr/>
                        <p:nvPr/>
                      </p:nvGrpSpPr>
                      <p:grpSpPr>
                        <a:xfrm>
                          <a:off x="4067944" y="558478"/>
                          <a:ext cx="3716745" cy="5030762"/>
                          <a:chOff x="4423410" y="806202"/>
                          <a:chExt cx="3863340" cy="5240268"/>
                        </a:xfrm>
                      </p:grpSpPr>
                      <p:sp>
                        <p:nvSpPr>
                          <p:cNvPr id="75" name="70 Forma libre"/>
                          <p:cNvSpPr/>
                          <p:nvPr/>
                        </p:nvSpPr>
                        <p:spPr>
                          <a:xfrm>
                            <a:off x="4423410" y="891540"/>
                            <a:ext cx="3371850" cy="5154930"/>
                          </a:xfrm>
                          <a:custGeom>
                            <a:avLst/>
                            <a:gdLst>
                              <a:gd name="connsiteX0" fmla="*/ 3371850 w 3371850"/>
                              <a:gd name="connsiteY0" fmla="*/ 0 h 5154930"/>
                              <a:gd name="connsiteX1" fmla="*/ 3326130 w 3371850"/>
                              <a:gd name="connsiteY1" fmla="*/ 57150 h 5154930"/>
                              <a:gd name="connsiteX2" fmla="*/ 3291840 w 3371850"/>
                              <a:gd name="connsiteY2" fmla="*/ 68580 h 5154930"/>
                              <a:gd name="connsiteX3" fmla="*/ 3223260 w 3371850"/>
                              <a:gd name="connsiteY3" fmla="*/ 114300 h 5154930"/>
                              <a:gd name="connsiteX4" fmla="*/ 3074670 w 3371850"/>
                              <a:gd name="connsiteY4" fmla="*/ 148590 h 5154930"/>
                              <a:gd name="connsiteX5" fmla="*/ 3040380 w 3371850"/>
                              <a:gd name="connsiteY5" fmla="*/ 160020 h 5154930"/>
                              <a:gd name="connsiteX6" fmla="*/ 3017520 w 3371850"/>
                              <a:gd name="connsiteY6" fmla="*/ 194310 h 5154930"/>
                              <a:gd name="connsiteX7" fmla="*/ 2948940 w 3371850"/>
                              <a:gd name="connsiteY7" fmla="*/ 240030 h 5154930"/>
                              <a:gd name="connsiteX8" fmla="*/ 2914650 w 3371850"/>
                              <a:gd name="connsiteY8" fmla="*/ 274320 h 5154930"/>
                              <a:gd name="connsiteX9" fmla="*/ 2891790 w 3371850"/>
                              <a:gd name="connsiteY9" fmla="*/ 308610 h 5154930"/>
                              <a:gd name="connsiteX10" fmla="*/ 2823210 w 3371850"/>
                              <a:gd name="connsiteY10" fmla="*/ 354330 h 5154930"/>
                              <a:gd name="connsiteX11" fmla="*/ 2811780 w 3371850"/>
                              <a:gd name="connsiteY11" fmla="*/ 388620 h 5154930"/>
                              <a:gd name="connsiteX12" fmla="*/ 2743200 w 3371850"/>
                              <a:gd name="connsiteY12" fmla="*/ 411480 h 5154930"/>
                              <a:gd name="connsiteX13" fmla="*/ 2377440 w 3371850"/>
                              <a:gd name="connsiteY13" fmla="*/ 400050 h 5154930"/>
                              <a:gd name="connsiteX14" fmla="*/ 2343150 w 3371850"/>
                              <a:gd name="connsiteY14" fmla="*/ 388620 h 5154930"/>
                              <a:gd name="connsiteX15" fmla="*/ 2228850 w 3371850"/>
                              <a:gd name="connsiteY15" fmla="*/ 400050 h 5154930"/>
                              <a:gd name="connsiteX16" fmla="*/ 2183130 w 3371850"/>
                              <a:gd name="connsiteY16" fmla="*/ 468630 h 5154930"/>
                              <a:gd name="connsiteX17" fmla="*/ 2148840 w 3371850"/>
                              <a:gd name="connsiteY17" fmla="*/ 605790 h 5154930"/>
                              <a:gd name="connsiteX18" fmla="*/ 2125980 w 3371850"/>
                              <a:gd name="connsiteY18" fmla="*/ 640080 h 5154930"/>
                              <a:gd name="connsiteX19" fmla="*/ 2011680 w 3371850"/>
                              <a:gd name="connsiteY19" fmla="*/ 628650 h 5154930"/>
                              <a:gd name="connsiteX20" fmla="*/ 1977390 w 3371850"/>
                              <a:gd name="connsiteY20" fmla="*/ 617220 h 5154930"/>
                              <a:gd name="connsiteX21" fmla="*/ 1931670 w 3371850"/>
                              <a:gd name="connsiteY21" fmla="*/ 548640 h 5154930"/>
                              <a:gd name="connsiteX22" fmla="*/ 1863090 w 3371850"/>
                              <a:gd name="connsiteY22" fmla="*/ 525780 h 5154930"/>
                              <a:gd name="connsiteX23" fmla="*/ 1805940 w 3371850"/>
                              <a:gd name="connsiteY23" fmla="*/ 537210 h 5154930"/>
                              <a:gd name="connsiteX24" fmla="*/ 1760220 w 3371850"/>
                              <a:gd name="connsiteY24" fmla="*/ 605790 h 5154930"/>
                              <a:gd name="connsiteX25" fmla="*/ 1725930 w 3371850"/>
                              <a:gd name="connsiteY25" fmla="*/ 628650 h 5154930"/>
                              <a:gd name="connsiteX26" fmla="*/ 1680210 w 3371850"/>
                              <a:gd name="connsiteY26" fmla="*/ 674370 h 5154930"/>
                              <a:gd name="connsiteX27" fmla="*/ 1657350 w 3371850"/>
                              <a:gd name="connsiteY27" fmla="*/ 708660 h 5154930"/>
                              <a:gd name="connsiteX28" fmla="*/ 1588770 w 3371850"/>
                              <a:gd name="connsiteY28" fmla="*/ 765810 h 5154930"/>
                              <a:gd name="connsiteX29" fmla="*/ 1554480 w 3371850"/>
                              <a:gd name="connsiteY29" fmla="*/ 800100 h 5154930"/>
                              <a:gd name="connsiteX30" fmla="*/ 1485900 w 3371850"/>
                              <a:gd name="connsiteY30" fmla="*/ 845820 h 5154930"/>
                              <a:gd name="connsiteX31" fmla="*/ 1451610 w 3371850"/>
                              <a:gd name="connsiteY31" fmla="*/ 868680 h 5154930"/>
                              <a:gd name="connsiteX32" fmla="*/ 1405890 w 3371850"/>
                              <a:gd name="connsiteY32" fmla="*/ 937260 h 5154930"/>
                              <a:gd name="connsiteX33" fmla="*/ 1383030 w 3371850"/>
                              <a:gd name="connsiteY33" fmla="*/ 1005840 h 5154930"/>
                              <a:gd name="connsiteX34" fmla="*/ 1325880 w 3371850"/>
                              <a:gd name="connsiteY34" fmla="*/ 1108710 h 5154930"/>
                              <a:gd name="connsiteX35" fmla="*/ 1383030 w 3371850"/>
                              <a:gd name="connsiteY35" fmla="*/ 1211580 h 5154930"/>
                              <a:gd name="connsiteX36" fmla="*/ 1417320 w 3371850"/>
                              <a:gd name="connsiteY36" fmla="*/ 1234440 h 5154930"/>
                              <a:gd name="connsiteX37" fmla="*/ 1405890 w 3371850"/>
                              <a:gd name="connsiteY37" fmla="*/ 1291590 h 5154930"/>
                              <a:gd name="connsiteX38" fmla="*/ 1360170 w 3371850"/>
                              <a:gd name="connsiteY38" fmla="*/ 1360170 h 5154930"/>
                              <a:gd name="connsiteX39" fmla="*/ 1360170 w 3371850"/>
                              <a:gd name="connsiteY39" fmla="*/ 1474470 h 5154930"/>
                              <a:gd name="connsiteX40" fmla="*/ 1405890 w 3371850"/>
                              <a:gd name="connsiteY40" fmla="*/ 1543050 h 5154930"/>
                              <a:gd name="connsiteX41" fmla="*/ 1337310 w 3371850"/>
                              <a:gd name="connsiteY41" fmla="*/ 1497330 h 5154930"/>
                              <a:gd name="connsiteX42" fmla="*/ 1325880 w 3371850"/>
                              <a:gd name="connsiteY42" fmla="*/ 1531620 h 5154930"/>
                              <a:gd name="connsiteX43" fmla="*/ 1348740 w 3371850"/>
                              <a:gd name="connsiteY43" fmla="*/ 1565910 h 5154930"/>
                              <a:gd name="connsiteX44" fmla="*/ 1383030 w 3371850"/>
                              <a:gd name="connsiteY44" fmla="*/ 1645920 h 5154930"/>
                              <a:gd name="connsiteX45" fmla="*/ 1143000 w 3371850"/>
                              <a:gd name="connsiteY45" fmla="*/ 1680210 h 5154930"/>
                              <a:gd name="connsiteX46" fmla="*/ 1085850 w 3371850"/>
                              <a:gd name="connsiteY46" fmla="*/ 1737360 h 5154930"/>
                              <a:gd name="connsiteX47" fmla="*/ 1005840 w 3371850"/>
                              <a:gd name="connsiteY47" fmla="*/ 1840230 h 5154930"/>
                              <a:gd name="connsiteX48" fmla="*/ 982980 w 3371850"/>
                              <a:gd name="connsiteY48" fmla="*/ 1874520 h 5154930"/>
                              <a:gd name="connsiteX49" fmla="*/ 971550 w 3371850"/>
                              <a:gd name="connsiteY49" fmla="*/ 1908810 h 5154930"/>
                              <a:gd name="connsiteX50" fmla="*/ 937260 w 3371850"/>
                              <a:gd name="connsiteY50" fmla="*/ 1931670 h 5154930"/>
                              <a:gd name="connsiteX51" fmla="*/ 902970 w 3371850"/>
                              <a:gd name="connsiteY51" fmla="*/ 2000250 h 5154930"/>
                              <a:gd name="connsiteX52" fmla="*/ 868680 w 3371850"/>
                              <a:gd name="connsiteY52" fmla="*/ 2023110 h 5154930"/>
                              <a:gd name="connsiteX53" fmla="*/ 800100 w 3371850"/>
                              <a:gd name="connsiteY53" fmla="*/ 2080260 h 5154930"/>
                              <a:gd name="connsiteX54" fmla="*/ 765810 w 3371850"/>
                              <a:gd name="connsiteY54" fmla="*/ 2091690 h 5154930"/>
                              <a:gd name="connsiteX55" fmla="*/ 662940 w 3371850"/>
                              <a:gd name="connsiteY55" fmla="*/ 2160270 h 5154930"/>
                              <a:gd name="connsiteX56" fmla="*/ 628650 w 3371850"/>
                              <a:gd name="connsiteY56" fmla="*/ 2183130 h 5154930"/>
                              <a:gd name="connsiteX57" fmla="*/ 605790 w 3371850"/>
                              <a:gd name="connsiteY57" fmla="*/ 2217420 h 5154930"/>
                              <a:gd name="connsiteX58" fmla="*/ 651510 w 3371850"/>
                              <a:gd name="connsiteY58" fmla="*/ 2286000 h 5154930"/>
                              <a:gd name="connsiteX59" fmla="*/ 651510 w 3371850"/>
                              <a:gd name="connsiteY59" fmla="*/ 2663190 h 5154930"/>
                              <a:gd name="connsiteX60" fmla="*/ 617220 w 3371850"/>
                              <a:gd name="connsiteY60" fmla="*/ 2674620 h 5154930"/>
                              <a:gd name="connsiteX61" fmla="*/ 594360 w 3371850"/>
                              <a:gd name="connsiteY61" fmla="*/ 2640330 h 5154930"/>
                              <a:gd name="connsiteX62" fmla="*/ 605790 w 3371850"/>
                              <a:gd name="connsiteY62" fmla="*/ 2606040 h 5154930"/>
                              <a:gd name="connsiteX63" fmla="*/ 594360 w 3371850"/>
                              <a:gd name="connsiteY63" fmla="*/ 2480310 h 5154930"/>
                              <a:gd name="connsiteX64" fmla="*/ 525780 w 3371850"/>
                              <a:gd name="connsiteY64" fmla="*/ 2446020 h 5154930"/>
                              <a:gd name="connsiteX65" fmla="*/ 457200 w 3371850"/>
                              <a:gd name="connsiteY65" fmla="*/ 2400300 h 5154930"/>
                              <a:gd name="connsiteX66" fmla="*/ 434340 w 3371850"/>
                              <a:gd name="connsiteY66" fmla="*/ 2366010 h 5154930"/>
                              <a:gd name="connsiteX67" fmla="*/ 411480 w 3371850"/>
                              <a:gd name="connsiteY67" fmla="*/ 2297430 h 5154930"/>
                              <a:gd name="connsiteX68" fmla="*/ 377190 w 3371850"/>
                              <a:gd name="connsiteY68" fmla="*/ 2274570 h 5154930"/>
                              <a:gd name="connsiteX69" fmla="*/ 274320 w 3371850"/>
                              <a:gd name="connsiteY69" fmla="*/ 2217420 h 5154930"/>
                              <a:gd name="connsiteX70" fmla="*/ 262890 w 3371850"/>
                              <a:gd name="connsiteY70" fmla="*/ 2320290 h 5154930"/>
                              <a:gd name="connsiteX71" fmla="*/ 297180 w 3371850"/>
                              <a:gd name="connsiteY71" fmla="*/ 2331720 h 5154930"/>
                              <a:gd name="connsiteX72" fmla="*/ 342900 w 3371850"/>
                              <a:gd name="connsiteY72" fmla="*/ 2446020 h 5154930"/>
                              <a:gd name="connsiteX73" fmla="*/ 388620 w 3371850"/>
                              <a:gd name="connsiteY73" fmla="*/ 2514600 h 5154930"/>
                              <a:gd name="connsiteX74" fmla="*/ 400050 w 3371850"/>
                              <a:gd name="connsiteY74" fmla="*/ 2548890 h 5154930"/>
                              <a:gd name="connsiteX75" fmla="*/ 388620 w 3371850"/>
                              <a:gd name="connsiteY75" fmla="*/ 2697480 h 5154930"/>
                              <a:gd name="connsiteX76" fmla="*/ 354330 w 3371850"/>
                              <a:gd name="connsiteY76" fmla="*/ 2720340 h 5154930"/>
                              <a:gd name="connsiteX77" fmla="*/ 285750 w 3371850"/>
                              <a:gd name="connsiteY77" fmla="*/ 2743200 h 5154930"/>
                              <a:gd name="connsiteX78" fmla="*/ 240030 w 3371850"/>
                              <a:gd name="connsiteY78" fmla="*/ 2811780 h 5154930"/>
                              <a:gd name="connsiteX79" fmla="*/ 194310 w 3371850"/>
                              <a:gd name="connsiteY79" fmla="*/ 2914650 h 5154930"/>
                              <a:gd name="connsiteX80" fmla="*/ 171450 w 3371850"/>
                              <a:gd name="connsiteY80" fmla="*/ 2880360 h 5154930"/>
                              <a:gd name="connsiteX81" fmla="*/ 160020 w 3371850"/>
                              <a:gd name="connsiteY81" fmla="*/ 2846070 h 5154930"/>
                              <a:gd name="connsiteX82" fmla="*/ 91440 w 3371850"/>
                              <a:gd name="connsiteY82" fmla="*/ 2823210 h 5154930"/>
                              <a:gd name="connsiteX83" fmla="*/ 45720 w 3371850"/>
                              <a:gd name="connsiteY83" fmla="*/ 2971800 h 5154930"/>
                              <a:gd name="connsiteX84" fmla="*/ 11430 w 3371850"/>
                              <a:gd name="connsiteY84" fmla="*/ 2994660 h 5154930"/>
                              <a:gd name="connsiteX85" fmla="*/ 0 w 3371850"/>
                              <a:gd name="connsiteY85" fmla="*/ 3086100 h 5154930"/>
                              <a:gd name="connsiteX86" fmla="*/ 57150 w 3371850"/>
                              <a:gd name="connsiteY86" fmla="*/ 3188970 h 5154930"/>
                              <a:gd name="connsiteX87" fmla="*/ 114300 w 3371850"/>
                              <a:gd name="connsiteY87" fmla="*/ 3234690 h 5154930"/>
                              <a:gd name="connsiteX88" fmla="*/ 125730 w 3371850"/>
                              <a:gd name="connsiteY88" fmla="*/ 3326130 h 5154930"/>
                              <a:gd name="connsiteX89" fmla="*/ 91440 w 3371850"/>
                              <a:gd name="connsiteY89" fmla="*/ 3348990 h 5154930"/>
                              <a:gd name="connsiteX90" fmla="*/ 125730 w 3371850"/>
                              <a:gd name="connsiteY90" fmla="*/ 3383280 h 5154930"/>
                              <a:gd name="connsiteX91" fmla="*/ 160020 w 3371850"/>
                              <a:gd name="connsiteY91" fmla="*/ 3394710 h 5154930"/>
                              <a:gd name="connsiteX92" fmla="*/ 240030 w 3371850"/>
                              <a:gd name="connsiteY92" fmla="*/ 3474720 h 5154930"/>
                              <a:gd name="connsiteX93" fmla="*/ 297180 w 3371850"/>
                              <a:gd name="connsiteY93" fmla="*/ 3486150 h 5154930"/>
                              <a:gd name="connsiteX94" fmla="*/ 285750 w 3371850"/>
                              <a:gd name="connsiteY94" fmla="*/ 3623310 h 5154930"/>
                              <a:gd name="connsiteX95" fmla="*/ 274320 w 3371850"/>
                              <a:gd name="connsiteY95" fmla="*/ 3737610 h 5154930"/>
                              <a:gd name="connsiteX96" fmla="*/ 228600 w 3371850"/>
                              <a:gd name="connsiteY96" fmla="*/ 3806190 h 5154930"/>
                              <a:gd name="connsiteX97" fmla="*/ 240030 w 3371850"/>
                              <a:gd name="connsiteY97" fmla="*/ 3874770 h 5154930"/>
                              <a:gd name="connsiteX98" fmla="*/ 297180 w 3371850"/>
                              <a:gd name="connsiteY98" fmla="*/ 3931920 h 5154930"/>
                              <a:gd name="connsiteX99" fmla="*/ 342900 w 3371850"/>
                              <a:gd name="connsiteY99" fmla="*/ 3977640 h 5154930"/>
                              <a:gd name="connsiteX100" fmla="*/ 342900 w 3371850"/>
                              <a:gd name="connsiteY100" fmla="*/ 4091940 h 5154930"/>
                              <a:gd name="connsiteX101" fmla="*/ 320040 w 3371850"/>
                              <a:gd name="connsiteY101" fmla="*/ 4126230 h 5154930"/>
                              <a:gd name="connsiteX102" fmla="*/ 308610 w 3371850"/>
                              <a:gd name="connsiteY102" fmla="*/ 4160520 h 5154930"/>
                              <a:gd name="connsiteX103" fmla="*/ 274320 w 3371850"/>
                              <a:gd name="connsiteY103" fmla="*/ 4183380 h 5154930"/>
                              <a:gd name="connsiteX104" fmla="*/ 240030 w 3371850"/>
                              <a:gd name="connsiteY104" fmla="*/ 4217670 h 5154930"/>
                              <a:gd name="connsiteX105" fmla="*/ 228600 w 3371850"/>
                              <a:gd name="connsiteY105" fmla="*/ 4251960 h 5154930"/>
                              <a:gd name="connsiteX106" fmla="*/ 251460 w 3371850"/>
                              <a:gd name="connsiteY106" fmla="*/ 4400550 h 5154930"/>
                              <a:gd name="connsiteX107" fmla="*/ 274320 w 3371850"/>
                              <a:gd name="connsiteY107" fmla="*/ 4434840 h 5154930"/>
                              <a:gd name="connsiteX108" fmla="*/ 285750 w 3371850"/>
                              <a:gd name="connsiteY108" fmla="*/ 4572000 h 5154930"/>
                              <a:gd name="connsiteX109" fmla="*/ 320040 w 3371850"/>
                              <a:gd name="connsiteY109" fmla="*/ 4594860 h 5154930"/>
                              <a:gd name="connsiteX110" fmla="*/ 377190 w 3371850"/>
                              <a:gd name="connsiteY110" fmla="*/ 4640580 h 5154930"/>
                              <a:gd name="connsiteX111" fmla="*/ 320040 w 3371850"/>
                              <a:gd name="connsiteY111" fmla="*/ 4720590 h 5154930"/>
                              <a:gd name="connsiteX112" fmla="*/ 308610 w 3371850"/>
                              <a:gd name="connsiteY112" fmla="*/ 4754880 h 5154930"/>
                              <a:gd name="connsiteX113" fmla="*/ 297180 w 3371850"/>
                              <a:gd name="connsiteY113" fmla="*/ 4994910 h 5154930"/>
                              <a:gd name="connsiteX114" fmla="*/ 251460 w 3371850"/>
                              <a:gd name="connsiteY114" fmla="*/ 5063490 h 5154930"/>
                              <a:gd name="connsiteX115" fmla="*/ 194310 w 3371850"/>
                              <a:gd name="connsiteY115" fmla="*/ 5109210 h 5154930"/>
                              <a:gd name="connsiteX116" fmla="*/ 171450 w 3371850"/>
                              <a:gd name="connsiteY116" fmla="*/ 5154930 h 51549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  <a:cxn ang="0">
                                <a:pos x="connsiteX66" y="connsiteY66"/>
                              </a:cxn>
                              <a:cxn ang="0">
                                <a:pos x="connsiteX67" y="connsiteY67"/>
                              </a:cxn>
                              <a:cxn ang="0">
                                <a:pos x="connsiteX68" y="connsiteY68"/>
                              </a:cxn>
                              <a:cxn ang="0">
                                <a:pos x="connsiteX69" y="connsiteY69"/>
                              </a:cxn>
                              <a:cxn ang="0">
                                <a:pos x="connsiteX70" y="connsiteY70"/>
                              </a:cxn>
                              <a:cxn ang="0">
                                <a:pos x="connsiteX71" y="connsiteY71"/>
                              </a:cxn>
                              <a:cxn ang="0">
                                <a:pos x="connsiteX72" y="connsiteY72"/>
                              </a:cxn>
                              <a:cxn ang="0">
                                <a:pos x="connsiteX73" y="connsiteY73"/>
                              </a:cxn>
                              <a:cxn ang="0">
                                <a:pos x="connsiteX74" y="connsiteY74"/>
                              </a:cxn>
                              <a:cxn ang="0">
                                <a:pos x="connsiteX75" y="connsiteY75"/>
                              </a:cxn>
                              <a:cxn ang="0">
                                <a:pos x="connsiteX76" y="connsiteY76"/>
                              </a:cxn>
                              <a:cxn ang="0">
                                <a:pos x="connsiteX77" y="connsiteY77"/>
                              </a:cxn>
                              <a:cxn ang="0">
                                <a:pos x="connsiteX78" y="connsiteY78"/>
                              </a:cxn>
                              <a:cxn ang="0">
                                <a:pos x="connsiteX79" y="connsiteY79"/>
                              </a:cxn>
                              <a:cxn ang="0">
                                <a:pos x="connsiteX80" y="connsiteY80"/>
                              </a:cxn>
                              <a:cxn ang="0">
                                <a:pos x="connsiteX81" y="connsiteY81"/>
                              </a:cxn>
                              <a:cxn ang="0">
                                <a:pos x="connsiteX82" y="connsiteY82"/>
                              </a:cxn>
                              <a:cxn ang="0">
                                <a:pos x="connsiteX83" y="connsiteY83"/>
                              </a:cxn>
                              <a:cxn ang="0">
                                <a:pos x="connsiteX84" y="connsiteY84"/>
                              </a:cxn>
                              <a:cxn ang="0">
                                <a:pos x="connsiteX85" y="connsiteY85"/>
                              </a:cxn>
                              <a:cxn ang="0">
                                <a:pos x="connsiteX86" y="connsiteY86"/>
                              </a:cxn>
                              <a:cxn ang="0">
                                <a:pos x="connsiteX87" y="connsiteY87"/>
                              </a:cxn>
                              <a:cxn ang="0">
                                <a:pos x="connsiteX88" y="connsiteY88"/>
                              </a:cxn>
                              <a:cxn ang="0">
                                <a:pos x="connsiteX89" y="connsiteY89"/>
                              </a:cxn>
                              <a:cxn ang="0">
                                <a:pos x="connsiteX90" y="connsiteY90"/>
                              </a:cxn>
                              <a:cxn ang="0">
                                <a:pos x="connsiteX91" y="connsiteY91"/>
                              </a:cxn>
                              <a:cxn ang="0">
                                <a:pos x="connsiteX92" y="connsiteY92"/>
                              </a:cxn>
                              <a:cxn ang="0">
                                <a:pos x="connsiteX93" y="connsiteY93"/>
                              </a:cxn>
                              <a:cxn ang="0">
                                <a:pos x="connsiteX94" y="connsiteY94"/>
                              </a:cxn>
                              <a:cxn ang="0">
                                <a:pos x="connsiteX95" y="connsiteY95"/>
                              </a:cxn>
                              <a:cxn ang="0">
                                <a:pos x="connsiteX96" y="connsiteY96"/>
                              </a:cxn>
                              <a:cxn ang="0">
                                <a:pos x="connsiteX97" y="connsiteY97"/>
                              </a:cxn>
                              <a:cxn ang="0">
                                <a:pos x="connsiteX98" y="connsiteY98"/>
                              </a:cxn>
                              <a:cxn ang="0">
                                <a:pos x="connsiteX99" y="connsiteY99"/>
                              </a:cxn>
                              <a:cxn ang="0">
                                <a:pos x="connsiteX100" y="connsiteY100"/>
                              </a:cxn>
                              <a:cxn ang="0">
                                <a:pos x="connsiteX101" y="connsiteY101"/>
                              </a:cxn>
                              <a:cxn ang="0">
                                <a:pos x="connsiteX102" y="connsiteY102"/>
                              </a:cxn>
                              <a:cxn ang="0">
                                <a:pos x="connsiteX103" y="connsiteY103"/>
                              </a:cxn>
                              <a:cxn ang="0">
                                <a:pos x="connsiteX104" y="connsiteY104"/>
                              </a:cxn>
                              <a:cxn ang="0">
                                <a:pos x="connsiteX105" y="connsiteY105"/>
                              </a:cxn>
                              <a:cxn ang="0">
                                <a:pos x="connsiteX106" y="connsiteY106"/>
                              </a:cxn>
                              <a:cxn ang="0">
                                <a:pos x="connsiteX107" y="connsiteY107"/>
                              </a:cxn>
                              <a:cxn ang="0">
                                <a:pos x="connsiteX108" y="connsiteY108"/>
                              </a:cxn>
                              <a:cxn ang="0">
                                <a:pos x="connsiteX109" y="connsiteY109"/>
                              </a:cxn>
                              <a:cxn ang="0">
                                <a:pos x="connsiteX110" y="connsiteY110"/>
                              </a:cxn>
                              <a:cxn ang="0">
                                <a:pos x="connsiteX111" y="connsiteY111"/>
                              </a:cxn>
                              <a:cxn ang="0">
                                <a:pos x="connsiteX112" y="connsiteY112"/>
                              </a:cxn>
                              <a:cxn ang="0">
                                <a:pos x="connsiteX113" y="connsiteY113"/>
                              </a:cxn>
                              <a:cxn ang="0">
                                <a:pos x="connsiteX114" y="connsiteY114"/>
                              </a:cxn>
                              <a:cxn ang="0">
                                <a:pos x="connsiteX115" y="connsiteY115"/>
                              </a:cxn>
                              <a:cxn ang="0">
                                <a:pos x="connsiteX116" y="connsiteY116"/>
                              </a:cxn>
                            </a:cxnLst>
                            <a:rect l="l" t="t" r="r" b="b"/>
                            <a:pathLst>
                              <a:path w="3371850" h="5154930">
                                <a:moveTo>
                                  <a:pt x="3371850" y="0"/>
                                </a:moveTo>
                                <a:cubicBezTo>
                                  <a:pt x="3356610" y="19050"/>
                                  <a:pt x="3344653" y="41273"/>
                                  <a:pt x="3326130" y="57150"/>
                                </a:cubicBezTo>
                                <a:cubicBezTo>
                                  <a:pt x="3316982" y="64991"/>
                                  <a:pt x="3302372" y="62729"/>
                                  <a:pt x="3291840" y="68580"/>
                                </a:cubicBezTo>
                                <a:cubicBezTo>
                                  <a:pt x="3267823" y="81923"/>
                                  <a:pt x="3249324" y="105612"/>
                                  <a:pt x="3223260" y="114300"/>
                                </a:cubicBezTo>
                                <a:cubicBezTo>
                                  <a:pt x="3129122" y="145679"/>
                                  <a:pt x="3178534" y="133752"/>
                                  <a:pt x="3074670" y="148590"/>
                                </a:cubicBezTo>
                                <a:cubicBezTo>
                                  <a:pt x="3063240" y="152400"/>
                                  <a:pt x="3049788" y="152494"/>
                                  <a:pt x="3040380" y="160020"/>
                                </a:cubicBezTo>
                                <a:cubicBezTo>
                                  <a:pt x="3029653" y="168602"/>
                                  <a:pt x="3026314" y="183757"/>
                                  <a:pt x="3017520" y="194310"/>
                                </a:cubicBezTo>
                                <a:cubicBezTo>
                                  <a:pt x="2984590" y="233826"/>
                                  <a:pt x="2991202" y="225943"/>
                                  <a:pt x="2948940" y="240030"/>
                                </a:cubicBezTo>
                                <a:cubicBezTo>
                                  <a:pt x="2937510" y="251460"/>
                                  <a:pt x="2924998" y="261902"/>
                                  <a:pt x="2914650" y="274320"/>
                                </a:cubicBezTo>
                                <a:cubicBezTo>
                                  <a:pt x="2905856" y="284873"/>
                                  <a:pt x="2902128" y="299564"/>
                                  <a:pt x="2891790" y="308610"/>
                                </a:cubicBezTo>
                                <a:cubicBezTo>
                                  <a:pt x="2871113" y="326702"/>
                                  <a:pt x="2823210" y="354330"/>
                                  <a:pt x="2823210" y="354330"/>
                                </a:cubicBezTo>
                                <a:cubicBezTo>
                                  <a:pt x="2819400" y="365760"/>
                                  <a:pt x="2821584" y="381617"/>
                                  <a:pt x="2811780" y="388620"/>
                                </a:cubicBezTo>
                                <a:cubicBezTo>
                                  <a:pt x="2792172" y="402626"/>
                                  <a:pt x="2743200" y="411480"/>
                                  <a:pt x="2743200" y="411480"/>
                                </a:cubicBezTo>
                                <a:cubicBezTo>
                                  <a:pt x="2621280" y="407670"/>
                                  <a:pt x="2499221" y="407009"/>
                                  <a:pt x="2377440" y="400050"/>
                                </a:cubicBezTo>
                                <a:cubicBezTo>
                                  <a:pt x="2365411" y="399363"/>
                                  <a:pt x="2355198" y="388620"/>
                                  <a:pt x="2343150" y="388620"/>
                                </a:cubicBezTo>
                                <a:cubicBezTo>
                                  <a:pt x="2304860" y="388620"/>
                                  <a:pt x="2266950" y="396240"/>
                                  <a:pt x="2228850" y="400050"/>
                                </a:cubicBezTo>
                                <a:cubicBezTo>
                                  <a:pt x="2213610" y="422910"/>
                                  <a:pt x="2187647" y="441530"/>
                                  <a:pt x="2183130" y="468630"/>
                                </a:cubicBezTo>
                                <a:cubicBezTo>
                                  <a:pt x="2177417" y="502910"/>
                                  <a:pt x="2168966" y="575601"/>
                                  <a:pt x="2148840" y="605790"/>
                                </a:cubicBezTo>
                                <a:lnTo>
                                  <a:pt x="2125980" y="640080"/>
                                </a:lnTo>
                                <a:cubicBezTo>
                                  <a:pt x="2087880" y="636270"/>
                                  <a:pt x="2049525" y="634472"/>
                                  <a:pt x="2011680" y="628650"/>
                                </a:cubicBezTo>
                                <a:cubicBezTo>
                                  <a:pt x="1999772" y="626818"/>
                                  <a:pt x="1985909" y="625739"/>
                                  <a:pt x="1977390" y="617220"/>
                                </a:cubicBezTo>
                                <a:cubicBezTo>
                                  <a:pt x="1957963" y="597793"/>
                                  <a:pt x="1957734" y="557328"/>
                                  <a:pt x="1931670" y="548640"/>
                                </a:cubicBezTo>
                                <a:lnTo>
                                  <a:pt x="1863090" y="525780"/>
                                </a:lnTo>
                                <a:cubicBezTo>
                                  <a:pt x="1844040" y="529590"/>
                                  <a:pt x="1823316" y="528522"/>
                                  <a:pt x="1805940" y="537210"/>
                                </a:cubicBezTo>
                                <a:cubicBezTo>
                                  <a:pt x="1739887" y="570237"/>
                                  <a:pt x="1794087" y="563457"/>
                                  <a:pt x="1760220" y="605790"/>
                                </a:cubicBezTo>
                                <a:cubicBezTo>
                                  <a:pt x="1751638" y="616517"/>
                                  <a:pt x="1737360" y="621030"/>
                                  <a:pt x="1725930" y="628650"/>
                                </a:cubicBezTo>
                                <a:cubicBezTo>
                                  <a:pt x="1700992" y="703465"/>
                                  <a:pt x="1735628" y="630035"/>
                                  <a:pt x="1680210" y="674370"/>
                                </a:cubicBezTo>
                                <a:cubicBezTo>
                                  <a:pt x="1669483" y="682952"/>
                                  <a:pt x="1666144" y="698107"/>
                                  <a:pt x="1657350" y="708660"/>
                                </a:cubicBezTo>
                                <a:cubicBezTo>
                                  <a:pt x="1611814" y="763303"/>
                                  <a:pt x="1637812" y="724942"/>
                                  <a:pt x="1588770" y="765810"/>
                                </a:cubicBezTo>
                                <a:cubicBezTo>
                                  <a:pt x="1576352" y="776158"/>
                                  <a:pt x="1567239" y="790176"/>
                                  <a:pt x="1554480" y="800100"/>
                                </a:cubicBezTo>
                                <a:cubicBezTo>
                                  <a:pt x="1532793" y="816968"/>
                                  <a:pt x="1508760" y="830580"/>
                                  <a:pt x="1485900" y="845820"/>
                                </a:cubicBezTo>
                                <a:lnTo>
                                  <a:pt x="1451610" y="868680"/>
                                </a:lnTo>
                                <a:cubicBezTo>
                                  <a:pt x="1436370" y="891540"/>
                                  <a:pt x="1414578" y="911196"/>
                                  <a:pt x="1405890" y="937260"/>
                                </a:cubicBezTo>
                                <a:cubicBezTo>
                                  <a:pt x="1398270" y="960120"/>
                                  <a:pt x="1396396" y="985790"/>
                                  <a:pt x="1383030" y="1005840"/>
                                </a:cubicBezTo>
                                <a:cubicBezTo>
                                  <a:pt x="1330627" y="1084445"/>
                                  <a:pt x="1345998" y="1048356"/>
                                  <a:pt x="1325880" y="1108710"/>
                                </a:cubicBezTo>
                                <a:cubicBezTo>
                                  <a:pt x="1337791" y="1144443"/>
                                  <a:pt x="1349342" y="1189121"/>
                                  <a:pt x="1383030" y="1211580"/>
                                </a:cubicBezTo>
                                <a:lnTo>
                                  <a:pt x="1417320" y="1234440"/>
                                </a:lnTo>
                                <a:cubicBezTo>
                                  <a:pt x="1456038" y="1292517"/>
                                  <a:pt x="1443372" y="1248753"/>
                                  <a:pt x="1405890" y="1291590"/>
                                </a:cubicBezTo>
                                <a:cubicBezTo>
                                  <a:pt x="1387798" y="1312267"/>
                                  <a:pt x="1360170" y="1360170"/>
                                  <a:pt x="1360170" y="1360170"/>
                                </a:cubicBezTo>
                                <a:cubicBezTo>
                                  <a:pt x="1350857" y="1406737"/>
                                  <a:pt x="1339003" y="1427903"/>
                                  <a:pt x="1360170" y="1474470"/>
                                </a:cubicBezTo>
                                <a:cubicBezTo>
                                  <a:pt x="1371539" y="1499482"/>
                                  <a:pt x="1428750" y="1558290"/>
                                  <a:pt x="1405890" y="1543050"/>
                                </a:cubicBezTo>
                                <a:lnTo>
                                  <a:pt x="1337310" y="1497330"/>
                                </a:lnTo>
                                <a:cubicBezTo>
                                  <a:pt x="1333500" y="1508760"/>
                                  <a:pt x="1323899" y="1519736"/>
                                  <a:pt x="1325880" y="1531620"/>
                                </a:cubicBezTo>
                                <a:cubicBezTo>
                                  <a:pt x="1328138" y="1545170"/>
                                  <a:pt x="1343329" y="1553284"/>
                                  <a:pt x="1348740" y="1565910"/>
                                </a:cubicBezTo>
                                <a:cubicBezTo>
                                  <a:pt x="1393025" y="1669242"/>
                                  <a:pt x="1325639" y="1559833"/>
                                  <a:pt x="1383030" y="1645920"/>
                                </a:cubicBezTo>
                                <a:cubicBezTo>
                                  <a:pt x="1243397" y="1680828"/>
                                  <a:pt x="1322916" y="1666370"/>
                                  <a:pt x="1143000" y="1680210"/>
                                </a:cubicBezTo>
                                <a:cubicBezTo>
                                  <a:pt x="1080135" y="1722120"/>
                                  <a:pt x="1133475" y="1680210"/>
                                  <a:pt x="1085850" y="1737360"/>
                                </a:cubicBezTo>
                                <a:cubicBezTo>
                                  <a:pt x="996321" y="1844795"/>
                                  <a:pt x="1121394" y="1666899"/>
                                  <a:pt x="1005840" y="1840230"/>
                                </a:cubicBezTo>
                                <a:cubicBezTo>
                                  <a:pt x="998220" y="1851660"/>
                                  <a:pt x="987324" y="1861488"/>
                                  <a:pt x="982980" y="1874520"/>
                                </a:cubicBezTo>
                                <a:cubicBezTo>
                                  <a:pt x="979170" y="1885950"/>
                                  <a:pt x="979076" y="1899402"/>
                                  <a:pt x="971550" y="1908810"/>
                                </a:cubicBezTo>
                                <a:cubicBezTo>
                                  <a:pt x="962968" y="1919537"/>
                                  <a:pt x="948690" y="1924050"/>
                                  <a:pt x="937260" y="1931670"/>
                                </a:cubicBezTo>
                                <a:cubicBezTo>
                                  <a:pt x="927964" y="1959559"/>
                                  <a:pt x="925127" y="1978093"/>
                                  <a:pt x="902970" y="2000250"/>
                                </a:cubicBezTo>
                                <a:cubicBezTo>
                                  <a:pt x="893256" y="2009964"/>
                                  <a:pt x="879233" y="2014316"/>
                                  <a:pt x="868680" y="2023110"/>
                                </a:cubicBezTo>
                                <a:cubicBezTo>
                                  <a:pt x="830762" y="2054708"/>
                                  <a:pt x="842668" y="2058976"/>
                                  <a:pt x="800100" y="2080260"/>
                                </a:cubicBezTo>
                                <a:cubicBezTo>
                                  <a:pt x="789324" y="2085648"/>
                                  <a:pt x="776342" y="2085839"/>
                                  <a:pt x="765810" y="2091690"/>
                                </a:cubicBezTo>
                                <a:lnTo>
                                  <a:pt x="662940" y="2160270"/>
                                </a:lnTo>
                                <a:lnTo>
                                  <a:pt x="628650" y="2183130"/>
                                </a:lnTo>
                                <a:cubicBezTo>
                                  <a:pt x="621030" y="2194560"/>
                                  <a:pt x="602810" y="2204010"/>
                                  <a:pt x="605790" y="2217420"/>
                                </a:cubicBezTo>
                                <a:cubicBezTo>
                                  <a:pt x="611750" y="2244240"/>
                                  <a:pt x="651510" y="2286000"/>
                                  <a:pt x="651510" y="2286000"/>
                                </a:cubicBezTo>
                                <a:cubicBezTo>
                                  <a:pt x="654691" y="2349621"/>
                                  <a:pt x="675778" y="2578253"/>
                                  <a:pt x="651510" y="2663190"/>
                                </a:cubicBezTo>
                                <a:cubicBezTo>
                                  <a:pt x="648200" y="2674775"/>
                                  <a:pt x="628650" y="2670810"/>
                                  <a:pt x="617220" y="2674620"/>
                                </a:cubicBezTo>
                                <a:cubicBezTo>
                                  <a:pt x="609600" y="2663190"/>
                                  <a:pt x="596618" y="2653880"/>
                                  <a:pt x="594360" y="2640330"/>
                                </a:cubicBezTo>
                                <a:cubicBezTo>
                                  <a:pt x="592379" y="2628446"/>
                                  <a:pt x="605790" y="2618088"/>
                                  <a:pt x="605790" y="2606040"/>
                                </a:cubicBezTo>
                                <a:cubicBezTo>
                                  <a:pt x="605790" y="2563957"/>
                                  <a:pt x="606736" y="2520532"/>
                                  <a:pt x="594360" y="2480310"/>
                                </a:cubicBezTo>
                                <a:cubicBezTo>
                                  <a:pt x="588083" y="2459909"/>
                                  <a:pt x="539741" y="2453776"/>
                                  <a:pt x="525780" y="2446020"/>
                                </a:cubicBezTo>
                                <a:cubicBezTo>
                                  <a:pt x="501763" y="2432677"/>
                                  <a:pt x="457200" y="2400300"/>
                                  <a:pt x="457200" y="2400300"/>
                                </a:cubicBezTo>
                                <a:cubicBezTo>
                                  <a:pt x="449580" y="2388870"/>
                                  <a:pt x="439919" y="2378563"/>
                                  <a:pt x="434340" y="2366010"/>
                                </a:cubicBezTo>
                                <a:cubicBezTo>
                                  <a:pt x="424553" y="2343990"/>
                                  <a:pt x="431530" y="2310796"/>
                                  <a:pt x="411480" y="2297430"/>
                                </a:cubicBezTo>
                                <a:lnTo>
                                  <a:pt x="377190" y="2274570"/>
                                </a:lnTo>
                                <a:cubicBezTo>
                                  <a:pt x="320694" y="2189826"/>
                                  <a:pt x="358411" y="2200602"/>
                                  <a:pt x="274320" y="2217420"/>
                                </a:cubicBezTo>
                                <a:cubicBezTo>
                                  <a:pt x="266700" y="2240280"/>
                                  <a:pt x="234315" y="2291715"/>
                                  <a:pt x="262890" y="2320290"/>
                                </a:cubicBezTo>
                                <a:cubicBezTo>
                                  <a:pt x="271409" y="2328809"/>
                                  <a:pt x="285750" y="2327910"/>
                                  <a:pt x="297180" y="2331720"/>
                                </a:cubicBezTo>
                                <a:cubicBezTo>
                                  <a:pt x="373151" y="2407691"/>
                                  <a:pt x="291465" y="2312289"/>
                                  <a:pt x="342900" y="2446020"/>
                                </a:cubicBezTo>
                                <a:cubicBezTo>
                                  <a:pt x="352763" y="2471663"/>
                                  <a:pt x="379932" y="2488536"/>
                                  <a:pt x="388620" y="2514600"/>
                                </a:cubicBezTo>
                                <a:lnTo>
                                  <a:pt x="400050" y="2548890"/>
                                </a:lnTo>
                                <a:cubicBezTo>
                                  <a:pt x="396240" y="2598420"/>
                                  <a:pt x="401420" y="2649481"/>
                                  <a:pt x="388620" y="2697480"/>
                                </a:cubicBezTo>
                                <a:cubicBezTo>
                                  <a:pt x="385080" y="2710753"/>
                                  <a:pt x="366883" y="2714761"/>
                                  <a:pt x="354330" y="2720340"/>
                                </a:cubicBezTo>
                                <a:cubicBezTo>
                                  <a:pt x="332310" y="2730127"/>
                                  <a:pt x="285750" y="2743200"/>
                                  <a:pt x="285750" y="2743200"/>
                                </a:cubicBezTo>
                                <a:cubicBezTo>
                                  <a:pt x="270510" y="2766060"/>
                                  <a:pt x="248718" y="2785716"/>
                                  <a:pt x="240030" y="2811780"/>
                                </a:cubicBezTo>
                                <a:cubicBezTo>
                                  <a:pt x="212826" y="2893392"/>
                                  <a:pt x="230536" y="2860310"/>
                                  <a:pt x="194310" y="2914650"/>
                                </a:cubicBezTo>
                                <a:cubicBezTo>
                                  <a:pt x="186690" y="2903220"/>
                                  <a:pt x="177593" y="2892647"/>
                                  <a:pt x="171450" y="2880360"/>
                                </a:cubicBezTo>
                                <a:cubicBezTo>
                                  <a:pt x="166062" y="2869584"/>
                                  <a:pt x="169824" y="2853073"/>
                                  <a:pt x="160020" y="2846070"/>
                                </a:cubicBezTo>
                                <a:cubicBezTo>
                                  <a:pt x="140412" y="2832064"/>
                                  <a:pt x="91440" y="2823210"/>
                                  <a:pt x="91440" y="2823210"/>
                                </a:cubicBezTo>
                                <a:cubicBezTo>
                                  <a:pt x="81044" y="2927165"/>
                                  <a:pt x="105969" y="2921592"/>
                                  <a:pt x="45720" y="2971800"/>
                                </a:cubicBezTo>
                                <a:cubicBezTo>
                                  <a:pt x="35167" y="2980594"/>
                                  <a:pt x="22860" y="2987040"/>
                                  <a:pt x="11430" y="2994660"/>
                                </a:cubicBezTo>
                                <a:cubicBezTo>
                                  <a:pt x="7620" y="3025140"/>
                                  <a:pt x="0" y="3055383"/>
                                  <a:pt x="0" y="3086100"/>
                                </a:cubicBezTo>
                                <a:cubicBezTo>
                                  <a:pt x="0" y="3116277"/>
                                  <a:pt x="50623" y="3179180"/>
                                  <a:pt x="57150" y="3188970"/>
                                </a:cubicBezTo>
                                <a:cubicBezTo>
                                  <a:pt x="86693" y="3233285"/>
                                  <a:pt x="66978" y="3218916"/>
                                  <a:pt x="114300" y="3234690"/>
                                </a:cubicBezTo>
                                <a:cubicBezTo>
                                  <a:pt x="137949" y="3270164"/>
                                  <a:pt x="153978" y="3276696"/>
                                  <a:pt x="125730" y="3326130"/>
                                </a:cubicBezTo>
                                <a:cubicBezTo>
                                  <a:pt x="118914" y="3338057"/>
                                  <a:pt x="102870" y="3341370"/>
                                  <a:pt x="91440" y="3348990"/>
                                </a:cubicBezTo>
                                <a:cubicBezTo>
                                  <a:pt x="102870" y="3360420"/>
                                  <a:pt x="112280" y="3374314"/>
                                  <a:pt x="125730" y="3383280"/>
                                </a:cubicBezTo>
                                <a:cubicBezTo>
                                  <a:pt x="135755" y="3389963"/>
                                  <a:pt x="151501" y="3386191"/>
                                  <a:pt x="160020" y="3394710"/>
                                </a:cubicBezTo>
                                <a:cubicBezTo>
                                  <a:pt x="232067" y="3466757"/>
                                  <a:pt x="171061" y="3457478"/>
                                  <a:pt x="240030" y="3474720"/>
                                </a:cubicBezTo>
                                <a:cubicBezTo>
                                  <a:pt x="258877" y="3479432"/>
                                  <a:pt x="278130" y="3482340"/>
                                  <a:pt x="297180" y="3486150"/>
                                </a:cubicBezTo>
                                <a:cubicBezTo>
                                  <a:pt x="293370" y="3531870"/>
                                  <a:pt x="289904" y="3577620"/>
                                  <a:pt x="285750" y="3623310"/>
                                </a:cubicBezTo>
                                <a:cubicBezTo>
                                  <a:pt x="282283" y="3661443"/>
                                  <a:pt x="285741" y="3701063"/>
                                  <a:pt x="274320" y="3737610"/>
                                </a:cubicBezTo>
                                <a:cubicBezTo>
                                  <a:pt x="266125" y="3763834"/>
                                  <a:pt x="228600" y="3806190"/>
                                  <a:pt x="228600" y="3806190"/>
                                </a:cubicBezTo>
                                <a:cubicBezTo>
                                  <a:pt x="232410" y="3829050"/>
                                  <a:pt x="232701" y="3852784"/>
                                  <a:pt x="240030" y="3874770"/>
                                </a:cubicBezTo>
                                <a:cubicBezTo>
                                  <a:pt x="253238" y="3914394"/>
                                  <a:pt x="268732" y="3907536"/>
                                  <a:pt x="297180" y="3931920"/>
                                </a:cubicBezTo>
                                <a:cubicBezTo>
                                  <a:pt x="313544" y="3945946"/>
                                  <a:pt x="327660" y="3962400"/>
                                  <a:pt x="342900" y="3977640"/>
                                </a:cubicBezTo>
                                <a:cubicBezTo>
                                  <a:pt x="359449" y="4027287"/>
                                  <a:pt x="363638" y="4022814"/>
                                  <a:pt x="342900" y="4091940"/>
                                </a:cubicBezTo>
                                <a:cubicBezTo>
                                  <a:pt x="338953" y="4105098"/>
                                  <a:pt x="326183" y="4113943"/>
                                  <a:pt x="320040" y="4126230"/>
                                </a:cubicBezTo>
                                <a:cubicBezTo>
                                  <a:pt x="314652" y="4137006"/>
                                  <a:pt x="316136" y="4151112"/>
                                  <a:pt x="308610" y="4160520"/>
                                </a:cubicBezTo>
                                <a:cubicBezTo>
                                  <a:pt x="300028" y="4171247"/>
                                  <a:pt x="284873" y="4174586"/>
                                  <a:pt x="274320" y="4183380"/>
                                </a:cubicBezTo>
                                <a:cubicBezTo>
                                  <a:pt x="261902" y="4193728"/>
                                  <a:pt x="251460" y="4206240"/>
                                  <a:pt x="240030" y="4217670"/>
                                </a:cubicBezTo>
                                <a:cubicBezTo>
                                  <a:pt x="236220" y="4229100"/>
                                  <a:pt x="228600" y="4239912"/>
                                  <a:pt x="228600" y="4251960"/>
                                </a:cubicBezTo>
                                <a:cubicBezTo>
                                  <a:pt x="228600" y="4278185"/>
                                  <a:pt x="231895" y="4361421"/>
                                  <a:pt x="251460" y="4400550"/>
                                </a:cubicBezTo>
                                <a:cubicBezTo>
                                  <a:pt x="257603" y="4412837"/>
                                  <a:pt x="266700" y="4423410"/>
                                  <a:pt x="274320" y="4434840"/>
                                </a:cubicBezTo>
                                <a:cubicBezTo>
                                  <a:pt x="278130" y="4480560"/>
                                  <a:pt x="273146" y="4527887"/>
                                  <a:pt x="285750" y="4572000"/>
                                </a:cubicBezTo>
                                <a:cubicBezTo>
                                  <a:pt x="289524" y="4585209"/>
                                  <a:pt x="310326" y="4585146"/>
                                  <a:pt x="320040" y="4594860"/>
                                </a:cubicBezTo>
                                <a:cubicBezTo>
                                  <a:pt x="371741" y="4646561"/>
                                  <a:pt x="310434" y="4618328"/>
                                  <a:pt x="377190" y="4640580"/>
                                </a:cubicBezTo>
                                <a:cubicBezTo>
                                  <a:pt x="350520" y="4720590"/>
                                  <a:pt x="377190" y="4701540"/>
                                  <a:pt x="320040" y="4720590"/>
                                </a:cubicBezTo>
                                <a:cubicBezTo>
                                  <a:pt x="316230" y="4732020"/>
                                  <a:pt x="309611" y="4742873"/>
                                  <a:pt x="308610" y="4754880"/>
                                </a:cubicBezTo>
                                <a:cubicBezTo>
                                  <a:pt x="301958" y="4834704"/>
                                  <a:pt x="311765" y="4916148"/>
                                  <a:pt x="297180" y="4994910"/>
                                </a:cubicBezTo>
                                <a:cubicBezTo>
                                  <a:pt x="292177" y="5021925"/>
                                  <a:pt x="266700" y="5040630"/>
                                  <a:pt x="251460" y="5063490"/>
                                </a:cubicBezTo>
                                <a:cubicBezTo>
                                  <a:pt x="221917" y="5107805"/>
                                  <a:pt x="241632" y="5093436"/>
                                  <a:pt x="194310" y="5109210"/>
                                </a:cubicBezTo>
                                <a:cubicBezTo>
                                  <a:pt x="169337" y="5146670"/>
                                  <a:pt x="171450" y="5129763"/>
                                  <a:pt x="171450" y="5154930"/>
                                </a:cubicBezTo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/>
                          </a:p>
                        </p:txBody>
                      </p:sp>
                      <p:sp>
                        <p:nvSpPr>
                          <p:cNvPr id="76" name="71 Forma libre"/>
                          <p:cNvSpPr/>
                          <p:nvPr/>
                        </p:nvSpPr>
                        <p:spPr>
                          <a:xfrm>
                            <a:off x="7166610" y="925830"/>
                            <a:ext cx="1120140" cy="3246120"/>
                          </a:xfrm>
                          <a:custGeom>
                            <a:avLst/>
                            <a:gdLst>
                              <a:gd name="connsiteX0" fmla="*/ 1097280 w 1120140"/>
                              <a:gd name="connsiteY0" fmla="*/ 0 h 3246120"/>
                              <a:gd name="connsiteX1" fmla="*/ 971550 w 1120140"/>
                              <a:gd name="connsiteY1" fmla="*/ 80010 h 3246120"/>
                              <a:gd name="connsiteX2" fmla="*/ 937260 w 1120140"/>
                              <a:gd name="connsiteY2" fmla="*/ 102870 h 3246120"/>
                              <a:gd name="connsiteX3" fmla="*/ 902970 w 1120140"/>
                              <a:gd name="connsiteY3" fmla="*/ 125730 h 3246120"/>
                              <a:gd name="connsiteX4" fmla="*/ 800100 w 1120140"/>
                              <a:gd name="connsiteY4" fmla="*/ 148590 h 3246120"/>
                              <a:gd name="connsiteX5" fmla="*/ 754380 w 1120140"/>
                              <a:gd name="connsiteY5" fmla="*/ 251460 h 3246120"/>
                              <a:gd name="connsiteX6" fmla="*/ 742950 w 1120140"/>
                              <a:gd name="connsiteY6" fmla="*/ 285750 h 3246120"/>
                              <a:gd name="connsiteX7" fmla="*/ 697230 w 1120140"/>
                              <a:gd name="connsiteY7" fmla="*/ 388620 h 3246120"/>
                              <a:gd name="connsiteX8" fmla="*/ 685800 w 1120140"/>
                              <a:gd name="connsiteY8" fmla="*/ 422910 h 3246120"/>
                              <a:gd name="connsiteX9" fmla="*/ 640080 w 1120140"/>
                              <a:gd name="connsiteY9" fmla="*/ 491490 h 3246120"/>
                              <a:gd name="connsiteX10" fmla="*/ 605790 w 1120140"/>
                              <a:gd name="connsiteY10" fmla="*/ 502920 h 3246120"/>
                              <a:gd name="connsiteX11" fmla="*/ 491490 w 1120140"/>
                              <a:gd name="connsiteY11" fmla="*/ 514350 h 3246120"/>
                              <a:gd name="connsiteX12" fmla="*/ 480060 w 1120140"/>
                              <a:gd name="connsiteY12" fmla="*/ 571500 h 3246120"/>
                              <a:gd name="connsiteX13" fmla="*/ 468630 w 1120140"/>
                              <a:gd name="connsiteY13" fmla="*/ 662940 h 3246120"/>
                              <a:gd name="connsiteX14" fmla="*/ 400050 w 1120140"/>
                              <a:gd name="connsiteY14" fmla="*/ 765810 h 3246120"/>
                              <a:gd name="connsiteX15" fmla="*/ 377190 w 1120140"/>
                              <a:gd name="connsiteY15" fmla="*/ 800100 h 3246120"/>
                              <a:gd name="connsiteX16" fmla="*/ 342900 w 1120140"/>
                              <a:gd name="connsiteY16" fmla="*/ 902970 h 3246120"/>
                              <a:gd name="connsiteX17" fmla="*/ 308610 w 1120140"/>
                              <a:gd name="connsiteY17" fmla="*/ 971550 h 3246120"/>
                              <a:gd name="connsiteX18" fmla="*/ 274320 w 1120140"/>
                              <a:gd name="connsiteY18" fmla="*/ 994410 h 3246120"/>
                              <a:gd name="connsiteX19" fmla="*/ 251460 w 1120140"/>
                              <a:gd name="connsiteY19" fmla="*/ 1028700 h 3246120"/>
                              <a:gd name="connsiteX20" fmla="*/ 228600 w 1120140"/>
                              <a:gd name="connsiteY20" fmla="*/ 1097280 h 3246120"/>
                              <a:gd name="connsiteX21" fmla="*/ 217170 w 1120140"/>
                              <a:gd name="connsiteY21" fmla="*/ 1234440 h 3246120"/>
                              <a:gd name="connsiteX22" fmla="*/ 205740 w 1120140"/>
                              <a:gd name="connsiteY22" fmla="*/ 1268730 h 3246120"/>
                              <a:gd name="connsiteX23" fmla="*/ 217170 w 1120140"/>
                              <a:gd name="connsiteY23" fmla="*/ 1348740 h 3246120"/>
                              <a:gd name="connsiteX24" fmla="*/ 160020 w 1120140"/>
                              <a:gd name="connsiteY24" fmla="*/ 1451610 h 3246120"/>
                              <a:gd name="connsiteX25" fmla="*/ 137160 w 1120140"/>
                              <a:gd name="connsiteY25" fmla="*/ 1485900 h 3246120"/>
                              <a:gd name="connsiteX26" fmla="*/ 125730 w 1120140"/>
                              <a:gd name="connsiteY26" fmla="*/ 1520190 h 3246120"/>
                              <a:gd name="connsiteX27" fmla="*/ 91440 w 1120140"/>
                              <a:gd name="connsiteY27" fmla="*/ 1543050 h 3246120"/>
                              <a:gd name="connsiteX28" fmla="*/ 80010 w 1120140"/>
                              <a:gd name="connsiteY28" fmla="*/ 1577340 h 3246120"/>
                              <a:gd name="connsiteX29" fmla="*/ 34290 w 1120140"/>
                              <a:gd name="connsiteY29" fmla="*/ 1645920 h 3246120"/>
                              <a:gd name="connsiteX30" fmla="*/ 11430 w 1120140"/>
                              <a:gd name="connsiteY30" fmla="*/ 1714500 h 3246120"/>
                              <a:gd name="connsiteX31" fmla="*/ 0 w 1120140"/>
                              <a:gd name="connsiteY31" fmla="*/ 1748790 h 3246120"/>
                              <a:gd name="connsiteX32" fmla="*/ 11430 w 1120140"/>
                              <a:gd name="connsiteY32" fmla="*/ 1783080 h 3246120"/>
                              <a:gd name="connsiteX33" fmla="*/ 114300 w 1120140"/>
                              <a:gd name="connsiteY33" fmla="*/ 1783080 h 3246120"/>
                              <a:gd name="connsiteX34" fmla="*/ 148590 w 1120140"/>
                              <a:gd name="connsiteY34" fmla="*/ 1760220 h 3246120"/>
                              <a:gd name="connsiteX35" fmla="*/ 205740 w 1120140"/>
                              <a:gd name="connsiteY35" fmla="*/ 1771650 h 3246120"/>
                              <a:gd name="connsiteX36" fmla="*/ 217170 w 1120140"/>
                              <a:gd name="connsiteY36" fmla="*/ 1805940 h 3246120"/>
                              <a:gd name="connsiteX37" fmla="*/ 228600 w 1120140"/>
                              <a:gd name="connsiteY37" fmla="*/ 1851660 h 3246120"/>
                              <a:gd name="connsiteX38" fmla="*/ 320040 w 1120140"/>
                              <a:gd name="connsiteY38" fmla="*/ 1851660 h 3246120"/>
                              <a:gd name="connsiteX39" fmla="*/ 331470 w 1120140"/>
                              <a:gd name="connsiteY39" fmla="*/ 1954530 h 3246120"/>
                              <a:gd name="connsiteX40" fmla="*/ 354330 w 1120140"/>
                              <a:gd name="connsiteY40" fmla="*/ 2068830 h 3246120"/>
                              <a:gd name="connsiteX41" fmla="*/ 377190 w 1120140"/>
                              <a:gd name="connsiteY41" fmla="*/ 2103120 h 3246120"/>
                              <a:gd name="connsiteX42" fmla="*/ 388620 w 1120140"/>
                              <a:gd name="connsiteY42" fmla="*/ 2137410 h 3246120"/>
                              <a:gd name="connsiteX43" fmla="*/ 457200 w 1120140"/>
                              <a:gd name="connsiteY43" fmla="*/ 2205990 h 3246120"/>
                              <a:gd name="connsiteX44" fmla="*/ 491490 w 1120140"/>
                              <a:gd name="connsiteY44" fmla="*/ 2240280 h 3246120"/>
                              <a:gd name="connsiteX45" fmla="*/ 525780 w 1120140"/>
                              <a:gd name="connsiteY45" fmla="*/ 2274570 h 3246120"/>
                              <a:gd name="connsiteX46" fmla="*/ 571500 w 1120140"/>
                              <a:gd name="connsiteY46" fmla="*/ 2331720 h 3246120"/>
                              <a:gd name="connsiteX47" fmla="*/ 617220 w 1120140"/>
                              <a:gd name="connsiteY47" fmla="*/ 2388870 h 3246120"/>
                              <a:gd name="connsiteX48" fmla="*/ 594360 w 1120140"/>
                              <a:gd name="connsiteY48" fmla="*/ 2468880 h 3246120"/>
                              <a:gd name="connsiteX49" fmla="*/ 548640 w 1120140"/>
                              <a:gd name="connsiteY49" fmla="*/ 2583180 h 3246120"/>
                              <a:gd name="connsiteX50" fmla="*/ 514350 w 1120140"/>
                              <a:gd name="connsiteY50" fmla="*/ 2606040 h 3246120"/>
                              <a:gd name="connsiteX51" fmla="*/ 525780 w 1120140"/>
                              <a:gd name="connsiteY51" fmla="*/ 2697480 h 3246120"/>
                              <a:gd name="connsiteX52" fmla="*/ 514350 w 1120140"/>
                              <a:gd name="connsiteY52" fmla="*/ 2788920 h 3246120"/>
                              <a:gd name="connsiteX53" fmla="*/ 537210 w 1120140"/>
                              <a:gd name="connsiteY53" fmla="*/ 2880360 h 3246120"/>
                              <a:gd name="connsiteX54" fmla="*/ 560070 w 1120140"/>
                              <a:gd name="connsiteY54" fmla="*/ 2914650 h 3246120"/>
                              <a:gd name="connsiteX55" fmla="*/ 571500 w 1120140"/>
                              <a:gd name="connsiteY55" fmla="*/ 2948940 h 3246120"/>
                              <a:gd name="connsiteX56" fmla="*/ 605790 w 1120140"/>
                              <a:gd name="connsiteY56" fmla="*/ 2971800 h 3246120"/>
                              <a:gd name="connsiteX57" fmla="*/ 640080 w 1120140"/>
                              <a:gd name="connsiteY57" fmla="*/ 2960370 h 3246120"/>
                              <a:gd name="connsiteX58" fmla="*/ 685800 w 1120140"/>
                              <a:gd name="connsiteY58" fmla="*/ 3074670 h 3246120"/>
                              <a:gd name="connsiteX59" fmla="*/ 697230 w 1120140"/>
                              <a:gd name="connsiteY59" fmla="*/ 3108960 h 3246120"/>
                              <a:gd name="connsiteX60" fmla="*/ 765810 w 1120140"/>
                              <a:gd name="connsiteY60" fmla="*/ 3143250 h 3246120"/>
                              <a:gd name="connsiteX61" fmla="*/ 777240 w 1120140"/>
                              <a:gd name="connsiteY61" fmla="*/ 3177540 h 3246120"/>
                              <a:gd name="connsiteX62" fmla="*/ 788670 w 1120140"/>
                              <a:gd name="connsiteY62" fmla="*/ 3223260 h 3246120"/>
                              <a:gd name="connsiteX63" fmla="*/ 822960 w 1120140"/>
                              <a:gd name="connsiteY63" fmla="*/ 3246120 h 3246120"/>
                              <a:gd name="connsiteX64" fmla="*/ 880110 w 1120140"/>
                              <a:gd name="connsiteY64" fmla="*/ 3234690 h 3246120"/>
                              <a:gd name="connsiteX65" fmla="*/ 914400 w 1120140"/>
                              <a:gd name="connsiteY65" fmla="*/ 3223260 h 3246120"/>
                              <a:gd name="connsiteX66" fmla="*/ 925830 w 1120140"/>
                              <a:gd name="connsiteY66" fmla="*/ 3188970 h 3246120"/>
                              <a:gd name="connsiteX67" fmla="*/ 1108710 w 1120140"/>
                              <a:gd name="connsiteY67" fmla="*/ 3223260 h 3246120"/>
                              <a:gd name="connsiteX68" fmla="*/ 1120140 w 1120140"/>
                              <a:gd name="connsiteY68" fmla="*/ 3223260 h 324612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  <a:cxn ang="0">
                                <a:pos x="connsiteX66" y="connsiteY66"/>
                              </a:cxn>
                              <a:cxn ang="0">
                                <a:pos x="connsiteX67" y="connsiteY67"/>
                              </a:cxn>
                              <a:cxn ang="0">
                                <a:pos x="connsiteX68" y="connsiteY68"/>
                              </a:cxn>
                            </a:cxnLst>
                            <a:rect l="l" t="t" r="r" b="b"/>
                            <a:pathLst>
                              <a:path w="1120140" h="3246120">
                                <a:moveTo>
                                  <a:pt x="1097280" y="0"/>
                                </a:moveTo>
                                <a:cubicBezTo>
                                  <a:pt x="1016571" y="48425"/>
                                  <a:pt x="1058615" y="21967"/>
                                  <a:pt x="971550" y="80010"/>
                                </a:cubicBezTo>
                                <a:lnTo>
                                  <a:pt x="937260" y="102870"/>
                                </a:lnTo>
                                <a:cubicBezTo>
                                  <a:pt x="925830" y="110490"/>
                                  <a:pt x="916002" y="121386"/>
                                  <a:pt x="902970" y="125730"/>
                                </a:cubicBezTo>
                                <a:cubicBezTo>
                                  <a:pt x="846694" y="144489"/>
                                  <a:pt x="880564" y="135179"/>
                                  <a:pt x="800100" y="148590"/>
                                </a:cubicBezTo>
                                <a:cubicBezTo>
                                  <a:pt x="763874" y="202930"/>
                                  <a:pt x="781584" y="169848"/>
                                  <a:pt x="754380" y="251460"/>
                                </a:cubicBezTo>
                                <a:cubicBezTo>
                                  <a:pt x="750570" y="262890"/>
                                  <a:pt x="749633" y="275725"/>
                                  <a:pt x="742950" y="285750"/>
                                </a:cubicBezTo>
                                <a:cubicBezTo>
                                  <a:pt x="706724" y="340090"/>
                                  <a:pt x="724434" y="307008"/>
                                  <a:pt x="697230" y="388620"/>
                                </a:cubicBezTo>
                                <a:lnTo>
                                  <a:pt x="685800" y="422910"/>
                                </a:lnTo>
                                <a:cubicBezTo>
                                  <a:pt x="673817" y="458860"/>
                                  <a:pt x="676774" y="467027"/>
                                  <a:pt x="640080" y="491490"/>
                                </a:cubicBezTo>
                                <a:cubicBezTo>
                                  <a:pt x="630055" y="498173"/>
                                  <a:pt x="617698" y="501088"/>
                                  <a:pt x="605790" y="502920"/>
                                </a:cubicBezTo>
                                <a:cubicBezTo>
                                  <a:pt x="567945" y="508742"/>
                                  <a:pt x="529590" y="510540"/>
                                  <a:pt x="491490" y="514350"/>
                                </a:cubicBezTo>
                                <a:cubicBezTo>
                                  <a:pt x="487680" y="533400"/>
                                  <a:pt x="483014" y="552299"/>
                                  <a:pt x="480060" y="571500"/>
                                </a:cubicBezTo>
                                <a:cubicBezTo>
                                  <a:pt x="475389" y="601860"/>
                                  <a:pt x="478961" y="634012"/>
                                  <a:pt x="468630" y="662940"/>
                                </a:cubicBezTo>
                                <a:lnTo>
                                  <a:pt x="400050" y="765810"/>
                                </a:lnTo>
                                <a:cubicBezTo>
                                  <a:pt x="392430" y="777240"/>
                                  <a:pt x="381534" y="787068"/>
                                  <a:pt x="377190" y="800100"/>
                                </a:cubicBezTo>
                                <a:lnTo>
                                  <a:pt x="342900" y="902970"/>
                                </a:lnTo>
                                <a:cubicBezTo>
                                  <a:pt x="333604" y="930859"/>
                                  <a:pt x="330767" y="949393"/>
                                  <a:pt x="308610" y="971550"/>
                                </a:cubicBezTo>
                                <a:cubicBezTo>
                                  <a:pt x="298896" y="981264"/>
                                  <a:pt x="285750" y="986790"/>
                                  <a:pt x="274320" y="994410"/>
                                </a:cubicBezTo>
                                <a:cubicBezTo>
                                  <a:pt x="266700" y="1005840"/>
                                  <a:pt x="257039" y="1016147"/>
                                  <a:pt x="251460" y="1028700"/>
                                </a:cubicBezTo>
                                <a:cubicBezTo>
                                  <a:pt x="241673" y="1050720"/>
                                  <a:pt x="228600" y="1097280"/>
                                  <a:pt x="228600" y="1097280"/>
                                </a:cubicBezTo>
                                <a:cubicBezTo>
                                  <a:pt x="224790" y="1143000"/>
                                  <a:pt x="223233" y="1188964"/>
                                  <a:pt x="217170" y="1234440"/>
                                </a:cubicBezTo>
                                <a:cubicBezTo>
                                  <a:pt x="215578" y="1246383"/>
                                  <a:pt x="205740" y="1256682"/>
                                  <a:pt x="205740" y="1268730"/>
                                </a:cubicBezTo>
                                <a:cubicBezTo>
                                  <a:pt x="205740" y="1295671"/>
                                  <a:pt x="213360" y="1322070"/>
                                  <a:pt x="217170" y="1348740"/>
                                </a:cubicBezTo>
                                <a:cubicBezTo>
                                  <a:pt x="197052" y="1409094"/>
                                  <a:pt x="212423" y="1373005"/>
                                  <a:pt x="160020" y="1451610"/>
                                </a:cubicBezTo>
                                <a:cubicBezTo>
                                  <a:pt x="152400" y="1463040"/>
                                  <a:pt x="141504" y="1472868"/>
                                  <a:pt x="137160" y="1485900"/>
                                </a:cubicBezTo>
                                <a:cubicBezTo>
                                  <a:pt x="133350" y="1497330"/>
                                  <a:pt x="133256" y="1510782"/>
                                  <a:pt x="125730" y="1520190"/>
                                </a:cubicBezTo>
                                <a:cubicBezTo>
                                  <a:pt x="117148" y="1530917"/>
                                  <a:pt x="102870" y="1535430"/>
                                  <a:pt x="91440" y="1543050"/>
                                </a:cubicBezTo>
                                <a:cubicBezTo>
                                  <a:pt x="87630" y="1554480"/>
                                  <a:pt x="85861" y="1566808"/>
                                  <a:pt x="80010" y="1577340"/>
                                </a:cubicBezTo>
                                <a:cubicBezTo>
                                  <a:pt x="66667" y="1601357"/>
                                  <a:pt x="42978" y="1619856"/>
                                  <a:pt x="34290" y="1645920"/>
                                </a:cubicBezTo>
                                <a:lnTo>
                                  <a:pt x="11430" y="1714500"/>
                                </a:lnTo>
                                <a:lnTo>
                                  <a:pt x="0" y="1748790"/>
                                </a:lnTo>
                                <a:cubicBezTo>
                                  <a:pt x="3810" y="1760220"/>
                                  <a:pt x="2911" y="1774561"/>
                                  <a:pt x="11430" y="1783080"/>
                                </a:cubicBezTo>
                                <a:cubicBezTo>
                                  <a:pt x="35548" y="1807198"/>
                                  <a:pt x="95692" y="1786181"/>
                                  <a:pt x="114300" y="1783080"/>
                                </a:cubicBezTo>
                                <a:cubicBezTo>
                                  <a:pt x="125730" y="1775460"/>
                                  <a:pt x="134959" y="1761924"/>
                                  <a:pt x="148590" y="1760220"/>
                                </a:cubicBezTo>
                                <a:cubicBezTo>
                                  <a:pt x="167867" y="1757810"/>
                                  <a:pt x="189576" y="1760874"/>
                                  <a:pt x="205740" y="1771650"/>
                                </a:cubicBezTo>
                                <a:cubicBezTo>
                                  <a:pt x="215765" y="1778333"/>
                                  <a:pt x="213860" y="1794355"/>
                                  <a:pt x="217170" y="1805940"/>
                                </a:cubicBezTo>
                                <a:cubicBezTo>
                                  <a:pt x="221486" y="1821045"/>
                                  <a:pt x="224790" y="1836420"/>
                                  <a:pt x="228600" y="1851660"/>
                                </a:cubicBezTo>
                                <a:cubicBezTo>
                                  <a:pt x="242147" y="1848273"/>
                                  <a:pt x="306493" y="1824567"/>
                                  <a:pt x="320040" y="1851660"/>
                                </a:cubicBezTo>
                                <a:cubicBezTo>
                                  <a:pt x="335469" y="1882519"/>
                                  <a:pt x="327191" y="1920295"/>
                                  <a:pt x="331470" y="1954530"/>
                                </a:cubicBezTo>
                                <a:cubicBezTo>
                                  <a:pt x="334980" y="1982612"/>
                                  <a:pt x="338684" y="2037539"/>
                                  <a:pt x="354330" y="2068830"/>
                                </a:cubicBezTo>
                                <a:cubicBezTo>
                                  <a:pt x="360473" y="2081117"/>
                                  <a:pt x="371047" y="2090833"/>
                                  <a:pt x="377190" y="2103120"/>
                                </a:cubicBezTo>
                                <a:cubicBezTo>
                                  <a:pt x="382578" y="2113896"/>
                                  <a:pt x="381223" y="2127900"/>
                                  <a:pt x="388620" y="2137410"/>
                                </a:cubicBezTo>
                                <a:cubicBezTo>
                                  <a:pt x="408468" y="2162929"/>
                                  <a:pt x="434340" y="2183130"/>
                                  <a:pt x="457200" y="2205990"/>
                                </a:cubicBezTo>
                                <a:lnTo>
                                  <a:pt x="491490" y="2240280"/>
                                </a:lnTo>
                                <a:lnTo>
                                  <a:pt x="525780" y="2274570"/>
                                </a:lnTo>
                                <a:cubicBezTo>
                                  <a:pt x="554510" y="2360759"/>
                                  <a:pt x="512414" y="2257862"/>
                                  <a:pt x="571500" y="2331720"/>
                                </a:cubicBezTo>
                                <a:cubicBezTo>
                                  <a:pt x="634596" y="2410590"/>
                                  <a:pt x="518950" y="2323356"/>
                                  <a:pt x="617220" y="2388870"/>
                                </a:cubicBezTo>
                                <a:cubicBezTo>
                                  <a:pt x="581488" y="2531798"/>
                                  <a:pt x="627155" y="2354097"/>
                                  <a:pt x="594360" y="2468880"/>
                                </a:cubicBezTo>
                                <a:cubicBezTo>
                                  <a:pt x="583184" y="2507997"/>
                                  <a:pt x="579246" y="2552574"/>
                                  <a:pt x="548640" y="2583180"/>
                                </a:cubicBezTo>
                                <a:cubicBezTo>
                                  <a:pt x="538926" y="2592894"/>
                                  <a:pt x="525780" y="2598420"/>
                                  <a:pt x="514350" y="2606040"/>
                                </a:cubicBezTo>
                                <a:cubicBezTo>
                                  <a:pt x="518160" y="2636520"/>
                                  <a:pt x="525780" y="2666763"/>
                                  <a:pt x="525780" y="2697480"/>
                                </a:cubicBezTo>
                                <a:cubicBezTo>
                                  <a:pt x="525780" y="2728197"/>
                                  <a:pt x="514350" y="2758203"/>
                                  <a:pt x="514350" y="2788920"/>
                                </a:cubicBezTo>
                                <a:cubicBezTo>
                                  <a:pt x="514350" y="2801962"/>
                                  <a:pt x="528191" y="2862321"/>
                                  <a:pt x="537210" y="2880360"/>
                                </a:cubicBezTo>
                                <a:cubicBezTo>
                                  <a:pt x="543353" y="2892647"/>
                                  <a:pt x="553927" y="2902363"/>
                                  <a:pt x="560070" y="2914650"/>
                                </a:cubicBezTo>
                                <a:cubicBezTo>
                                  <a:pt x="565458" y="2925426"/>
                                  <a:pt x="563974" y="2939532"/>
                                  <a:pt x="571500" y="2948940"/>
                                </a:cubicBezTo>
                                <a:cubicBezTo>
                                  <a:pt x="580082" y="2959667"/>
                                  <a:pt x="594360" y="2964180"/>
                                  <a:pt x="605790" y="2971800"/>
                                </a:cubicBezTo>
                                <a:cubicBezTo>
                                  <a:pt x="617220" y="2967990"/>
                                  <a:pt x="629749" y="2954171"/>
                                  <a:pt x="640080" y="2960370"/>
                                </a:cubicBezTo>
                                <a:cubicBezTo>
                                  <a:pt x="654095" y="2968779"/>
                                  <a:pt x="685300" y="3073171"/>
                                  <a:pt x="685800" y="3074670"/>
                                </a:cubicBezTo>
                                <a:cubicBezTo>
                                  <a:pt x="689610" y="3086100"/>
                                  <a:pt x="687205" y="3102277"/>
                                  <a:pt x="697230" y="3108960"/>
                                </a:cubicBezTo>
                                <a:cubicBezTo>
                                  <a:pt x="741545" y="3138503"/>
                                  <a:pt x="718488" y="3127476"/>
                                  <a:pt x="765810" y="3143250"/>
                                </a:cubicBezTo>
                                <a:cubicBezTo>
                                  <a:pt x="769620" y="3154680"/>
                                  <a:pt x="773930" y="3165955"/>
                                  <a:pt x="777240" y="3177540"/>
                                </a:cubicBezTo>
                                <a:cubicBezTo>
                                  <a:pt x="781556" y="3192645"/>
                                  <a:pt x="779956" y="3210189"/>
                                  <a:pt x="788670" y="3223260"/>
                                </a:cubicBezTo>
                                <a:cubicBezTo>
                                  <a:pt x="796290" y="3234690"/>
                                  <a:pt x="811530" y="3238500"/>
                                  <a:pt x="822960" y="3246120"/>
                                </a:cubicBezTo>
                                <a:cubicBezTo>
                                  <a:pt x="842010" y="3242310"/>
                                  <a:pt x="861263" y="3239402"/>
                                  <a:pt x="880110" y="3234690"/>
                                </a:cubicBezTo>
                                <a:cubicBezTo>
                                  <a:pt x="891799" y="3231768"/>
                                  <a:pt x="905881" y="3231779"/>
                                  <a:pt x="914400" y="3223260"/>
                                </a:cubicBezTo>
                                <a:cubicBezTo>
                                  <a:pt x="922919" y="3214741"/>
                                  <a:pt x="922020" y="3200400"/>
                                  <a:pt x="925830" y="3188970"/>
                                </a:cubicBezTo>
                                <a:cubicBezTo>
                                  <a:pt x="1027472" y="3222851"/>
                                  <a:pt x="975618" y="3211161"/>
                                  <a:pt x="1108710" y="3223260"/>
                                </a:cubicBezTo>
                                <a:cubicBezTo>
                                  <a:pt x="1112504" y="3223605"/>
                                  <a:pt x="1116330" y="3223260"/>
                                  <a:pt x="1120140" y="3223260"/>
                                </a:cubicBezTo>
                              </a:path>
                            </a:pathLst>
                          </a:custGeom>
                          <a:noFill/>
                          <a:ln w="28575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/>
                          </a:p>
                        </p:txBody>
                      </p:sp>
                      <p:sp>
                        <p:nvSpPr>
                          <p:cNvPr id="77" name="72 Forma libre"/>
                          <p:cNvSpPr/>
                          <p:nvPr/>
                        </p:nvSpPr>
                        <p:spPr>
                          <a:xfrm>
                            <a:off x="6126480" y="1440180"/>
                            <a:ext cx="766925" cy="4572000"/>
                          </a:xfrm>
                          <a:custGeom>
                            <a:avLst/>
                            <a:gdLst>
                              <a:gd name="connsiteX0" fmla="*/ 125730 w 766925"/>
                              <a:gd name="connsiteY0" fmla="*/ 0 h 4572000"/>
                              <a:gd name="connsiteX1" fmla="*/ 148590 w 766925"/>
                              <a:gd name="connsiteY1" fmla="*/ 57150 h 4572000"/>
                              <a:gd name="connsiteX2" fmla="*/ 182880 w 766925"/>
                              <a:gd name="connsiteY2" fmla="*/ 91440 h 4572000"/>
                              <a:gd name="connsiteX3" fmla="*/ 205740 w 766925"/>
                              <a:gd name="connsiteY3" fmla="*/ 125730 h 4572000"/>
                              <a:gd name="connsiteX4" fmla="*/ 182880 w 766925"/>
                              <a:gd name="connsiteY4" fmla="*/ 262890 h 4572000"/>
                              <a:gd name="connsiteX5" fmla="*/ 125730 w 766925"/>
                              <a:gd name="connsiteY5" fmla="*/ 331470 h 4572000"/>
                              <a:gd name="connsiteX6" fmla="*/ 114300 w 766925"/>
                              <a:gd name="connsiteY6" fmla="*/ 365760 h 4572000"/>
                              <a:gd name="connsiteX7" fmla="*/ 80010 w 766925"/>
                              <a:gd name="connsiteY7" fmla="*/ 434340 h 4572000"/>
                              <a:gd name="connsiteX8" fmla="*/ 91440 w 766925"/>
                              <a:gd name="connsiteY8" fmla="*/ 742950 h 4572000"/>
                              <a:gd name="connsiteX9" fmla="*/ 137160 w 766925"/>
                              <a:gd name="connsiteY9" fmla="*/ 811530 h 4572000"/>
                              <a:gd name="connsiteX10" fmla="*/ 148590 w 766925"/>
                              <a:gd name="connsiteY10" fmla="*/ 845820 h 4572000"/>
                              <a:gd name="connsiteX11" fmla="*/ 160020 w 766925"/>
                              <a:gd name="connsiteY11" fmla="*/ 1108710 h 4572000"/>
                              <a:gd name="connsiteX12" fmla="*/ 171450 w 766925"/>
                              <a:gd name="connsiteY12" fmla="*/ 1143000 h 4572000"/>
                              <a:gd name="connsiteX13" fmla="*/ 205740 w 766925"/>
                              <a:gd name="connsiteY13" fmla="*/ 1165860 h 4572000"/>
                              <a:gd name="connsiteX14" fmla="*/ 262890 w 766925"/>
                              <a:gd name="connsiteY14" fmla="*/ 1245870 h 4572000"/>
                              <a:gd name="connsiteX15" fmla="*/ 320040 w 766925"/>
                              <a:gd name="connsiteY15" fmla="*/ 1291590 h 4572000"/>
                              <a:gd name="connsiteX16" fmla="*/ 388620 w 766925"/>
                              <a:gd name="connsiteY16" fmla="*/ 1337310 h 4572000"/>
                              <a:gd name="connsiteX17" fmla="*/ 457200 w 766925"/>
                              <a:gd name="connsiteY17" fmla="*/ 1360170 h 4572000"/>
                              <a:gd name="connsiteX18" fmla="*/ 491490 w 766925"/>
                              <a:gd name="connsiteY18" fmla="*/ 1383030 h 4572000"/>
                              <a:gd name="connsiteX19" fmla="*/ 640080 w 766925"/>
                              <a:gd name="connsiteY19" fmla="*/ 1394460 h 4572000"/>
                              <a:gd name="connsiteX20" fmla="*/ 674370 w 766925"/>
                              <a:gd name="connsiteY20" fmla="*/ 1405890 h 4572000"/>
                              <a:gd name="connsiteX21" fmla="*/ 685800 w 766925"/>
                              <a:gd name="connsiteY21" fmla="*/ 1451610 h 4572000"/>
                              <a:gd name="connsiteX22" fmla="*/ 697230 w 766925"/>
                              <a:gd name="connsiteY22" fmla="*/ 1508760 h 4572000"/>
                              <a:gd name="connsiteX23" fmla="*/ 708660 w 766925"/>
                              <a:gd name="connsiteY23" fmla="*/ 1543050 h 4572000"/>
                              <a:gd name="connsiteX24" fmla="*/ 720090 w 766925"/>
                              <a:gd name="connsiteY24" fmla="*/ 1600200 h 4572000"/>
                              <a:gd name="connsiteX25" fmla="*/ 742950 w 766925"/>
                              <a:gd name="connsiteY25" fmla="*/ 1634490 h 4572000"/>
                              <a:gd name="connsiteX26" fmla="*/ 754380 w 766925"/>
                              <a:gd name="connsiteY26" fmla="*/ 1668780 h 4572000"/>
                              <a:gd name="connsiteX27" fmla="*/ 754380 w 766925"/>
                              <a:gd name="connsiteY27" fmla="*/ 1805940 h 4572000"/>
                              <a:gd name="connsiteX28" fmla="*/ 731520 w 766925"/>
                              <a:gd name="connsiteY28" fmla="*/ 1840230 h 4572000"/>
                              <a:gd name="connsiteX29" fmla="*/ 720090 w 766925"/>
                              <a:gd name="connsiteY29" fmla="*/ 1943100 h 4572000"/>
                              <a:gd name="connsiteX30" fmla="*/ 708660 w 766925"/>
                              <a:gd name="connsiteY30" fmla="*/ 1977390 h 4572000"/>
                              <a:gd name="connsiteX31" fmla="*/ 685800 w 766925"/>
                              <a:gd name="connsiteY31" fmla="*/ 2068830 h 4572000"/>
                              <a:gd name="connsiteX32" fmla="*/ 674370 w 766925"/>
                              <a:gd name="connsiteY32" fmla="*/ 2331720 h 4572000"/>
                              <a:gd name="connsiteX33" fmla="*/ 651510 w 766925"/>
                              <a:gd name="connsiteY33" fmla="*/ 2366010 h 4572000"/>
                              <a:gd name="connsiteX34" fmla="*/ 662940 w 766925"/>
                              <a:gd name="connsiteY34" fmla="*/ 2468880 h 4572000"/>
                              <a:gd name="connsiteX35" fmla="*/ 697230 w 766925"/>
                              <a:gd name="connsiteY35" fmla="*/ 2537460 h 4572000"/>
                              <a:gd name="connsiteX36" fmla="*/ 708660 w 766925"/>
                              <a:gd name="connsiteY36" fmla="*/ 2571750 h 4572000"/>
                              <a:gd name="connsiteX37" fmla="*/ 685800 w 766925"/>
                              <a:gd name="connsiteY37" fmla="*/ 2640330 h 4572000"/>
                              <a:gd name="connsiteX38" fmla="*/ 582930 w 766925"/>
                              <a:gd name="connsiteY38" fmla="*/ 2686050 h 4572000"/>
                              <a:gd name="connsiteX39" fmla="*/ 560070 w 766925"/>
                              <a:gd name="connsiteY39" fmla="*/ 2720340 h 4572000"/>
                              <a:gd name="connsiteX40" fmla="*/ 525780 w 766925"/>
                              <a:gd name="connsiteY40" fmla="*/ 2731770 h 4572000"/>
                              <a:gd name="connsiteX41" fmla="*/ 491490 w 766925"/>
                              <a:gd name="connsiteY41" fmla="*/ 2754630 h 4572000"/>
                              <a:gd name="connsiteX42" fmla="*/ 457200 w 766925"/>
                              <a:gd name="connsiteY42" fmla="*/ 2766060 h 4572000"/>
                              <a:gd name="connsiteX43" fmla="*/ 388620 w 766925"/>
                              <a:gd name="connsiteY43" fmla="*/ 2811780 h 4572000"/>
                              <a:gd name="connsiteX44" fmla="*/ 365760 w 766925"/>
                              <a:gd name="connsiteY44" fmla="*/ 2846070 h 4572000"/>
                              <a:gd name="connsiteX45" fmla="*/ 331470 w 766925"/>
                              <a:gd name="connsiteY45" fmla="*/ 2880360 h 4572000"/>
                              <a:gd name="connsiteX46" fmla="*/ 320040 w 766925"/>
                              <a:gd name="connsiteY46" fmla="*/ 2994660 h 4572000"/>
                              <a:gd name="connsiteX47" fmla="*/ 297180 w 766925"/>
                              <a:gd name="connsiteY47" fmla="*/ 3063240 h 4572000"/>
                              <a:gd name="connsiteX48" fmla="*/ 240030 w 766925"/>
                              <a:gd name="connsiteY48" fmla="*/ 3166110 h 4572000"/>
                              <a:gd name="connsiteX49" fmla="*/ 205740 w 766925"/>
                              <a:gd name="connsiteY49" fmla="*/ 3188970 h 4572000"/>
                              <a:gd name="connsiteX50" fmla="*/ 228600 w 766925"/>
                              <a:gd name="connsiteY50" fmla="*/ 3223260 h 4572000"/>
                              <a:gd name="connsiteX51" fmla="*/ 240030 w 766925"/>
                              <a:gd name="connsiteY51" fmla="*/ 3280410 h 4572000"/>
                              <a:gd name="connsiteX52" fmla="*/ 251460 w 766925"/>
                              <a:gd name="connsiteY52" fmla="*/ 3314700 h 4572000"/>
                              <a:gd name="connsiteX53" fmla="*/ 228600 w 766925"/>
                              <a:gd name="connsiteY53" fmla="*/ 3543300 h 4572000"/>
                              <a:gd name="connsiteX54" fmla="*/ 205740 w 766925"/>
                              <a:gd name="connsiteY54" fmla="*/ 3577590 h 4572000"/>
                              <a:gd name="connsiteX55" fmla="*/ 182880 w 766925"/>
                              <a:gd name="connsiteY55" fmla="*/ 3669030 h 4572000"/>
                              <a:gd name="connsiteX56" fmla="*/ 160020 w 766925"/>
                              <a:gd name="connsiteY56" fmla="*/ 3737610 h 4572000"/>
                              <a:gd name="connsiteX57" fmla="*/ 137160 w 766925"/>
                              <a:gd name="connsiteY57" fmla="*/ 3851910 h 4572000"/>
                              <a:gd name="connsiteX58" fmla="*/ 114300 w 766925"/>
                              <a:gd name="connsiteY58" fmla="*/ 3943350 h 4572000"/>
                              <a:gd name="connsiteX59" fmla="*/ 102870 w 766925"/>
                              <a:gd name="connsiteY59" fmla="*/ 4229100 h 4572000"/>
                              <a:gd name="connsiteX60" fmla="*/ 91440 w 766925"/>
                              <a:gd name="connsiteY60" fmla="*/ 4274820 h 4572000"/>
                              <a:gd name="connsiteX61" fmla="*/ 80010 w 766925"/>
                              <a:gd name="connsiteY61" fmla="*/ 4423410 h 4572000"/>
                              <a:gd name="connsiteX62" fmla="*/ 57150 w 766925"/>
                              <a:gd name="connsiteY62" fmla="*/ 4457700 h 4572000"/>
                              <a:gd name="connsiteX63" fmla="*/ 45720 w 766925"/>
                              <a:gd name="connsiteY63" fmla="*/ 4491990 h 4572000"/>
                              <a:gd name="connsiteX64" fmla="*/ 22860 w 766925"/>
                              <a:gd name="connsiteY64" fmla="*/ 4526280 h 4572000"/>
                              <a:gd name="connsiteX65" fmla="*/ 0 w 766925"/>
                              <a:gd name="connsiteY65" fmla="*/ 4572000 h 457200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  <a:cxn ang="0">
                                <a:pos x="connsiteX25" y="connsiteY25"/>
                              </a:cxn>
                              <a:cxn ang="0">
                                <a:pos x="connsiteX26" y="connsiteY26"/>
                              </a:cxn>
                              <a:cxn ang="0">
                                <a:pos x="connsiteX27" y="connsiteY27"/>
                              </a:cxn>
                              <a:cxn ang="0">
                                <a:pos x="connsiteX28" y="connsiteY28"/>
                              </a:cxn>
                              <a:cxn ang="0">
                                <a:pos x="connsiteX29" y="connsiteY29"/>
                              </a:cxn>
                              <a:cxn ang="0">
                                <a:pos x="connsiteX30" y="connsiteY30"/>
                              </a:cxn>
                              <a:cxn ang="0">
                                <a:pos x="connsiteX31" y="connsiteY31"/>
                              </a:cxn>
                              <a:cxn ang="0">
                                <a:pos x="connsiteX32" y="connsiteY32"/>
                              </a:cxn>
                              <a:cxn ang="0">
                                <a:pos x="connsiteX33" y="connsiteY33"/>
                              </a:cxn>
                              <a:cxn ang="0">
                                <a:pos x="connsiteX34" y="connsiteY34"/>
                              </a:cxn>
                              <a:cxn ang="0">
                                <a:pos x="connsiteX35" y="connsiteY35"/>
                              </a:cxn>
                              <a:cxn ang="0">
                                <a:pos x="connsiteX36" y="connsiteY36"/>
                              </a:cxn>
                              <a:cxn ang="0">
                                <a:pos x="connsiteX37" y="connsiteY37"/>
                              </a:cxn>
                              <a:cxn ang="0">
                                <a:pos x="connsiteX38" y="connsiteY38"/>
                              </a:cxn>
                              <a:cxn ang="0">
                                <a:pos x="connsiteX39" y="connsiteY39"/>
                              </a:cxn>
                              <a:cxn ang="0">
                                <a:pos x="connsiteX40" y="connsiteY40"/>
                              </a:cxn>
                              <a:cxn ang="0">
                                <a:pos x="connsiteX41" y="connsiteY41"/>
                              </a:cxn>
                              <a:cxn ang="0">
                                <a:pos x="connsiteX42" y="connsiteY42"/>
                              </a:cxn>
                              <a:cxn ang="0">
                                <a:pos x="connsiteX43" y="connsiteY43"/>
                              </a:cxn>
                              <a:cxn ang="0">
                                <a:pos x="connsiteX44" y="connsiteY44"/>
                              </a:cxn>
                              <a:cxn ang="0">
                                <a:pos x="connsiteX45" y="connsiteY45"/>
                              </a:cxn>
                              <a:cxn ang="0">
                                <a:pos x="connsiteX46" y="connsiteY46"/>
                              </a:cxn>
                              <a:cxn ang="0">
                                <a:pos x="connsiteX47" y="connsiteY47"/>
                              </a:cxn>
                              <a:cxn ang="0">
                                <a:pos x="connsiteX48" y="connsiteY48"/>
                              </a:cxn>
                              <a:cxn ang="0">
                                <a:pos x="connsiteX49" y="connsiteY49"/>
                              </a:cxn>
                              <a:cxn ang="0">
                                <a:pos x="connsiteX50" y="connsiteY50"/>
                              </a:cxn>
                              <a:cxn ang="0">
                                <a:pos x="connsiteX51" y="connsiteY51"/>
                              </a:cxn>
                              <a:cxn ang="0">
                                <a:pos x="connsiteX52" y="connsiteY52"/>
                              </a:cxn>
                              <a:cxn ang="0">
                                <a:pos x="connsiteX53" y="connsiteY53"/>
                              </a:cxn>
                              <a:cxn ang="0">
                                <a:pos x="connsiteX54" y="connsiteY54"/>
                              </a:cxn>
                              <a:cxn ang="0">
                                <a:pos x="connsiteX55" y="connsiteY55"/>
                              </a:cxn>
                              <a:cxn ang="0">
                                <a:pos x="connsiteX56" y="connsiteY56"/>
                              </a:cxn>
                              <a:cxn ang="0">
                                <a:pos x="connsiteX57" y="connsiteY57"/>
                              </a:cxn>
                              <a:cxn ang="0">
                                <a:pos x="connsiteX58" y="connsiteY58"/>
                              </a:cxn>
                              <a:cxn ang="0">
                                <a:pos x="connsiteX59" y="connsiteY59"/>
                              </a:cxn>
                              <a:cxn ang="0">
                                <a:pos x="connsiteX60" y="connsiteY60"/>
                              </a:cxn>
                              <a:cxn ang="0">
                                <a:pos x="connsiteX61" y="connsiteY61"/>
                              </a:cxn>
                              <a:cxn ang="0">
                                <a:pos x="connsiteX62" y="connsiteY62"/>
                              </a:cxn>
                              <a:cxn ang="0">
                                <a:pos x="connsiteX63" y="connsiteY63"/>
                              </a:cxn>
                              <a:cxn ang="0">
                                <a:pos x="connsiteX64" y="connsiteY64"/>
                              </a:cxn>
                              <a:cxn ang="0">
                                <a:pos x="connsiteX65" y="connsiteY65"/>
                              </a:cxn>
                            </a:cxnLst>
                            <a:rect l="l" t="t" r="r" b="b"/>
                            <a:pathLst>
                              <a:path w="766925" h="4572000">
                                <a:moveTo>
                                  <a:pt x="125730" y="0"/>
                                </a:moveTo>
                                <a:cubicBezTo>
                                  <a:pt x="133350" y="19050"/>
                                  <a:pt x="137716" y="39751"/>
                                  <a:pt x="148590" y="57150"/>
                                </a:cubicBezTo>
                                <a:cubicBezTo>
                                  <a:pt x="157157" y="70857"/>
                                  <a:pt x="172532" y="79022"/>
                                  <a:pt x="182880" y="91440"/>
                                </a:cubicBezTo>
                                <a:cubicBezTo>
                                  <a:pt x="191674" y="101993"/>
                                  <a:pt x="198120" y="114300"/>
                                  <a:pt x="205740" y="125730"/>
                                </a:cubicBezTo>
                                <a:cubicBezTo>
                                  <a:pt x="203220" y="145893"/>
                                  <a:pt x="196207" y="231794"/>
                                  <a:pt x="182880" y="262890"/>
                                </a:cubicBezTo>
                                <a:cubicBezTo>
                                  <a:pt x="170945" y="290738"/>
                                  <a:pt x="146327" y="310873"/>
                                  <a:pt x="125730" y="331470"/>
                                </a:cubicBezTo>
                                <a:cubicBezTo>
                                  <a:pt x="121920" y="342900"/>
                                  <a:pt x="119688" y="354984"/>
                                  <a:pt x="114300" y="365760"/>
                                </a:cubicBezTo>
                                <a:cubicBezTo>
                                  <a:pt x="69985" y="454390"/>
                                  <a:pt x="108740" y="348151"/>
                                  <a:pt x="80010" y="434340"/>
                                </a:cubicBezTo>
                                <a:cubicBezTo>
                                  <a:pt x="83820" y="537210"/>
                                  <a:pt x="76019" y="641171"/>
                                  <a:pt x="91440" y="742950"/>
                                </a:cubicBezTo>
                                <a:cubicBezTo>
                                  <a:pt x="95556" y="770114"/>
                                  <a:pt x="128472" y="785466"/>
                                  <a:pt x="137160" y="811530"/>
                                </a:cubicBezTo>
                                <a:lnTo>
                                  <a:pt x="148590" y="845820"/>
                                </a:lnTo>
                                <a:cubicBezTo>
                                  <a:pt x="152400" y="933450"/>
                                  <a:pt x="153293" y="1021256"/>
                                  <a:pt x="160020" y="1108710"/>
                                </a:cubicBezTo>
                                <a:cubicBezTo>
                                  <a:pt x="160944" y="1120723"/>
                                  <a:pt x="163924" y="1133592"/>
                                  <a:pt x="171450" y="1143000"/>
                                </a:cubicBezTo>
                                <a:cubicBezTo>
                                  <a:pt x="180032" y="1153727"/>
                                  <a:pt x="194310" y="1158240"/>
                                  <a:pt x="205740" y="1165860"/>
                                </a:cubicBezTo>
                                <a:cubicBezTo>
                                  <a:pt x="232410" y="1245870"/>
                                  <a:pt x="205740" y="1226820"/>
                                  <a:pt x="262890" y="1245870"/>
                                </a:cubicBezTo>
                                <a:cubicBezTo>
                                  <a:pt x="305129" y="1309228"/>
                                  <a:pt x="261583" y="1259114"/>
                                  <a:pt x="320040" y="1291590"/>
                                </a:cubicBezTo>
                                <a:cubicBezTo>
                                  <a:pt x="344057" y="1304933"/>
                                  <a:pt x="362556" y="1328622"/>
                                  <a:pt x="388620" y="1337310"/>
                                </a:cubicBezTo>
                                <a:cubicBezTo>
                                  <a:pt x="411480" y="1344930"/>
                                  <a:pt x="437150" y="1346804"/>
                                  <a:pt x="457200" y="1360170"/>
                                </a:cubicBezTo>
                                <a:cubicBezTo>
                                  <a:pt x="468630" y="1367790"/>
                                  <a:pt x="477988" y="1380498"/>
                                  <a:pt x="491490" y="1383030"/>
                                </a:cubicBezTo>
                                <a:cubicBezTo>
                                  <a:pt x="540315" y="1392185"/>
                                  <a:pt x="590550" y="1390650"/>
                                  <a:pt x="640080" y="1394460"/>
                                </a:cubicBezTo>
                                <a:cubicBezTo>
                                  <a:pt x="651510" y="1398270"/>
                                  <a:pt x="666844" y="1396482"/>
                                  <a:pt x="674370" y="1405890"/>
                                </a:cubicBezTo>
                                <a:cubicBezTo>
                                  <a:pt x="684183" y="1418157"/>
                                  <a:pt x="682392" y="1436275"/>
                                  <a:pt x="685800" y="1451610"/>
                                </a:cubicBezTo>
                                <a:cubicBezTo>
                                  <a:pt x="690014" y="1470575"/>
                                  <a:pt x="692518" y="1489913"/>
                                  <a:pt x="697230" y="1508760"/>
                                </a:cubicBezTo>
                                <a:cubicBezTo>
                                  <a:pt x="700152" y="1520449"/>
                                  <a:pt x="705738" y="1531361"/>
                                  <a:pt x="708660" y="1543050"/>
                                </a:cubicBezTo>
                                <a:cubicBezTo>
                                  <a:pt x="713372" y="1561897"/>
                                  <a:pt x="713269" y="1582010"/>
                                  <a:pt x="720090" y="1600200"/>
                                </a:cubicBezTo>
                                <a:cubicBezTo>
                                  <a:pt x="724913" y="1613062"/>
                                  <a:pt x="736807" y="1622203"/>
                                  <a:pt x="742950" y="1634490"/>
                                </a:cubicBezTo>
                                <a:cubicBezTo>
                                  <a:pt x="748338" y="1645266"/>
                                  <a:pt x="750570" y="1657350"/>
                                  <a:pt x="754380" y="1668780"/>
                                </a:cubicBezTo>
                                <a:cubicBezTo>
                                  <a:pt x="761325" y="1731283"/>
                                  <a:pt x="778751" y="1757198"/>
                                  <a:pt x="754380" y="1805940"/>
                                </a:cubicBezTo>
                                <a:cubicBezTo>
                                  <a:pt x="748237" y="1818227"/>
                                  <a:pt x="739140" y="1828800"/>
                                  <a:pt x="731520" y="1840230"/>
                                </a:cubicBezTo>
                                <a:cubicBezTo>
                                  <a:pt x="727710" y="1874520"/>
                                  <a:pt x="725762" y="1909068"/>
                                  <a:pt x="720090" y="1943100"/>
                                </a:cubicBezTo>
                                <a:cubicBezTo>
                                  <a:pt x="718109" y="1954984"/>
                                  <a:pt x="711830" y="1965766"/>
                                  <a:pt x="708660" y="1977390"/>
                                </a:cubicBezTo>
                                <a:cubicBezTo>
                                  <a:pt x="700393" y="2007701"/>
                                  <a:pt x="693420" y="2038350"/>
                                  <a:pt x="685800" y="2068830"/>
                                </a:cubicBezTo>
                                <a:cubicBezTo>
                                  <a:pt x="681990" y="2156460"/>
                                  <a:pt x="684424" y="2244585"/>
                                  <a:pt x="674370" y="2331720"/>
                                </a:cubicBezTo>
                                <a:cubicBezTo>
                                  <a:pt x="672795" y="2345367"/>
                                  <a:pt x="652651" y="2352320"/>
                                  <a:pt x="651510" y="2366010"/>
                                </a:cubicBezTo>
                                <a:cubicBezTo>
                                  <a:pt x="648645" y="2400392"/>
                                  <a:pt x="657268" y="2434848"/>
                                  <a:pt x="662940" y="2468880"/>
                                </a:cubicBezTo>
                                <a:cubicBezTo>
                                  <a:pt x="670122" y="2511974"/>
                                  <a:pt x="677483" y="2497966"/>
                                  <a:pt x="697230" y="2537460"/>
                                </a:cubicBezTo>
                                <a:cubicBezTo>
                                  <a:pt x="702618" y="2548236"/>
                                  <a:pt x="704850" y="2560320"/>
                                  <a:pt x="708660" y="2571750"/>
                                </a:cubicBezTo>
                                <a:cubicBezTo>
                                  <a:pt x="701040" y="2594610"/>
                                  <a:pt x="708660" y="2632710"/>
                                  <a:pt x="685800" y="2640330"/>
                                </a:cubicBezTo>
                                <a:cubicBezTo>
                                  <a:pt x="604188" y="2667534"/>
                                  <a:pt x="637270" y="2649824"/>
                                  <a:pt x="582930" y="2686050"/>
                                </a:cubicBezTo>
                                <a:cubicBezTo>
                                  <a:pt x="575310" y="2697480"/>
                                  <a:pt x="570797" y="2711758"/>
                                  <a:pt x="560070" y="2720340"/>
                                </a:cubicBezTo>
                                <a:cubicBezTo>
                                  <a:pt x="550662" y="2727866"/>
                                  <a:pt x="536556" y="2726382"/>
                                  <a:pt x="525780" y="2731770"/>
                                </a:cubicBezTo>
                                <a:cubicBezTo>
                                  <a:pt x="513493" y="2737913"/>
                                  <a:pt x="503777" y="2748487"/>
                                  <a:pt x="491490" y="2754630"/>
                                </a:cubicBezTo>
                                <a:cubicBezTo>
                                  <a:pt x="480714" y="2760018"/>
                                  <a:pt x="467732" y="2760209"/>
                                  <a:pt x="457200" y="2766060"/>
                                </a:cubicBezTo>
                                <a:cubicBezTo>
                                  <a:pt x="433183" y="2779403"/>
                                  <a:pt x="388620" y="2811780"/>
                                  <a:pt x="388620" y="2811780"/>
                                </a:cubicBezTo>
                                <a:cubicBezTo>
                                  <a:pt x="381000" y="2823210"/>
                                  <a:pt x="374554" y="2835517"/>
                                  <a:pt x="365760" y="2846070"/>
                                </a:cubicBezTo>
                                <a:cubicBezTo>
                                  <a:pt x="355412" y="2858488"/>
                                  <a:pt x="336224" y="2864910"/>
                                  <a:pt x="331470" y="2880360"/>
                                </a:cubicBezTo>
                                <a:cubicBezTo>
                                  <a:pt x="320209" y="2916957"/>
                                  <a:pt x="327096" y="2957026"/>
                                  <a:pt x="320040" y="2994660"/>
                                </a:cubicBezTo>
                                <a:cubicBezTo>
                                  <a:pt x="315599" y="3018344"/>
                                  <a:pt x="304800" y="3040380"/>
                                  <a:pt x="297180" y="3063240"/>
                                </a:cubicBezTo>
                                <a:cubicBezTo>
                                  <a:pt x="285269" y="3098973"/>
                                  <a:pt x="273718" y="3143651"/>
                                  <a:pt x="240030" y="3166110"/>
                                </a:cubicBezTo>
                                <a:lnTo>
                                  <a:pt x="205740" y="3188970"/>
                                </a:lnTo>
                                <a:cubicBezTo>
                                  <a:pt x="213360" y="3200400"/>
                                  <a:pt x="223777" y="3210398"/>
                                  <a:pt x="228600" y="3223260"/>
                                </a:cubicBezTo>
                                <a:cubicBezTo>
                                  <a:pt x="235421" y="3241450"/>
                                  <a:pt x="235318" y="3261563"/>
                                  <a:pt x="240030" y="3280410"/>
                                </a:cubicBezTo>
                                <a:cubicBezTo>
                                  <a:pt x="242952" y="3292099"/>
                                  <a:pt x="247650" y="3303270"/>
                                  <a:pt x="251460" y="3314700"/>
                                </a:cubicBezTo>
                                <a:cubicBezTo>
                                  <a:pt x="250792" y="3326056"/>
                                  <a:pt x="258418" y="3483665"/>
                                  <a:pt x="228600" y="3543300"/>
                                </a:cubicBezTo>
                                <a:cubicBezTo>
                                  <a:pt x="222457" y="3555587"/>
                                  <a:pt x="213360" y="3566160"/>
                                  <a:pt x="205740" y="3577590"/>
                                </a:cubicBezTo>
                                <a:cubicBezTo>
                                  <a:pt x="198120" y="3608070"/>
                                  <a:pt x="192815" y="3639224"/>
                                  <a:pt x="182880" y="3669030"/>
                                </a:cubicBezTo>
                                <a:cubicBezTo>
                                  <a:pt x="175260" y="3691890"/>
                                  <a:pt x="163981" y="3713841"/>
                                  <a:pt x="160020" y="3737610"/>
                                </a:cubicBezTo>
                                <a:cubicBezTo>
                                  <a:pt x="137622" y="3871995"/>
                                  <a:pt x="159894" y="3749605"/>
                                  <a:pt x="137160" y="3851910"/>
                                </a:cubicBezTo>
                                <a:cubicBezTo>
                                  <a:pt x="118770" y="3934667"/>
                                  <a:pt x="134725" y="3882076"/>
                                  <a:pt x="114300" y="3943350"/>
                                </a:cubicBezTo>
                                <a:cubicBezTo>
                                  <a:pt x="110490" y="4038600"/>
                                  <a:pt x="109429" y="4134000"/>
                                  <a:pt x="102870" y="4229100"/>
                                </a:cubicBezTo>
                                <a:cubicBezTo>
                                  <a:pt x="101789" y="4244772"/>
                                  <a:pt x="93275" y="4259219"/>
                                  <a:pt x="91440" y="4274820"/>
                                </a:cubicBezTo>
                                <a:cubicBezTo>
                                  <a:pt x="85636" y="4324156"/>
                                  <a:pt x="89165" y="4374585"/>
                                  <a:pt x="80010" y="4423410"/>
                                </a:cubicBezTo>
                                <a:cubicBezTo>
                                  <a:pt x="77478" y="4436912"/>
                                  <a:pt x="63293" y="4445413"/>
                                  <a:pt x="57150" y="4457700"/>
                                </a:cubicBezTo>
                                <a:cubicBezTo>
                                  <a:pt x="51762" y="4468476"/>
                                  <a:pt x="51108" y="4481214"/>
                                  <a:pt x="45720" y="4491990"/>
                                </a:cubicBezTo>
                                <a:cubicBezTo>
                                  <a:pt x="39577" y="4504277"/>
                                  <a:pt x="29003" y="4513993"/>
                                  <a:pt x="22860" y="4526280"/>
                                </a:cubicBezTo>
                                <a:cubicBezTo>
                                  <a:pt x="-3408" y="4578816"/>
                                  <a:pt x="25823" y="4546177"/>
                                  <a:pt x="0" y="4572000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/>
                          </a:p>
                        </p:txBody>
                      </p:sp>
                      <p:sp>
                        <p:nvSpPr>
                          <p:cNvPr id="78" name="73 Forma libre"/>
                          <p:cNvSpPr/>
                          <p:nvPr/>
                        </p:nvSpPr>
                        <p:spPr>
                          <a:xfrm>
                            <a:off x="5840730" y="1805940"/>
                            <a:ext cx="354330" cy="205740"/>
                          </a:xfrm>
                          <a:custGeom>
                            <a:avLst/>
                            <a:gdLst>
                              <a:gd name="connsiteX0" fmla="*/ 354330 w 354330"/>
                              <a:gd name="connsiteY0" fmla="*/ 102870 h 205740"/>
                              <a:gd name="connsiteX1" fmla="*/ 205740 w 354330"/>
                              <a:gd name="connsiteY1" fmla="*/ 102870 h 205740"/>
                              <a:gd name="connsiteX2" fmla="*/ 171450 w 354330"/>
                              <a:gd name="connsiteY2" fmla="*/ 137160 h 205740"/>
                              <a:gd name="connsiteX3" fmla="*/ 137160 w 354330"/>
                              <a:gd name="connsiteY3" fmla="*/ 205740 h 205740"/>
                              <a:gd name="connsiteX4" fmla="*/ 91440 w 354330"/>
                              <a:gd name="connsiteY4" fmla="*/ 194310 h 205740"/>
                              <a:gd name="connsiteX5" fmla="*/ 68580 w 354330"/>
                              <a:gd name="connsiteY5" fmla="*/ 160020 h 205740"/>
                              <a:gd name="connsiteX6" fmla="*/ 45720 w 354330"/>
                              <a:gd name="connsiteY6" fmla="*/ 91440 h 205740"/>
                              <a:gd name="connsiteX7" fmla="*/ 34290 w 354330"/>
                              <a:gd name="connsiteY7" fmla="*/ 57150 h 205740"/>
                              <a:gd name="connsiteX8" fmla="*/ 22860 w 354330"/>
                              <a:gd name="connsiteY8" fmla="*/ 11430 h 205740"/>
                              <a:gd name="connsiteX9" fmla="*/ 0 w 354330"/>
                              <a:gd name="connsiteY9" fmla="*/ 0 h 20574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354330" h="205740">
                                <a:moveTo>
                                  <a:pt x="354330" y="102870"/>
                                </a:moveTo>
                                <a:cubicBezTo>
                                  <a:pt x="296706" y="91345"/>
                                  <a:pt x="269581" y="79655"/>
                                  <a:pt x="205740" y="102870"/>
                                </a:cubicBezTo>
                                <a:cubicBezTo>
                                  <a:pt x="190549" y="108394"/>
                                  <a:pt x="181798" y="124742"/>
                                  <a:pt x="171450" y="137160"/>
                                </a:cubicBezTo>
                                <a:cubicBezTo>
                                  <a:pt x="146831" y="166703"/>
                                  <a:pt x="148616" y="171373"/>
                                  <a:pt x="137160" y="205740"/>
                                </a:cubicBezTo>
                                <a:cubicBezTo>
                                  <a:pt x="121920" y="201930"/>
                                  <a:pt x="104511" y="203024"/>
                                  <a:pt x="91440" y="194310"/>
                                </a:cubicBezTo>
                                <a:cubicBezTo>
                                  <a:pt x="80010" y="186690"/>
                                  <a:pt x="74159" y="172573"/>
                                  <a:pt x="68580" y="160020"/>
                                </a:cubicBezTo>
                                <a:cubicBezTo>
                                  <a:pt x="58793" y="138000"/>
                                  <a:pt x="53340" y="114300"/>
                                  <a:pt x="45720" y="91440"/>
                                </a:cubicBezTo>
                                <a:cubicBezTo>
                                  <a:pt x="41910" y="80010"/>
                                  <a:pt x="37212" y="68839"/>
                                  <a:pt x="34290" y="57150"/>
                                </a:cubicBezTo>
                                <a:cubicBezTo>
                                  <a:pt x="30480" y="41910"/>
                                  <a:pt x="30942" y="24900"/>
                                  <a:pt x="22860" y="11430"/>
                                </a:cubicBezTo>
                                <a:cubicBezTo>
                                  <a:pt x="18477" y="4125"/>
                                  <a:pt x="7620" y="3810"/>
                                  <a:pt x="0" y="0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/>
                          </a:p>
                        </p:txBody>
                      </p:sp>
                      <p:cxnSp>
                        <p:nvCxnSpPr>
                          <p:cNvPr id="79" name="74 Conector recto"/>
                          <p:cNvCxnSpPr/>
                          <p:nvPr/>
                        </p:nvCxnSpPr>
                        <p:spPr>
                          <a:xfrm>
                            <a:off x="6640830" y="1291590"/>
                            <a:ext cx="9513" cy="148590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0" name="75 Conector recto"/>
                          <p:cNvCxnSpPr>
                            <a:endCxn id="63" idx="1"/>
                          </p:cNvCxnSpPr>
                          <p:nvPr/>
                        </p:nvCxnSpPr>
                        <p:spPr>
                          <a:xfrm>
                            <a:off x="6652260" y="1443990"/>
                            <a:ext cx="355829" cy="891240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1" name="76 Conector recto"/>
                          <p:cNvCxnSpPr/>
                          <p:nvPr/>
                        </p:nvCxnSpPr>
                        <p:spPr>
                          <a:xfrm flipH="1">
                            <a:off x="6874849" y="2405110"/>
                            <a:ext cx="174275" cy="1909141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2" name="77 Conector recto"/>
                          <p:cNvCxnSpPr/>
                          <p:nvPr/>
                        </p:nvCxnSpPr>
                        <p:spPr>
                          <a:xfrm flipH="1">
                            <a:off x="6701581" y="4306498"/>
                            <a:ext cx="174227" cy="76201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3" name="78 Conector recto"/>
                          <p:cNvCxnSpPr/>
                          <p:nvPr/>
                        </p:nvCxnSpPr>
                        <p:spPr>
                          <a:xfrm flipH="1">
                            <a:off x="6518791" y="4374169"/>
                            <a:ext cx="195902" cy="222569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4" name="79 Conector recto"/>
                          <p:cNvCxnSpPr/>
                          <p:nvPr/>
                        </p:nvCxnSpPr>
                        <p:spPr>
                          <a:xfrm flipH="1">
                            <a:off x="6278477" y="4581128"/>
                            <a:ext cx="245916" cy="648072"/>
                          </a:xfrm>
                          <a:prstGeom prst="line">
                            <a:avLst/>
                          </a:prstGeom>
                          <a:ln w="57150"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88" name="85 CuadroTexto"/>
                          <p:cNvSpPr txBox="1"/>
                          <p:nvPr/>
                        </p:nvSpPr>
                        <p:spPr>
                          <a:xfrm>
                            <a:off x="5655508" y="847021"/>
                            <a:ext cx="1007889" cy="2733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738" b="1" dirty="0"/>
                              <a:t>STA MARTA</a:t>
                            </a:r>
                          </a:p>
                        </p:txBody>
                      </p:sp>
                      <p:sp>
                        <p:nvSpPr>
                          <p:cNvPr id="89" name="86 CuadroTexto"/>
                          <p:cNvSpPr txBox="1"/>
                          <p:nvPr/>
                        </p:nvSpPr>
                        <p:spPr>
                          <a:xfrm>
                            <a:off x="6654321" y="1336785"/>
                            <a:ext cx="1007889" cy="2733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738" b="1" dirty="0"/>
                              <a:t>CIÉNAGA</a:t>
                            </a:r>
                          </a:p>
                        </p:txBody>
                      </p:sp>
                      <p:sp>
                        <p:nvSpPr>
                          <p:cNvPr id="90" name="87 CuadroTexto"/>
                          <p:cNvSpPr txBox="1"/>
                          <p:nvPr/>
                        </p:nvSpPr>
                        <p:spPr>
                          <a:xfrm>
                            <a:off x="7034305" y="2215456"/>
                            <a:ext cx="1007889" cy="2733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738" b="1" dirty="0"/>
                              <a:t>CHIRIGUANÁ</a:t>
                            </a:r>
                          </a:p>
                        </p:txBody>
                      </p:sp>
                      <p:sp>
                        <p:nvSpPr>
                          <p:cNvPr id="93" name="91 CuadroTexto"/>
                          <p:cNvSpPr txBox="1"/>
                          <p:nvPr/>
                        </p:nvSpPr>
                        <p:spPr>
                          <a:xfrm>
                            <a:off x="5396673" y="5085185"/>
                            <a:ext cx="975529" cy="2733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738" b="1" dirty="0"/>
                              <a:t>LA DORADA</a:t>
                            </a:r>
                          </a:p>
                        </p:txBody>
                      </p:sp>
                      <p:sp>
                        <p:nvSpPr>
                          <p:cNvPr id="95" name="93 Elipse"/>
                          <p:cNvSpPr/>
                          <p:nvPr/>
                        </p:nvSpPr>
                        <p:spPr>
                          <a:xfrm>
                            <a:off x="6611084" y="1401346"/>
                            <a:ext cx="108000" cy="108000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n w="38100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/>
                          </a:p>
                        </p:txBody>
                      </p:sp>
                      <p:pic>
                        <p:nvPicPr>
                          <p:cNvPr id="96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 cstate="print">
                            <a:duotone>
                              <a:schemeClr val="accent1">
                                <a:shade val="45000"/>
                                <a:satMod val="135000"/>
                              </a:schemeClr>
                              <a:prstClr val="white"/>
                            </a:duotone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37910" y="1041306"/>
                            <a:ext cx="288032" cy="27398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  <p:sp>
                        <p:nvSpPr>
                          <p:cNvPr id="98" name="96 Elipse"/>
                          <p:cNvSpPr/>
                          <p:nvPr/>
                        </p:nvSpPr>
                        <p:spPr>
                          <a:xfrm>
                            <a:off x="6264192" y="5201202"/>
                            <a:ext cx="36000" cy="36000"/>
                          </a:xfrm>
                          <a:prstGeom prst="ellipse">
                            <a:avLst/>
                          </a:prstGeom>
                          <a:solidFill>
                            <a:schemeClr val="tx1"/>
                          </a:solidFill>
                          <a:ln w="381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sz="1662" dirty="0"/>
                          </a:p>
                        </p:txBody>
                      </p:sp>
                      <p:pic>
                        <p:nvPicPr>
                          <p:cNvPr id="99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 cstate="print">
                            <a:duotone>
                              <a:schemeClr val="accent1">
                                <a:shade val="45000"/>
                                <a:satMod val="135000"/>
                              </a:schemeClr>
                              <a:prstClr val="white"/>
                            </a:duotone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08842" y="1029876"/>
                            <a:ext cx="288032" cy="27398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</p:pic>
                      <p:sp>
                        <p:nvSpPr>
                          <p:cNvPr id="100" name="98 CuadroTexto"/>
                          <p:cNvSpPr txBox="1"/>
                          <p:nvPr/>
                        </p:nvSpPr>
                        <p:spPr>
                          <a:xfrm>
                            <a:off x="6562772" y="806202"/>
                            <a:ext cx="881509" cy="27334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US" sz="738" b="1" dirty="0"/>
                              <a:t>DIBULLÁ</a:t>
                            </a:r>
                          </a:p>
                        </p:txBody>
                      </p:sp>
                    </p:grpSp>
                    <p:sp>
                      <p:nvSpPr>
                        <p:cNvPr id="74" name="69 Forma libre"/>
                        <p:cNvSpPr/>
                        <p:nvPr/>
                      </p:nvSpPr>
                      <p:spPr>
                        <a:xfrm>
                          <a:off x="4089834" y="5581767"/>
                          <a:ext cx="266030" cy="802204"/>
                        </a:xfrm>
                        <a:custGeom>
                          <a:avLst/>
                          <a:gdLst>
                            <a:gd name="connsiteX0" fmla="*/ 139967 w 266030"/>
                            <a:gd name="connsiteY0" fmla="*/ 0 h 802204"/>
                            <a:gd name="connsiteX1" fmla="*/ 128748 w 266030"/>
                            <a:gd name="connsiteY1" fmla="*/ 33659 h 802204"/>
                            <a:gd name="connsiteX2" fmla="*/ 123138 w 266030"/>
                            <a:gd name="connsiteY2" fmla="*/ 50488 h 802204"/>
                            <a:gd name="connsiteX3" fmla="*/ 128748 w 266030"/>
                            <a:gd name="connsiteY3" fmla="*/ 78537 h 802204"/>
                            <a:gd name="connsiteX4" fmla="*/ 134357 w 266030"/>
                            <a:gd name="connsiteY4" fmla="*/ 117806 h 802204"/>
                            <a:gd name="connsiteX5" fmla="*/ 139967 w 266030"/>
                            <a:gd name="connsiteY5" fmla="*/ 134635 h 802204"/>
                            <a:gd name="connsiteX6" fmla="*/ 134357 w 266030"/>
                            <a:gd name="connsiteY6" fmla="*/ 157075 h 802204"/>
                            <a:gd name="connsiteX7" fmla="*/ 123138 w 266030"/>
                            <a:gd name="connsiteY7" fmla="*/ 190734 h 802204"/>
                            <a:gd name="connsiteX8" fmla="*/ 106308 w 266030"/>
                            <a:gd name="connsiteY8" fmla="*/ 269271 h 802204"/>
                            <a:gd name="connsiteX9" fmla="*/ 95089 w 266030"/>
                            <a:gd name="connsiteY9" fmla="*/ 308540 h 802204"/>
                            <a:gd name="connsiteX10" fmla="*/ 72649 w 266030"/>
                            <a:gd name="connsiteY10" fmla="*/ 342199 h 802204"/>
                            <a:gd name="connsiteX11" fmla="*/ 55820 w 266030"/>
                            <a:gd name="connsiteY11" fmla="*/ 353418 h 802204"/>
                            <a:gd name="connsiteX12" fmla="*/ 22161 w 266030"/>
                            <a:gd name="connsiteY12" fmla="*/ 381467 h 802204"/>
                            <a:gd name="connsiteX13" fmla="*/ 16551 w 266030"/>
                            <a:gd name="connsiteY13" fmla="*/ 443175 h 802204"/>
                            <a:gd name="connsiteX14" fmla="*/ 55820 w 266030"/>
                            <a:gd name="connsiteY14" fmla="*/ 465615 h 802204"/>
                            <a:gd name="connsiteX15" fmla="*/ 89479 w 266030"/>
                            <a:gd name="connsiteY15" fmla="*/ 488054 h 802204"/>
                            <a:gd name="connsiteX16" fmla="*/ 111918 w 266030"/>
                            <a:gd name="connsiteY16" fmla="*/ 521713 h 802204"/>
                            <a:gd name="connsiteX17" fmla="*/ 139967 w 266030"/>
                            <a:gd name="connsiteY17" fmla="*/ 555372 h 802204"/>
                            <a:gd name="connsiteX18" fmla="*/ 162406 w 266030"/>
                            <a:gd name="connsiteY18" fmla="*/ 572201 h 802204"/>
                            <a:gd name="connsiteX19" fmla="*/ 179236 w 266030"/>
                            <a:gd name="connsiteY19" fmla="*/ 589031 h 802204"/>
                            <a:gd name="connsiteX20" fmla="*/ 212895 w 266030"/>
                            <a:gd name="connsiteY20" fmla="*/ 611470 h 802204"/>
                            <a:gd name="connsiteX21" fmla="*/ 240944 w 266030"/>
                            <a:gd name="connsiteY21" fmla="*/ 656348 h 802204"/>
                            <a:gd name="connsiteX22" fmla="*/ 246554 w 266030"/>
                            <a:gd name="connsiteY22" fmla="*/ 673178 h 802204"/>
                            <a:gd name="connsiteX23" fmla="*/ 252164 w 266030"/>
                            <a:gd name="connsiteY23" fmla="*/ 706837 h 802204"/>
                            <a:gd name="connsiteX24" fmla="*/ 235334 w 266030"/>
                            <a:gd name="connsiteY24" fmla="*/ 718056 h 802204"/>
                            <a:gd name="connsiteX25" fmla="*/ 224114 w 266030"/>
                            <a:gd name="connsiteY25" fmla="*/ 734886 h 802204"/>
                            <a:gd name="connsiteX26" fmla="*/ 218505 w 266030"/>
                            <a:gd name="connsiteY26" fmla="*/ 751715 h 802204"/>
                            <a:gd name="connsiteX27" fmla="*/ 184846 w 266030"/>
                            <a:gd name="connsiteY27" fmla="*/ 768545 h 802204"/>
                            <a:gd name="connsiteX28" fmla="*/ 168016 w 266030"/>
                            <a:gd name="connsiteY28" fmla="*/ 779764 h 802204"/>
                            <a:gd name="connsiteX29" fmla="*/ 151187 w 266030"/>
                            <a:gd name="connsiteY29" fmla="*/ 802204 h 8022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</a:cxnLst>
                          <a:rect l="l" t="t" r="r" b="b"/>
                          <a:pathLst>
                            <a:path w="266030" h="802204">
                              <a:moveTo>
                                <a:pt x="139967" y="0"/>
                              </a:moveTo>
                              <a:lnTo>
                                <a:pt x="128748" y="33659"/>
                              </a:lnTo>
                              <a:lnTo>
                                <a:pt x="123138" y="50488"/>
                              </a:lnTo>
                              <a:cubicBezTo>
                                <a:pt x="125008" y="59838"/>
                                <a:pt x="127181" y="69132"/>
                                <a:pt x="128748" y="78537"/>
                              </a:cubicBezTo>
                              <a:cubicBezTo>
                                <a:pt x="130922" y="91580"/>
                                <a:pt x="131764" y="104840"/>
                                <a:pt x="134357" y="117806"/>
                              </a:cubicBezTo>
                              <a:cubicBezTo>
                                <a:pt x="135517" y="123604"/>
                                <a:pt x="138097" y="129025"/>
                                <a:pt x="139967" y="134635"/>
                              </a:cubicBezTo>
                              <a:cubicBezTo>
                                <a:pt x="138097" y="142115"/>
                                <a:pt x="136572" y="149690"/>
                                <a:pt x="134357" y="157075"/>
                              </a:cubicBezTo>
                              <a:cubicBezTo>
                                <a:pt x="130959" y="168403"/>
                                <a:pt x="123138" y="190734"/>
                                <a:pt x="123138" y="190734"/>
                              </a:cubicBezTo>
                              <a:cubicBezTo>
                                <a:pt x="116061" y="247347"/>
                                <a:pt x="122296" y="221310"/>
                                <a:pt x="106308" y="269271"/>
                              </a:cubicBezTo>
                              <a:cubicBezTo>
                                <a:pt x="103885" y="276538"/>
                                <a:pt x="99593" y="300433"/>
                                <a:pt x="95089" y="308540"/>
                              </a:cubicBezTo>
                              <a:cubicBezTo>
                                <a:pt x="88540" y="320328"/>
                                <a:pt x="80129" y="330979"/>
                                <a:pt x="72649" y="342199"/>
                              </a:cubicBezTo>
                              <a:cubicBezTo>
                                <a:pt x="68909" y="347809"/>
                                <a:pt x="60999" y="349102"/>
                                <a:pt x="55820" y="353418"/>
                              </a:cubicBezTo>
                              <a:cubicBezTo>
                                <a:pt x="12633" y="389408"/>
                                <a:pt x="63941" y="353616"/>
                                <a:pt x="22161" y="381467"/>
                              </a:cubicBezTo>
                              <a:cubicBezTo>
                                <a:pt x="7098" y="404062"/>
                                <a:pt x="0" y="406764"/>
                                <a:pt x="16551" y="443175"/>
                              </a:cubicBezTo>
                              <a:cubicBezTo>
                                <a:pt x="25255" y="462323"/>
                                <a:pt x="41799" y="457826"/>
                                <a:pt x="55820" y="465615"/>
                              </a:cubicBezTo>
                              <a:cubicBezTo>
                                <a:pt x="67607" y="472164"/>
                                <a:pt x="89479" y="488054"/>
                                <a:pt x="89479" y="488054"/>
                              </a:cubicBezTo>
                              <a:lnTo>
                                <a:pt x="111918" y="521713"/>
                              </a:lnTo>
                              <a:cubicBezTo>
                                <a:pt x="123457" y="539022"/>
                                <a:pt x="123174" y="540977"/>
                                <a:pt x="139967" y="555372"/>
                              </a:cubicBezTo>
                              <a:cubicBezTo>
                                <a:pt x="147066" y="561457"/>
                                <a:pt x="155307" y="566116"/>
                                <a:pt x="162406" y="572201"/>
                              </a:cubicBezTo>
                              <a:cubicBezTo>
                                <a:pt x="168430" y="577364"/>
                                <a:pt x="172973" y="584160"/>
                                <a:pt x="179236" y="589031"/>
                              </a:cubicBezTo>
                              <a:cubicBezTo>
                                <a:pt x="189880" y="597310"/>
                                <a:pt x="212895" y="611470"/>
                                <a:pt x="212895" y="611470"/>
                              </a:cubicBezTo>
                              <a:cubicBezTo>
                                <a:pt x="226246" y="651525"/>
                                <a:pt x="214273" y="638569"/>
                                <a:pt x="240944" y="656348"/>
                              </a:cubicBezTo>
                              <a:cubicBezTo>
                                <a:pt x="242814" y="661958"/>
                                <a:pt x="243909" y="667889"/>
                                <a:pt x="246554" y="673178"/>
                              </a:cubicBezTo>
                              <a:cubicBezTo>
                                <a:pt x="254069" y="688209"/>
                                <a:pt x="266030" y="689504"/>
                                <a:pt x="252164" y="706837"/>
                              </a:cubicBezTo>
                              <a:cubicBezTo>
                                <a:pt x="247952" y="712102"/>
                                <a:pt x="240944" y="714316"/>
                                <a:pt x="235334" y="718056"/>
                              </a:cubicBezTo>
                              <a:cubicBezTo>
                                <a:pt x="231594" y="723666"/>
                                <a:pt x="227129" y="728855"/>
                                <a:pt x="224114" y="734886"/>
                              </a:cubicBezTo>
                              <a:cubicBezTo>
                                <a:pt x="221470" y="740175"/>
                                <a:pt x="222199" y="747098"/>
                                <a:pt x="218505" y="751715"/>
                              </a:cubicBezTo>
                              <a:cubicBezTo>
                                <a:pt x="207788" y="765112"/>
                                <a:pt x="198395" y="761771"/>
                                <a:pt x="184846" y="768545"/>
                              </a:cubicBezTo>
                              <a:cubicBezTo>
                                <a:pt x="178816" y="771560"/>
                                <a:pt x="173626" y="776024"/>
                                <a:pt x="168016" y="779764"/>
                              </a:cubicBezTo>
                              <a:cubicBezTo>
                                <a:pt x="155330" y="798794"/>
                                <a:pt x="161564" y="791827"/>
                                <a:pt x="151187" y="802204"/>
                              </a:cubicBezTo>
                            </a:path>
                          </a:pathLst>
                        </a:custGeom>
                        <a:ln w="28575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CO" sz="1662"/>
                        </a:p>
                      </p:txBody>
                    </p:sp>
                  </p:grpSp>
                  <p:sp>
                    <p:nvSpPr>
                      <p:cNvPr id="72" name="67 Forma libre"/>
                      <p:cNvSpPr/>
                      <p:nvPr/>
                    </p:nvSpPr>
                    <p:spPr>
                      <a:xfrm>
                        <a:off x="7761076" y="3764397"/>
                        <a:ext cx="1144443" cy="338425"/>
                      </a:xfrm>
                      <a:custGeom>
                        <a:avLst/>
                        <a:gdLst>
                          <a:gd name="connsiteX0" fmla="*/ 16870 w 1144443"/>
                          <a:gd name="connsiteY0" fmla="*/ 704 h 338425"/>
                          <a:gd name="connsiteX1" fmla="*/ 190774 w 1144443"/>
                          <a:gd name="connsiteY1" fmla="*/ 11924 h 338425"/>
                          <a:gd name="connsiteX2" fmla="*/ 302971 w 1144443"/>
                          <a:gd name="connsiteY2" fmla="*/ 23143 h 338425"/>
                          <a:gd name="connsiteX3" fmla="*/ 370288 w 1144443"/>
                          <a:gd name="connsiteY3" fmla="*/ 34363 h 338425"/>
                          <a:gd name="connsiteX4" fmla="*/ 437606 w 1144443"/>
                          <a:gd name="connsiteY4" fmla="*/ 39973 h 338425"/>
                          <a:gd name="connsiteX5" fmla="*/ 521754 w 1144443"/>
                          <a:gd name="connsiteY5" fmla="*/ 51192 h 338425"/>
                          <a:gd name="connsiteX6" fmla="*/ 577852 w 1144443"/>
                          <a:gd name="connsiteY6" fmla="*/ 45583 h 338425"/>
                          <a:gd name="connsiteX7" fmla="*/ 611511 w 1144443"/>
                          <a:gd name="connsiteY7" fmla="*/ 34363 h 338425"/>
                          <a:gd name="connsiteX8" fmla="*/ 667609 w 1144443"/>
                          <a:gd name="connsiteY8" fmla="*/ 23143 h 338425"/>
                          <a:gd name="connsiteX9" fmla="*/ 706877 w 1144443"/>
                          <a:gd name="connsiteY9" fmla="*/ 28753 h 338425"/>
                          <a:gd name="connsiteX10" fmla="*/ 774195 w 1144443"/>
                          <a:gd name="connsiteY10" fmla="*/ 45583 h 338425"/>
                          <a:gd name="connsiteX11" fmla="*/ 903221 w 1144443"/>
                          <a:gd name="connsiteY11" fmla="*/ 51192 h 338425"/>
                          <a:gd name="connsiteX12" fmla="*/ 925660 w 1144443"/>
                          <a:gd name="connsiteY12" fmla="*/ 56802 h 338425"/>
                          <a:gd name="connsiteX13" fmla="*/ 942490 w 1144443"/>
                          <a:gd name="connsiteY13" fmla="*/ 73632 h 338425"/>
                          <a:gd name="connsiteX14" fmla="*/ 959319 w 1144443"/>
                          <a:gd name="connsiteY14" fmla="*/ 84851 h 338425"/>
                          <a:gd name="connsiteX15" fmla="*/ 987368 w 1144443"/>
                          <a:gd name="connsiteY15" fmla="*/ 118510 h 338425"/>
                          <a:gd name="connsiteX16" fmla="*/ 998588 w 1144443"/>
                          <a:gd name="connsiteY16" fmla="*/ 135340 h 338425"/>
                          <a:gd name="connsiteX17" fmla="*/ 1015417 w 1144443"/>
                          <a:gd name="connsiteY17" fmla="*/ 152169 h 338425"/>
                          <a:gd name="connsiteX18" fmla="*/ 1026637 w 1144443"/>
                          <a:gd name="connsiteY18" fmla="*/ 168999 h 338425"/>
                          <a:gd name="connsiteX19" fmla="*/ 1043466 w 1144443"/>
                          <a:gd name="connsiteY19" fmla="*/ 191438 h 338425"/>
                          <a:gd name="connsiteX20" fmla="*/ 1065906 w 1144443"/>
                          <a:gd name="connsiteY20" fmla="*/ 225097 h 338425"/>
                          <a:gd name="connsiteX21" fmla="*/ 1082735 w 1144443"/>
                          <a:gd name="connsiteY21" fmla="*/ 247536 h 338425"/>
                          <a:gd name="connsiteX22" fmla="*/ 1093955 w 1144443"/>
                          <a:gd name="connsiteY22" fmla="*/ 264365 h 338425"/>
                          <a:gd name="connsiteX23" fmla="*/ 1110784 w 1144443"/>
                          <a:gd name="connsiteY23" fmla="*/ 281195 h 338425"/>
                          <a:gd name="connsiteX24" fmla="*/ 1133223 w 1144443"/>
                          <a:gd name="connsiteY24" fmla="*/ 314854 h 338425"/>
                          <a:gd name="connsiteX25" fmla="*/ 1144443 w 1144443"/>
                          <a:gd name="connsiteY25" fmla="*/ 331683 h 338425"/>
                          <a:gd name="connsiteX26" fmla="*/ 1144443 w 1144443"/>
                          <a:gd name="connsiteY26" fmla="*/ 320464 h 3384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1144443" h="338425">
                            <a:moveTo>
                              <a:pt x="16870" y="704"/>
                            </a:moveTo>
                            <a:cubicBezTo>
                              <a:pt x="137993" y="12817"/>
                              <a:pt x="0" y="0"/>
                              <a:pt x="190774" y="11924"/>
                            </a:cubicBezTo>
                            <a:cubicBezTo>
                              <a:pt x="223407" y="13964"/>
                              <a:pt x="269617" y="19438"/>
                              <a:pt x="302971" y="23143"/>
                            </a:cubicBezTo>
                            <a:cubicBezTo>
                              <a:pt x="334552" y="33671"/>
                              <a:pt x="317681" y="29353"/>
                              <a:pt x="370288" y="34363"/>
                            </a:cubicBezTo>
                            <a:cubicBezTo>
                              <a:pt x="392704" y="36498"/>
                              <a:pt x="415167" y="38103"/>
                              <a:pt x="437606" y="39973"/>
                            </a:cubicBezTo>
                            <a:cubicBezTo>
                              <a:pt x="467448" y="45942"/>
                              <a:pt x="488954" y="51192"/>
                              <a:pt x="521754" y="51192"/>
                            </a:cubicBezTo>
                            <a:cubicBezTo>
                              <a:pt x="540547" y="51192"/>
                              <a:pt x="559153" y="47453"/>
                              <a:pt x="577852" y="45583"/>
                            </a:cubicBezTo>
                            <a:cubicBezTo>
                              <a:pt x="589072" y="41843"/>
                              <a:pt x="599914" y="36682"/>
                              <a:pt x="611511" y="34363"/>
                            </a:cubicBezTo>
                            <a:lnTo>
                              <a:pt x="667609" y="23143"/>
                            </a:lnTo>
                            <a:cubicBezTo>
                              <a:pt x="680698" y="25013"/>
                              <a:pt x="693993" y="25780"/>
                              <a:pt x="706877" y="28753"/>
                            </a:cubicBezTo>
                            <a:cubicBezTo>
                              <a:pt x="751044" y="38946"/>
                              <a:pt x="729142" y="42476"/>
                              <a:pt x="774195" y="45583"/>
                            </a:cubicBezTo>
                            <a:cubicBezTo>
                              <a:pt x="817142" y="48545"/>
                              <a:pt x="860212" y="49322"/>
                              <a:pt x="903221" y="51192"/>
                            </a:cubicBezTo>
                            <a:cubicBezTo>
                              <a:pt x="910701" y="53062"/>
                              <a:pt x="918966" y="52977"/>
                              <a:pt x="925660" y="56802"/>
                            </a:cubicBezTo>
                            <a:cubicBezTo>
                              <a:pt x="932548" y="60738"/>
                              <a:pt x="936395" y="68553"/>
                              <a:pt x="942490" y="73632"/>
                            </a:cubicBezTo>
                            <a:cubicBezTo>
                              <a:pt x="947669" y="77948"/>
                              <a:pt x="953709" y="81111"/>
                              <a:pt x="959319" y="84851"/>
                            </a:cubicBezTo>
                            <a:cubicBezTo>
                              <a:pt x="987177" y="126638"/>
                              <a:pt x="951373" y="75316"/>
                              <a:pt x="987368" y="118510"/>
                            </a:cubicBezTo>
                            <a:cubicBezTo>
                              <a:pt x="991684" y="123690"/>
                              <a:pt x="994272" y="130160"/>
                              <a:pt x="998588" y="135340"/>
                            </a:cubicBezTo>
                            <a:cubicBezTo>
                              <a:pt x="1003667" y="141435"/>
                              <a:pt x="1010338" y="146074"/>
                              <a:pt x="1015417" y="152169"/>
                            </a:cubicBezTo>
                            <a:cubicBezTo>
                              <a:pt x="1019733" y="157349"/>
                              <a:pt x="1022718" y="163512"/>
                              <a:pt x="1026637" y="168999"/>
                            </a:cubicBezTo>
                            <a:cubicBezTo>
                              <a:pt x="1032071" y="176607"/>
                              <a:pt x="1038104" y="183779"/>
                              <a:pt x="1043466" y="191438"/>
                            </a:cubicBezTo>
                            <a:cubicBezTo>
                              <a:pt x="1051199" y="202485"/>
                              <a:pt x="1057815" y="214309"/>
                              <a:pt x="1065906" y="225097"/>
                            </a:cubicBezTo>
                            <a:cubicBezTo>
                              <a:pt x="1071516" y="232577"/>
                              <a:pt x="1077301" y="239928"/>
                              <a:pt x="1082735" y="247536"/>
                            </a:cubicBezTo>
                            <a:cubicBezTo>
                              <a:pt x="1086654" y="253022"/>
                              <a:pt x="1089639" y="259186"/>
                              <a:pt x="1093955" y="264365"/>
                            </a:cubicBezTo>
                            <a:cubicBezTo>
                              <a:pt x="1099034" y="270460"/>
                              <a:pt x="1105913" y="274933"/>
                              <a:pt x="1110784" y="281195"/>
                            </a:cubicBezTo>
                            <a:cubicBezTo>
                              <a:pt x="1119062" y="291839"/>
                              <a:pt x="1125743" y="303634"/>
                              <a:pt x="1133223" y="314854"/>
                            </a:cubicBezTo>
                            <a:cubicBezTo>
                              <a:pt x="1136963" y="320464"/>
                              <a:pt x="1144443" y="338425"/>
                              <a:pt x="1144443" y="331683"/>
                            </a:cubicBezTo>
                            <a:lnTo>
                              <a:pt x="1144443" y="320464"/>
                            </a:lnTo>
                          </a:path>
                        </a:pathLst>
                      </a:custGeom>
                      <a:ln w="28575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CO" sz="1662"/>
                      </a:p>
                    </p:txBody>
                  </p:sp>
                </p:grpSp>
                <p:sp>
                  <p:nvSpPr>
                    <p:cNvPr id="67" name="55 Elipse"/>
                    <p:cNvSpPr/>
                    <p:nvPr/>
                  </p:nvSpPr>
                  <p:spPr>
                    <a:xfrm>
                      <a:off x="6253428" y="5274658"/>
                      <a:ext cx="154644" cy="14031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62"/>
                    </a:p>
                  </p:txBody>
                </p:sp>
                <p:sp>
                  <p:nvSpPr>
                    <p:cNvPr id="68" name="56 CuadroTexto"/>
                    <p:cNvSpPr txBox="1"/>
                    <p:nvPr/>
                  </p:nvSpPr>
                  <p:spPr>
                    <a:xfrm>
                      <a:off x="6029412" y="5502372"/>
                      <a:ext cx="1008112" cy="28063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31" b="1" dirty="0"/>
                        <a:t>BOGOTA D.C.</a:t>
                      </a:r>
                    </a:p>
                  </p:txBody>
                </p:sp>
                <p:cxnSp>
                  <p:nvCxnSpPr>
                    <p:cNvPr id="69" name="63 Conector recto"/>
                    <p:cNvCxnSpPr/>
                    <p:nvPr/>
                  </p:nvCxnSpPr>
                  <p:spPr>
                    <a:xfrm flipH="1">
                      <a:off x="5580112" y="5547267"/>
                      <a:ext cx="126279" cy="12667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0" name="65 CuadroTexto"/>
                    <p:cNvSpPr txBox="1"/>
                    <p:nvPr/>
                  </p:nvSpPr>
                  <p:spPr>
                    <a:xfrm>
                      <a:off x="4938666" y="5518799"/>
                      <a:ext cx="783155" cy="26241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38" b="1" dirty="0"/>
                        <a:t>LA TEBAIDA</a:t>
                      </a:r>
                    </a:p>
                  </p:txBody>
                </p:sp>
              </p:grpSp>
              <p:cxnSp>
                <p:nvCxnSpPr>
                  <p:cNvPr id="50" name="21 Conector recto"/>
                  <p:cNvCxnSpPr/>
                  <p:nvPr/>
                </p:nvCxnSpPr>
                <p:spPr>
                  <a:xfrm flipH="1">
                    <a:off x="4497569" y="5157192"/>
                    <a:ext cx="301088" cy="90326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22 Conector recto"/>
                  <p:cNvCxnSpPr/>
                  <p:nvPr/>
                </p:nvCxnSpPr>
                <p:spPr>
                  <a:xfrm>
                    <a:off x="4499992" y="6034344"/>
                    <a:ext cx="0" cy="14401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23 Conector recto"/>
                  <p:cNvCxnSpPr>
                    <a:stCxn id="93" idx="1"/>
                  </p:cNvCxnSpPr>
                  <p:nvPr/>
                </p:nvCxnSpPr>
                <p:spPr>
                  <a:xfrm>
                    <a:off x="4769275" y="4797593"/>
                    <a:ext cx="18749" cy="37265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43 Conector recto"/>
                  <p:cNvCxnSpPr/>
                  <p:nvPr/>
                </p:nvCxnSpPr>
                <p:spPr>
                  <a:xfrm flipV="1">
                    <a:off x="4675724" y="5483352"/>
                    <a:ext cx="157507" cy="5831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44 Elipse"/>
                  <p:cNvSpPr/>
                  <p:nvPr/>
                </p:nvSpPr>
                <p:spPr>
                  <a:xfrm>
                    <a:off x="4924211" y="5247759"/>
                    <a:ext cx="103902" cy="10368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62"/>
                  </a:p>
                </p:txBody>
              </p:sp>
              <p:sp>
                <p:nvSpPr>
                  <p:cNvPr id="60" name="47 Elipse"/>
                  <p:cNvSpPr/>
                  <p:nvPr/>
                </p:nvSpPr>
                <p:spPr>
                  <a:xfrm>
                    <a:off x="6145426" y="3866334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62"/>
                  </a:p>
                </p:txBody>
              </p:sp>
              <p:sp>
                <p:nvSpPr>
                  <p:cNvPr id="62" name="49 Elipse"/>
                  <p:cNvSpPr/>
                  <p:nvPr/>
                </p:nvSpPr>
                <p:spPr>
                  <a:xfrm>
                    <a:off x="5564254" y="4754906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62"/>
                  </a:p>
                </p:txBody>
              </p:sp>
              <p:sp>
                <p:nvSpPr>
                  <p:cNvPr id="63" name="51 Elipse"/>
                  <p:cNvSpPr/>
                  <p:nvPr/>
                </p:nvSpPr>
                <p:spPr>
                  <a:xfrm>
                    <a:off x="6304330" y="2011192"/>
                    <a:ext cx="103902" cy="103682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3810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62"/>
                  </a:p>
                </p:txBody>
              </p:sp>
              <p:sp>
                <p:nvSpPr>
                  <p:cNvPr id="64" name="52 CuadroTexto"/>
                  <p:cNvSpPr txBox="1"/>
                  <p:nvPr/>
                </p:nvSpPr>
                <p:spPr>
                  <a:xfrm>
                    <a:off x="3326985" y="5822547"/>
                    <a:ext cx="1047834" cy="2624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38" b="1" dirty="0"/>
                      <a:t>BUENAVENTURA</a:t>
                    </a:r>
                  </a:p>
                </p:txBody>
              </p:sp>
              <p:pic>
                <p:nvPicPr>
                  <p:cNvPr id="6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779912" y="6021288"/>
                    <a:ext cx="277103" cy="2630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sp>
          <p:nvSpPr>
            <p:cNvPr id="33" name="4 Forma libre"/>
            <p:cNvSpPr/>
            <p:nvPr/>
          </p:nvSpPr>
          <p:spPr>
            <a:xfrm>
              <a:off x="7175912" y="344299"/>
              <a:ext cx="605695" cy="313273"/>
            </a:xfrm>
            <a:custGeom>
              <a:avLst/>
              <a:gdLst>
                <a:gd name="connsiteX0" fmla="*/ 0 w 605695"/>
                <a:gd name="connsiteY0" fmla="*/ 271651 h 313273"/>
                <a:gd name="connsiteX1" fmla="*/ 19050 w 605695"/>
                <a:gd name="connsiteY1" fmla="*/ 208151 h 313273"/>
                <a:gd name="connsiteX2" fmla="*/ 31750 w 605695"/>
                <a:gd name="connsiteY2" fmla="*/ 189101 h 313273"/>
                <a:gd name="connsiteX3" fmla="*/ 25400 w 605695"/>
                <a:gd name="connsiteY3" fmla="*/ 157351 h 313273"/>
                <a:gd name="connsiteX4" fmla="*/ 63500 w 605695"/>
                <a:gd name="connsiteY4" fmla="*/ 138301 h 313273"/>
                <a:gd name="connsiteX5" fmla="*/ 120650 w 605695"/>
                <a:gd name="connsiteY5" fmla="*/ 106551 h 313273"/>
                <a:gd name="connsiteX6" fmla="*/ 139700 w 605695"/>
                <a:gd name="connsiteY6" fmla="*/ 112901 h 313273"/>
                <a:gd name="connsiteX7" fmla="*/ 158750 w 605695"/>
                <a:gd name="connsiteY7" fmla="*/ 131951 h 313273"/>
                <a:gd name="connsiteX8" fmla="*/ 177800 w 605695"/>
                <a:gd name="connsiteY8" fmla="*/ 144651 h 313273"/>
                <a:gd name="connsiteX9" fmla="*/ 203200 w 605695"/>
                <a:gd name="connsiteY9" fmla="*/ 112901 h 313273"/>
                <a:gd name="connsiteX10" fmla="*/ 184150 w 605695"/>
                <a:gd name="connsiteY10" fmla="*/ 100201 h 313273"/>
                <a:gd name="connsiteX11" fmla="*/ 203200 w 605695"/>
                <a:gd name="connsiteY11" fmla="*/ 49401 h 313273"/>
                <a:gd name="connsiteX12" fmla="*/ 241300 w 605695"/>
                <a:gd name="connsiteY12" fmla="*/ 43051 h 313273"/>
                <a:gd name="connsiteX13" fmla="*/ 374650 w 605695"/>
                <a:gd name="connsiteY13" fmla="*/ 24001 h 313273"/>
                <a:gd name="connsiteX14" fmla="*/ 412750 w 605695"/>
                <a:gd name="connsiteY14" fmla="*/ 36701 h 313273"/>
                <a:gd name="connsiteX15" fmla="*/ 431800 w 605695"/>
                <a:gd name="connsiteY15" fmla="*/ 49401 h 313273"/>
                <a:gd name="connsiteX16" fmla="*/ 457200 w 605695"/>
                <a:gd name="connsiteY16" fmla="*/ 55751 h 313273"/>
                <a:gd name="connsiteX17" fmla="*/ 476250 w 605695"/>
                <a:gd name="connsiteY17" fmla="*/ 62101 h 313273"/>
                <a:gd name="connsiteX18" fmla="*/ 533400 w 605695"/>
                <a:gd name="connsiteY18" fmla="*/ 55751 h 313273"/>
                <a:gd name="connsiteX19" fmla="*/ 552450 w 605695"/>
                <a:gd name="connsiteY19" fmla="*/ 49401 h 313273"/>
                <a:gd name="connsiteX20" fmla="*/ 590550 w 605695"/>
                <a:gd name="connsiteY20" fmla="*/ 55751 h 313273"/>
                <a:gd name="connsiteX21" fmla="*/ 603250 w 605695"/>
                <a:gd name="connsiteY21" fmla="*/ 74801 h 313273"/>
                <a:gd name="connsiteX22" fmla="*/ 590550 w 605695"/>
                <a:gd name="connsiteY22" fmla="*/ 189101 h 313273"/>
                <a:gd name="connsiteX23" fmla="*/ 584200 w 605695"/>
                <a:gd name="connsiteY23" fmla="*/ 208151 h 313273"/>
                <a:gd name="connsiteX24" fmla="*/ 571500 w 605695"/>
                <a:gd name="connsiteY24" fmla="*/ 227201 h 313273"/>
                <a:gd name="connsiteX25" fmla="*/ 552450 w 605695"/>
                <a:gd name="connsiteY25" fmla="*/ 233551 h 313273"/>
                <a:gd name="connsiteX26" fmla="*/ 546100 w 605695"/>
                <a:gd name="connsiteY26" fmla="*/ 252601 h 313273"/>
                <a:gd name="connsiteX27" fmla="*/ 539750 w 605695"/>
                <a:gd name="connsiteY27" fmla="*/ 278001 h 313273"/>
                <a:gd name="connsiteX28" fmla="*/ 495300 w 605695"/>
                <a:gd name="connsiteY28" fmla="*/ 297051 h 313273"/>
                <a:gd name="connsiteX29" fmla="*/ 457200 w 605695"/>
                <a:gd name="connsiteY29" fmla="*/ 309751 h 31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05695" h="313273">
                  <a:moveTo>
                    <a:pt x="0" y="271651"/>
                  </a:moveTo>
                  <a:cubicBezTo>
                    <a:pt x="3550" y="257452"/>
                    <a:pt x="12866" y="217427"/>
                    <a:pt x="19050" y="208151"/>
                  </a:cubicBezTo>
                  <a:lnTo>
                    <a:pt x="31750" y="189101"/>
                  </a:lnTo>
                  <a:cubicBezTo>
                    <a:pt x="29633" y="178518"/>
                    <a:pt x="22435" y="167729"/>
                    <a:pt x="25400" y="157351"/>
                  </a:cubicBezTo>
                  <a:cubicBezTo>
                    <a:pt x="28591" y="146181"/>
                    <a:pt x="56003" y="142466"/>
                    <a:pt x="63500" y="138301"/>
                  </a:cubicBezTo>
                  <a:cubicBezTo>
                    <a:pt x="129004" y="101910"/>
                    <a:pt x="77545" y="120919"/>
                    <a:pt x="120650" y="106551"/>
                  </a:cubicBezTo>
                  <a:cubicBezTo>
                    <a:pt x="127000" y="108668"/>
                    <a:pt x="134131" y="109188"/>
                    <a:pt x="139700" y="112901"/>
                  </a:cubicBezTo>
                  <a:cubicBezTo>
                    <a:pt x="147172" y="117882"/>
                    <a:pt x="151851" y="126202"/>
                    <a:pt x="158750" y="131951"/>
                  </a:cubicBezTo>
                  <a:cubicBezTo>
                    <a:pt x="164613" y="136837"/>
                    <a:pt x="171450" y="140418"/>
                    <a:pt x="177800" y="144651"/>
                  </a:cubicBezTo>
                  <a:cubicBezTo>
                    <a:pt x="185065" y="139808"/>
                    <a:pt x="209657" y="129044"/>
                    <a:pt x="203200" y="112901"/>
                  </a:cubicBezTo>
                  <a:cubicBezTo>
                    <a:pt x="200366" y="105815"/>
                    <a:pt x="190500" y="104434"/>
                    <a:pt x="184150" y="100201"/>
                  </a:cubicBezTo>
                  <a:cubicBezTo>
                    <a:pt x="186124" y="90331"/>
                    <a:pt x="188666" y="56668"/>
                    <a:pt x="203200" y="49401"/>
                  </a:cubicBezTo>
                  <a:cubicBezTo>
                    <a:pt x="214716" y="43643"/>
                    <a:pt x="228600" y="45168"/>
                    <a:pt x="241300" y="43051"/>
                  </a:cubicBezTo>
                  <a:cubicBezTo>
                    <a:pt x="305876" y="0"/>
                    <a:pt x="264170" y="16636"/>
                    <a:pt x="374650" y="24001"/>
                  </a:cubicBezTo>
                  <a:cubicBezTo>
                    <a:pt x="387350" y="28234"/>
                    <a:pt x="401611" y="29275"/>
                    <a:pt x="412750" y="36701"/>
                  </a:cubicBezTo>
                  <a:cubicBezTo>
                    <a:pt x="419100" y="40934"/>
                    <a:pt x="424785" y="46395"/>
                    <a:pt x="431800" y="49401"/>
                  </a:cubicBezTo>
                  <a:cubicBezTo>
                    <a:pt x="439822" y="52839"/>
                    <a:pt x="448809" y="53353"/>
                    <a:pt x="457200" y="55751"/>
                  </a:cubicBezTo>
                  <a:cubicBezTo>
                    <a:pt x="463636" y="57590"/>
                    <a:pt x="469900" y="59984"/>
                    <a:pt x="476250" y="62101"/>
                  </a:cubicBezTo>
                  <a:cubicBezTo>
                    <a:pt x="495300" y="59984"/>
                    <a:pt x="514494" y="58902"/>
                    <a:pt x="533400" y="55751"/>
                  </a:cubicBezTo>
                  <a:cubicBezTo>
                    <a:pt x="540002" y="54651"/>
                    <a:pt x="545757" y="49401"/>
                    <a:pt x="552450" y="49401"/>
                  </a:cubicBezTo>
                  <a:cubicBezTo>
                    <a:pt x="565325" y="49401"/>
                    <a:pt x="577850" y="53634"/>
                    <a:pt x="590550" y="55751"/>
                  </a:cubicBezTo>
                  <a:cubicBezTo>
                    <a:pt x="594783" y="62101"/>
                    <a:pt x="602802" y="67182"/>
                    <a:pt x="603250" y="74801"/>
                  </a:cubicBezTo>
                  <a:cubicBezTo>
                    <a:pt x="605695" y="116373"/>
                    <a:pt x="601339" y="151339"/>
                    <a:pt x="590550" y="189101"/>
                  </a:cubicBezTo>
                  <a:cubicBezTo>
                    <a:pt x="588711" y="195537"/>
                    <a:pt x="587193" y="202164"/>
                    <a:pt x="584200" y="208151"/>
                  </a:cubicBezTo>
                  <a:cubicBezTo>
                    <a:pt x="580787" y="214977"/>
                    <a:pt x="577459" y="222433"/>
                    <a:pt x="571500" y="227201"/>
                  </a:cubicBezTo>
                  <a:cubicBezTo>
                    <a:pt x="566273" y="231382"/>
                    <a:pt x="558800" y="231434"/>
                    <a:pt x="552450" y="233551"/>
                  </a:cubicBezTo>
                  <a:cubicBezTo>
                    <a:pt x="550333" y="239901"/>
                    <a:pt x="547939" y="246165"/>
                    <a:pt x="546100" y="252601"/>
                  </a:cubicBezTo>
                  <a:cubicBezTo>
                    <a:pt x="543702" y="260992"/>
                    <a:pt x="544591" y="270739"/>
                    <a:pt x="539750" y="278001"/>
                  </a:cubicBezTo>
                  <a:cubicBezTo>
                    <a:pt x="530979" y="291157"/>
                    <a:pt x="508045" y="293865"/>
                    <a:pt x="495300" y="297051"/>
                  </a:cubicBezTo>
                  <a:cubicBezTo>
                    <a:pt x="470966" y="313273"/>
                    <a:pt x="483882" y="309751"/>
                    <a:pt x="457200" y="309751"/>
                  </a:cubicBezTo>
                </a:path>
              </a:pathLst>
            </a:cu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 sz="1662"/>
            </a:p>
          </p:txBody>
        </p:sp>
        <p:cxnSp>
          <p:nvCxnSpPr>
            <p:cNvPr id="34" name="5 Conector recto"/>
            <p:cNvCxnSpPr/>
            <p:nvPr/>
          </p:nvCxnSpPr>
          <p:spPr>
            <a:xfrm flipH="1">
              <a:off x="7092280" y="476223"/>
              <a:ext cx="288032" cy="576513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6 Elipse"/>
            <p:cNvSpPr/>
            <p:nvPr/>
          </p:nvSpPr>
          <p:spPr>
            <a:xfrm>
              <a:off x="7031169" y="1044785"/>
              <a:ext cx="103902" cy="10368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/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127062" y="261504"/>
              <a:ext cx="277103" cy="26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8 CuadroTexto"/>
            <p:cNvSpPr txBox="1"/>
            <p:nvPr/>
          </p:nvSpPr>
          <p:spPr>
            <a:xfrm>
              <a:off x="6372200" y="228844"/>
              <a:ext cx="792088" cy="407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38" b="1" dirty="0"/>
                <a:t>PTO. BOLIVAR</a:t>
              </a:r>
            </a:p>
          </p:txBody>
        </p:sp>
      </p:grpSp>
      <p:cxnSp>
        <p:nvCxnSpPr>
          <p:cNvPr id="102" name="153 Conector recto"/>
          <p:cNvCxnSpPr/>
          <p:nvPr/>
        </p:nvCxnSpPr>
        <p:spPr>
          <a:xfrm flipH="1" flipV="1">
            <a:off x="1652561" y="5673411"/>
            <a:ext cx="373850" cy="18753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154 Elipse"/>
          <p:cNvSpPr/>
          <p:nvPr/>
        </p:nvSpPr>
        <p:spPr>
          <a:xfrm>
            <a:off x="1990223" y="5657192"/>
            <a:ext cx="95910" cy="8134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107" name="85 CuadroTexto"/>
          <p:cNvSpPr txBox="1"/>
          <p:nvPr/>
        </p:nvSpPr>
        <p:spPr>
          <a:xfrm>
            <a:off x="1104866" y="2224390"/>
            <a:ext cx="1089908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38" b="1" dirty="0"/>
              <a:t>BARRANQUILLA</a:t>
            </a:r>
          </a:p>
        </p:txBody>
      </p:sp>
      <p:pic>
        <p:nvPicPr>
          <p:cNvPr id="10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65221" y="2287024"/>
            <a:ext cx="255787" cy="20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91 CuadroTexto"/>
          <p:cNvSpPr txBox="1"/>
          <p:nvPr/>
        </p:nvSpPr>
        <p:spPr>
          <a:xfrm>
            <a:off x="2753171" y="4492329"/>
            <a:ext cx="1227714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38" b="1" dirty="0"/>
              <a:t>BARRANCABERMEJA</a:t>
            </a:r>
          </a:p>
        </p:txBody>
      </p:sp>
      <p:cxnSp>
        <p:nvCxnSpPr>
          <p:cNvPr id="111" name="Conector recto 110"/>
          <p:cNvCxnSpPr/>
          <p:nvPr/>
        </p:nvCxnSpPr>
        <p:spPr>
          <a:xfrm>
            <a:off x="3836131" y="5101449"/>
            <a:ext cx="153465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/>
          <p:cNvSpPr txBox="1"/>
          <p:nvPr/>
        </p:nvSpPr>
        <p:spPr>
          <a:xfrm>
            <a:off x="3986397" y="4980720"/>
            <a:ext cx="1179701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900"/>
            </a:lvl1pPr>
          </a:lstStyle>
          <a:p>
            <a:r>
              <a:rPr lang="es-MX" sz="831" dirty="0"/>
              <a:t>Línea Férrea 62,3 km</a:t>
            </a:r>
          </a:p>
        </p:txBody>
      </p:sp>
      <p:sp>
        <p:nvSpPr>
          <p:cNvPr id="85" name="Rectángulo 84"/>
          <p:cNvSpPr/>
          <p:nvPr/>
        </p:nvSpPr>
        <p:spPr>
          <a:xfrm>
            <a:off x="5362095" y="2895738"/>
            <a:ext cx="355269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dirty="0" err="1" smtClean="0">
                <a:latin typeface="Candara" panose="020E0502030303020204" pitchFamily="34" charset="0"/>
              </a:rPr>
              <a:t>Details</a:t>
            </a:r>
            <a:r>
              <a:rPr lang="es-MX" sz="1100" dirty="0" smtClean="0">
                <a:latin typeface="Candara" panose="020E0502030303020204" pitchFamily="34" charset="0"/>
              </a:rPr>
              <a:t>: </a:t>
            </a:r>
            <a:r>
              <a:rPr lang="en-US" sz="1100" dirty="0">
                <a:latin typeface="Candara" panose="020E0502030303020204" pitchFamily="34" charset="0"/>
              </a:rPr>
              <a:t>Construction of 62.3 km of railroad, a tunnel of 35.4 km for the </a:t>
            </a:r>
            <a:r>
              <a:rPr lang="en-US" sz="1100" dirty="0" smtClean="0">
                <a:latin typeface="Candara" panose="020E0502030303020204" pitchFamily="34" charset="0"/>
              </a:rPr>
              <a:t>transit </a:t>
            </a:r>
            <a:r>
              <a:rPr lang="en-US" sz="1100" dirty="0">
                <a:latin typeface="Candara" panose="020E0502030303020204" pitchFamily="34" charset="0"/>
              </a:rPr>
              <a:t>of the central mountain and 2 transfer stations for the transport of vehicles.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86" name="91 CuadroTexto"/>
          <p:cNvSpPr txBox="1"/>
          <p:nvPr/>
        </p:nvSpPr>
        <p:spPr>
          <a:xfrm>
            <a:off x="1999572" y="5526385"/>
            <a:ext cx="866319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38" b="1" dirty="0"/>
              <a:t>IBAGUÉ</a:t>
            </a:r>
          </a:p>
        </p:txBody>
      </p:sp>
      <p:sp>
        <p:nvSpPr>
          <p:cNvPr id="87" name="6 Elipse"/>
          <p:cNvSpPr/>
          <p:nvPr/>
        </p:nvSpPr>
        <p:spPr>
          <a:xfrm>
            <a:off x="1437416" y="5774596"/>
            <a:ext cx="95910" cy="8134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sp>
        <p:nvSpPr>
          <p:cNvPr id="91" name="91 CuadroTexto"/>
          <p:cNvSpPr txBox="1"/>
          <p:nvPr/>
        </p:nvSpPr>
        <p:spPr>
          <a:xfrm>
            <a:off x="1400689" y="5455065"/>
            <a:ext cx="866319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38" b="1" dirty="0"/>
              <a:t>ARMENIA</a:t>
            </a:r>
          </a:p>
        </p:txBody>
      </p:sp>
      <p:sp>
        <p:nvSpPr>
          <p:cNvPr id="101" name="Title 1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3005" y="636438"/>
            <a:ext cx="7825283" cy="403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4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4.FERROPISTA ARMENIA – IBAGUÉ </a:t>
            </a:r>
          </a:p>
        </p:txBody>
      </p:sp>
    </p:spTree>
    <p:extLst>
      <p:ext uri="{BB962C8B-B14F-4D97-AF65-F5344CB8AC3E}">
        <p14:creationId xmlns:p14="http://schemas.microsoft.com/office/powerpoint/2010/main" val="102875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40875" y="651030"/>
            <a:ext cx="7825283" cy="403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4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2000" dirty="0">
                <a:solidFill>
                  <a:schemeClr val="tx2"/>
                </a:solidFill>
                <a:ea typeface="Times New Roman" pitchFamily="18" charset="0"/>
                <a:cs typeface="Calibri" pitchFamily="34" charset="0"/>
              </a:rPr>
              <a:t>5.REGIOTRAM - OCCIDENTE</a:t>
            </a:r>
          </a:p>
        </p:txBody>
      </p:sp>
      <p:cxnSp>
        <p:nvCxnSpPr>
          <p:cNvPr id="19" name="Conector recto 18"/>
          <p:cNvCxnSpPr/>
          <p:nvPr/>
        </p:nvCxnSpPr>
        <p:spPr>
          <a:xfrm flipV="1">
            <a:off x="7564484" y="1813816"/>
            <a:ext cx="0" cy="36465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5468165" y="1650906"/>
            <a:ext cx="3242134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100" b="1" dirty="0" err="1" smtClean="0">
                <a:latin typeface="Candara" panose="020E0502030303020204" pitchFamily="34" charset="0"/>
              </a:rPr>
              <a:t>Originator</a:t>
            </a:r>
            <a:r>
              <a:rPr lang="es-MX" sz="1100" b="1" dirty="0" smtClean="0">
                <a:latin typeface="Candara" panose="020E0502030303020204" pitchFamily="34" charset="0"/>
              </a:rPr>
              <a:t>: </a:t>
            </a:r>
            <a:r>
              <a:rPr lang="pt-BR" sz="1100" dirty="0" err="1">
                <a:latin typeface="Candara" panose="020E0502030303020204" pitchFamily="34" charset="0"/>
              </a:rPr>
              <a:t>Estructura</a:t>
            </a:r>
            <a:r>
              <a:rPr lang="pt-BR" sz="1100" dirty="0">
                <a:latin typeface="Candara" panose="020E0502030303020204" pitchFamily="34" charset="0"/>
              </a:rPr>
              <a:t> Plural </a:t>
            </a:r>
            <a:r>
              <a:rPr lang="pt-BR" sz="1100" dirty="0" err="1">
                <a:latin typeface="Candara" panose="020E0502030303020204" pitchFamily="34" charset="0"/>
              </a:rPr>
              <a:t>Regiotram</a:t>
            </a:r>
            <a:r>
              <a:rPr lang="pt-BR" sz="1100" dirty="0">
                <a:latin typeface="Candara" panose="020E0502030303020204" pitchFamily="34" charset="0"/>
              </a:rPr>
              <a:t> (</a:t>
            </a:r>
            <a:r>
              <a:rPr lang="pt-BR" sz="1100" dirty="0" err="1">
                <a:latin typeface="Candara" panose="020E0502030303020204" pitchFamily="34" charset="0"/>
              </a:rPr>
              <a:t>Torrescamara</a:t>
            </a:r>
            <a:r>
              <a:rPr lang="pt-BR" sz="1100" dirty="0">
                <a:latin typeface="Candara" panose="020E0502030303020204" pitchFamily="34" charset="0"/>
              </a:rPr>
              <a:t> – </a:t>
            </a:r>
            <a:r>
              <a:rPr lang="pt-BR" sz="1100" dirty="0" err="1">
                <a:latin typeface="Candara" panose="020E0502030303020204" pitchFamily="34" charset="0"/>
              </a:rPr>
              <a:t>Vossloh</a:t>
            </a:r>
            <a:r>
              <a:rPr lang="pt-BR" sz="1100" dirty="0">
                <a:latin typeface="Candara" panose="020E0502030303020204" pitchFamily="34" charset="0"/>
              </a:rPr>
              <a:t> - </a:t>
            </a:r>
            <a:r>
              <a:rPr lang="pt-BR" sz="1100" dirty="0" err="1">
                <a:latin typeface="Candara" panose="020E0502030303020204" pitchFamily="34" charset="0"/>
              </a:rPr>
              <a:t>Conconcreto</a:t>
            </a:r>
            <a:r>
              <a:rPr lang="pt-BR" sz="1100" dirty="0">
                <a:latin typeface="Candara" panose="020E0502030303020204" pitchFamily="34" charset="0"/>
              </a:rPr>
              <a:t>).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463374" y="2273771"/>
            <a:ext cx="32469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b="1" dirty="0" err="1" smtClean="0">
                <a:latin typeface="Candara" panose="020E0502030303020204" pitchFamily="34" charset="0"/>
              </a:rPr>
              <a:t>Objective</a:t>
            </a:r>
            <a:r>
              <a:rPr lang="es-MX" sz="1100" b="1" dirty="0" smtClean="0">
                <a:latin typeface="Candara" panose="020E0502030303020204" pitchFamily="34" charset="0"/>
              </a:rPr>
              <a:t>:  </a:t>
            </a:r>
            <a:r>
              <a:rPr lang="es-MX" sz="1100" dirty="0" err="1" smtClean="0">
                <a:latin typeface="Candara" panose="020E0502030303020204" pitchFamily="34" charset="0"/>
              </a:rPr>
              <a:t>Implementing</a:t>
            </a:r>
            <a:r>
              <a:rPr lang="es-MX" sz="1100" dirty="0" smtClean="0">
                <a:latin typeface="Candara" panose="020E0502030303020204" pitchFamily="34" charset="0"/>
              </a:rPr>
              <a:t> a Light </a:t>
            </a:r>
            <a:r>
              <a:rPr lang="es-MX" sz="1100" dirty="0">
                <a:latin typeface="Candara" panose="020E0502030303020204" pitchFamily="34" charset="0"/>
              </a:rPr>
              <a:t>Rail </a:t>
            </a:r>
            <a:r>
              <a:rPr lang="es-MX" sz="1100" dirty="0" err="1">
                <a:latin typeface="Candara" panose="020E0502030303020204" pitchFamily="34" charset="0"/>
              </a:rPr>
              <a:t>Transit</a:t>
            </a:r>
            <a:r>
              <a:rPr lang="es-MX" sz="1100" dirty="0">
                <a:latin typeface="Candara" panose="020E0502030303020204" pitchFamily="34" charset="0"/>
              </a:rPr>
              <a:t> – LRT </a:t>
            </a:r>
            <a:r>
              <a:rPr lang="es-MX" sz="1100" dirty="0" smtClean="0">
                <a:latin typeface="Candara" panose="020E0502030303020204" pitchFamily="34" charset="0"/>
              </a:rPr>
              <a:t>in </a:t>
            </a:r>
            <a:r>
              <a:rPr lang="es-MX" sz="1100" dirty="0">
                <a:latin typeface="Candara" panose="020E0502030303020204" pitchFamily="34" charset="0"/>
              </a:rPr>
              <a:t>Bogotá – </a:t>
            </a:r>
            <a:r>
              <a:rPr lang="es-MX" sz="1100" dirty="0" err="1" smtClean="0">
                <a:latin typeface="Candara" panose="020E0502030303020204" pitchFamily="34" charset="0"/>
              </a:rPr>
              <a:t>Between</a:t>
            </a:r>
            <a:r>
              <a:rPr lang="es-MX" sz="1100" dirty="0" smtClean="0">
                <a:latin typeface="Candara" panose="020E0502030303020204" pitchFamily="34" charset="0"/>
              </a:rPr>
              <a:t>   </a:t>
            </a:r>
            <a:r>
              <a:rPr lang="es-MX" sz="1100" dirty="0" err="1">
                <a:latin typeface="Candara" panose="020E0502030303020204" pitchFamily="34" charset="0"/>
              </a:rPr>
              <a:t>Cra</a:t>
            </a:r>
            <a:r>
              <a:rPr lang="es-MX" sz="1100" dirty="0">
                <a:latin typeface="Candara" panose="020E0502030303020204" pitchFamily="34" charset="0"/>
              </a:rPr>
              <a:t> 8 y Facatativá.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5487747" y="3898753"/>
            <a:ext cx="3696905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100" b="1" dirty="0" err="1">
                <a:latin typeface="Candara" panose="020E0502030303020204" pitchFamily="34" charset="0"/>
              </a:rPr>
              <a:t>Capex</a:t>
            </a:r>
            <a:r>
              <a:rPr lang="es-MX" sz="1100" b="1" dirty="0">
                <a:latin typeface="Candara" panose="020E0502030303020204" pitchFamily="34" charset="0"/>
              </a:rPr>
              <a:t>: </a:t>
            </a:r>
            <a:r>
              <a:rPr lang="es-MX" sz="1100" dirty="0">
                <a:latin typeface="Candara" panose="020E0502030303020204" pitchFamily="34" charset="0"/>
              </a:rPr>
              <a:t>COP$ 1. 66 Billones 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5463374" y="2968733"/>
            <a:ext cx="3227523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100" b="1" dirty="0" err="1" smtClean="0">
                <a:latin typeface="Candara" panose="020E0502030303020204" pitchFamily="34" charset="0"/>
              </a:rPr>
              <a:t>Objective</a:t>
            </a:r>
            <a:r>
              <a:rPr lang="es-MX" sz="1100" b="1" dirty="0" smtClean="0">
                <a:latin typeface="Candara" panose="020E0502030303020204" pitchFamily="34" charset="0"/>
              </a:rPr>
              <a:t>:  </a:t>
            </a:r>
            <a:r>
              <a:rPr lang="en-US" sz="1100" dirty="0">
                <a:latin typeface="Candara" panose="020E0502030303020204" pitchFamily="34" charset="0"/>
              </a:rPr>
              <a:t>Construction, maintenance, operation and exploitation of the rail corridor between </a:t>
            </a:r>
            <a:r>
              <a:rPr lang="en-US" sz="1100" dirty="0" err="1">
                <a:latin typeface="Candara" panose="020E0502030303020204" pitchFamily="34" charset="0"/>
              </a:rPr>
              <a:t>Cra</a:t>
            </a:r>
            <a:r>
              <a:rPr lang="en-US" sz="1100" dirty="0">
                <a:latin typeface="Candara" panose="020E0502030303020204" pitchFamily="34" charset="0"/>
              </a:rPr>
              <a:t> 8 (Bogotá) and </a:t>
            </a:r>
            <a:r>
              <a:rPr lang="en-US" sz="1100" dirty="0" err="1">
                <a:latin typeface="Candara" panose="020E0502030303020204" pitchFamily="34" charset="0"/>
              </a:rPr>
              <a:t>Facatativá</a:t>
            </a:r>
            <a:r>
              <a:rPr lang="en-US" sz="1100" dirty="0">
                <a:latin typeface="Candara" panose="020E0502030303020204" pitchFamily="34" charset="0"/>
              </a:rPr>
              <a:t> for the transport of passengers.</a:t>
            </a:r>
            <a:endParaRPr lang="es-MX" sz="1100" dirty="0">
              <a:latin typeface="Candara" panose="020E0502030303020204" pitchFamily="34" charset="0"/>
            </a:endParaRPr>
          </a:p>
        </p:txBody>
      </p:sp>
      <p:sp>
        <p:nvSpPr>
          <p:cNvPr id="24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5384244" y="6608457"/>
            <a:ext cx="432598" cy="365125"/>
          </a:xfrm>
        </p:spPr>
        <p:txBody>
          <a:bodyPr/>
          <a:lstStyle/>
          <a:p>
            <a:pPr>
              <a:defRPr/>
            </a:pPr>
            <a:fld id="{C2C0D9B7-3709-4AA7-BC15-71609CD14C4E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grpSp>
        <p:nvGrpSpPr>
          <p:cNvPr id="33" name="Grupo 32"/>
          <p:cNvGrpSpPr/>
          <p:nvPr/>
        </p:nvGrpSpPr>
        <p:grpSpPr>
          <a:xfrm>
            <a:off x="273518" y="1498589"/>
            <a:ext cx="4800600" cy="5013757"/>
            <a:chOff x="3543300" y="1352551"/>
            <a:chExt cx="4800600" cy="5013757"/>
          </a:xfrm>
        </p:grpSpPr>
        <p:grpSp>
          <p:nvGrpSpPr>
            <p:cNvPr id="34" name="Grupo 33"/>
            <p:cNvGrpSpPr/>
            <p:nvPr/>
          </p:nvGrpSpPr>
          <p:grpSpPr>
            <a:xfrm>
              <a:off x="3543300" y="1352551"/>
              <a:ext cx="4800600" cy="2152650"/>
              <a:chOff x="1152525" y="1378858"/>
              <a:chExt cx="10182225" cy="4421867"/>
            </a:xfrm>
          </p:grpSpPr>
          <p:grpSp>
            <p:nvGrpSpPr>
              <p:cNvPr id="67" name="Grupo 66"/>
              <p:cNvGrpSpPr/>
              <p:nvPr/>
            </p:nvGrpSpPr>
            <p:grpSpPr>
              <a:xfrm>
                <a:off x="1683657" y="1378858"/>
                <a:ext cx="8900809" cy="599496"/>
                <a:chOff x="438150" y="1014221"/>
                <a:chExt cx="8956145" cy="993161"/>
              </a:xfrm>
            </p:grpSpPr>
            <p:sp>
              <p:nvSpPr>
                <p:cNvPr id="129" name="Forma libre 128"/>
                <p:cNvSpPr/>
                <p:nvPr/>
              </p:nvSpPr>
              <p:spPr>
                <a:xfrm>
                  <a:off x="444377" y="1185284"/>
                  <a:ext cx="8949918" cy="822098"/>
                </a:xfrm>
                <a:custGeom>
                  <a:avLst/>
                  <a:gdLst>
                    <a:gd name="connsiteX0" fmla="*/ 517648 w 8949918"/>
                    <a:gd name="connsiteY0" fmla="*/ 795916 h 822098"/>
                    <a:gd name="connsiteX1" fmla="*/ 822448 w 8949918"/>
                    <a:gd name="connsiteY1" fmla="*/ 767341 h 822098"/>
                    <a:gd name="connsiteX2" fmla="*/ 1127248 w 8949918"/>
                    <a:gd name="connsiteY2" fmla="*/ 662566 h 822098"/>
                    <a:gd name="connsiteX3" fmla="*/ 1346323 w 8949918"/>
                    <a:gd name="connsiteY3" fmla="*/ 491116 h 822098"/>
                    <a:gd name="connsiteX4" fmla="*/ 1508248 w 8949918"/>
                    <a:gd name="connsiteY4" fmla="*/ 272041 h 822098"/>
                    <a:gd name="connsiteX5" fmla="*/ 1613023 w 8949918"/>
                    <a:gd name="connsiteY5" fmla="*/ 176791 h 822098"/>
                    <a:gd name="connsiteX6" fmla="*/ 1746373 w 8949918"/>
                    <a:gd name="connsiteY6" fmla="*/ 167266 h 822098"/>
                    <a:gd name="connsiteX7" fmla="*/ 1917823 w 8949918"/>
                    <a:gd name="connsiteY7" fmla="*/ 338716 h 822098"/>
                    <a:gd name="connsiteX8" fmla="*/ 2089273 w 8949918"/>
                    <a:gd name="connsiteY8" fmla="*/ 624466 h 822098"/>
                    <a:gd name="connsiteX9" fmla="*/ 2422648 w 8949918"/>
                    <a:gd name="connsiteY9" fmla="*/ 700666 h 822098"/>
                    <a:gd name="connsiteX10" fmla="*/ 2727448 w 8949918"/>
                    <a:gd name="connsiteY10" fmla="*/ 500641 h 822098"/>
                    <a:gd name="connsiteX11" fmla="*/ 2946523 w 8949918"/>
                    <a:gd name="connsiteY11" fmla="*/ 291091 h 822098"/>
                    <a:gd name="connsiteX12" fmla="*/ 3146548 w 8949918"/>
                    <a:gd name="connsiteY12" fmla="*/ 62491 h 822098"/>
                    <a:gd name="connsiteX13" fmla="*/ 3308473 w 8949918"/>
                    <a:gd name="connsiteY13" fmla="*/ 5341 h 822098"/>
                    <a:gd name="connsiteX14" fmla="*/ 3537073 w 8949918"/>
                    <a:gd name="connsiteY14" fmla="*/ 167266 h 822098"/>
                    <a:gd name="connsiteX15" fmla="*/ 3765673 w 8949918"/>
                    <a:gd name="connsiteY15" fmla="*/ 481591 h 822098"/>
                    <a:gd name="connsiteX16" fmla="*/ 4051423 w 8949918"/>
                    <a:gd name="connsiteY16" fmla="*/ 643516 h 822098"/>
                    <a:gd name="connsiteX17" fmla="*/ 4365748 w 8949918"/>
                    <a:gd name="connsiteY17" fmla="*/ 576841 h 822098"/>
                    <a:gd name="connsiteX18" fmla="*/ 4594348 w 8949918"/>
                    <a:gd name="connsiteY18" fmla="*/ 367291 h 822098"/>
                    <a:gd name="connsiteX19" fmla="*/ 4794373 w 8949918"/>
                    <a:gd name="connsiteY19" fmla="*/ 186316 h 822098"/>
                    <a:gd name="connsiteX20" fmla="*/ 5099173 w 8949918"/>
                    <a:gd name="connsiteY20" fmla="*/ 205366 h 822098"/>
                    <a:gd name="connsiteX21" fmla="*/ 5518273 w 8949918"/>
                    <a:gd name="connsiteY21" fmla="*/ 586366 h 822098"/>
                    <a:gd name="connsiteX22" fmla="*/ 5870698 w 8949918"/>
                    <a:gd name="connsiteY22" fmla="*/ 795916 h 822098"/>
                    <a:gd name="connsiteX23" fmla="*/ 6432673 w 8949918"/>
                    <a:gd name="connsiteY23" fmla="*/ 653041 h 822098"/>
                    <a:gd name="connsiteX24" fmla="*/ 6708898 w 8949918"/>
                    <a:gd name="connsiteY24" fmla="*/ 329191 h 822098"/>
                    <a:gd name="connsiteX25" fmla="*/ 6966073 w 8949918"/>
                    <a:gd name="connsiteY25" fmla="*/ 100591 h 822098"/>
                    <a:gd name="connsiteX26" fmla="*/ 7375648 w 8949918"/>
                    <a:gd name="connsiteY26" fmla="*/ 100591 h 822098"/>
                    <a:gd name="connsiteX27" fmla="*/ 7889998 w 8949918"/>
                    <a:gd name="connsiteY27" fmla="*/ 605416 h 822098"/>
                    <a:gd name="connsiteX28" fmla="*/ 8499598 w 8949918"/>
                    <a:gd name="connsiteY28" fmla="*/ 805441 h 822098"/>
                    <a:gd name="connsiteX29" fmla="*/ 517648 w 8949918"/>
                    <a:gd name="connsiteY29" fmla="*/ 795916 h 822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949918" h="822098">
                      <a:moveTo>
                        <a:pt x="517648" y="795916"/>
                      </a:moveTo>
                      <a:cubicBezTo>
                        <a:pt x="-761877" y="789566"/>
                        <a:pt x="720848" y="789566"/>
                        <a:pt x="822448" y="767341"/>
                      </a:cubicBezTo>
                      <a:cubicBezTo>
                        <a:pt x="924048" y="745116"/>
                        <a:pt x="1039936" y="708603"/>
                        <a:pt x="1127248" y="662566"/>
                      </a:cubicBezTo>
                      <a:cubicBezTo>
                        <a:pt x="1214560" y="616529"/>
                        <a:pt x="1282823" y="556203"/>
                        <a:pt x="1346323" y="491116"/>
                      </a:cubicBezTo>
                      <a:cubicBezTo>
                        <a:pt x="1409823" y="426029"/>
                        <a:pt x="1463798" y="324428"/>
                        <a:pt x="1508248" y="272041"/>
                      </a:cubicBezTo>
                      <a:cubicBezTo>
                        <a:pt x="1552698" y="219654"/>
                        <a:pt x="1573336" y="194253"/>
                        <a:pt x="1613023" y="176791"/>
                      </a:cubicBezTo>
                      <a:cubicBezTo>
                        <a:pt x="1652711" y="159328"/>
                        <a:pt x="1695573" y="140279"/>
                        <a:pt x="1746373" y="167266"/>
                      </a:cubicBezTo>
                      <a:cubicBezTo>
                        <a:pt x="1797173" y="194253"/>
                        <a:pt x="1860673" y="262516"/>
                        <a:pt x="1917823" y="338716"/>
                      </a:cubicBezTo>
                      <a:cubicBezTo>
                        <a:pt x="1974973" y="414916"/>
                        <a:pt x="2005136" y="564141"/>
                        <a:pt x="2089273" y="624466"/>
                      </a:cubicBezTo>
                      <a:cubicBezTo>
                        <a:pt x="2173410" y="684791"/>
                        <a:pt x="2316286" y="721303"/>
                        <a:pt x="2422648" y="700666"/>
                      </a:cubicBezTo>
                      <a:cubicBezTo>
                        <a:pt x="2529010" y="680029"/>
                        <a:pt x="2640136" y="568903"/>
                        <a:pt x="2727448" y="500641"/>
                      </a:cubicBezTo>
                      <a:cubicBezTo>
                        <a:pt x="2814761" y="432378"/>
                        <a:pt x="2876673" y="364116"/>
                        <a:pt x="2946523" y="291091"/>
                      </a:cubicBezTo>
                      <a:cubicBezTo>
                        <a:pt x="3016373" y="218066"/>
                        <a:pt x="3086223" y="110116"/>
                        <a:pt x="3146548" y="62491"/>
                      </a:cubicBezTo>
                      <a:cubicBezTo>
                        <a:pt x="3206873" y="14866"/>
                        <a:pt x="3243386" y="-12121"/>
                        <a:pt x="3308473" y="5341"/>
                      </a:cubicBezTo>
                      <a:cubicBezTo>
                        <a:pt x="3373560" y="22803"/>
                        <a:pt x="3460873" y="87891"/>
                        <a:pt x="3537073" y="167266"/>
                      </a:cubicBezTo>
                      <a:cubicBezTo>
                        <a:pt x="3613273" y="246641"/>
                        <a:pt x="3679948" y="402216"/>
                        <a:pt x="3765673" y="481591"/>
                      </a:cubicBezTo>
                      <a:cubicBezTo>
                        <a:pt x="3851398" y="560966"/>
                        <a:pt x="3951411" y="627641"/>
                        <a:pt x="4051423" y="643516"/>
                      </a:cubicBezTo>
                      <a:cubicBezTo>
                        <a:pt x="4151435" y="659391"/>
                        <a:pt x="4275261" y="622878"/>
                        <a:pt x="4365748" y="576841"/>
                      </a:cubicBezTo>
                      <a:cubicBezTo>
                        <a:pt x="4456236" y="530803"/>
                        <a:pt x="4594348" y="367291"/>
                        <a:pt x="4594348" y="367291"/>
                      </a:cubicBezTo>
                      <a:cubicBezTo>
                        <a:pt x="4665786" y="302203"/>
                        <a:pt x="4710236" y="213303"/>
                        <a:pt x="4794373" y="186316"/>
                      </a:cubicBezTo>
                      <a:cubicBezTo>
                        <a:pt x="4878510" y="159329"/>
                        <a:pt x="4978523" y="138691"/>
                        <a:pt x="5099173" y="205366"/>
                      </a:cubicBezTo>
                      <a:cubicBezTo>
                        <a:pt x="5219823" y="272041"/>
                        <a:pt x="5389686" y="487941"/>
                        <a:pt x="5518273" y="586366"/>
                      </a:cubicBezTo>
                      <a:cubicBezTo>
                        <a:pt x="5646860" y="684791"/>
                        <a:pt x="5718298" y="784804"/>
                        <a:pt x="5870698" y="795916"/>
                      </a:cubicBezTo>
                      <a:cubicBezTo>
                        <a:pt x="6023098" y="807028"/>
                        <a:pt x="6292973" y="730829"/>
                        <a:pt x="6432673" y="653041"/>
                      </a:cubicBezTo>
                      <a:cubicBezTo>
                        <a:pt x="6572373" y="575253"/>
                        <a:pt x="6619998" y="421266"/>
                        <a:pt x="6708898" y="329191"/>
                      </a:cubicBezTo>
                      <a:cubicBezTo>
                        <a:pt x="6797798" y="237116"/>
                        <a:pt x="6854948" y="138691"/>
                        <a:pt x="6966073" y="100591"/>
                      </a:cubicBezTo>
                      <a:cubicBezTo>
                        <a:pt x="7077198" y="62491"/>
                        <a:pt x="7221661" y="16454"/>
                        <a:pt x="7375648" y="100591"/>
                      </a:cubicBezTo>
                      <a:cubicBezTo>
                        <a:pt x="7529635" y="184728"/>
                        <a:pt x="7702673" y="487941"/>
                        <a:pt x="7889998" y="605416"/>
                      </a:cubicBezTo>
                      <a:cubicBezTo>
                        <a:pt x="8077323" y="722891"/>
                        <a:pt x="9726736" y="765753"/>
                        <a:pt x="8499598" y="805441"/>
                      </a:cubicBezTo>
                      <a:cubicBezTo>
                        <a:pt x="7272461" y="845129"/>
                        <a:pt x="1797173" y="802266"/>
                        <a:pt x="517648" y="795916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600"/>
                </a:p>
              </p:txBody>
            </p:sp>
            <p:sp>
              <p:nvSpPr>
                <p:cNvPr id="130" name="Forma libre 129"/>
                <p:cNvSpPr/>
                <p:nvPr/>
              </p:nvSpPr>
              <p:spPr>
                <a:xfrm>
                  <a:off x="438150" y="1014221"/>
                  <a:ext cx="8927002" cy="967067"/>
                </a:xfrm>
                <a:custGeom>
                  <a:avLst/>
                  <a:gdLst>
                    <a:gd name="connsiteX0" fmla="*/ 0 w 8927002"/>
                    <a:gd name="connsiteY0" fmla="*/ 957454 h 967067"/>
                    <a:gd name="connsiteX1" fmla="*/ 219075 w 8927002"/>
                    <a:gd name="connsiteY1" fmla="*/ 890779 h 967067"/>
                    <a:gd name="connsiteX2" fmla="*/ 485775 w 8927002"/>
                    <a:gd name="connsiteY2" fmla="*/ 643129 h 967067"/>
                    <a:gd name="connsiteX3" fmla="*/ 666750 w 8927002"/>
                    <a:gd name="connsiteY3" fmla="*/ 366904 h 967067"/>
                    <a:gd name="connsiteX4" fmla="*/ 857250 w 8927002"/>
                    <a:gd name="connsiteY4" fmla="*/ 309754 h 967067"/>
                    <a:gd name="connsiteX5" fmla="*/ 1143000 w 8927002"/>
                    <a:gd name="connsiteY5" fmla="*/ 481204 h 967067"/>
                    <a:gd name="connsiteX6" fmla="*/ 1352550 w 8927002"/>
                    <a:gd name="connsiteY6" fmla="*/ 576454 h 967067"/>
                    <a:gd name="connsiteX7" fmla="*/ 1571625 w 8927002"/>
                    <a:gd name="connsiteY7" fmla="*/ 595504 h 967067"/>
                    <a:gd name="connsiteX8" fmla="*/ 1981200 w 8927002"/>
                    <a:gd name="connsiteY8" fmla="*/ 576454 h 967067"/>
                    <a:gd name="connsiteX9" fmla="*/ 2228850 w 8927002"/>
                    <a:gd name="connsiteY9" fmla="*/ 405004 h 967067"/>
                    <a:gd name="connsiteX10" fmla="*/ 2390775 w 8927002"/>
                    <a:gd name="connsiteY10" fmla="*/ 166879 h 967067"/>
                    <a:gd name="connsiteX11" fmla="*/ 2571750 w 8927002"/>
                    <a:gd name="connsiteY11" fmla="*/ 119254 h 967067"/>
                    <a:gd name="connsiteX12" fmla="*/ 2762250 w 8927002"/>
                    <a:gd name="connsiteY12" fmla="*/ 243079 h 967067"/>
                    <a:gd name="connsiteX13" fmla="*/ 3133725 w 8927002"/>
                    <a:gd name="connsiteY13" fmla="*/ 738379 h 967067"/>
                    <a:gd name="connsiteX14" fmla="*/ 3438525 w 8927002"/>
                    <a:gd name="connsiteY14" fmla="*/ 766954 h 967067"/>
                    <a:gd name="connsiteX15" fmla="*/ 3724275 w 8927002"/>
                    <a:gd name="connsiteY15" fmla="*/ 376429 h 967067"/>
                    <a:gd name="connsiteX16" fmla="*/ 3933825 w 8927002"/>
                    <a:gd name="connsiteY16" fmla="*/ 52579 h 967067"/>
                    <a:gd name="connsiteX17" fmla="*/ 4191000 w 8927002"/>
                    <a:gd name="connsiteY17" fmla="*/ 24004 h 967067"/>
                    <a:gd name="connsiteX18" fmla="*/ 4438650 w 8927002"/>
                    <a:gd name="connsiteY18" fmla="*/ 290704 h 967067"/>
                    <a:gd name="connsiteX19" fmla="*/ 4857750 w 8927002"/>
                    <a:gd name="connsiteY19" fmla="*/ 662179 h 967067"/>
                    <a:gd name="connsiteX20" fmla="*/ 5391150 w 8927002"/>
                    <a:gd name="connsiteY20" fmla="*/ 700279 h 967067"/>
                    <a:gd name="connsiteX21" fmla="*/ 5705475 w 8927002"/>
                    <a:gd name="connsiteY21" fmla="*/ 462154 h 967067"/>
                    <a:gd name="connsiteX22" fmla="*/ 5981700 w 8927002"/>
                    <a:gd name="connsiteY22" fmla="*/ 281179 h 967067"/>
                    <a:gd name="connsiteX23" fmla="*/ 6438900 w 8927002"/>
                    <a:gd name="connsiteY23" fmla="*/ 338329 h 967067"/>
                    <a:gd name="connsiteX24" fmla="*/ 7124700 w 8927002"/>
                    <a:gd name="connsiteY24" fmla="*/ 662179 h 967067"/>
                    <a:gd name="connsiteX25" fmla="*/ 7715250 w 8927002"/>
                    <a:gd name="connsiteY25" fmla="*/ 385954 h 967067"/>
                    <a:gd name="connsiteX26" fmla="*/ 8248650 w 8927002"/>
                    <a:gd name="connsiteY26" fmla="*/ 547879 h 967067"/>
                    <a:gd name="connsiteX27" fmla="*/ 8582025 w 8927002"/>
                    <a:gd name="connsiteY27" fmla="*/ 776479 h 967067"/>
                    <a:gd name="connsiteX28" fmla="*/ 8924925 w 8927002"/>
                    <a:gd name="connsiteY28" fmla="*/ 938404 h 967067"/>
                    <a:gd name="connsiteX29" fmla="*/ 8734425 w 8927002"/>
                    <a:gd name="connsiteY29" fmla="*/ 966979 h 967067"/>
                    <a:gd name="connsiteX30" fmla="*/ 0 w 8927002"/>
                    <a:gd name="connsiteY30" fmla="*/ 957454 h 96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927002" h="967067">
                      <a:moveTo>
                        <a:pt x="0" y="957454"/>
                      </a:moveTo>
                      <a:cubicBezTo>
                        <a:pt x="69056" y="950310"/>
                        <a:pt x="138113" y="943166"/>
                        <a:pt x="219075" y="890779"/>
                      </a:cubicBezTo>
                      <a:cubicBezTo>
                        <a:pt x="300038" y="838391"/>
                        <a:pt x="411163" y="730441"/>
                        <a:pt x="485775" y="643129"/>
                      </a:cubicBezTo>
                      <a:cubicBezTo>
                        <a:pt x="560387" y="555817"/>
                        <a:pt x="604838" y="422466"/>
                        <a:pt x="666750" y="366904"/>
                      </a:cubicBezTo>
                      <a:cubicBezTo>
                        <a:pt x="728663" y="311341"/>
                        <a:pt x="777875" y="290704"/>
                        <a:pt x="857250" y="309754"/>
                      </a:cubicBezTo>
                      <a:cubicBezTo>
                        <a:pt x="936625" y="328804"/>
                        <a:pt x="1060450" y="436754"/>
                        <a:pt x="1143000" y="481204"/>
                      </a:cubicBezTo>
                      <a:cubicBezTo>
                        <a:pt x="1225550" y="525654"/>
                        <a:pt x="1281113" y="557404"/>
                        <a:pt x="1352550" y="576454"/>
                      </a:cubicBezTo>
                      <a:cubicBezTo>
                        <a:pt x="1423988" y="595504"/>
                        <a:pt x="1466850" y="595504"/>
                        <a:pt x="1571625" y="595504"/>
                      </a:cubicBezTo>
                      <a:cubicBezTo>
                        <a:pt x="1676400" y="595504"/>
                        <a:pt x="1871663" y="608204"/>
                        <a:pt x="1981200" y="576454"/>
                      </a:cubicBezTo>
                      <a:cubicBezTo>
                        <a:pt x="2090737" y="544704"/>
                        <a:pt x="2160588" y="473266"/>
                        <a:pt x="2228850" y="405004"/>
                      </a:cubicBezTo>
                      <a:cubicBezTo>
                        <a:pt x="2297112" y="336742"/>
                        <a:pt x="2333625" y="214504"/>
                        <a:pt x="2390775" y="166879"/>
                      </a:cubicBezTo>
                      <a:cubicBezTo>
                        <a:pt x="2447925" y="119254"/>
                        <a:pt x="2509838" y="106554"/>
                        <a:pt x="2571750" y="119254"/>
                      </a:cubicBezTo>
                      <a:cubicBezTo>
                        <a:pt x="2633663" y="131954"/>
                        <a:pt x="2668588" y="139891"/>
                        <a:pt x="2762250" y="243079"/>
                      </a:cubicBezTo>
                      <a:cubicBezTo>
                        <a:pt x="2855913" y="346266"/>
                        <a:pt x="3021013" y="651067"/>
                        <a:pt x="3133725" y="738379"/>
                      </a:cubicBezTo>
                      <a:cubicBezTo>
                        <a:pt x="3246437" y="825691"/>
                        <a:pt x="3340100" y="827279"/>
                        <a:pt x="3438525" y="766954"/>
                      </a:cubicBezTo>
                      <a:cubicBezTo>
                        <a:pt x="3536950" y="706629"/>
                        <a:pt x="3641725" y="495491"/>
                        <a:pt x="3724275" y="376429"/>
                      </a:cubicBezTo>
                      <a:cubicBezTo>
                        <a:pt x="3806825" y="257366"/>
                        <a:pt x="3856038" y="111316"/>
                        <a:pt x="3933825" y="52579"/>
                      </a:cubicBezTo>
                      <a:cubicBezTo>
                        <a:pt x="4011613" y="-6159"/>
                        <a:pt x="4106863" y="-15683"/>
                        <a:pt x="4191000" y="24004"/>
                      </a:cubicBezTo>
                      <a:cubicBezTo>
                        <a:pt x="4275137" y="63691"/>
                        <a:pt x="4327525" y="184342"/>
                        <a:pt x="4438650" y="290704"/>
                      </a:cubicBezTo>
                      <a:cubicBezTo>
                        <a:pt x="4549775" y="397066"/>
                        <a:pt x="4699000" y="593916"/>
                        <a:pt x="4857750" y="662179"/>
                      </a:cubicBezTo>
                      <a:cubicBezTo>
                        <a:pt x="5016500" y="730441"/>
                        <a:pt x="5249863" y="733616"/>
                        <a:pt x="5391150" y="700279"/>
                      </a:cubicBezTo>
                      <a:cubicBezTo>
                        <a:pt x="5532438" y="666941"/>
                        <a:pt x="5607050" y="532004"/>
                        <a:pt x="5705475" y="462154"/>
                      </a:cubicBezTo>
                      <a:cubicBezTo>
                        <a:pt x="5803900" y="392304"/>
                        <a:pt x="5859463" y="301816"/>
                        <a:pt x="5981700" y="281179"/>
                      </a:cubicBezTo>
                      <a:cubicBezTo>
                        <a:pt x="6103938" y="260541"/>
                        <a:pt x="6248400" y="274829"/>
                        <a:pt x="6438900" y="338329"/>
                      </a:cubicBezTo>
                      <a:cubicBezTo>
                        <a:pt x="6629400" y="401829"/>
                        <a:pt x="6911975" y="654241"/>
                        <a:pt x="7124700" y="662179"/>
                      </a:cubicBezTo>
                      <a:cubicBezTo>
                        <a:pt x="7337425" y="670116"/>
                        <a:pt x="7527925" y="405004"/>
                        <a:pt x="7715250" y="385954"/>
                      </a:cubicBezTo>
                      <a:cubicBezTo>
                        <a:pt x="7902575" y="366904"/>
                        <a:pt x="8104188" y="482792"/>
                        <a:pt x="8248650" y="547879"/>
                      </a:cubicBezTo>
                      <a:cubicBezTo>
                        <a:pt x="8393112" y="612966"/>
                        <a:pt x="8469313" y="711392"/>
                        <a:pt x="8582025" y="776479"/>
                      </a:cubicBezTo>
                      <a:cubicBezTo>
                        <a:pt x="8694737" y="841566"/>
                        <a:pt x="8899525" y="906654"/>
                        <a:pt x="8924925" y="938404"/>
                      </a:cubicBezTo>
                      <a:cubicBezTo>
                        <a:pt x="8950325" y="970154"/>
                        <a:pt x="8734425" y="966979"/>
                        <a:pt x="8734425" y="966979"/>
                      </a:cubicBezTo>
                      <a:lnTo>
                        <a:pt x="0" y="957454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600"/>
                </a:p>
              </p:txBody>
            </p:sp>
          </p:grpSp>
          <p:sp>
            <p:nvSpPr>
              <p:cNvPr id="68" name="Forma libre 67"/>
              <p:cNvSpPr/>
              <p:nvPr/>
            </p:nvSpPr>
            <p:spPr>
              <a:xfrm>
                <a:off x="1152525" y="1933575"/>
                <a:ext cx="10182225" cy="3867150"/>
              </a:xfrm>
              <a:custGeom>
                <a:avLst/>
                <a:gdLst>
                  <a:gd name="connsiteX0" fmla="*/ 533400 w 10182225"/>
                  <a:gd name="connsiteY0" fmla="*/ 9525 h 3867150"/>
                  <a:gd name="connsiteX1" fmla="*/ 104775 w 10182225"/>
                  <a:gd name="connsiteY1" fmla="*/ 95250 h 3867150"/>
                  <a:gd name="connsiteX2" fmla="*/ 9525 w 10182225"/>
                  <a:gd name="connsiteY2" fmla="*/ 200025 h 3867150"/>
                  <a:gd name="connsiteX3" fmla="*/ 0 w 10182225"/>
                  <a:gd name="connsiteY3" fmla="*/ 466725 h 3867150"/>
                  <a:gd name="connsiteX4" fmla="*/ 409575 w 10182225"/>
                  <a:gd name="connsiteY4" fmla="*/ 1085850 h 3867150"/>
                  <a:gd name="connsiteX5" fmla="*/ 1590675 w 10182225"/>
                  <a:gd name="connsiteY5" fmla="*/ 1447800 h 3867150"/>
                  <a:gd name="connsiteX6" fmla="*/ 885825 w 10182225"/>
                  <a:gd name="connsiteY6" fmla="*/ 2114550 h 3867150"/>
                  <a:gd name="connsiteX7" fmla="*/ 1457325 w 10182225"/>
                  <a:gd name="connsiteY7" fmla="*/ 2095500 h 3867150"/>
                  <a:gd name="connsiteX8" fmla="*/ 1933575 w 10182225"/>
                  <a:gd name="connsiteY8" fmla="*/ 2209800 h 3867150"/>
                  <a:gd name="connsiteX9" fmla="*/ 3371850 w 10182225"/>
                  <a:gd name="connsiteY9" fmla="*/ 2895600 h 3867150"/>
                  <a:gd name="connsiteX10" fmla="*/ 3952875 w 10182225"/>
                  <a:gd name="connsiteY10" fmla="*/ 2933700 h 3867150"/>
                  <a:gd name="connsiteX11" fmla="*/ 4352925 w 10182225"/>
                  <a:gd name="connsiteY11" fmla="*/ 2905125 h 3867150"/>
                  <a:gd name="connsiteX12" fmla="*/ 4572000 w 10182225"/>
                  <a:gd name="connsiteY12" fmla="*/ 3028950 h 3867150"/>
                  <a:gd name="connsiteX13" fmla="*/ 4724400 w 10182225"/>
                  <a:gd name="connsiteY13" fmla="*/ 3276600 h 3867150"/>
                  <a:gd name="connsiteX14" fmla="*/ 4848225 w 10182225"/>
                  <a:gd name="connsiteY14" fmla="*/ 3457575 h 3867150"/>
                  <a:gd name="connsiteX15" fmla="*/ 5143500 w 10182225"/>
                  <a:gd name="connsiteY15" fmla="*/ 3467100 h 3867150"/>
                  <a:gd name="connsiteX16" fmla="*/ 5438775 w 10182225"/>
                  <a:gd name="connsiteY16" fmla="*/ 3409950 h 3867150"/>
                  <a:gd name="connsiteX17" fmla="*/ 5238750 w 10182225"/>
                  <a:gd name="connsiteY17" fmla="*/ 3352800 h 3867150"/>
                  <a:gd name="connsiteX18" fmla="*/ 5086350 w 10182225"/>
                  <a:gd name="connsiteY18" fmla="*/ 3114675 h 3867150"/>
                  <a:gd name="connsiteX19" fmla="*/ 5200650 w 10182225"/>
                  <a:gd name="connsiteY19" fmla="*/ 3038475 h 3867150"/>
                  <a:gd name="connsiteX20" fmla="*/ 5467350 w 10182225"/>
                  <a:gd name="connsiteY20" fmla="*/ 3076575 h 3867150"/>
                  <a:gd name="connsiteX21" fmla="*/ 5743575 w 10182225"/>
                  <a:gd name="connsiteY21" fmla="*/ 3200400 h 3867150"/>
                  <a:gd name="connsiteX22" fmla="*/ 5915025 w 10182225"/>
                  <a:gd name="connsiteY22" fmla="*/ 3333750 h 3867150"/>
                  <a:gd name="connsiteX23" fmla="*/ 5848350 w 10182225"/>
                  <a:gd name="connsiteY23" fmla="*/ 2886075 h 3867150"/>
                  <a:gd name="connsiteX24" fmla="*/ 6048375 w 10182225"/>
                  <a:gd name="connsiteY24" fmla="*/ 2705100 h 3867150"/>
                  <a:gd name="connsiteX25" fmla="*/ 6286500 w 10182225"/>
                  <a:gd name="connsiteY25" fmla="*/ 2857500 h 3867150"/>
                  <a:gd name="connsiteX26" fmla="*/ 6200775 w 10182225"/>
                  <a:gd name="connsiteY26" fmla="*/ 3467100 h 3867150"/>
                  <a:gd name="connsiteX27" fmla="*/ 6743700 w 10182225"/>
                  <a:gd name="connsiteY27" fmla="*/ 3752850 h 3867150"/>
                  <a:gd name="connsiteX28" fmla="*/ 7115175 w 10182225"/>
                  <a:gd name="connsiteY28" fmla="*/ 3790950 h 3867150"/>
                  <a:gd name="connsiteX29" fmla="*/ 7239000 w 10182225"/>
                  <a:gd name="connsiteY29" fmla="*/ 3867150 h 3867150"/>
                  <a:gd name="connsiteX30" fmla="*/ 7353300 w 10182225"/>
                  <a:gd name="connsiteY30" fmla="*/ 3657600 h 3867150"/>
                  <a:gd name="connsiteX31" fmla="*/ 7200900 w 10182225"/>
                  <a:gd name="connsiteY31" fmla="*/ 3257550 h 3867150"/>
                  <a:gd name="connsiteX32" fmla="*/ 7543800 w 10182225"/>
                  <a:gd name="connsiteY32" fmla="*/ 3124200 h 3867150"/>
                  <a:gd name="connsiteX33" fmla="*/ 7686675 w 10182225"/>
                  <a:gd name="connsiteY33" fmla="*/ 2781300 h 3867150"/>
                  <a:gd name="connsiteX34" fmla="*/ 7724775 w 10182225"/>
                  <a:gd name="connsiteY34" fmla="*/ 2667000 h 3867150"/>
                  <a:gd name="connsiteX35" fmla="*/ 7848600 w 10182225"/>
                  <a:gd name="connsiteY35" fmla="*/ 2705100 h 3867150"/>
                  <a:gd name="connsiteX36" fmla="*/ 8001000 w 10182225"/>
                  <a:gd name="connsiteY36" fmla="*/ 3076575 h 3867150"/>
                  <a:gd name="connsiteX37" fmla="*/ 8229600 w 10182225"/>
                  <a:gd name="connsiteY37" fmla="*/ 3228975 h 3867150"/>
                  <a:gd name="connsiteX38" fmla="*/ 8315325 w 10182225"/>
                  <a:gd name="connsiteY38" fmla="*/ 3228975 h 3867150"/>
                  <a:gd name="connsiteX39" fmla="*/ 8429625 w 10182225"/>
                  <a:gd name="connsiteY39" fmla="*/ 3143250 h 3867150"/>
                  <a:gd name="connsiteX40" fmla="*/ 8343900 w 10182225"/>
                  <a:gd name="connsiteY40" fmla="*/ 2952750 h 3867150"/>
                  <a:gd name="connsiteX41" fmla="*/ 8124825 w 10182225"/>
                  <a:gd name="connsiteY41" fmla="*/ 2457450 h 3867150"/>
                  <a:gd name="connsiteX42" fmla="*/ 8658225 w 10182225"/>
                  <a:gd name="connsiteY42" fmla="*/ 2362200 h 3867150"/>
                  <a:gd name="connsiteX43" fmla="*/ 8743950 w 10182225"/>
                  <a:gd name="connsiteY43" fmla="*/ 2295525 h 3867150"/>
                  <a:gd name="connsiteX44" fmla="*/ 8429625 w 10182225"/>
                  <a:gd name="connsiteY44" fmla="*/ 1885950 h 3867150"/>
                  <a:gd name="connsiteX45" fmla="*/ 8429625 w 10182225"/>
                  <a:gd name="connsiteY45" fmla="*/ 1885950 h 3867150"/>
                  <a:gd name="connsiteX46" fmla="*/ 8582025 w 10182225"/>
                  <a:gd name="connsiteY46" fmla="*/ 1790700 h 3867150"/>
                  <a:gd name="connsiteX47" fmla="*/ 8829675 w 10182225"/>
                  <a:gd name="connsiteY47" fmla="*/ 1743075 h 3867150"/>
                  <a:gd name="connsiteX48" fmla="*/ 9267825 w 10182225"/>
                  <a:gd name="connsiteY48" fmla="*/ 1762125 h 3867150"/>
                  <a:gd name="connsiteX49" fmla="*/ 9601200 w 10182225"/>
                  <a:gd name="connsiteY49" fmla="*/ 1733550 h 3867150"/>
                  <a:gd name="connsiteX50" fmla="*/ 9610725 w 10182225"/>
                  <a:gd name="connsiteY50" fmla="*/ 1619250 h 3867150"/>
                  <a:gd name="connsiteX51" fmla="*/ 9258300 w 10182225"/>
                  <a:gd name="connsiteY51" fmla="*/ 1514475 h 3867150"/>
                  <a:gd name="connsiteX52" fmla="*/ 9163050 w 10182225"/>
                  <a:gd name="connsiteY52" fmla="*/ 1276350 h 3867150"/>
                  <a:gd name="connsiteX53" fmla="*/ 9163050 w 10182225"/>
                  <a:gd name="connsiteY53" fmla="*/ 904875 h 3867150"/>
                  <a:gd name="connsiteX54" fmla="*/ 9391650 w 10182225"/>
                  <a:gd name="connsiteY54" fmla="*/ 704850 h 3867150"/>
                  <a:gd name="connsiteX55" fmla="*/ 9382125 w 10182225"/>
                  <a:gd name="connsiteY55" fmla="*/ 466725 h 3867150"/>
                  <a:gd name="connsiteX56" fmla="*/ 10077450 w 10182225"/>
                  <a:gd name="connsiteY56" fmla="*/ 381000 h 3867150"/>
                  <a:gd name="connsiteX57" fmla="*/ 10182225 w 10182225"/>
                  <a:gd name="connsiteY57" fmla="*/ 0 h 3867150"/>
                  <a:gd name="connsiteX58" fmla="*/ 533400 w 10182225"/>
                  <a:gd name="connsiteY58" fmla="*/ 9525 h 386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182225" h="3867150">
                    <a:moveTo>
                      <a:pt x="533400" y="9525"/>
                    </a:moveTo>
                    <a:lnTo>
                      <a:pt x="104775" y="95250"/>
                    </a:lnTo>
                    <a:lnTo>
                      <a:pt x="9525" y="200025"/>
                    </a:lnTo>
                    <a:lnTo>
                      <a:pt x="0" y="466725"/>
                    </a:lnTo>
                    <a:lnTo>
                      <a:pt x="409575" y="1085850"/>
                    </a:lnTo>
                    <a:lnTo>
                      <a:pt x="1590675" y="1447800"/>
                    </a:lnTo>
                    <a:lnTo>
                      <a:pt x="885825" y="2114550"/>
                    </a:lnTo>
                    <a:lnTo>
                      <a:pt x="1457325" y="2095500"/>
                    </a:lnTo>
                    <a:lnTo>
                      <a:pt x="1933575" y="2209800"/>
                    </a:lnTo>
                    <a:lnTo>
                      <a:pt x="3371850" y="2895600"/>
                    </a:lnTo>
                    <a:lnTo>
                      <a:pt x="3952875" y="2933700"/>
                    </a:lnTo>
                    <a:lnTo>
                      <a:pt x="4352925" y="2905125"/>
                    </a:lnTo>
                    <a:lnTo>
                      <a:pt x="4572000" y="3028950"/>
                    </a:lnTo>
                    <a:lnTo>
                      <a:pt x="4724400" y="3276600"/>
                    </a:lnTo>
                    <a:lnTo>
                      <a:pt x="4848225" y="3457575"/>
                    </a:lnTo>
                    <a:lnTo>
                      <a:pt x="5143500" y="3467100"/>
                    </a:lnTo>
                    <a:lnTo>
                      <a:pt x="5438775" y="3409950"/>
                    </a:lnTo>
                    <a:lnTo>
                      <a:pt x="5238750" y="3352800"/>
                    </a:lnTo>
                    <a:lnTo>
                      <a:pt x="5086350" y="3114675"/>
                    </a:lnTo>
                    <a:lnTo>
                      <a:pt x="5200650" y="3038475"/>
                    </a:lnTo>
                    <a:lnTo>
                      <a:pt x="5467350" y="3076575"/>
                    </a:lnTo>
                    <a:lnTo>
                      <a:pt x="5743575" y="3200400"/>
                    </a:lnTo>
                    <a:lnTo>
                      <a:pt x="5915025" y="3333750"/>
                    </a:lnTo>
                    <a:lnTo>
                      <a:pt x="5848350" y="2886075"/>
                    </a:lnTo>
                    <a:lnTo>
                      <a:pt x="6048375" y="2705100"/>
                    </a:lnTo>
                    <a:lnTo>
                      <a:pt x="6286500" y="2857500"/>
                    </a:lnTo>
                    <a:lnTo>
                      <a:pt x="6200775" y="3467100"/>
                    </a:lnTo>
                    <a:lnTo>
                      <a:pt x="6743700" y="3752850"/>
                    </a:lnTo>
                    <a:lnTo>
                      <a:pt x="7115175" y="3790950"/>
                    </a:lnTo>
                    <a:lnTo>
                      <a:pt x="7239000" y="3867150"/>
                    </a:lnTo>
                    <a:lnTo>
                      <a:pt x="7353300" y="3657600"/>
                    </a:lnTo>
                    <a:lnTo>
                      <a:pt x="7200900" y="3257550"/>
                    </a:lnTo>
                    <a:lnTo>
                      <a:pt x="7543800" y="3124200"/>
                    </a:lnTo>
                    <a:lnTo>
                      <a:pt x="7686675" y="2781300"/>
                    </a:lnTo>
                    <a:lnTo>
                      <a:pt x="7724775" y="2667000"/>
                    </a:lnTo>
                    <a:lnTo>
                      <a:pt x="7848600" y="2705100"/>
                    </a:lnTo>
                    <a:lnTo>
                      <a:pt x="8001000" y="3076575"/>
                    </a:lnTo>
                    <a:lnTo>
                      <a:pt x="8229600" y="3228975"/>
                    </a:lnTo>
                    <a:lnTo>
                      <a:pt x="8315325" y="3228975"/>
                    </a:lnTo>
                    <a:lnTo>
                      <a:pt x="8429625" y="3143250"/>
                    </a:lnTo>
                    <a:lnTo>
                      <a:pt x="8343900" y="2952750"/>
                    </a:lnTo>
                    <a:lnTo>
                      <a:pt x="8124825" y="2457450"/>
                    </a:lnTo>
                    <a:lnTo>
                      <a:pt x="8658225" y="2362200"/>
                    </a:lnTo>
                    <a:lnTo>
                      <a:pt x="8743950" y="2295525"/>
                    </a:lnTo>
                    <a:lnTo>
                      <a:pt x="8429625" y="1885950"/>
                    </a:lnTo>
                    <a:lnTo>
                      <a:pt x="8429625" y="1885950"/>
                    </a:lnTo>
                    <a:lnTo>
                      <a:pt x="8582025" y="1790700"/>
                    </a:lnTo>
                    <a:lnTo>
                      <a:pt x="8829675" y="1743075"/>
                    </a:lnTo>
                    <a:lnTo>
                      <a:pt x="9267825" y="1762125"/>
                    </a:lnTo>
                    <a:lnTo>
                      <a:pt x="9601200" y="1733550"/>
                    </a:lnTo>
                    <a:lnTo>
                      <a:pt x="9610725" y="1619250"/>
                    </a:lnTo>
                    <a:lnTo>
                      <a:pt x="9258300" y="1514475"/>
                    </a:lnTo>
                    <a:lnTo>
                      <a:pt x="9163050" y="1276350"/>
                    </a:lnTo>
                    <a:lnTo>
                      <a:pt x="9163050" y="904875"/>
                    </a:lnTo>
                    <a:lnTo>
                      <a:pt x="9391650" y="704850"/>
                    </a:lnTo>
                    <a:lnTo>
                      <a:pt x="9382125" y="466725"/>
                    </a:lnTo>
                    <a:lnTo>
                      <a:pt x="10077450" y="381000"/>
                    </a:lnTo>
                    <a:lnTo>
                      <a:pt x="10182225" y="0"/>
                    </a:lnTo>
                    <a:lnTo>
                      <a:pt x="533400" y="95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600"/>
              </a:p>
            </p:txBody>
          </p:sp>
          <p:cxnSp>
            <p:nvCxnSpPr>
              <p:cNvPr id="69" name="Conector recto 68"/>
              <p:cNvCxnSpPr>
                <a:stCxn id="68" idx="0"/>
                <a:endCxn id="68" idx="1"/>
              </p:cNvCxnSpPr>
              <p:nvPr/>
            </p:nvCxnSpPr>
            <p:spPr>
              <a:xfrm flipH="1">
                <a:off x="1257300" y="1943100"/>
                <a:ext cx="428625" cy="8572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>
                <a:stCxn id="68" idx="2"/>
                <a:endCxn id="68" idx="1"/>
              </p:cNvCxnSpPr>
              <p:nvPr/>
            </p:nvCxnSpPr>
            <p:spPr>
              <a:xfrm flipV="1">
                <a:off x="1162050" y="2028825"/>
                <a:ext cx="95250" cy="10477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>
                <a:stCxn id="68" idx="3"/>
                <a:endCxn id="68" idx="2"/>
              </p:cNvCxnSpPr>
              <p:nvPr/>
            </p:nvCxnSpPr>
            <p:spPr>
              <a:xfrm flipV="1">
                <a:off x="1152525" y="2133600"/>
                <a:ext cx="9525" cy="26670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>
                <a:stCxn id="68" idx="4"/>
                <a:endCxn id="68" idx="3"/>
              </p:cNvCxnSpPr>
              <p:nvPr/>
            </p:nvCxnSpPr>
            <p:spPr>
              <a:xfrm flipH="1" flipV="1">
                <a:off x="1152525" y="2400300"/>
                <a:ext cx="409575" cy="61912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>
                <a:stCxn id="68" idx="5"/>
                <a:endCxn id="68" idx="4"/>
              </p:cNvCxnSpPr>
              <p:nvPr/>
            </p:nvCxnSpPr>
            <p:spPr>
              <a:xfrm flipH="1" flipV="1">
                <a:off x="1562100" y="3019425"/>
                <a:ext cx="1181100" cy="3619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>
                <a:stCxn id="68" idx="7"/>
                <a:endCxn id="68" idx="6"/>
              </p:cNvCxnSpPr>
              <p:nvPr/>
            </p:nvCxnSpPr>
            <p:spPr>
              <a:xfrm flipH="1">
                <a:off x="2038350" y="4029075"/>
                <a:ext cx="571500" cy="190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>
                <a:stCxn id="68" idx="8"/>
                <a:endCxn id="68" idx="7"/>
              </p:cNvCxnSpPr>
              <p:nvPr/>
            </p:nvCxnSpPr>
            <p:spPr>
              <a:xfrm flipH="1" flipV="1">
                <a:off x="2609850" y="4029075"/>
                <a:ext cx="476250" cy="1143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>
                <a:stCxn id="68" idx="9"/>
                <a:endCxn id="68" idx="8"/>
              </p:cNvCxnSpPr>
              <p:nvPr/>
            </p:nvCxnSpPr>
            <p:spPr>
              <a:xfrm flipH="1" flipV="1">
                <a:off x="3086100" y="4143375"/>
                <a:ext cx="1438275" cy="6858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>
                <a:stCxn id="68" idx="10"/>
                <a:endCxn id="68" idx="9"/>
              </p:cNvCxnSpPr>
              <p:nvPr/>
            </p:nvCxnSpPr>
            <p:spPr>
              <a:xfrm flipH="1" flipV="1">
                <a:off x="4524375" y="4829175"/>
                <a:ext cx="581025" cy="381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>
                <a:stCxn id="68" idx="11"/>
              </p:cNvCxnSpPr>
              <p:nvPr/>
            </p:nvCxnSpPr>
            <p:spPr>
              <a:xfrm flipH="1">
                <a:off x="5105401" y="4838700"/>
                <a:ext cx="400049" cy="285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>
                <a:stCxn id="68" idx="12"/>
                <a:endCxn id="68" idx="11"/>
              </p:cNvCxnSpPr>
              <p:nvPr/>
            </p:nvCxnSpPr>
            <p:spPr>
              <a:xfrm flipH="1" flipV="1">
                <a:off x="5505450" y="4838700"/>
                <a:ext cx="219075" cy="1238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ector recto 79"/>
              <p:cNvCxnSpPr>
                <a:stCxn id="68" idx="13"/>
                <a:endCxn id="68" idx="12"/>
              </p:cNvCxnSpPr>
              <p:nvPr/>
            </p:nvCxnSpPr>
            <p:spPr>
              <a:xfrm flipH="1" flipV="1">
                <a:off x="5724525" y="4962525"/>
                <a:ext cx="152400" cy="2476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ector recto 80"/>
              <p:cNvCxnSpPr>
                <a:stCxn id="68" idx="14"/>
                <a:endCxn id="68" idx="13"/>
              </p:cNvCxnSpPr>
              <p:nvPr/>
            </p:nvCxnSpPr>
            <p:spPr>
              <a:xfrm flipH="1" flipV="1">
                <a:off x="5876925" y="5210175"/>
                <a:ext cx="123825" cy="1809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ector recto 81"/>
              <p:cNvCxnSpPr>
                <a:stCxn id="68" idx="15"/>
                <a:endCxn id="68" idx="14"/>
              </p:cNvCxnSpPr>
              <p:nvPr/>
            </p:nvCxnSpPr>
            <p:spPr>
              <a:xfrm flipH="1" flipV="1">
                <a:off x="6000750" y="5391150"/>
                <a:ext cx="295275" cy="95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ector recto 82"/>
              <p:cNvCxnSpPr>
                <a:stCxn id="68" idx="16"/>
                <a:endCxn id="68" idx="15"/>
              </p:cNvCxnSpPr>
              <p:nvPr/>
            </p:nvCxnSpPr>
            <p:spPr>
              <a:xfrm flipH="1">
                <a:off x="6296025" y="5343525"/>
                <a:ext cx="295275" cy="571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ector recto 83"/>
              <p:cNvCxnSpPr>
                <a:endCxn id="68" idx="5"/>
              </p:cNvCxnSpPr>
              <p:nvPr/>
            </p:nvCxnSpPr>
            <p:spPr>
              <a:xfrm flipV="1">
                <a:off x="2038350" y="3381375"/>
                <a:ext cx="704850" cy="642937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ector recto 84"/>
              <p:cNvCxnSpPr>
                <a:stCxn id="68" idx="17"/>
              </p:cNvCxnSpPr>
              <p:nvPr/>
            </p:nvCxnSpPr>
            <p:spPr>
              <a:xfrm>
                <a:off x="6391275" y="5286375"/>
                <a:ext cx="204787" cy="3810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ector recto 85"/>
              <p:cNvCxnSpPr>
                <a:stCxn id="68" idx="17"/>
                <a:endCxn id="68" idx="18"/>
              </p:cNvCxnSpPr>
              <p:nvPr/>
            </p:nvCxnSpPr>
            <p:spPr>
              <a:xfrm flipH="1" flipV="1">
                <a:off x="6238875" y="5048250"/>
                <a:ext cx="152400" cy="23812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ector recto 86"/>
              <p:cNvCxnSpPr>
                <a:stCxn id="68" idx="23"/>
              </p:cNvCxnSpPr>
              <p:nvPr/>
            </p:nvCxnSpPr>
            <p:spPr>
              <a:xfrm>
                <a:off x="7000875" y="4819650"/>
                <a:ext cx="85725" cy="44767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ector recto 87"/>
              <p:cNvCxnSpPr>
                <a:stCxn id="68" idx="25"/>
                <a:endCxn id="68" idx="26"/>
              </p:cNvCxnSpPr>
              <p:nvPr/>
            </p:nvCxnSpPr>
            <p:spPr>
              <a:xfrm flipH="1">
                <a:off x="7353300" y="4791075"/>
                <a:ext cx="85725" cy="60960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ector recto 88"/>
              <p:cNvCxnSpPr>
                <a:stCxn id="68" idx="31"/>
                <a:endCxn id="68" idx="30"/>
              </p:cNvCxnSpPr>
              <p:nvPr/>
            </p:nvCxnSpPr>
            <p:spPr>
              <a:xfrm>
                <a:off x="8353425" y="5191125"/>
                <a:ext cx="152400" cy="40005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ector recto 89"/>
              <p:cNvCxnSpPr>
                <a:stCxn id="68" idx="35"/>
                <a:endCxn id="68" idx="36"/>
              </p:cNvCxnSpPr>
              <p:nvPr/>
            </p:nvCxnSpPr>
            <p:spPr>
              <a:xfrm>
                <a:off x="9001125" y="4638675"/>
                <a:ext cx="152400" cy="37147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>
                <a:stCxn id="68" idx="41"/>
                <a:endCxn id="68" idx="40"/>
              </p:cNvCxnSpPr>
              <p:nvPr/>
            </p:nvCxnSpPr>
            <p:spPr>
              <a:xfrm>
                <a:off x="9277350" y="4391025"/>
                <a:ext cx="219075" cy="49530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91"/>
              <p:cNvCxnSpPr>
                <a:stCxn id="68" idx="40"/>
                <a:endCxn id="68" idx="39"/>
              </p:cNvCxnSpPr>
              <p:nvPr/>
            </p:nvCxnSpPr>
            <p:spPr>
              <a:xfrm>
                <a:off x="9496425" y="4886325"/>
                <a:ext cx="85725" cy="19050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ector recto 92"/>
              <p:cNvCxnSpPr>
                <a:stCxn id="68" idx="44"/>
                <a:endCxn id="68" idx="43"/>
              </p:cNvCxnSpPr>
              <p:nvPr/>
            </p:nvCxnSpPr>
            <p:spPr>
              <a:xfrm>
                <a:off x="9582150" y="3819525"/>
                <a:ext cx="314325" cy="40957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ector recto 93"/>
              <p:cNvCxnSpPr>
                <a:stCxn id="68" idx="51"/>
                <a:endCxn id="68" idx="50"/>
              </p:cNvCxnSpPr>
              <p:nvPr/>
            </p:nvCxnSpPr>
            <p:spPr>
              <a:xfrm>
                <a:off x="10410825" y="3448050"/>
                <a:ext cx="352425" cy="10477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ector recto 94"/>
              <p:cNvCxnSpPr>
                <a:stCxn id="68" idx="52"/>
                <a:endCxn id="68" idx="51"/>
              </p:cNvCxnSpPr>
              <p:nvPr/>
            </p:nvCxnSpPr>
            <p:spPr>
              <a:xfrm>
                <a:off x="10315575" y="3209925"/>
                <a:ext cx="95250" cy="23812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ector recto 95"/>
              <p:cNvCxnSpPr>
                <a:stCxn id="130" idx="29"/>
              </p:cNvCxnSpPr>
              <p:nvPr/>
            </p:nvCxnSpPr>
            <p:spPr>
              <a:xfrm flipV="1">
                <a:off x="10364117" y="1893961"/>
                <a:ext cx="956632" cy="29580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ector recto 97"/>
              <p:cNvCxnSpPr>
                <a:stCxn id="68" idx="55"/>
                <a:endCxn id="68" idx="54"/>
              </p:cNvCxnSpPr>
              <p:nvPr/>
            </p:nvCxnSpPr>
            <p:spPr>
              <a:xfrm>
                <a:off x="10534650" y="2400300"/>
                <a:ext cx="9525" cy="238125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ector recto 98"/>
              <p:cNvCxnSpPr>
                <a:stCxn id="68" idx="19"/>
                <a:endCxn id="68" idx="18"/>
              </p:cNvCxnSpPr>
              <p:nvPr/>
            </p:nvCxnSpPr>
            <p:spPr>
              <a:xfrm flipH="1">
                <a:off x="6238875" y="4972050"/>
                <a:ext cx="114300" cy="762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ector recto 99"/>
              <p:cNvCxnSpPr>
                <a:stCxn id="68" idx="20"/>
                <a:endCxn id="68" idx="19"/>
              </p:cNvCxnSpPr>
              <p:nvPr/>
            </p:nvCxnSpPr>
            <p:spPr>
              <a:xfrm flipH="1" flipV="1">
                <a:off x="6353175" y="4972050"/>
                <a:ext cx="266700" cy="381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ector recto 101"/>
              <p:cNvCxnSpPr>
                <a:stCxn id="68" idx="21"/>
                <a:endCxn id="68" idx="20"/>
              </p:cNvCxnSpPr>
              <p:nvPr/>
            </p:nvCxnSpPr>
            <p:spPr>
              <a:xfrm flipH="1" flipV="1">
                <a:off x="6619875" y="5010150"/>
                <a:ext cx="276225" cy="1238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ector recto 102"/>
              <p:cNvCxnSpPr>
                <a:stCxn id="68" idx="22"/>
                <a:endCxn id="68" idx="21"/>
              </p:cNvCxnSpPr>
              <p:nvPr/>
            </p:nvCxnSpPr>
            <p:spPr>
              <a:xfrm flipH="1" flipV="1">
                <a:off x="6896100" y="5133975"/>
                <a:ext cx="171450" cy="1333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ector recto 103"/>
              <p:cNvCxnSpPr>
                <a:stCxn id="68" idx="24"/>
                <a:endCxn id="68" idx="23"/>
              </p:cNvCxnSpPr>
              <p:nvPr/>
            </p:nvCxnSpPr>
            <p:spPr>
              <a:xfrm flipH="1">
                <a:off x="7000875" y="4638675"/>
                <a:ext cx="200025" cy="1809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ector recto 104"/>
              <p:cNvCxnSpPr>
                <a:stCxn id="68" idx="25"/>
                <a:endCxn id="68" idx="24"/>
              </p:cNvCxnSpPr>
              <p:nvPr/>
            </p:nvCxnSpPr>
            <p:spPr>
              <a:xfrm flipH="1" flipV="1">
                <a:off x="7200900" y="4638675"/>
                <a:ext cx="238125" cy="1524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ector recto 105"/>
              <p:cNvCxnSpPr>
                <a:stCxn id="68" idx="27"/>
                <a:endCxn id="68" idx="26"/>
              </p:cNvCxnSpPr>
              <p:nvPr/>
            </p:nvCxnSpPr>
            <p:spPr>
              <a:xfrm flipH="1" flipV="1">
                <a:off x="7353300" y="5400675"/>
                <a:ext cx="542925" cy="2857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ector recto 106"/>
              <p:cNvCxnSpPr>
                <a:stCxn id="68" idx="28"/>
                <a:endCxn id="68" idx="27"/>
              </p:cNvCxnSpPr>
              <p:nvPr/>
            </p:nvCxnSpPr>
            <p:spPr>
              <a:xfrm flipH="1" flipV="1">
                <a:off x="7896225" y="5686425"/>
                <a:ext cx="371475" cy="381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ector recto 107"/>
              <p:cNvCxnSpPr>
                <a:stCxn id="68" idx="29"/>
                <a:endCxn id="68" idx="28"/>
              </p:cNvCxnSpPr>
              <p:nvPr/>
            </p:nvCxnSpPr>
            <p:spPr>
              <a:xfrm flipH="1" flipV="1">
                <a:off x="8267700" y="5724525"/>
                <a:ext cx="123825" cy="762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ector recto 108"/>
              <p:cNvCxnSpPr>
                <a:stCxn id="68" idx="30"/>
                <a:endCxn id="68" idx="29"/>
              </p:cNvCxnSpPr>
              <p:nvPr/>
            </p:nvCxnSpPr>
            <p:spPr>
              <a:xfrm flipH="1">
                <a:off x="8391525" y="5591175"/>
                <a:ext cx="114300" cy="2095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ector recto 109"/>
              <p:cNvCxnSpPr>
                <a:stCxn id="68" idx="32"/>
                <a:endCxn id="68" idx="31"/>
              </p:cNvCxnSpPr>
              <p:nvPr/>
            </p:nvCxnSpPr>
            <p:spPr>
              <a:xfrm flipH="1">
                <a:off x="8353425" y="5057775"/>
                <a:ext cx="342900" cy="1333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ector recto 110"/>
              <p:cNvCxnSpPr>
                <a:stCxn id="68" idx="33"/>
                <a:endCxn id="68" idx="32"/>
              </p:cNvCxnSpPr>
              <p:nvPr/>
            </p:nvCxnSpPr>
            <p:spPr>
              <a:xfrm flipH="1">
                <a:off x="8696325" y="4714875"/>
                <a:ext cx="142875" cy="3429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ector recto 111"/>
              <p:cNvCxnSpPr>
                <a:stCxn id="68" idx="34"/>
                <a:endCxn id="68" idx="33"/>
              </p:cNvCxnSpPr>
              <p:nvPr/>
            </p:nvCxnSpPr>
            <p:spPr>
              <a:xfrm flipH="1">
                <a:off x="8839200" y="4600575"/>
                <a:ext cx="38100" cy="1143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ector recto 112"/>
              <p:cNvCxnSpPr>
                <a:stCxn id="68" idx="35"/>
                <a:endCxn id="68" idx="34"/>
              </p:cNvCxnSpPr>
              <p:nvPr/>
            </p:nvCxnSpPr>
            <p:spPr>
              <a:xfrm flipH="1" flipV="1">
                <a:off x="8877300" y="4600575"/>
                <a:ext cx="123825" cy="381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ector recto 113"/>
              <p:cNvCxnSpPr>
                <a:stCxn id="68" idx="37"/>
                <a:endCxn id="68" idx="36"/>
              </p:cNvCxnSpPr>
              <p:nvPr/>
            </p:nvCxnSpPr>
            <p:spPr>
              <a:xfrm flipH="1" flipV="1">
                <a:off x="9153525" y="5010150"/>
                <a:ext cx="228600" cy="1524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ector recto 114"/>
              <p:cNvCxnSpPr>
                <a:stCxn id="68" idx="38"/>
                <a:endCxn id="68" idx="37"/>
              </p:cNvCxnSpPr>
              <p:nvPr/>
            </p:nvCxnSpPr>
            <p:spPr>
              <a:xfrm flipH="1">
                <a:off x="9382125" y="5162550"/>
                <a:ext cx="85725" cy="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cto 115"/>
              <p:cNvCxnSpPr>
                <a:stCxn id="68" idx="39"/>
                <a:endCxn id="68" idx="38"/>
              </p:cNvCxnSpPr>
              <p:nvPr/>
            </p:nvCxnSpPr>
            <p:spPr>
              <a:xfrm flipH="1">
                <a:off x="9467850" y="5076825"/>
                <a:ext cx="114300" cy="857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cto 116"/>
              <p:cNvCxnSpPr>
                <a:stCxn id="68" idx="42"/>
                <a:endCxn id="68" idx="41"/>
              </p:cNvCxnSpPr>
              <p:nvPr/>
            </p:nvCxnSpPr>
            <p:spPr>
              <a:xfrm flipH="1">
                <a:off x="9277350" y="4295775"/>
                <a:ext cx="533400" cy="952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cto 117"/>
              <p:cNvCxnSpPr>
                <a:stCxn id="68" idx="43"/>
                <a:endCxn id="68" idx="42"/>
              </p:cNvCxnSpPr>
              <p:nvPr/>
            </p:nvCxnSpPr>
            <p:spPr>
              <a:xfrm flipH="1">
                <a:off x="9810750" y="4229100"/>
                <a:ext cx="85725" cy="666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cto 118"/>
              <p:cNvCxnSpPr>
                <a:stCxn id="68" idx="46"/>
                <a:endCxn id="68" idx="44"/>
              </p:cNvCxnSpPr>
              <p:nvPr/>
            </p:nvCxnSpPr>
            <p:spPr>
              <a:xfrm flipH="1">
                <a:off x="9582150" y="3724275"/>
                <a:ext cx="152400" cy="952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ector recto 119"/>
              <p:cNvCxnSpPr>
                <a:stCxn id="68" idx="47"/>
                <a:endCxn id="68" idx="46"/>
              </p:cNvCxnSpPr>
              <p:nvPr/>
            </p:nvCxnSpPr>
            <p:spPr>
              <a:xfrm flipH="1">
                <a:off x="9734550" y="3676650"/>
                <a:ext cx="247650" cy="476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ector recto 120"/>
              <p:cNvCxnSpPr>
                <a:stCxn id="68" idx="48"/>
                <a:endCxn id="68" idx="47"/>
              </p:cNvCxnSpPr>
              <p:nvPr/>
            </p:nvCxnSpPr>
            <p:spPr>
              <a:xfrm flipH="1" flipV="1">
                <a:off x="9982200" y="3676650"/>
                <a:ext cx="438150" cy="1905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ector recto 121"/>
              <p:cNvCxnSpPr>
                <a:stCxn id="68" idx="49"/>
                <a:endCxn id="68" idx="48"/>
              </p:cNvCxnSpPr>
              <p:nvPr/>
            </p:nvCxnSpPr>
            <p:spPr>
              <a:xfrm flipH="1">
                <a:off x="10420350" y="3667125"/>
                <a:ext cx="333375" cy="285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ector recto 122"/>
              <p:cNvCxnSpPr>
                <a:stCxn id="68" idx="50"/>
                <a:endCxn id="68" idx="49"/>
              </p:cNvCxnSpPr>
              <p:nvPr/>
            </p:nvCxnSpPr>
            <p:spPr>
              <a:xfrm flipH="1">
                <a:off x="10753725" y="3552825"/>
                <a:ext cx="9525" cy="1143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ector recto 123"/>
              <p:cNvCxnSpPr>
                <a:stCxn id="68" idx="53"/>
                <a:endCxn id="68" idx="52"/>
              </p:cNvCxnSpPr>
              <p:nvPr/>
            </p:nvCxnSpPr>
            <p:spPr>
              <a:xfrm>
                <a:off x="10315575" y="2838450"/>
                <a:ext cx="0" cy="37147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ector recto 124"/>
              <p:cNvCxnSpPr>
                <a:stCxn id="68" idx="54"/>
                <a:endCxn id="68" idx="53"/>
              </p:cNvCxnSpPr>
              <p:nvPr/>
            </p:nvCxnSpPr>
            <p:spPr>
              <a:xfrm flipH="1">
                <a:off x="10315575" y="2638425"/>
                <a:ext cx="228600" cy="2000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ector recto 125"/>
              <p:cNvCxnSpPr>
                <a:stCxn id="68" idx="56"/>
                <a:endCxn id="68" idx="55"/>
              </p:cNvCxnSpPr>
              <p:nvPr/>
            </p:nvCxnSpPr>
            <p:spPr>
              <a:xfrm flipH="1">
                <a:off x="10534650" y="2314575"/>
                <a:ext cx="695325" cy="85725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ector recto 126"/>
              <p:cNvCxnSpPr>
                <a:stCxn id="68" idx="57"/>
                <a:endCxn id="68" idx="56"/>
              </p:cNvCxnSpPr>
              <p:nvPr/>
            </p:nvCxnSpPr>
            <p:spPr>
              <a:xfrm flipH="1">
                <a:off x="11229975" y="1933575"/>
                <a:ext cx="104775" cy="381000"/>
              </a:xfrm>
              <a:prstGeom prst="line">
                <a:avLst/>
              </a:prstGeom>
              <a:ln w="571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ector recto 127"/>
              <p:cNvCxnSpPr>
                <a:stCxn id="130" idx="1"/>
                <a:endCxn id="68" idx="0"/>
              </p:cNvCxnSpPr>
              <p:nvPr/>
            </p:nvCxnSpPr>
            <p:spPr>
              <a:xfrm flipH="1">
                <a:off x="1685924" y="1916552"/>
                <a:ext cx="215454" cy="26548"/>
              </a:xfrm>
              <a:prstGeom prst="line">
                <a:avLst/>
              </a:prstGeom>
              <a:ln w="19050" cap="rnd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Conector recto 34"/>
            <p:cNvCxnSpPr>
              <a:endCxn id="68" idx="15"/>
            </p:cNvCxnSpPr>
            <p:nvPr/>
          </p:nvCxnSpPr>
          <p:spPr>
            <a:xfrm>
              <a:off x="5891072" y="2981225"/>
              <a:ext cx="77227" cy="329224"/>
            </a:xfrm>
            <a:prstGeom prst="line">
              <a:avLst/>
            </a:prstGeom>
            <a:ln w="88900" cap="rnd" cmpd="sng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V="1">
              <a:off x="5889710" y="1955362"/>
              <a:ext cx="352971" cy="1011952"/>
            </a:xfrm>
            <a:prstGeom prst="line">
              <a:avLst/>
            </a:prstGeom>
            <a:ln w="88900" cap="rnd" cmpd="sng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upo 36"/>
            <p:cNvGrpSpPr/>
            <p:nvPr/>
          </p:nvGrpSpPr>
          <p:grpSpPr>
            <a:xfrm>
              <a:off x="5094922" y="5969000"/>
              <a:ext cx="661082" cy="338134"/>
              <a:chOff x="5133022" y="5791200"/>
              <a:chExt cx="661082" cy="338134"/>
            </a:xfrm>
          </p:grpSpPr>
          <p:cxnSp>
            <p:nvCxnSpPr>
              <p:cNvPr id="65" name="Conector recto 64"/>
              <p:cNvCxnSpPr/>
              <p:nvPr/>
            </p:nvCxnSpPr>
            <p:spPr>
              <a:xfrm flipV="1">
                <a:off x="5133022" y="5791200"/>
                <a:ext cx="637685" cy="290286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ector recto 65"/>
              <p:cNvCxnSpPr/>
              <p:nvPr/>
            </p:nvCxnSpPr>
            <p:spPr>
              <a:xfrm flipV="1">
                <a:off x="5156419" y="5839048"/>
                <a:ext cx="637685" cy="290286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upo 37"/>
            <p:cNvGrpSpPr/>
            <p:nvPr/>
          </p:nvGrpSpPr>
          <p:grpSpPr>
            <a:xfrm>
              <a:off x="5770707" y="4389410"/>
              <a:ext cx="676600" cy="1550224"/>
              <a:chOff x="5770707" y="4262410"/>
              <a:chExt cx="676600" cy="1550224"/>
            </a:xfrm>
          </p:grpSpPr>
          <p:cxnSp>
            <p:nvCxnSpPr>
              <p:cNvPr id="63" name="Conector recto 62"/>
              <p:cNvCxnSpPr/>
              <p:nvPr/>
            </p:nvCxnSpPr>
            <p:spPr>
              <a:xfrm flipH="1">
                <a:off x="5770707" y="4262410"/>
                <a:ext cx="624212" cy="1528790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ector recto 63"/>
              <p:cNvCxnSpPr/>
              <p:nvPr/>
            </p:nvCxnSpPr>
            <p:spPr>
              <a:xfrm flipH="1">
                <a:off x="5823095" y="4283844"/>
                <a:ext cx="624212" cy="1528790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upo 38"/>
            <p:cNvGrpSpPr/>
            <p:nvPr/>
          </p:nvGrpSpPr>
          <p:grpSpPr>
            <a:xfrm>
              <a:off x="5968299" y="3324241"/>
              <a:ext cx="480843" cy="976269"/>
              <a:chOff x="5968299" y="3286141"/>
              <a:chExt cx="480843" cy="976269"/>
            </a:xfrm>
          </p:grpSpPr>
          <p:cxnSp>
            <p:nvCxnSpPr>
              <p:cNvPr id="61" name="Conector recto 60"/>
              <p:cNvCxnSpPr>
                <a:stCxn id="68" idx="15"/>
              </p:cNvCxnSpPr>
              <p:nvPr/>
            </p:nvCxnSpPr>
            <p:spPr>
              <a:xfrm>
                <a:off x="5968299" y="3310449"/>
                <a:ext cx="426620" cy="951961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ector recto 61"/>
              <p:cNvCxnSpPr/>
              <p:nvPr/>
            </p:nvCxnSpPr>
            <p:spPr>
              <a:xfrm>
                <a:off x="6022522" y="3286141"/>
                <a:ext cx="426620" cy="951961"/>
              </a:xfrm>
              <a:prstGeom prst="line">
                <a:avLst/>
              </a:prstGeom>
              <a:ln w="63500" cap="sq" cmpd="sng"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Elipse 39"/>
            <p:cNvSpPr/>
            <p:nvPr/>
          </p:nvSpPr>
          <p:spPr>
            <a:xfrm>
              <a:off x="4979174" y="6249761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1" name="Elipse 40"/>
            <p:cNvSpPr/>
            <p:nvPr/>
          </p:nvSpPr>
          <p:spPr>
            <a:xfrm>
              <a:off x="5388750" y="6075590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2" name="Elipse 41"/>
            <p:cNvSpPr/>
            <p:nvPr/>
          </p:nvSpPr>
          <p:spPr>
            <a:xfrm>
              <a:off x="5701753" y="5930900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3" name="Elipse 42"/>
            <p:cNvSpPr/>
            <p:nvPr/>
          </p:nvSpPr>
          <p:spPr>
            <a:xfrm>
              <a:off x="6226949" y="4649561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4" name="Elipse 43"/>
            <p:cNvSpPr/>
            <p:nvPr/>
          </p:nvSpPr>
          <p:spPr>
            <a:xfrm>
              <a:off x="6360299" y="4268561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5" name="Elipse 44"/>
            <p:cNvSpPr/>
            <p:nvPr/>
          </p:nvSpPr>
          <p:spPr>
            <a:xfrm>
              <a:off x="6093599" y="3678011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6" name="Elipse 45"/>
            <p:cNvSpPr/>
            <p:nvPr/>
          </p:nvSpPr>
          <p:spPr>
            <a:xfrm>
              <a:off x="5531624" y="2735036"/>
              <a:ext cx="155296" cy="8534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7" name="Elipse 46"/>
            <p:cNvSpPr/>
            <p:nvPr/>
          </p:nvSpPr>
          <p:spPr>
            <a:xfrm>
              <a:off x="5180408" y="3925355"/>
              <a:ext cx="826439" cy="842958"/>
            </a:xfrm>
            <a:prstGeom prst="ellips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48" name="CuadroTexto 47"/>
            <p:cNvSpPr txBox="1"/>
            <p:nvPr/>
          </p:nvSpPr>
          <p:spPr>
            <a:xfrm>
              <a:off x="5160343" y="4124440"/>
              <a:ext cx="9080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chemeClr val="bg1"/>
                  </a:solidFill>
                </a:rPr>
                <a:t>41,1</a:t>
              </a:r>
              <a:r>
                <a:rPr lang="es-MX" sz="1600" b="1" dirty="0">
                  <a:solidFill>
                    <a:schemeClr val="bg1"/>
                  </a:solidFill>
                </a:rPr>
                <a:t> </a:t>
              </a:r>
              <a:r>
                <a:rPr lang="es-MX" sz="1050" b="1" dirty="0">
                  <a:solidFill>
                    <a:schemeClr val="bg1"/>
                  </a:solidFill>
                </a:rPr>
                <a:t>km</a:t>
              </a:r>
            </a:p>
          </p:txBody>
        </p:sp>
        <p:sp>
          <p:nvSpPr>
            <p:cNvPr id="49" name="Triángulo isósceles 48"/>
            <p:cNvSpPr/>
            <p:nvPr/>
          </p:nvSpPr>
          <p:spPr>
            <a:xfrm rot="7721079">
              <a:off x="5859547" y="4467694"/>
              <a:ext cx="249527" cy="355155"/>
            </a:xfrm>
            <a:prstGeom prst="triangle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50" name="Pentágono 49"/>
            <p:cNvSpPr/>
            <p:nvPr/>
          </p:nvSpPr>
          <p:spPr>
            <a:xfrm>
              <a:off x="4375898" y="2568010"/>
              <a:ext cx="1126069" cy="349469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51" name="CuadroTexto 50"/>
            <p:cNvSpPr txBox="1"/>
            <p:nvPr/>
          </p:nvSpPr>
          <p:spPr>
            <a:xfrm>
              <a:off x="4354215" y="2593946"/>
              <a:ext cx="15388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bg1"/>
                  </a:solidFill>
                </a:rPr>
                <a:t>AEROPUERTO</a:t>
              </a:r>
              <a:endParaRPr lang="es-MX" sz="800" b="1" spc="-100" dirty="0">
                <a:solidFill>
                  <a:schemeClr val="bg1"/>
                </a:solidFill>
              </a:endParaRPr>
            </a:p>
          </p:txBody>
        </p:sp>
        <p:sp>
          <p:nvSpPr>
            <p:cNvPr id="52" name="Pentágono 51"/>
            <p:cNvSpPr/>
            <p:nvPr/>
          </p:nvSpPr>
          <p:spPr>
            <a:xfrm rot="10800000">
              <a:off x="6370782" y="1776974"/>
              <a:ext cx="1111386" cy="349469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  <p:sp>
          <p:nvSpPr>
            <p:cNvPr id="53" name="CuadroTexto 52"/>
            <p:cNvSpPr txBox="1"/>
            <p:nvPr/>
          </p:nvSpPr>
          <p:spPr>
            <a:xfrm>
              <a:off x="6540912" y="1799654"/>
              <a:ext cx="15388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bg1"/>
                  </a:solidFill>
                </a:rPr>
                <a:t>CRA. 10a</a:t>
              </a:r>
              <a:endParaRPr lang="es-MX" sz="800" b="1" spc="-100" dirty="0">
                <a:solidFill>
                  <a:schemeClr val="bg1"/>
                </a:solidFill>
              </a:endParaRP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6340158" y="4539086"/>
              <a:ext cx="808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Madrid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6476994" y="4123499"/>
              <a:ext cx="896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Mosquera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6222225" y="3552073"/>
              <a:ext cx="8969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Funza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5823095" y="5807179"/>
              <a:ext cx="808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El Corzo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4124325" y="6063117"/>
              <a:ext cx="913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Facatativá 2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5412395" y="6089309"/>
              <a:ext cx="9965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spc="-100" dirty="0">
                  <a:solidFill>
                    <a:schemeClr val="tx2"/>
                  </a:solidFill>
                </a:rPr>
                <a:t>Facatativá 1</a:t>
              </a:r>
              <a:endParaRPr lang="es-MX" sz="800" b="1" spc="-100" dirty="0">
                <a:solidFill>
                  <a:schemeClr val="tx2"/>
                </a:solidFill>
              </a:endParaRPr>
            </a:p>
          </p:txBody>
        </p:sp>
        <p:sp>
          <p:nvSpPr>
            <p:cNvPr id="60" name="Conector fuera de página 59"/>
            <p:cNvSpPr/>
            <p:nvPr/>
          </p:nvSpPr>
          <p:spPr>
            <a:xfrm>
              <a:off x="6155186" y="1730852"/>
              <a:ext cx="197593" cy="237913"/>
            </a:xfrm>
            <a:prstGeom prst="flowChartOffpageConnector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600"/>
            </a:p>
          </p:txBody>
        </p:sp>
      </p:grpSp>
      <p:graphicFrame>
        <p:nvGraphicFramePr>
          <p:cNvPr id="131" name="Tabla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639489"/>
              </p:ext>
            </p:extLst>
          </p:nvPr>
        </p:nvGraphicFramePr>
        <p:xfrm>
          <a:off x="5482776" y="4579129"/>
          <a:ext cx="3247470" cy="489204"/>
        </p:xfrm>
        <a:graphic>
          <a:graphicData uri="http://schemas.openxmlformats.org/drawingml/2006/table">
            <a:tbl>
              <a:tblPr firstRow="1" firstCol="1" bandRow="1"/>
              <a:tblGrid>
                <a:gridCol w="1658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85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b="1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</a:t>
                      </a:r>
                      <a:r>
                        <a:rPr lang="es-MX" sz="1500" b="1" dirty="0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500" dirty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</a:t>
                      </a:r>
                      <a:r>
                        <a:rPr lang="es-MX" sz="1500" dirty="0" err="1" smtClean="0">
                          <a:solidFill>
                            <a:schemeClr val="bg1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</a:t>
                      </a:r>
                      <a:endParaRPr lang="es-MX" sz="150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265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Object 127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4192" y="858442"/>
          <a:ext cx="1190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4192" y="858442"/>
                        <a:ext cx="1190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itle 38"/>
          <p:cNvSpPr>
            <a:spLocks noGrp="1"/>
          </p:cNvSpPr>
          <p:nvPr>
            <p:ph type="ctrTitle"/>
          </p:nvPr>
        </p:nvSpPr>
        <p:spPr>
          <a:xfrm>
            <a:off x="2102563" y="2194839"/>
            <a:ext cx="5361725" cy="1102519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s-CO" dirty="0" smtClean="0">
                <a:solidFill>
                  <a:schemeClr val="tx2"/>
                </a:solidFill>
              </a:rPr>
              <a:t>Port </a:t>
            </a:r>
            <a:r>
              <a:rPr lang="es-CO" dirty="0" err="1" smtClean="0">
                <a:solidFill>
                  <a:schemeClr val="tx2"/>
                </a:solidFill>
              </a:rPr>
              <a:t>Projects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72" y="1703577"/>
            <a:ext cx="6350000" cy="28575"/>
          </a:xfrm>
          <a:prstGeom prst="rect">
            <a:avLst/>
          </a:prstGeom>
        </p:spPr>
      </p:pic>
      <p:sp>
        <p:nvSpPr>
          <p:cNvPr id="49" name="CuadroTexto 48"/>
          <p:cNvSpPr txBox="1"/>
          <p:nvPr/>
        </p:nvSpPr>
        <p:spPr>
          <a:xfrm>
            <a:off x="2065920" y="734377"/>
            <a:ext cx="4512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100" kern="0" dirty="0">
                <a:solidFill>
                  <a:srgbClr val="6D96C7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In process of signing a concession</a:t>
            </a:r>
            <a:endParaRPr lang="es-CO" sz="2100" kern="0" dirty="0">
              <a:solidFill>
                <a:srgbClr val="6D96C7">
                  <a:lumMod val="75000"/>
                </a:srgbClr>
              </a:solidFill>
              <a:latin typeface="Candara" panose="020E0502030303020204" pitchFamily="34" charset="0"/>
              <a:ea typeface="Gulim" panose="020B0600000101010101" pitchFamily="34" charset="-127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288789212"/>
              </p:ext>
            </p:extLst>
          </p:nvPr>
        </p:nvGraphicFramePr>
        <p:xfrm>
          <a:off x="257175" y="1575197"/>
          <a:ext cx="8886825" cy="3825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redondeado 1"/>
          <p:cNvSpPr/>
          <p:nvPr/>
        </p:nvSpPr>
        <p:spPr>
          <a:xfrm>
            <a:off x="921544" y="5186363"/>
            <a:ext cx="7597379" cy="685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CO" b="1" kern="0" dirty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245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million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US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Dollars</a:t>
            </a:r>
            <a:endParaRPr lang="es-CO" b="1" kern="0" dirty="0">
              <a:solidFill>
                <a:srgbClr val="366092">
                  <a:lumMod val="75000"/>
                </a:srgbClr>
              </a:solidFill>
              <a:latin typeface="Candara" panose="020E0502030303020204" pitchFamily="34" charset="0"/>
              <a:ea typeface="Gulim" panose="020B0600000101010101" pitchFamily="34" charset="-127"/>
            </a:endParaRPr>
          </a:p>
          <a:p>
            <a:pPr algn="ctr">
              <a:defRPr/>
            </a:pP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More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than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</a:t>
            </a:r>
            <a:r>
              <a:rPr lang="es-CO" b="1" kern="0" dirty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5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million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tons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/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year</a:t>
            </a:r>
            <a:endParaRPr lang="es-CO" b="1" kern="0" dirty="0">
              <a:solidFill>
                <a:srgbClr val="366092">
                  <a:lumMod val="75000"/>
                </a:srgbClr>
              </a:solidFill>
              <a:latin typeface="Candara" panose="020E0502030303020204" pitchFamily="34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23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72" y="1363182"/>
            <a:ext cx="6350000" cy="28575"/>
          </a:xfrm>
          <a:prstGeom prst="rect">
            <a:avLst/>
          </a:prstGeom>
        </p:spPr>
      </p:pic>
      <p:sp>
        <p:nvSpPr>
          <p:cNvPr id="49" name="CuadroTexto 48"/>
          <p:cNvSpPr txBox="1"/>
          <p:nvPr/>
        </p:nvSpPr>
        <p:spPr>
          <a:xfrm>
            <a:off x="1938329" y="970975"/>
            <a:ext cx="4512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s-CO" sz="2100" kern="0" dirty="0">
                <a:solidFill>
                  <a:srgbClr val="6D96C7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En fijación de condiciones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921544" y="5261375"/>
            <a:ext cx="7597379" cy="685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es-CO" b="1" kern="0" dirty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1.300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Million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Dollars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per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year</a:t>
            </a:r>
            <a:endParaRPr lang="es-CO" b="1" kern="0" dirty="0">
              <a:solidFill>
                <a:srgbClr val="366092">
                  <a:lumMod val="75000"/>
                </a:srgbClr>
              </a:solidFill>
              <a:latin typeface="Candara" panose="020E0502030303020204" pitchFamily="34" charset="0"/>
              <a:ea typeface="Gulim" panose="020B0600000101010101" pitchFamily="34" charset="-127"/>
            </a:endParaRPr>
          </a:p>
          <a:p>
            <a:pPr algn="ctr" defTabSz="685800">
              <a:defRPr/>
            </a:pPr>
            <a:r>
              <a:rPr lang="es-CO" b="1" kern="0" dirty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30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Million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Tons</a:t>
            </a:r>
            <a:r>
              <a:rPr lang="es-CO" b="1" kern="0" dirty="0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 / </a:t>
            </a:r>
            <a:r>
              <a:rPr lang="es-CO" b="1" kern="0" dirty="0" err="1" smtClean="0">
                <a:solidFill>
                  <a:srgbClr val="366092">
                    <a:lumMod val="75000"/>
                  </a:srgbClr>
                </a:solidFill>
                <a:latin typeface="Candara" panose="020E0502030303020204" pitchFamily="34" charset="0"/>
                <a:ea typeface="Gulim" panose="020B0600000101010101" pitchFamily="34" charset="-127"/>
              </a:rPr>
              <a:t>Year</a:t>
            </a:r>
            <a:endParaRPr lang="es-CO" b="1" kern="0" dirty="0">
              <a:solidFill>
                <a:srgbClr val="366092">
                  <a:lumMod val="75000"/>
                </a:srgbClr>
              </a:solidFill>
              <a:latin typeface="Candara" panose="020E0502030303020204" pitchFamily="34" charset="0"/>
              <a:ea typeface="Gulim" panose="020B0600000101010101" pitchFamily="34" charset="-127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62283" y="1759281"/>
            <a:ext cx="8149142" cy="3267708"/>
            <a:chOff x="827545" y="1202708"/>
            <a:chExt cx="10865523" cy="4356944"/>
          </a:xfrm>
        </p:grpSpPr>
        <p:sp>
          <p:nvSpPr>
            <p:cNvPr id="3" name="Forma libre 2"/>
            <p:cNvSpPr/>
            <p:nvPr/>
          </p:nvSpPr>
          <p:spPr>
            <a:xfrm>
              <a:off x="827545" y="120270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894" tIns="76184" rIns="41894" bIns="17145" numCol="1" spcCol="1270" anchor="t" anchorCtr="0">
              <a:noAutofit/>
            </a:bodyPr>
            <a:lstStyle/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3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Buenaventura 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40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multi</a:t>
              </a:r>
              <a:r>
                <a:rPr lang="es-CO" sz="14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40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purposel</a:t>
              </a:r>
              <a:endParaRPr lang="es-CO" sz="14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3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</a:t>
              </a:r>
              <a:r>
                <a:rPr lang="es-CO" sz="13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83 MLL                   </a:t>
              </a:r>
              <a:endParaRPr lang="es-CO" sz="13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60007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3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1.6 </a:t>
              </a:r>
              <a:r>
                <a:rPr lang="es-CO" sz="13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MTA</a:t>
              </a:r>
            </a:p>
          </p:txBody>
        </p:sp>
        <p:sp>
          <p:nvSpPr>
            <p:cNvPr id="4" name="Forma libre 3"/>
            <p:cNvSpPr/>
            <p:nvPr/>
          </p:nvSpPr>
          <p:spPr>
            <a:xfrm>
              <a:off x="827545" y="2610992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0" rIns="441359" bIns="0" numCol="1" spcCol="1270" anchor="ctr" anchorCtr="0">
              <a:noAutofit/>
            </a:bodyPr>
            <a:lstStyle/>
            <a:p>
              <a:pPr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PUERTO SOLO</a:t>
              </a:r>
            </a:p>
          </p:txBody>
        </p:sp>
        <p:sp>
          <p:nvSpPr>
            <p:cNvPr id="11" name="Elipse 10"/>
            <p:cNvSpPr/>
            <p:nvPr/>
          </p:nvSpPr>
          <p:spPr>
            <a:xfrm>
              <a:off x="2209482" y="2707180"/>
              <a:ext cx="660299" cy="660299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orma libre 11"/>
            <p:cNvSpPr/>
            <p:nvPr/>
          </p:nvSpPr>
          <p:spPr>
            <a:xfrm>
              <a:off x="3033366" y="120270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1613130"/>
                <a:satOff val="5882"/>
                <a:lumOff val="95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989" tIns="70469" rIns="39989" bIns="15240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Dibulla</a:t>
              </a:r>
              <a:endPara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Coal</a:t>
              </a:r>
              <a:endPara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387 MLL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23 MTA</a:t>
              </a:r>
            </a:p>
          </p:txBody>
        </p:sp>
        <p:sp>
          <p:nvSpPr>
            <p:cNvPr id="13" name="Forma libre 12"/>
            <p:cNvSpPr/>
            <p:nvPr/>
          </p:nvSpPr>
          <p:spPr>
            <a:xfrm>
              <a:off x="3033366" y="2610992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1613130"/>
                <a:satOff val="5882"/>
                <a:lumOff val="953"/>
                <a:alphaOff val="0"/>
              </a:schemeClr>
            </a:lnRef>
            <a:fillRef idx="1">
              <a:schemeClr val="accent3">
                <a:hueOff val="-1613130"/>
                <a:satOff val="5882"/>
                <a:lumOff val="953"/>
                <a:alphaOff val="0"/>
              </a:schemeClr>
            </a:fillRef>
            <a:effectRef idx="1">
              <a:schemeClr val="accent3">
                <a:hueOff val="-1613130"/>
                <a:satOff val="5882"/>
                <a:lumOff val="95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0" rIns="437549" bIns="0" numCol="1" spcCol="1270" anchor="ctr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sz="1500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CCX</a:t>
              </a:r>
            </a:p>
          </p:txBody>
        </p:sp>
        <p:sp>
          <p:nvSpPr>
            <p:cNvPr id="14" name="Elipse 13"/>
            <p:cNvSpPr/>
            <p:nvPr/>
          </p:nvSpPr>
          <p:spPr>
            <a:xfrm>
              <a:off x="4415304" y="2707180"/>
              <a:ext cx="660299" cy="660299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2">
              <a:schemeClr val="accent3">
                <a:tint val="40000"/>
                <a:alpha val="90000"/>
                <a:hueOff val="-1793456"/>
                <a:satOff val="5902"/>
                <a:lumOff val="55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-1793456"/>
                <a:satOff val="5902"/>
                <a:lumOff val="55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orma libre 14"/>
            <p:cNvSpPr/>
            <p:nvPr/>
          </p:nvSpPr>
          <p:spPr>
            <a:xfrm>
              <a:off x="5239188" y="120270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3226259"/>
                <a:satOff val="11764"/>
                <a:lumOff val="190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989" tIns="70469" rIns="39989" bIns="15240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Buenaventura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multi</a:t>
              </a: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20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purpose</a:t>
              </a:r>
              <a:endPara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USD </a:t>
              </a: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246 MLL                 </a:t>
              </a:r>
              <a:endParaRPr lang="es-CO" sz="120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1.7 </a:t>
              </a: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MTA</a:t>
              </a:r>
            </a:p>
          </p:txBody>
        </p:sp>
        <p:sp>
          <p:nvSpPr>
            <p:cNvPr id="16" name="Forma libre 15"/>
            <p:cNvSpPr/>
            <p:nvPr/>
          </p:nvSpPr>
          <p:spPr>
            <a:xfrm>
              <a:off x="5239188" y="2610992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3226259"/>
                <a:satOff val="11764"/>
                <a:lumOff val="1905"/>
                <a:alphaOff val="0"/>
              </a:schemeClr>
            </a:lnRef>
            <a:fillRef idx="1">
              <a:schemeClr val="accent3">
                <a:hueOff val="-3226259"/>
                <a:satOff val="11764"/>
                <a:lumOff val="1905"/>
                <a:alphaOff val="0"/>
              </a:schemeClr>
            </a:fillRef>
            <a:effectRef idx="1">
              <a:schemeClr val="accent3">
                <a:hueOff val="-3226259"/>
                <a:satOff val="11764"/>
                <a:lumOff val="19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1435" tIns="0" rIns="435644" bIns="0" numCol="1" spcCol="1270" anchor="b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sz="1350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DELTA DEL RIO DAGUA</a:t>
              </a:r>
              <a:endParaRPr lang="es-CO" sz="825" kern="0" dirty="0">
                <a:solidFill>
                  <a:prstClr val="white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" name="Elipse 16"/>
            <p:cNvSpPr/>
            <p:nvPr/>
          </p:nvSpPr>
          <p:spPr>
            <a:xfrm>
              <a:off x="6621126" y="2707180"/>
              <a:ext cx="660299" cy="660299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accent3">
                <a:tint val="40000"/>
                <a:alpha val="90000"/>
                <a:hueOff val="-3586912"/>
                <a:satOff val="11803"/>
                <a:lumOff val="1099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-3586912"/>
                <a:satOff val="11803"/>
                <a:lumOff val="109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orma libre 17"/>
            <p:cNvSpPr/>
            <p:nvPr/>
          </p:nvSpPr>
          <p:spPr>
            <a:xfrm>
              <a:off x="7445010" y="120270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4839389"/>
                <a:satOff val="17646"/>
                <a:lumOff val="285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989" tIns="70469" rIns="39989" bIns="15240" numCol="1" spcCol="1270" anchor="t" anchorCtr="0">
              <a:noAutofit/>
            </a:bodyPr>
            <a:lstStyle/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Cartagena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multi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050" kern="0" dirty="0" err="1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purpose</a:t>
              </a:r>
              <a:endPara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21 MLL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20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874 MIL </a:t>
              </a:r>
              <a:r>
                <a:rPr lang="es-CO" sz="120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TON/YEAR</a:t>
              </a:r>
              <a:endPara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7445010" y="2610992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4839389"/>
                <a:satOff val="17646"/>
                <a:lumOff val="2858"/>
                <a:alphaOff val="0"/>
              </a:schemeClr>
            </a:lnRef>
            <a:fillRef idx="1">
              <a:schemeClr val="accent3">
                <a:hueOff val="-4839389"/>
                <a:satOff val="17646"/>
                <a:lumOff val="2858"/>
                <a:alphaOff val="0"/>
              </a:schemeClr>
            </a:fillRef>
            <a:effectRef idx="1">
              <a:schemeClr val="accent3">
                <a:hueOff val="-4839389"/>
                <a:satOff val="17646"/>
                <a:lumOff val="285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0" rIns="441359" bIns="0" numCol="1" spcCol="1270" anchor="ctr" anchorCtr="0">
              <a:noAutofit/>
            </a:bodyPr>
            <a:lstStyle/>
            <a:p>
              <a:pPr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OINSAS</a:t>
              </a:r>
            </a:p>
          </p:txBody>
        </p:sp>
        <p:sp>
          <p:nvSpPr>
            <p:cNvPr id="21" name="Forma libre 20"/>
            <p:cNvSpPr/>
            <p:nvPr/>
          </p:nvSpPr>
          <p:spPr>
            <a:xfrm>
              <a:off x="9650832" y="120270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6452519"/>
                <a:satOff val="23527"/>
                <a:lumOff val="381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084" tIns="64754" rIns="38084" bIns="13335" numCol="1" spcCol="1270" anchor="t" anchorCtr="0">
              <a:noAutofit/>
            </a:bodyPr>
            <a:lstStyle/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Buenaventura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err="1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Hydrocarbons</a:t>
              </a:r>
              <a:endPara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Vegetable </a:t>
              </a: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oils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endPara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2.9 MLL                490 MIL TON/AÑO</a:t>
              </a:r>
            </a:p>
          </p:txBody>
        </p:sp>
        <p:sp>
          <p:nvSpPr>
            <p:cNvPr id="22" name="Forma libre 21"/>
            <p:cNvSpPr/>
            <p:nvPr/>
          </p:nvSpPr>
          <p:spPr>
            <a:xfrm>
              <a:off x="9650832" y="2610992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6452519"/>
                <a:satOff val="23527"/>
                <a:lumOff val="3810"/>
                <a:alphaOff val="0"/>
              </a:schemeClr>
            </a:lnRef>
            <a:fillRef idx="1">
              <a:schemeClr val="accent3">
                <a:hueOff val="-6452519"/>
                <a:satOff val="23527"/>
                <a:lumOff val="3810"/>
                <a:alphaOff val="0"/>
              </a:schemeClr>
            </a:fillRef>
            <a:effectRef idx="1">
              <a:schemeClr val="accent3">
                <a:hueOff val="-6452519"/>
                <a:satOff val="23527"/>
                <a:lumOff val="381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0" rIns="437549" bIns="0" numCol="1" spcCol="1270" anchor="ctr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sz="1500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SUNGMIN</a:t>
              </a:r>
            </a:p>
          </p:txBody>
        </p:sp>
        <p:sp>
          <p:nvSpPr>
            <p:cNvPr id="23" name="Elipse 22"/>
            <p:cNvSpPr/>
            <p:nvPr/>
          </p:nvSpPr>
          <p:spPr>
            <a:xfrm>
              <a:off x="11032769" y="2707180"/>
              <a:ext cx="660299" cy="660299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2">
              <a:schemeClr val="accent3">
                <a:tint val="40000"/>
                <a:alpha val="90000"/>
                <a:hueOff val="-7173823"/>
                <a:satOff val="23607"/>
                <a:lumOff val="2198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-7173823"/>
                <a:satOff val="23607"/>
                <a:lumOff val="219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orma libre 26"/>
            <p:cNvSpPr/>
            <p:nvPr/>
          </p:nvSpPr>
          <p:spPr>
            <a:xfrm>
              <a:off x="1557494" y="3499250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9678777"/>
                <a:satOff val="35291"/>
                <a:lumOff val="571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084" tIns="64754" rIns="38084" bIns="13335" numCol="1" spcCol="1270" anchor="t" anchorCtr="0">
              <a:noAutofit/>
            </a:bodyPr>
            <a:lstStyle/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Cartagena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Hydrocarbons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For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050" kern="0" dirty="0" err="1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Lubricants</a:t>
              </a:r>
              <a:endPara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225 MIL</a:t>
              </a: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121 MIL </a:t>
              </a:r>
              <a:r>
                <a:rPr lang="es-CO" sz="10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TON/ </a:t>
              </a:r>
              <a:r>
                <a:rPr lang="es-CO" sz="1050" kern="0" dirty="0" err="1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Year</a:t>
              </a:r>
              <a:endPara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8" name="Forma libre 27"/>
            <p:cNvSpPr/>
            <p:nvPr/>
          </p:nvSpPr>
          <p:spPr>
            <a:xfrm>
              <a:off x="1549028" y="4931200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9678777"/>
                <a:satOff val="35291"/>
                <a:lumOff val="5715"/>
                <a:alphaOff val="0"/>
              </a:schemeClr>
            </a:lnRef>
            <a:fillRef idx="1">
              <a:schemeClr val="accent3">
                <a:hueOff val="-9678777"/>
                <a:satOff val="35291"/>
                <a:lumOff val="5715"/>
                <a:alphaOff val="0"/>
              </a:schemeClr>
            </a:fillRef>
            <a:effectRef idx="1">
              <a:schemeClr val="accent3">
                <a:hueOff val="-9678777"/>
                <a:satOff val="35291"/>
                <a:lumOff val="57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0" rIns="433739" bIns="0" numCol="1" spcCol="1270" anchor="ctr" anchorCtr="0">
              <a:noAutofit/>
            </a:bodyPr>
            <a:lstStyle/>
            <a:p>
              <a:pPr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sz="1200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EXXON MOBIL</a:t>
              </a:r>
            </a:p>
          </p:txBody>
        </p:sp>
        <p:sp>
          <p:nvSpPr>
            <p:cNvPr id="29" name="Elipse 28"/>
            <p:cNvSpPr/>
            <p:nvPr/>
          </p:nvSpPr>
          <p:spPr>
            <a:xfrm>
              <a:off x="2797031" y="4899353"/>
              <a:ext cx="660299" cy="660299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2">
              <a:schemeClr val="accent3">
                <a:tint val="40000"/>
                <a:alpha val="90000"/>
                <a:hueOff val="-10760734"/>
                <a:satOff val="35410"/>
                <a:lumOff val="3297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40000"/>
                <a:alpha val="90000"/>
                <a:hueOff val="-10760734"/>
                <a:satOff val="35410"/>
                <a:lumOff val="329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Forma libre 29"/>
            <p:cNvSpPr/>
            <p:nvPr/>
          </p:nvSpPr>
          <p:spPr>
            <a:xfrm>
              <a:off x="3838475" y="3493198"/>
              <a:ext cx="1886568" cy="1408283"/>
            </a:xfrm>
            <a:custGeom>
              <a:avLst/>
              <a:gdLst>
                <a:gd name="connsiteX0" fmla="*/ 112663 w 1886568"/>
                <a:gd name="connsiteY0" fmla="*/ 0 h 1408283"/>
                <a:gd name="connsiteX1" fmla="*/ 1773905 w 1886568"/>
                <a:gd name="connsiteY1" fmla="*/ 0 h 1408283"/>
                <a:gd name="connsiteX2" fmla="*/ 1886568 w 1886568"/>
                <a:gd name="connsiteY2" fmla="*/ 112663 h 1408283"/>
                <a:gd name="connsiteX3" fmla="*/ 1886568 w 1886568"/>
                <a:gd name="connsiteY3" fmla="*/ 1408283 h 1408283"/>
                <a:gd name="connsiteX4" fmla="*/ 1886568 w 1886568"/>
                <a:gd name="connsiteY4" fmla="*/ 1408283 h 1408283"/>
                <a:gd name="connsiteX5" fmla="*/ 0 w 1886568"/>
                <a:gd name="connsiteY5" fmla="*/ 1408283 h 1408283"/>
                <a:gd name="connsiteX6" fmla="*/ 0 w 1886568"/>
                <a:gd name="connsiteY6" fmla="*/ 1408283 h 1408283"/>
                <a:gd name="connsiteX7" fmla="*/ 0 w 1886568"/>
                <a:gd name="connsiteY7" fmla="*/ 112663 h 1408283"/>
                <a:gd name="connsiteX8" fmla="*/ 112663 w 1886568"/>
                <a:gd name="connsiteY8" fmla="*/ 0 h 140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6568" h="1408283">
                  <a:moveTo>
                    <a:pt x="112663" y="0"/>
                  </a:moveTo>
                  <a:lnTo>
                    <a:pt x="1773905" y="0"/>
                  </a:lnTo>
                  <a:cubicBezTo>
                    <a:pt x="1836127" y="0"/>
                    <a:pt x="1886568" y="50441"/>
                    <a:pt x="1886568" y="112663"/>
                  </a:cubicBezTo>
                  <a:lnTo>
                    <a:pt x="1886568" y="1408283"/>
                  </a:lnTo>
                  <a:lnTo>
                    <a:pt x="1886568" y="1408283"/>
                  </a:lnTo>
                  <a:lnTo>
                    <a:pt x="0" y="1408283"/>
                  </a:lnTo>
                  <a:lnTo>
                    <a:pt x="0" y="1408283"/>
                  </a:lnTo>
                  <a:lnTo>
                    <a:pt x="0" y="112663"/>
                  </a:lnTo>
                  <a:cubicBezTo>
                    <a:pt x="0" y="50441"/>
                    <a:pt x="50441" y="0"/>
                    <a:pt x="112663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hueOff val="-11291907"/>
                <a:satOff val="41173"/>
                <a:lumOff val="666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084" tIns="64754" rIns="38084" bIns="13335" numCol="1" spcCol="1270" anchor="t" anchorCtr="0">
              <a:noAutofit/>
            </a:bodyPr>
            <a:lstStyle/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Morrosquillo</a:t>
              </a:r>
              <a:endPara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multi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</a:t>
              </a:r>
              <a:r>
                <a:rPr lang="es-CO" sz="1050" kern="0" dirty="0" err="1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purpose</a:t>
              </a:r>
              <a:endPara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 smtClean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USD 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274 </a:t>
              </a: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mill</a:t>
              </a:r>
              <a:endPara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endParaRPr>
            </a:p>
            <a:p>
              <a:pPr marL="85725" lvl="1" indent="-85725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1.8 </a:t>
              </a:r>
              <a:r>
                <a:rPr lang="es-CO" sz="1050" kern="0" dirty="0" err="1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Mill</a:t>
              </a:r>
              <a:r>
                <a:rPr lang="es-CO" sz="1050" kern="0" dirty="0">
                  <a:solidFill>
                    <a:srgbClr val="022B44">
                      <a:hueOff val="0"/>
                      <a:satOff val="0"/>
                      <a:lumOff val="0"/>
                      <a:alphaOff val="0"/>
                    </a:srgbClr>
                  </a:solidFill>
                  <a:latin typeface="Candara" panose="020E0502030303020204" pitchFamily="34" charset="0"/>
                </a:rPr>
                <a:t> ton/año</a:t>
              </a:r>
            </a:p>
          </p:txBody>
        </p:sp>
        <p:sp>
          <p:nvSpPr>
            <p:cNvPr id="31" name="Forma libre 30"/>
            <p:cNvSpPr/>
            <p:nvPr/>
          </p:nvSpPr>
          <p:spPr>
            <a:xfrm>
              <a:off x="3839123" y="4901480"/>
              <a:ext cx="1886568" cy="605562"/>
            </a:xfrm>
            <a:custGeom>
              <a:avLst/>
              <a:gdLst>
                <a:gd name="connsiteX0" fmla="*/ 0 w 1886568"/>
                <a:gd name="connsiteY0" fmla="*/ 0 h 605562"/>
                <a:gd name="connsiteX1" fmla="*/ 1886568 w 1886568"/>
                <a:gd name="connsiteY1" fmla="*/ 0 h 605562"/>
                <a:gd name="connsiteX2" fmla="*/ 1886568 w 1886568"/>
                <a:gd name="connsiteY2" fmla="*/ 605562 h 605562"/>
                <a:gd name="connsiteX3" fmla="*/ 0 w 1886568"/>
                <a:gd name="connsiteY3" fmla="*/ 605562 h 605562"/>
                <a:gd name="connsiteX4" fmla="*/ 0 w 1886568"/>
                <a:gd name="connsiteY4" fmla="*/ 0 h 605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6568" h="605562">
                  <a:moveTo>
                    <a:pt x="0" y="0"/>
                  </a:moveTo>
                  <a:lnTo>
                    <a:pt x="1886568" y="0"/>
                  </a:lnTo>
                  <a:lnTo>
                    <a:pt x="1886568" y="605562"/>
                  </a:lnTo>
                  <a:lnTo>
                    <a:pt x="0" y="6055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-11291907"/>
                <a:satOff val="41173"/>
                <a:lumOff val="6668"/>
                <a:alphaOff val="0"/>
              </a:schemeClr>
            </a:lnRef>
            <a:fillRef idx="1">
              <a:schemeClr val="accent3">
                <a:hueOff val="-11291907"/>
                <a:satOff val="41173"/>
                <a:lumOff val="6668"/>
                <a:alphaOff val="0"/>
              </a:schemeClr>
            </a:fillRef>
            <a:effectRef idx="1">
              <a:schemeClr val="accent3">
                <a:hueOff val="-11291907"/>
                <a:satOff val="41173"/>
                <a:lumOff val="666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0008" tIns="0" rIns="438502" bIns="0" numCol="1" spcCol="1270" anchor="ctr" anchorCtr="0">
              <a:noAutofit/>
            </a:bodyPr>
            <a:lstStyle/>
            <a:p>
              <a:pPr defTabSz="7000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CO" sz="1575" kern="0" dirty="0">
                  <a:solidFill>
                    <a:prstClr val="white"/>
                  </a:solidFill>
                  <a:latin typeface="Candara" panose="020E0502030303020204" pitchFamily="34" charset="0"/>
                </a:rPr>
                <a:t>San Antero</a:t>
              </a:r>
            </a:p>
          </p:txBody>
        </p:sp>
      </p:grpSp>
      <p:sp>
        <p:nvSpPr>
          <p:cNvPr id="8" name="Forma libre 7"/>
          <p:cNvSpPr/>
          <p:nvPr/>
        </p:nvSpPr>
        <p:spPr>
          <a:xfrm>
            <a:off x="4603819" y="3510067"/>
            <a:ext cx="1410602" cy="1002131"/>
          </a:xfrm>
          <a:custGeom>
            <a:avLst/>
            <a:gdLst>
              <a:gd name="connsiteX0" fmla="*/ 162147 w 2715197"/>
              <a:gd name="connsiteY0" fmla="*/ 0 h 2026837"/>
              <a:gd name="connsiteX1" fmla="*/ 2553050 w 2715197"/>
              <a:gd name="connsiteY1" fmla="*/ 0 h 2026837"/>
              <a:gd name="connsiteX2" fmla="*/ 2715197 w 2715197"/>
              <a:gd name="connsiteY2" fmla="*/ 162147 h 2026837"/>
              <a:gd name="connsiteX3" fmla="*/ 2715197 w 2715197"/>
              <a:gd name="connsiteY3" fmla="*/ 2026837 h 2026837"/>
              <a:gd name="connsiteX4" fmla="*/ 2715197 w 2715197"/>
              <a:gd name="connsiteY4" fmla="*/ 2026837 h 2026837"/>
              <a:gd name="connsiteX5" fmla="*/ 0 w 2715197"/>
              <a:gd name="connsiteY5" fmla="*/ 2026837 h 2026837"/>
              <a:gd name="connsiteX6" fmla="*/ 0 w 2715197"/>
              <a:gd name="connsiteY6" fmla="*/ 2026837 h 2026837"/>
              <a:gd name="connsiteX7" fmla="*/ 0 w 2715197"/>
              <a:gd name="connsiteY7" fmla="*/ 162147 h 2026837"/>
              <a:gd name="connsiteX8" fmla="*/ 162147 w 2715197"/>
              <a:gd name="connsiteY8" fmla="*/ 0 h 202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5197" h="2026837">
                <a:moveTo>
                  <a:pt x="162147" y="0"/>
                </a:moveTo>
                <a:lnTo>
                  <a:pt x="2553050" y="0"/>
                </a:lnTo>
                <a:cubicBezTo>
                  <a:pt x="2642601" y="0"/>
                  <a:pt x="2715197" y="72596"/>
                  <a:pt x="2715197" y="162147"/>
                </a:cubicBezTo>
                <a:lnTo>
                  <a:pt x="2715197" y="2026837"/>
                </a:lnTo>
                <a:lnTo>
                  <a:pt x="2715197" y="2026837"/>
                </a:lnTo>
                <a:lnTo>
                  <a:pt x="0" y="2026837"/>
                </a:lnTo>
                <a:lnTo>
                  <a:pt x="0" y="2026837"/>
                </a:lnTo>
                <a:lnTo>
                  <a:pt x="0" y="162147"/>
                </a:lnTo>
                <a:cubicBezTo>
                  <a:pt x="0" y="72596"/>
                  <a:pt x="72596" y="0"/>
                  <a:pt x="162147" y="0"/>
                </a:cubicBez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58" tIns="81338" rIns="50858" bIns="15240" numCol="1" spcCol="1270" anchor="t" anchorCtr="0">
            <a:noAutofit/>
          </a:bodyPr>
          <a:lstStyle/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Turbo </a:t>
            </a:r>
          </a:p>
          <a:p>
            <a:pPr marL="85725" lvl="1" indent="-85725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200" kern="0" dirty="0" err="1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multi</a:t>
            </a:r>
            <a:r>
              <a: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 </a:t>
            </a:r>
            <a:r>
              <a:rPr lang="es-CO" sz="1200" kern="0" dirty="0" err="1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purpose</a:t>
            </a:r>
            <a:endParaRPr lang="es-CO" sz="1200" kern="0" dirty="0" smtClean="0">
              <a:solidFill>
                <a:srgbClr val="022B44">
                  <a:hueOff val="0"/>
                  <a:satOff val="0"/>
                  <a:lumOff val="0"/>
                  <a:alphaOff val="0"/>
                </a:srgbClr>
              </a:solidFill>
              <a:latin typeface="Candara" panose="020E0502030303020204" pitchFamily="34" charset="0"/>
            </a:endParaRPr>
          </a:p>
          <a:p>
            <a:pPr marL="85725" lvl="1" indent="-85725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20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USD </a:t>
            </a:r>
            <a:r>
              <a: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94 </a:t>
            </a:r>
            <a:r>
              <a:rPr lang="es-CO" sz="1200" kern="0" dirty="0" err="1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mill</a:t>
            </a:r>
            <a:endParaRPr lang="es-CO" sz="1200" kern="0" dirty="0">
              <a:solidFill>
                <a:srgbClr val="022B44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20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1.2 Mil </a:t>
            </a:r>
            <a:r>
              <a:rPr lang="es-CO" sz="120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Ton/ </a:t>
            </a:r>
            <a:r>
              <a:rPr lang="es-CO" sz="1200" kern="0" dirty="0" err="1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Year</a:t>
            </a:r>
            <a:endParaRPr lang="es-CO" sz="1200" kern="0" dirty="0">
              <a:solidFill>
                <a:srgbClr val="022B44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4612724" y="4512199"/>
            <a:ext cx="1410603" cy="445913"/>
          </a:xfrm>
          <a:custGeom>
            <a:avLst/>
            <a:gdLst>
              <a:gd name="connsiteX0" fmla="*/ 0 w 2715197"/>
              <a:gd name="connsiteY0" fmla="*/ 0 h 871540"/>
              <a:gd name="connsiteX1" fmla="*/ 2715197 w 2715197"/>
              <a:gd name="connsiteY1" fmla="*/ 0 h 871540"/>
              <a:gd name="connsiteX2" fmla="*/ 2715197 w 2715197"/>
              <a:gd name="connsiteY2" fmla="*/ 871540 h 871540"/>
              <a:gd name="connsiteX3" fmla="*/ 0 w 2715197"/>
              <a:gd name="connsiteY3" fmla="*/ 871540 h 871540"/>
              <a:gd name="connsiteX4" fmla="*/ 0 w 2715197"/>
              <a:gd name="connsiteY4" fmla="*/ 0 h 87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5197" h="871540">
                <a:moveTo>
                  <a:pt x="0" y="0"/>
                </a:moveTo>
                <a:lnTo>
                  <a:pt x="2715197" y="0"/>
                </a:lnTo>
                <a:lnTo>
                  <a:pt x="2715197" y="871540"/>
                </a:lnTo>
                <a:lnTo>
                  <a:pt x="0" y="87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720" tIns="0" rIns="617555" bIns="0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1200" kern="0" dirty="0">
                <a:solidFill>
                  <a:prstClr val="white"/>
                </a:solidFill>
              </a:rPr>
              <a:t>PISISI S.A.</a:t>
            </a:r>
          </a:p>
        </p:txBody>
      </p:sp>
      <p:sp>
        <p:nvSpPr>
          <p:cNvPr id="32" name="Forma libre 31"/>
          <p:cNvSpPr/>
          <p:nvPr/>
        </p:nvSpPr>
        <p:spPr>
          <a:xfrm>
            <a:off x="6372707" y="3477866"/>
            <a:ext cx="1414926" cy="1056212"/>
          </a:xfrm>
          <a:custGeom>
            <a:avLst/>
            <a:gdLst>
              <a:gd name="connsiteX0" fmla="*/ 112663 w 1886568"/>
              <a:gd name="connsiteY0" fmla="*/ 0 h 1408283"/>
              <a:gd name="connsiteX1" fmla="*/ 1773905 w 1886568"/>
              <a:gd name="connsiteY1" fmla="*/ 0 h 1408283"/>
              <a:gd name="connsiteX2" fmla="*/ 1886568 w 1886568"/>
              <a:gd name="connsiteY2" fmla="*/ 112663 h 1408283"/>
              <a:gd name="connsiteX3" fmla="*/ 1886568 w 1886568"/>
              <a:gd name="connsiteY3" fmla="*/ 1408283 h 1408283"/>
              <a:gd name="connsiteX4" fmla="*/ 1886568 w 1886568"/>
              <a:gd name="connsiteY4" fmla="*/ 1408283 h 1408283"/>
              <a:gd name="connsiteX5" fmla="*/ 0 w 1886568"/>
              <a:gd name="connsiteY5" fmla="*/ 1408283 h 1408283"/>
              <a:gd name="connsiteX6" fmla="*/ 0 w 1886568"/>
              <a:gd name="connsiteY6" fmla="*/ 1408283 h 1408283"/>
              <a:gd name="connsiteX7" fmla="*/ 0 w 1886568"/>
              <a:gd name="connsiteY7" fmla="*/ 112663 h 1408283"/>
              <a:gd name="connsiteX8" fmla="*/ 112663 w 1886568"/>
              <a:gd name="connsiteY8" fmla="*/ 0 h 140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6568" h="1408283">
                <a:moveTo>
                  <a:pt x="112663" y="0"/>
                </a:moveTo>
                <a:lnTo>
                  <a:pt x="1773905" y="0"/>
                </a:lnTo>
                <a:cubicBezTo>
                  <a:pt x="1836127" y="0"/>
                  <a:pt x="1886568" y="50441"/>
                  <a:pt x="1886568" y="112663"/>
                </a:cubicBezTo>
                <a:lnTo>
                  <a:pt x="1886568" y="1408283"/>
                </a:lnTo>
                <a:lnTo>
                  <a:pt x="1886568" y="1408283"/>
                </a:lnTo>
                <a:lnTo>
                  <a:pt x="0" y="1408283"/>
                </a:lnTo>
                <a:lnTo>
                  <a:pt x="0" y="1408283"/>
                </a:lnTo>
                <a:lnTo>
                  <a:pt x="0" y="112663"/>
                </a:lnTo>
                <a:cubicBezTo>
                  <a:pt x="0" y="50441"/>
                  <a:pt x="50441" y="0"/>
                  <a:pt x="112663" y="0"/>
                </a:cubicBezTo>
                <a:close/>
              </a:path>
            </a:pathLst>
          </a:custGeom>
        </p:spPr>
        <p:style>
          <a:lnRef idx="2">
            <a:schemeClr val="accent3">
              <a:hueOff val="-6452519"/>
              <a:satOff val="23527"/>
              <a:lumOff val="381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084" tIns="64754" rIns="38084" bIns="13335" numCol="1" spcCol="1270" anchor="t" anchorCtr="0">
            <a:noAutofit/>
          </a:bodyPr>
          <a:lstStyle/>
          <a:p>
            <a:pPr marL="85725" lvl="1" indent="-85725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Tumaco </a:t>
            </a:r>
          </a:p>
          <a:p>
            <a:pPr marL="85725" lvl="1" indent="-85725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050" kern="0" dirty="0" err="1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multi</a:t>
            </a:r>
            <a:r>
              <a: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 </a:t>
            </a:r>
            <a:r>
              <a:rPr lang="es-CO" sz="1050" kern="0" dirty="0" err="1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  <a:latin typeface="Candara" panose="020E0502030303020204" pitchFamily="34" charset="0"/>
              </a:rPr>
              <a:t>purpose</a:t>
            </a:r>
            <a:endParaRPr lang="es-CO" sz="1050" kern="0" dirty="0" smtClean="0">
              <a:solidFill>
                <a:srgbClr val="022B44">
                  <a:hueOff val="0"/>
                  <a:satOff val="0"/>
                  <a:lumOff val="0"/>
                  <a:alphaOff val="0"/>
                </a:srgbClr>
              </a:solidFill>
              <a:latin typeface="Candara" panose="020E0502030303020204" pitchFamily="34" charset="0"/>
            </a:endParaRPr>
          </a:p>
          <a:p>
            <a:pPr marL="85725" lvl="1" indent="-85725" defTabSz="466725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USD </a:t>
            </a:r>
            <a:r>
              <a:rPr lang="es-CO" sz="1050" kern="0" dirty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3.4 MLL                230 MIL </a:t>
            </a:r>
            <a:r>
              <a:rPr lang="es-CO" sz="1050" kern="0" dirty="0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   TON/ </a:t>
            </a:r>
            <a:r>
              <a:rPr lang="es-CO" sz="1050" kern="0" dirty="0" err="1" smtClean="0">
                <a:solidFill>
                  <a:srgbClr val="022B44">
                    <a:hueOff val="0"/>
                    <a:satOff val="0"/>
                    <a:lumOff val="0"/>
                    <a:alphaOff val="0"/>
                  </a:srgbClr>
                </a:solidFill>
              </a:rPr>
              <a:t>Year</a:t>
            </a:r>
            <a:endParaRPr lang="es-CO" sz="1050" kern="0" dirty="0">
              <a:solidFill>
                <a:srgbClr val="022B44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33" name="Forma libre 32"/>
          <p:cNvSpPr/>
          <p:nvPr/>
        </p:nvSpPr>
        <p:spPr>
          <a:xfrm>
            <a:off x="6372707" y="4534078"/>
            <a:ext cx="1414926" cy="454172"/>
          </a:xfrm>
          <a:custGeom>
            <a:avLst/>
            <a:gdLst>
              <a:gd name="connsiteX0" fmla="*/ 0 w 1886568"/>
              <a:gd name="connsiteY0" fmla="*/ 0 h 605562"/>
              <a:gd name="connsiteX1" fmla="*/ 1886568 w 1886568"/>
              <a:gd name="connsiteY1" fmla="*/ 0 h 605562"/>
              <a:gd name="connsiteX2" fmla="*/ 1886568 w 1886568"/>
              <a:gd name="connsiteY2" fmla="*/ 605562 h 605562"/>
              <a:gd name="connsiteX3" fmla="*/ 0 w 1886568"/>
              <a:gd name="connsiteY3" fmla="*/ 605562 h 605562"/>
              <a:gd name="connsiteX4" fmla="*/ 0 w 1886568"/>
              <a:gd name="connsiteY4" fmla="*/ 0 h 605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568" h="605562">
                <a:moveTo>
                  <a:pt x="0" y="0"/>
                </a:moveTo>
                <a:lnTo>
                  <a:pt x="1886568" y="0"/>
                </a:lnTo>
                <a:lnTo>
                  <a:pt x="1886568" y="605562"/>
                </a:lnTo>
                <a:lnTo>
                  <a:pt x="0" y="6055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3">
              <a:hueOff val="-6452519"/>
              <a:satOff val="23527"/>
              <a:lumOff val="3810"/>
              <a:alphaOff val="0"/>
            </a:schemeClr>
          </a:lnRef>
          <a:fillRef idx="1">
            <a:schemeClr val="accent3">
              <a:hueOff val="-6452519"/>
              <a:satOff val="23527"/>
              <a:lumOff val="3810"/>
              <a:alphaOff val="0"/>
            </a:schemeClr>
          </a:fillRef>
          <a:effectRef idx="1">
            <a:schemeClr val="accent3">
              <a:hueOff val="-6452519"/>
              <a:satOff val="23527"/>
              <a:lumOff val="381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0" tIns="0" rIns="437549" bIns="0" numCol="1" spcCol="1270" anchor="ctr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1200" kern="0" dirty="0">
                <a:solidFill>
                  <a:prstClr val="white"/>
                </a:solidFill>
              </a:rPr>
              <a:t>PETRODECOL</a:t>
            </a:r>
          </a:p>
        </p:txBody>
      </p:sp>
      <p:sp>
        <p:nvSpPr>
          <p:cNvPr id="36" name="Elipse 35"/>
          <p:cNvSpPr/>
          <p:nvPr/>
        </p:nvSpPr>
        <p:spPr>
          <a:xfrm>
            <a:off x="7513345" y="4512199"/>
            <a:ext cx="495224" cy="495224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Elipse 36"/>
          <p:cNvSpPr/>
          <p:nvPr/>
        </p:nvSpPr>
        <p:spPr>
          <a:xfrm>
            <a:off x="6614314" y="2831011"/>
            <a:ext cx="495224" cy="495224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Elipse 37"/>
          <p:cNvSpPr/>
          <p:nvPr/>
        </p:nvSpPr>
        <p:spPr>
          <a:xfrm>
            <a:off x="3953576" y="4520134"/>
            <a:ext cx="495224" cy="495224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Elipse 38"/>
          <p:cNvSpPr/>
          <p:nvPr/>
        </p:nvSpPr>
        <p:spPr>
          <a:xfrm>
            <a:off x="5682514" y="4497144"/>
            <a:ext cx="495224" cy="495224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40000"/>
              <a:alpha val="90000"/>
              <a:hueOff val="-3586912"/>
              <a:satOff val="11803"/>
              <a:lumOff val="109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881018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8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2.69891059609000020000E+000&quot;&gt;&lt;m_ppcolschidx val=&quot;0&quot;/&gt;&lt;m_rgb r=&quot;95&quot; g=&quot;b3&quot; b=&quot;d7&quot;/&gt;&lt;/elem&gt;&lt;elem m_fUsage=&quot;2.27611758283289990000E+000&quot;&gt;&lt;m_ppcolschidx val=&quot;0&quot;/&gt;&lt;m_rgb r=&quot;7f&quot; g=&quot;7f&quot; b=&quot;7f&quot;/&gt;&lt;/elem&gt;&lt;elem m_fUsage=&quot;1.94753203454961050000E+000&quot;&gt;&lt;m_ppcolschidx val=&quot;0&quot;/&gt;&lt;m_rgb r=&quot;bf&quot; g=&quot;bf&quot; b=&quot;bf&quot;/&gt;&lt;/elem&gt;&lt;elem m_fUsage=&quot;1.21361826373501590000E+000&quot;&gt;&lt;m_ppcolschidx val=&quot;0&quot;/&gt;&lt;m_rgb r=&quot;36&quot; g=&quot;60&quot; b=&quot;92&quot;/&gt;&lt;/elem&gt;&lt;elem m_fUsage=&quot;1.02635124360039480000E+000&quot;&gt;&lt;m_ppcolschidx val=&quot;0&quot;/&gt;&lt;m_rgb r=&quot;d9&quot; g=&quot;d9&quot; b=&quot;d9&quot;/&gt;&lt;/elem&gt;&lt;elem m_fUsage=&quot;2.88210765068180720000E-001&quot;&gt;&lt;m_ppcolschidx val=&quot;0&quot;/&gt;&lt;m_rgb r=&quot;24&quot; g=&quot;40&quot; b=&quot;61&quot;/&gt;&lt;/elem&gt;&lt;elem m_fUsage=&quot;2.05891132094649100000E-001&quot;&gt;&lt;m_ppcolschidx val=&quot;0&quot;/&gt;&lt;m_rgb r=&quot;a6&quot; g=&quot;a6&quot; b=&quot;a6&quot;/&gt;&lt;/elem&gt;&lt;/m_vecMRU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/&gt;&lt;/CDefaultPrec&gt;&lt;/root&gt;"/>
  <p:tag name="THINKCELLUNDODONOTDELETE" val="1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bwo9AthUuE.91gUlFBk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of1lz785029W5QenBo_G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UfAvxx5U6KroDGBWqzm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B37tIvZEGT8CuoODbv2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hZINhujfU6MAa85KtouS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0IG4Op1KUyZVFRdStyc2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zuJszGIkGAgfOgAhCJb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t5ckO2TiU.KVBhPF5X0I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VPkGicEpUmooZjK8gl92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jax1kIXUqsM5.6cUQfU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ab9mNBH0Gcc7hbKbeCf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YaRyqNEkGOukg5uv1cO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_P9fboXu0.IO8lChEu5o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o1VcRmXEKFaIQRadjjk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gdyCmJ5EGj5KRqCCnA3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.8X9YeG6k.xnXVSAiJH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LR6CLhMO0SjKRPu_O0h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de.ToiKTUuLsdf6.4v0V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jScBLiuk6KLo0sLxdCt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ktlhI8h2Ei_kK1d0trQK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qzUZ2V4kSkUAGQ0Il2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AAsFFX1kuGGmmOOH7Og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O9Fm9zFUmjHR0rPyEQo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4EyAmG.vU.tyllajF_Oe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NeayY3Gk.49_resxvDA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N5AWZ92ky9MEV0q8zww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.FdzpqqEieoXdHUEYAM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7e6TteMBEKF3tXkGjWvw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HQrVme_EeqJHHqOdgxD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RbDQmWr02pGTxAMGr5y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.8X9YeG6k.xnXVSAiJHV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9EjtYRLEq.Sa1_uMAw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emkDcN.YEu75pGj6X.Dk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N5AWZ92ky9MEV0q8zww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CPDM1Nm0.ULHT78o0iA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Q5l6lrWhUSfZ7CJUHmAr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llhCPHSx0unBsk906R7b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Ql5OiYLE29QVV.CfTU9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4OrOpCUU6qxIVX3yhLE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o0k2Vxv4E2IaC27ejpM4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5EhUBZrUe.6bQ08g6vX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K1yPtFxUaA847spj1Rd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K1yPtFxUaA847spj1Rd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K1yPtFxUaA847spj1Rd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K1yPtFxUaA847spj1Rd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K1yPtFxUaA847spj1Rd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7phmuGLkeCwSvWah7Nl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heme/theme1.xml><?xml version="1.0" encoding="utf-8"?>
<a:theme xmlns:a="http://schemas.openxmlformats.org/drawingml/2006/main" name="PLANTILLA ANI PPT">
  <a:themeElements>
    <a:clrScheme name="ANI2">
      <a:dk1>
        <a:srgbClr val="386295"/>
      </a:dk1>
      <a:lt1>
        <a:sysClr val="window" lastClr="FFFFFF"/>
      </a:lt1>
      <a:dk2>
        <a:srgbClr val="244061"/>
      </a:dk2>
      <a:lt2>
        <a:srgbClr val="B8CCE4"/>
      </a:lt2>
      <a:accent1>
        <a:srgbClr val="D9D9D9"/>
      </a:accent1>
      <a:accent2>
        <a:srgbClr val="A6A6A6"/>
      </a:accent2>
      <a:accent3>
        <a:srgbClr val="7F7F7F"/>
      </a:accent3>
      <a:accent4>
        <a:srgbClr val="424242"/>
      </a:accent4>
      <a:accent5>
        <a:srgbClr val="E36C09"/>
      </a:accent5>
      <a:accent6>
        <a:srgbClr val="366092"/>
      </a:accent6>
      <a:hlink>
        <a:srgbClr val="244061"/>
      </a:hlink>
      <a:folHlink>
        <a:srgbClr val="1C31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plantilla ANI">
  <a:themeElements>
    <a:clrScheme name="Personalizado 5">
      <a:dk1>
        <a:srgbClr val="022B44"/>
      </a:dk1>
      <a:lt1>
        <a:sysClr val="window" lastClr="FFFFFF"/>
      </a:lt1>
      <a:dk2>
        <a:srgbClr val="FFFFFF"/>
      </a:dk2>
      <a:lt2>
        <a:srgbClr val="D8D8D8"/>
      </a:lt2>
      <a:accent1>
        <a:srgbClr val="B8CCE4"/>
      </a:accent1>
      <a:accent2>
        <a:srgbClr val="EFA674"/>
      </a:accent2>
      <a:accent3>
        <a:srgbClr val="366092"/>
      </a:accent3>
      <a:accent4>
        <a:srgbClr val="DB620F"/>
      </a:accent4>
      <a:accent5>
        <a:srgbClr val="FBD5B5"/>
      </a:accent5>
      <a:accent6>
        <a:srgbClr val="6D96C7"/>
      </a:accent6>
      <a:hlink>
        <a:srgbClr val="000000"/>
      </a:hlink>
      <a:folHlink>
        <a:srgbClr val="DB620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50000"/>
          </a:schemeClr>
        </a:solidFill>
      </a:spPr>
      <a:bodyPr rtlCol="0" anchor="ctr"/>
      <a:lstStyle>
        <a:defPPr algn="ctr">
          <a:defRPr b="1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10147</TotalTime>
  <Words>597</Words>
  <Application>Microsoft Office PowerPoint</Application>
  <PresentationFormat>On-screen Show (4:3)</PresentationFormat>
  <Paragraphs>162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PLANTILLA ANI PPT</vt:lpstr>
      <vt:lpstr>6_plantilla ANI</vt:lpstr>
      <vt:lpstr>think-cell Slide</vt:lpstr>
      <vt:lpstr>  RAILWAY PROJECTS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Port Projects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del documento</dc:title>
  <dc:creator>Eliana</dc:creator>
  <cp:lastModifiedBy>HP</cp:lastModifiedBy>
  <cp:revision>170</cp:revision>
  <dcterms:created xsi:type="dcterms:W3CDTF">2015-07-22T15:15:21Z</dcterms:created>
  <dcterms:modified xsi:type="dcterms:W3CDTF">2017-02-21T14:01:11Z</dcterms:modified>
</cp:coreProperties>
</file>