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4" r:id="rId50"/>
    <p:sldId id="315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</p:sldIdLst>
  <p:sldSz cx="17559338" cy="9875838"/>
  <p:notesSz cx="6858000" cy="9144000"/>
  <p:defaultTextStyle>
    <a:defPPr>
      <a:defRPr lang="es-ES"/>
    </a:defPPr>
    <a:lvl1pPr marL="0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1pPr>
    <a:lvl2pPr marL="658414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2pPr>
    <a:lvl3pPr marL="1316827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3pPr>
    <a:lvl4pPr marL="1975241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4pPr>
    <a:lvl5pPr marL="2633655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5pPr>
    <a:lvl6pPr marL="3292069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6pPr>
    <a:lvl7pPr marL="3950482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7pPr>
    <a:lvl8pPr marL="4608896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8pPr>
    <a:lvl9pPr marL="5267310" algn="l" defTabSz="1316827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240" y="-672"/>
      </p:cViewPr>
      <p:guideLst>
        <p:guide orient="horz" pos="3110"/>
        <p:guide pos="55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8DF9-7797-4F28-AD7A-6100A452065E}" type="datetimeFigureOut">
              <a:rPr lang="es-ES" smtClean="0"/>
              <a:t>11/07/2016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E95B-F0DE-4CA0-8F66-4A3C6F4AE1B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06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07205" y="525798"/>
            <a:ext cx="15144929" cy="1908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07205" y="2628985"/>
            <a:ext cx="15144929" cy="626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07205" y="9153439"/>
            <a:ext cx="3950851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8DF9-7797-4F28-AD7A-6100A452065E}" type="datetimeFigureOut">
              <a:rPr lang="es-ES" smtClean="0"/>
              <a:t>11/07/2016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816531" y="9153439"/>
            <a:ext cx="592627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401282" y="9153439"/>
            <a:ext cx="3950851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8E95B-F0DE-4CA0-8F66-4A3C6F4AE1B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29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16736" rtl="0" eaLnBrk="1" latinLnBrk="0" hangingPunct="1">
        <a:lnSpc>
          <a:spcPct val="90000"/>
        </a:lnSpc>
        <a:spcBef>
          <a:spcPct val="0"/>
        </a:spcBef>
        <a:buNone/>
        <a:defRPr sz="63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84" indent="-329184" algn="l" defTabSz="1316736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8755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428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1024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925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434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80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5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085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2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2329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6017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364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2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16969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4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94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354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475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52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94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5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5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8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71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59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7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9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5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7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8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3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52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32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0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50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08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21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6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8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9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84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23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98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5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2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5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1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76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12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3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89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0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5163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38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28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0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219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56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9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837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24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72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8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707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241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45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58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99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75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833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93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Custom</PresentationFormat>
  <Paragraphs>0</Paragraphs>
  <Slides>101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Gracia Cid Blasco</dc:creator>
  <cp:lastModifiedBy>Melike Hocaoglu</cp:lastModifiedBy>
  <cp:revision>2</cp:revision>
  <dcterms:created xsi:type="dcterms:W3CDTF">2016-06-18T17:34:20Z</dcterms:created>
  <dcterms:modified xsi:type="dcterms:W3CDTF">2016-07-11T13:13:10Z</dcterms:modified>
</cp:coreProperties>
</file>