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5" r:id="rId9"/>
    <p:sldId id="272" r:id="rId10"/>
    <p:sldId id="273" r:id="rId11"/>
    <p:sldId id="270" r:id="rId12"/>
    <p:sldId id="274" r:id="rId13"/>
    <p:sldId id="275" r:id="rId14"/>
    <p:sldId id="266" r:id="rId15"/>
    <p:sldId id="276" r:id="rId16"/>
    <p:sldId id="263" r:id="rId17"/>
    <p:sldId id="277" r:id="rId18"/>
    <p:sldId id="264" r:id="rId19"/>
    <p:sldId id="267" r:id="rId20"/>
    <p:sldId id="268" r:id="rId21"/>
    <p:sldId id="26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A1AC"/>
    <a:srgbClr val="CACB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37" autoAdjust="0"/>
  </p:normalViewPr>
  <p:slideViewPr>
    <p:cSldViewPr snapToGrid="0" snapToObjects="1">
      <p:cViewPr varScale="1">
        <p:scale>
          <a:sx n="77" d="100"/>
          <a:sy n="77" d="100"/>
        </p:scale>
        <p:origin x="-173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696163737108619"/>
          <c:y val="0.0529734414430281"/>
          <c:w val="0.675994061348392"/>
          <c:h val="0.84500363429632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Dünya</c:v>
                </c:pt>
              </c:strCache>
            </c:strRef>
          </c:tx>
          <c:cat>
            <c:strRef>
              <c:f>Sheet1!$A$2:$A$12</c:f>
              <c:strCache>
                <c:ptCount val="11"/>
                <c:pt idx="0">
                  <c:v>2010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2020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4.0</c:v>
                </c:pt>
                <c:pt idx="1">
                  <c:v>3.0</c:v>
                </c:pt>
                <c:pt idx="2">
                  <c:v>2.2</c:v>
                </c:pt>
                <c:pt idx="3">
                  <c:v>2.0</c:v>
                </c:pt>
                <c:pt idx="4">
                  <c:v>3.4</c:v>
                </c:pt>
                <c:pt idx="5">
                  <c:v>3.1</c:v>
                </c:pt>
                <c:pt idx="6">
                  <c:v>3.4</c:v>
                </c:pt>
                <c:pt idx="7">
                  <c:v>3.6</c:v>
                </c:pt>
                <c:pt idx="8">
                  <c:v>3.7</c:v>
                </c:pt>
                <c:pt idx="9">
                  <c:v>4.0</c:v>
                </c:pt>
                <c:pt idx="10">
                  <c:v>3.8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Sahraaltı Afrika</c:v>
                </c:pt>
              </c:strCache>
            </c:strRef>
          </c:tx>
          <c:cat>
            <c:strRef>
              <c:f>Sheet1!$A$2:$A$12</c:f>
              <c:strCache>
                <c:ptCount val="11"/>
                <c:pt idx="0">
                  <c:v>2010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2020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6.6</c:v>
                </c:pt>
                <c:pt idx="1">
                  <c:v>5.0</c:v>
                </c:pt>
                <c:pt idx="2">
                  <c:v>4.2</c:v>
                </c:pt>
                <c:pt idx="3">
                  <c:v>5.1</c:v>
                </c:pt>
                <c:pt idx="4">
                  <c:v>5.0</c:v>
                </c:pt>
                <c:pt idx="5">
                  <c:v>4.5</c:v>
                </c:pt>
                <c:pt idx="6">
                  <c:v>5.3</c:v>
                </c:pt>
                <c:pt idx="7">
                  <c:v>5.2</c:v>
                </c:pt>
                <c:pt idx="8">
                  <c:v>5.4</c:v>
                </c:pt>
                <c:pt idx="9">
                  <c:v>5.7</c:v>
                </c:pt>
                <c:pt idx="10">
                  <c:v>5.5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Mozambik</c:v>
                </c:pt>
              </c:strCache>
            </c:strRef>
          </c:tx>
          <c:cat>
            <c:strRef>
              <c:f>Sheet1!$A$2:$A$12</c:f>
              <c:strCache>
                <c:ptCount val="11"/>
                <c:pt idx="0">
                  <c:v>2010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2020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7.0</c:v>
                </c:pt>
                <c:pt idx="1">
                  <c:v>7.8</c:v>
                </c:pt>
                <c:pt idx="2">
                  <c:v>7.1</c:v>
                </c:pt>
                <c:pt idx="3">
                  <c:v>7.3</c:v>
                </c:pt>
                <c:pt idx="4">
                  <c:v>7.5</c:v>
                </c:pt>
                <c:pt idx="5">
                  <c:v>6.3</c:v>
                </c:pt>
                <c:pt idx="6">
                  <c:v>6.6</c:v>
                </c:pt>
                <c:pt idx="7">
                  <c:v>7.2</c:v>
                </c:pt>
                <c:pt idx="8">
                  <c:v>8.0</c:v>
                </c:pt>
                <c:pt idx="9">
                  <c:v>9.1</c:v>
                </c:pt>
                <c:pt idx="10">
                  <c:v>10.4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4532088"/>
        <c:axId val="-2124529112"/>
      </c:lineChart>
      <c:catAx>
        <c:axId val="-212453208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-2124529112"/>
        <c:crosses val="autoZero"/>
        <c:auto val="1"/>
        <c:lblAlgn val="ctr"/>
        <c:lblOffset val="100"/>
        <c:noMultiLvlLbl val="0"/>
      </c:catAx>
      <c:valAx>
        <c:axId val="-2124529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245320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2546461995281"/>
          <c:y val="0.318322942585002"/>
          <c:w val="0.222403032954214"/>
          <c:h val="0.4228260598095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Genel</c:v>
                </c:pt>
              </c:strCache>
            </c:strRef>
          </c:tx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2012.0</c:v>
                </c:pt>
                <c:pt idx="1">
                  <c:v>2013.0</c:v>
                </c:pt>
                <c:pt idx="2">
                  <c:v>2014.0</c:v>
                </c:pt>
                <c:pt idx="3">
                  <c:v>2015.0</c:v>
                </c:pt>
                <c:pt idx="4">
                  <c:v>2016.0</c:v>
                </c:pt>
                <c:pt idx="5">
                  <c:v>2017.0</c:v>
                </c:pt>
                <c:pt idx="6">
                  <c:v>2018.0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7.1</c:v>
                </c:pt>
                <c:pt idx="1">
                  <c:v>7.3</c:v>
                </c:pt>
                <c:pt idx="2">
                  <c:v>7.5</c:v>
                </c:pt>
                <c:pt idx="3">
                  <c:v>6.3</c:v>
                </c:pt>
                <c:pt idx="4">
                  <c:v>6.5</c:v>
                </c:pt>
                <c:pt idx="5">
                  <c:v>7.2</c:v>
                </c:pt>
                <c:pt idx="6">
                  <c:v>8.0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İnşaat Sektörü</c:v>
                </c:pt>
              </c:strCache>
            </c:strRef>
          </c:tx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2012.0</c:v>
                </c:pt>
                <c:pt idx="1">
                  <c:v>2013.0</c:v>
                </c:pt>
                <c:pt idx="2">
                  <c:v>2014.0</c:v>
                </c:pt>
                <c:pt idx="3">
                  <c:v>2015.0</c:v>
                </c:pt>
                <c:pt idx="4">
                  <c:v>2016.0</c:v>
                </c:pt>
                <c:pt idx="5">
                  <c:v>2017.0</c:v>
                </c:pt>
                <c:pt idx="6">
                  <c:v>2018.0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10.1</c:v>
                </c:pt>
                <c:pt idx="1">
                  <c:v>12.7</c:v>
                </c:pt>
                <c:pt idx="2">
                  <c:v>13.9</c:v>
                </c:pt>
                <c:pt idx="3">
                  <c:v>7.9</c:v>
                </c:pt>
                <c:pt idx="4">
                  <c:v>6.9</c:v>
                </c:pt>
                <c:pt idx="5">
                  <c:v>10.5</c:v>
                </c:pt>
                <c:pt idx="6">
                  <c:v>12.0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4576440"/>
        <c:axId val="-2124573464"/>
      </c:barChart>
      <c:catAx>
        <c:axId val="-2124576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24573464"/>
        <c:crosses val="autoZero"/>
        <c:auto val="1"/>
        <c:lblAlgn val="ctr"/>
        <c:lblOffset val="100"/>
        <c:noMultiLvlLbl val="0"/>
      </c:catAx>
      <c:valAx>
        <c:axId val="-2124573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245764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152387146052"/>
          <c:y val="0.516507307039451"/>
          <c:w val="0.205008113286157"/>
          <c:h val="0.2636242171159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92910872823469"/>
          <c:y val="0.0913070031312313"/>
          <c:w val="0.813546005182042"/>
          <c:h val="0.65481653412373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Kamu</c:v>
                </c:pt>
                <c:pt idx="1">
                  <c:v>Özel </c:v>
                </c:pt>
                <c:pt idx="2">
                  <c:v>PPP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0.58</c:v>
                </c:pt>
                <c:pt idx="1">
                  <c:v>0.22</c:v>
                </c:pt>
                <c:pt idx="2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77120367693627"/>
          <c:y val="0.744751791177468"/>
          <c:w val="0.21219978232447"/>
          <c:h val="0.22370506881234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74403354345746"/>
          <c:y val="0.0693539042940772"/>
          <c:w val="0.785942364965898"/>
          <c:h val="0.65698027567884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dLbl>
              <c:idx val="0"/>
              <c:layout>
                <c:manualLayout>
                  <c:x val="0.0"/>
                  <c:y val="0.1415929349708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UKK</c:v>
                </c:pt>
                <c:pt idx="1">
                  <c:v>Kamu</c:v>
                </c:pt>
                <c:pt idx="2">
                  <c:v>Çin</c:v>
                </c:pt>
                <c:pt idx="3">
                  <c:v>Diğer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0.42</c:v>
                </c:pt>
                <c:pt idx="1">
                  <c:v>0.35</c:v>
                </c:pt>
                <c:pt idx="2">
                  <c:v>0.1</c:v>
                </c:pt>
                <c:pt idx="3">
                  <c:v>0.13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13718762334151"/>
          <c:y val="0.691735167943921"/>
          <c:w val="0.204324677589301"/>
          <c:h val="0.29827342508313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79282310173"/>
          <c:y val="0.0961188110676108"/>
          <c:w val="0.538573860212181"/>
          <c:h val="0.90246265259807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2012-2015 Ortalama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Sheet1!$A$2:$A$10</c:f>
              <c:strCache>
                <c:ptCount val="9"/>
                <c:pt idx="0">
                  <c:v>Enerji</c:v>
                </c:pt>
                <c:pt idx="1">
                  <c:v>Ulaştırma</c:v>
                </c:pt>
                <c:pt idx="2">
                  <c:v>Emlak</c:v>
                </c:pt>
                <c:pt idx="3">
                  <c:v>Madencilik</c:v>
                </c:pt>
                <c:pt idx="4">
                  <c:v>Petrol ve Doğal Gaz</c:v>
                </c:pt>
                <c:pt idx="5">
                  <c:v>Su</c:v>
                </c:pt>
                <c:pt idx="6">
                  <c:v>Tarım</c:v>
                </c:pt>
                <c:pt idx="7">
                  <c:v>Sağlık/Eğitim</c:v>
                </c:pt>
                <c:pt idx="8">
                  <c:v>Diğer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0.35</c:v>
                </c:pt>
                <c:pt idx="1">
                  <c:v>0.3</c:v>
                </c:pt>
                <c:pt idx="2">
                  <c:v>0.15</c:v>
                </c:pt>
                <c:pt idx="3">
                  <c:v>0.07</c:v>
                </c:pt>
                <c:pt idx="4">
                  <c:v>0.03</c:v>
                </c:pt>
                <c:pt idx="5">
                  <c:v>0.04</c:v>
                </c:pt>
                <c:pt idx="6">
                  <c:v>0.03</c:v>
                </c:pt>
                <c:pt idx="7">
                  <c:v>0.02</c:v>
                </c:pt>
                <c:pt idx="8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="0" dirty="0" smtClean="0"/>
              <a:t>TÜRK</a:t>
            </a:r>
            <a:r>
              <a:rPr lang="en-US" b="0" baseline="0" dirty="0" smtClean="0"/>
              <a:t> FİRMALARININ ÜSTLENDİĞİ PROJELER (MİLYON ABD DOLARI)</a:t>
            </a:r>
            <a:endParaRPr lang="en-US" b="0" dirty="0"/>
          </a:p>
        </c:rich>
      </c:tx>
      <c:layout/>
      <c:overlay val="0"/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cat>
            <c:numRef>
              <c:f>Sheet1!$A$2:$A$6</c:f>
              <c:numCache>
                <c:formatCode>General</c:formatCode>
                <c:ptCount val="5"/>
                <c:pt idx="0">
                  <c:v>2012.0</c:v>
                </c:pt>
                <c:pt idx="1">
                  <c:v>2013.0</c:v>
                </c:pt>
                <c:pt idx="2">
                  <c:v>2014.0</c:v>
                </c:pt>
                <c:pt idx="3">
                  <c:v>2015.0</c:v>
                </c:pt>
                <c:pt idx="4">
                  <c:v>2016.0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18.5</c:v>
                </c:pt>
                <c:pt idx="1">
                  <c:v>63.5</c:v>
                </c:pt>
                <c:pt idx="2">
                  <c:v>117.0</c:v>
                </c:pt>
                <c:pt idx="3">
                  <c:v>141.0</c:v>
                </c:pt>
                <c:pt idx="4">
                  <c:v>157.0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4756968"/>
        <c:axId val="-2124754952"/>
      </c:areaChart>
      <c:catAx>
        <c:axId val="-212475696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-2124754952"/>
        <c:crosses val="autoZero"/>
        <c:auto val="1"/>
        <c:lblAlgn val="ctr"/>
        <c:lblOffset val="100"/>
        <c:noMultiLvlLbl val="0"/>
      </c:catAx>
      <c:valAx>
        <c:axId val="-2124754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24756968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="0" baseline="0" dirty="0" smtClean="0"/>
              <a:t>SEKTÖREL DAĞILIM</a:t>
            </a:r>
            <a:endParaRPr lang="en-US" b="0" dirty="0"/>
          </a:p>
        </c:rich>
      </c:tx>
      <c:layout>
        <c:manualLayout>
          <c:xMode val="edge"/>
          <c:yMode val="edge"/>
          <c:x val="0.174291611986002"/>
          <c:y val="0.094051287664542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7638888888889"/>
          <c:y val="0.271910221969047"/>
          <c:w val="0.785721237970254"/>
          <c:h val="0.56295482851336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Emlak</c:v>
                </c:pt>
                <c:pt idx="1">
                  <c:v>Altyapı</c:v>
                </c:pt>
                <c:pt idx="2">
                  <c:v>Sanayi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0.79</c:v>
                </c:pt>
                <c:pt idx="1">
                  <c:v>0.07</c:v>
                </c:pt>
                <c:pt idx="2">
                  <c:v>0.14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10863790463692"/>
          <c:y val="0.847797606478109"/>
          <c:w val="0.849695428696413"/>
          <c:h val="0.13014966269966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g"/><Relationship Id="rId2" Type="http://schemas.openxmlformats.org/officeDocument/2006/relationships/image" Target="../media/image16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g"/><Relationship Id="rId2" Type="http://schemas.openxmlformats.org/officeDocument/2006/relationships/image" Target="../media/image16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0480F2-0D57-0743-B57A-940B1CECF9E9}" type="doc">
      <dgm:prSet loTypeId="urn:microsoft.com/office/officeart/2005/8/layout/hierarchy4" loCatId="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575341C-5DE7-9646-AF60-93AF1A128CD6}">
      <dgm:prSet phldrT="[Text]" custT="1"/>
      <dgm:spPr/>
      <dgm:t>
        <a:bodyPr/>
        <a:lstStyle/>
        <a:p>
          <a:r>
            <a:rPr lang="en-US" sz="5000" dirty="0" smtClean="0"/>
            <a:t>MOZAMBİK</a:t>
          </a:r>
          <a:endParaRPr lang="en-US" sz="5000" dirty="0"/>
        </a:p>
      </dgm:t>
    </dgm:pt>
    <dgm:pt modelId="{9F1A118F-0EA6-E646-A0C1-F3CE082053A2}" type="parTrans" cxnId="{C07B6DB9-079B-9143-95D9-97F2EE8F2DF0}">
      <dgm:prSet/>
      <dgm:spPr/>
      <dgm:t>
        <a:bodyPr/>
        <a:lstStyle/>
        <a:p>
          <a:endParaRPr lang="en-US"/>
        </a:p>
      </dgm:t>
    </dgm:pt>
    <dgm:pt modelId="{8603A059-D38E-AA42-8CFF-9E019AC153D2}" type="sibTrans" cxnId="{C07B6DB9-079B-9143-95D9-97F2EE8F2DF0}">
      <dgm:prSet/>
      <dgm:spPr/>
      <dgm:t>
        <a:bodyPr/>
        <a:lstStyle/>
        <a:p>
          <a:endParaRPr lang="en-US"/>
        </a:p>
      </dgm:t>
    </dgm:pt>
    <dgm:pt modelId="{DB9291F0-C2B4-8449-A7D3-FF564E71E4F0}">
      <dgm:prSet phldrT="[Text]"/>
      <dgm:spPr/>
      <dgm:t>
        <a:bodyPr/>
        <a:lstStyle/>
        <a:p>
          <a:r>
            <a:rPr lang="en-US" dirty="0" smtClean="0"/>
            <a:t>İNŞAAT SEKTÖRÜ</a:t>
          </a:r>
        </a:p>
        <a:p>
          <a:r>
            <a:rPr lang="en-US" dirty="0" smtClean="0"/>
            <a:t>GENEL DEĞERLENDİRME VE FIRSATLAR</a:t>
          </a:r>
          <a:endParaRPr lang="en-US" dirty="0"/>
        </a:p>
      </dgm:t>
    </dgm:pt>
    <dgm:pt modelId="{2D358067-1AD6-E644-BD67-03BAA9C613F5}" type="parTrans" cxnId="{6AB6CD28-A6D2-4749-AD11-616CD87B1524}">
      <dgm:prSet/>
      <dgm:spPr/>
      <dgm:t>
        <a:bodyPr/>
        <a:lstStyle/>
        <a:p>
          <a:endParaRPr lang="en-US"/>
        </a:p>
      </dgm:t>
    </dgm:pt>
    <dgm:pt modelId="{A7EFE89C-C66E-BC48-BDAF-4346A874CBC7}" type="sibTrans" cxnId="{6AB6CD28-A6D2-4749-AD11-616CD87B1524}">
      <dgm:prSet/>
      <dgm:spPr/>
      <dgm:t>
        <a:bodyPr/>
        <a:lstStyle/>
        <a:p>
          <a:endParaRPr lang="en-US"/>
        </a:p>
      </dgm:t>
    </dgm:pt>
    <dgm:pt modelId="{15849F0D-77F7-374C-99AF-DB34039C671C}">
      <dgm:prSet phldrT="[Text]" custT="1"/>
      <dgm:spPr/>
      <dgm:t>
        <a:bodyPr/>
        <a:lstStyle/>
        <a:p>
          <a:pPr algn="r"/>
          <a:r>
            <a:rPr lang="en-US" sz="1600" dirty="0" smtClean="0"/>
            <a:t>AHMET MAHİR YENER</a:t>
          </a:r>
        </a:p>
        <a:p>
          <a:pPr algn="r"/>
          <a:r>
            <a:rPr lang="en-US" sz="1600" dirty="0" smtClean="0"/>
            <a:t>TİCARET MÜŞAVİRİ</a:t>
          </a:r>
        </a:p>
        <a:p>
          <a:pPr algn="r"/>
          <a:r>
            <a:rPr lang="en-US" sz="1600" dirty="0" smtClean="0"/>
            <a:t>T.C. MAPUTO BÜYÜKELÇİLİĞİ</a:t>
          </a:r>
          <a:endParaRPr lang="en-US" sz="1600" dirty="0"/>
        </a:p>
      </dgm:t>
    </dgm:pt>
    <dgm:pt modelId="{2BDB71DD-57D2-3445-B22C-2E8869465128}" type="parTrans" cxnId="{A5AC1432-F1C6-7349-B8BF-D996A22B5F74}">
      <dgm:prSet/>
      <dgm:spPr/>
      <dgm:t>
        <a:bodyPr/>
        <a:lstStyle/>
        <a:p>
          <a:endParaRPr lang="en-US"/>
        </a:p>
      </dgm:t>
    </dgm:pt>
    <dgm:pt modelId="{CB6AEF4D-0640-184F-BD09-D693D4594B14}" type="sibTrans" cxnId="{A5AC1432-F1C6-7349-B8BF-D996A22B5F74}">
      <dgm:prSet/>
      <dgm:spPr/>
      <dgm:t>
        <a:bodyPr/>
        <a:lstStyle/>
        <a:p>
          <a:endParaRPr lang="en-US"/>
        </a:p>
      </dgm:t>
    </dgm:pt>
    <dgm:pt modelId="{BABBC358-C3F8-FB43-80AF-7D37C71D4CB9}" type="pres">
      <dgm:prSet presAssocID="{180480F2-0D57-0743-B57A-940B1CECF9E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764827E-1D65-FB4C-9867-3B83B1AF0F41}" type="pres">
      <dgm:prSet presAssocID="{6575341C-5DE7-9646-AF60-93AF1A128CD6}" presName="vertOne" presStyleCnt="0"/>
      <dgm:spPr/>
    </dgm:pt>
    <dgm:pt modelId="{9EE2AEE5-7F0D-7A4C-8D4B-8268C5BD2E91}" type="pres">
      <dgm:prSet presAssocID="{6575341C-5DE7-9646-AF60-93AF1A128CD6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E27D35-6FB8-D840-B0ED-F232E7A9A2E9}" type="pres">
      <dgm:prSet presAssocID="{6575341C-5DE7-9646-AF60-93AF1A128CD6}" presName="parTransOne" presStyleCnt="0"/>
      <dgm:spPr/>
    </dgm:pt>
    <dgm:pt modelId="{E1F5F920-349B-F44D-A61C-C20FD0D67F6F}" type="pres">
      <dgm:prSet presAssocID="{6575341C-5DE7-9646-AF60-93AF1A128CD6}" presName="horzOne" presStyleCnt="0"/>
      <dgm:spPr/>
    </dgm:pt>
    <dgm:pt modelId="{6DE34686-621D-3F4E-9B62-87AA5CA67F3A}" type="pres">
      <dgm:prSet presAssocID="{DB9291F0-C2B4-8449-A7D3-FF564E71E4F0}" presName="vertTwo" presStyleCnt="0"/>
      <dgm:spPr/>
    </dgm:pt>
    <dgm:pt modelId="{69AAD978-C592-5145-B4E1-59389F2A670D}" type="pres">
      <dgm:prSet presAssocID="{DB9291F0-C2B4-8449-A7D3-FF564E71E4F0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3FDFD1-B8EE-4F4F-AAE1-AE48C04B9785}" type="pres">
      <dgm:prSet presAssocID="{DB9291F0-C2B4-8449-A7D3-FF564E71E4F0}" presName="parTransTwo" presStyleCnt="0"/>
      <dgm:spPr/>
    </dgm:pt>
    <dgm:pt modelId="{E93D47D4-D91C-8B4B-AFB0-571A838EB389}" type="pres">
      <dgm:prSet presAssocID="{DB9291F0-C2B4-8449-A7D3-FF564E71E4F0}" presName="horzTwo" presStyleCnt="0"/>
      <dgm:spPr/>
    </dgm:pt>
    <dgm:pt modelId="{A5253974-790D-8C4E-BF52-09436787B591}" type="pres">
      <dgm:prSet presAssocID="{15849F0D-77F7-374C-99AF-DB34039C671C}" presName="vertThree" presStyleCnt="0"/>
      <dgm:spPr/>
    </dgm:pt>
    <dgm:pt modelId="{F611F387-6CC0-FC44-ABD2-A220DD9188CA}" type="pres">
      <dgm:prSet presAssocID="{15849F0D-77F7-374C-99AF-DB34039C671C}" presName="txThree" presStyleLbl="node3" presStyleIdx="0" presStyleCnt="1" custLinFactNeighborX="-19512" custLinFactNeighborY="1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AD777E-50FD-AD48-A3EA-C1743611F2C2}" type="pres">
      <dgm:prSet presAssocID="{15849F0D-77F7-374C-99AF-DB34039C671C}" presName="horzThree" presStyleCnt="0"/>
      <dgm:spPr/>
    </dgm:pt>
  </dgm:ptLst>
  <dgm:cxnLst>
    <dgm:cxn modelId="{FBC1A4BE-E9E7-284F-9518-D48C89492339}" type="presOf" srcId="{DB9291F0-C2B4-8449-A7D3-FF564E71E4F0}" destId="{69AAD978-C592-5145-B4E1-59389F2A670D}" srcOrd="0" destOrd="0" presId="urn:microsoft.com/office/officeart/2005/8/layout/hierarchy4"/>
    <dgm:cxn modelId="{927B9016-5AB4-594F-A68D-27081DDD3EAA}" type="presOf" srcId="{15849F0D-77F7-374C-99AF-DB34039C671C}" destId="{F611F387-6CC0-FC44-ABD2-A220DD9188CA}" srcOrd="0" destOrd="0" presId="urn:microsoft.com/office/officeart/2005/8/layout/hierarchy4"/>
    <dgm:cxn modelId="{30944BD6-AD6D-EA49-9410-6E1DF4233738}" type="presOf" srcId="{180480F2-0D57-0743-B57A-940B1CECF9E9}" destId="{BABBC358-C3F8-FB43-80AF-7D37C71D4CB9}" srcOrd="0" destOrd="0" presId="urn:microsoft.com/office/officeart/2005/8/layout/hierarchy4"/>
    <dgm:cxn modelId="{A5AC1432-F1C6-7349-B8BF-D996A22B5F74}" srcId="{DB9291F0-C2B4-8449-A7D3-FF564E71E4F0}" destId="{15849F0D-77F7-374C-99AF-DB34039C671C}" srcOrd="0" destOrd="0" parTransId="{2BDB71DD-57D2-3445-B22C-2E8869465128}" sibTransId="{CB6AEF4D-0640-184F-BD09-D693D4594B14}"/>
    <dgm:cxn modelId="{6AB6CD28-A6D2-4749-AD11-616CD87B1524}" srcId="{6575341C-5DE7-9646-AF60-93AF1A128CD6}" destId="{DB9291F0-C2B4-8449-A7D3-FF564E71E4F0}" srcOrd="0" destOrd="0" parTransId="{2D358067-1AD6-E644-BD67-03BAA9C613F5}" sibTransId="{A7EFE89C-C66E-BC48-BDAF-4346A874CBC7}"/>
    <dgm:cxn modelId="{BC23591D-033D-094D-85D0-449B2935637B}" type="presOf" srcId="{6575341C-5DE7-9646-AF60-93AF1A128CD6}" destId="{9EE2AEE5-7F0D-7A4C-8D4B-8268C5BD2E91}" srcOrd="0" destOrd="0" presId="urn:microsoft.com/office/officeart/2005/8/layout/hierarchy4"/>
    <dgm:cxn modelId="{C07B6DB9-079B-9143-95D9-97F2EE8F2DF0}" srcId="{180480F2-0D57-0743-B57A-940B1CECF9E9}" destId="{6575341C-5DE7-9646-AF60-93AF1A128CD6}" srcOrd="0" destOrd="0" parTransId="{9F1A118F-0EA6-E646-A0C1-F3CE082053A2}" sibTransId="{8603A059-D38E-AA42-8CFF-9E019AC153D2}"/>
    <dgm:cxn modelId="{8ABD23AF-C8D5-294A-AFFE-6DFA54E0DAA5}" type="presParOf" srcId="{BABBC358-C3F8-FB43-80AF-7D37C71D4CB9}" destId="{5764827E-1D65-FB4C-9867-3B83B1AF0F41}" srcOrd="0" destOrd="0" presId="urn:microsoft.com/office/officeart/2005/8/layout/hierarchy4"/>
    <dgm:cxn modelId="{4E581F11-79B1-544C-B780-331CE732EF3C}" type="presParOf" srcId="{5764827E-1D65-FB4C-9867-3B83B1AF0F41}" destId="{9EE2AEE5-7F0D-7A4C-8D4B-8268C5BD2E91}" srcOrd="0" destOrd="0" presId="urn:microsoft.com/office/officeart/2005/8/layout/hierarchy4"/>
    <dgm:cxn modelId="{5DD49D55-1FF2-BF48-8F30-A3756CD7F6D2}" type="presParOf" srcId="{5764827E-1D65-FB4C-9867-3B83B1AF0F41}" destId="{31E27D35-6FB8-D840-B0ED-F232E7A9A2E9}" srcOrd="1" destOrd="0" presId="urn:microsoft.com/office/officeart/2005/8/layout/hierarchy4"/>
    <dgm:cxn modelId="{C6A887A5-EC6D-524A-B08D-07041543878E}" type="presParOf" srcId="{5764827E-1D65-FB4C-9867-3B83B1AF0F41}" destId="{E1F5F920-349B-F44D-A61C-C20FD0D67F6F}" srcOrd="2" destOrd="0" presId="urn:microsoft.com/office/officeart/2005/8/layout/hierarchy4"/>
    <dgm:cxn modelId="{26C14598-707B-5646-B87E-B7EE7A581AC6}" type="presParOf" srcId="{E1F5F920-349B-F44D-A61C-C20FD0D67F6F}" destId="{6DE34686-621D-3F4E-9B62-87AA5CA67F3A}" srcOrd="0" destOrd="0" presId="urn:microsoft.com/office/officeart/2005/8/layout/hierarchy4"/>
    <dgm:cxn modelId="{62EA2008-A447-6E45-8CD4-3B2CEECE564B}" type="presParOf" srcId="{6DE34686-621D-3F4E-9B62-87AA5CA67F3A}" destId="{69AAD978-C592-5145-B4E1-59389F2A670D}" srcOrd="0" destOrd="0" presId="urn:microsoft.com/office/officeart/2005/8/layout/hierarchy4"/>
    <dgm:cxn modelId="{E11B51EE-9707-0E40-8438-DA12F8409BEB}" type="presParOf" srcId="{6DE34686-621D-3F4E-9B62-87AA5CA67F3A}" destId="{F73FDFD1-B8EE-4F4F-AAE1-AE48C04B9785}" srcOrd="1" destOrd="0" presId="urn:microsoft.com/office/officeart/2005/8/layout/hierarchy4"/>
    <dgm:cxn modelId="{0B71FDB0-74BD-B547-BBD5-C084B3925A61}" type="presParOf" srcId="{6DE34686-621D-3F4E-9B62-87AA5CA67F3A}" destId="{E93D47D4-D91C-8B4B-AFB0-571A838EB389}" srcOrd="2" destOrd="0" presId="urn:microsoft.com/office/officeart/2005/8/layout/hierarchy4"/>
    <dgm:cxn modelId="{D8BEA9B9-D50F-5D4F-86D5-9AAF558DD649}" type="presParOf" srcId="{E93D47D4-D91C-8B4B-AFB0-571A838EB389}" destId="{A5253974-790D-8C4E-BF52-09436787B591}" srcOrd="0" destOrd="0" presId="urn:microsoft.com/office/officeart/2005/8/layout/hierarchy4"/>
    <dgm:cxn modelId="{5C2F33D0-2E26-FE44-953E-4D8FAA65699D}" type="presParOf" srcId="{A5253974-790D-8C4E-BF52-09436787B591}" destId="{F611F387-6CC0-FC44-ABD2-A220DD9188CA}" srcOrd="0" destOrd="0" presId="urn:microsoft.com/office/officeart/2005/8/layout/hierarchy4"/>
    <dgm:cxn modelId="{22A562CF-AA01-B34B-9D5C-D225B854BF3C}" type="presParOf" srcId="{A5253974-790D-8C4E-BF52-09436787B591}" destId="{A1AD777E-50FD-AD48-A3EA-C1743611F2C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666B9CD-3B6E-A349-AF43-A94C41623E55}" type="doc">
      <dgm:prSet loTypeId="urn:microsoft.com/office/officeart/2005/8/layout/matrix1" loCatId="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D994186-622C-F548-BD75-46A6A68350ED}">
      <dgm:prSet phldrT="[Text]" custT="1"/>
      <dgm:spPr/>
      <dgm:t>
        <a:bodyPr/>
        <a:lstStyle/>
        <a:p>
          <a:r>
            <a:rPr lang="en-US" sz="1700" dirty="0" smtClean="0"/>
            <a:t>CATEMBE</a:t>
          </a:r>
          <a:endParaRPr lang="en-US" sz="1700" dirty="0"/>
        </a:p>
      </dgm:t>
    </dgm:pt>
    <dgm:pt modelId="{75D947F2-7129-2146-A9DD-9AB0A4475F05}" type="parTrans" cxnId="{8BABC07C-7A02-074C-AA5A-ACB9793564F6}">
      <dgm:prSet/>
      <dgm:spPr/>
      <dgm:t>
        <a:bodyPr/>
        <a:lstStyle/>
        <a:p>
          <a:endParaRPr lang="en-US"/>
        </a:p>
      </dgm:t>
    </dgm:pt>
    <dgm:pt modelId="{F3048A86-FDAB-3347-8092-1071081CF6B7}" type="sibTrans" cxnId="{8BABC07C-7A02-074C-AA5A-ACB9793564F6}">
      <dgm:prSet/>
      <dgm:spPr/>
      <dgm:t>
        <a:bodyPr/>
        <a:lstStyle/>
        <a:p>
          <a:endParaRPr lang="en-US"/>
        </a:p>
      </dgm:t>
    </dgm:pt>
    <dgm:pt modelId="{7C237EC0-CB4A-9C41-A831-D57CD9EFECB4}">
      <dgm:prSet phldrT="[Text]" custT="1"/>
      <dgm:spPr/>
      <dgm:t>
        <a:bodyPr/>
        <a:lstStyle/>
        <a:p>
          <a:r>
            <a:rPr lang="en-US" sz="1700" dirty="0" smtClean="0"/>
            <a:t>10 KM2 </a:t>
          </a:r>
        </a:p>
        <a:p>
          <a:r>
            <a:rPr lang="en-US" sz="1700" dirty="0" smtClean="0"/>
            <a:t>KONUT</a:t>
          </a:r>
          <a:endParaRPr lang="en-US" sz="1700" dirty="0"/>
        </a:p>
      </dgm:t>
    </dgm:pt>
    <dgm:pt modelId="{3F49EA3B-BFE9-DE4B-B2A9-EE9F9F572058}" type="parTrans" cxnId="{E538E4A5-2E13-0749-ADBE-A05051E4867A}">
      <dgm:prSet/>
      <dgm:spPr/>
      <dgm:t>
        <a:bodyPr/>
        <a:lstStyle/>
        <a:p>
          <a:endParaRPr lang="en-US"/>
        </a:p>
      </dgm:t>
    </dgm:pt>
    <dgm:pt modelId="{DD7BD7F2-4392-DD45-8760-490B19729989}" type="sibTrans" cxnId="{E538E4A5-2E13-0749-ADBE-A05051E4867A}">
      <dgm:prSet/>
      <dgm:spPr/>
      <dgm:t>
        <a:bodyPr/>
        <a:lstStyle/>
        <a:p>
          <a:endParaRPr lang="en-US"/>
        </a:p>
      </dgm:t>
    </dgm:pt>
    <dgm:pt modelId="{795ECBEA-22C0-644E-AB65-2506B6243AE7}">
      <dgm:prSet phldrT="[Text]" custT="1"/>
      <dgm:spPr/>
      <dgm:t>
        <a:bodyPr/>
        <a:lstStyle/>
        <a:p>
          <a:r>
            <a:rPr lang="en-US" sz="1700" dirty="0" smtClean="0"/>
            <a:t>2 KM2 </a:t>
          </a:r>
        </a:p>
        <a:p>
          <a:r>
            <a:rPr lang="en-US" sz="1700" dirty="0" smtClean="0"/>
            <a:t>SANAYİ TESİSLERİ</a:t>
          </a:r>
          <a:endParaRPr lang="en-US" sz="1700" dirty="0"/>
        </a:p>
      </dgm:t>
    </dgm:pt>
    <dgm:pt modelId="{087E502D-5518-B24C-B320-A5DC69941D58}" type="parTrans" cxnId="{96F7FB38-DFE6-534C-86E0-A2B240E12245}">
      <dgm:prSet/>
      <dgm:spPr/>
      <dgm:t>
        <a:bodyPr/>
        <a:lstStyle/>
        <a:p>
          <a:endParaRPr lang="en-US"/>
        </a:p>
      </dgm:t>
    </dgm:pt>
    <dgm:pt modelId="{AC7EF540-F860-7C46-A6E5-5BE3BE8473C4}" type="sibTrans" cxnId="{96F7FB38-DFE6-534C-86E0-A2B240E12245}">
      <dgm:prSet/>
      <dgm:spPr/>
      <dgm:t>
        <a:bodyPr/>
        <a:lstStyle/>
        <a:p>
          <a:endParaRPr lang="en-US"/>
        </a:p>
      </dgm:t>
    </dgm:pt>
    <dgm:pt modelId="{5C159192-FB47-3E49-B210-51D0D769487D}">
      <dgm:prSet phldrT="[Text]" custT="1"/>
      <dgm:spPr/>
      <dgm:t>
        <a:bodyPr/>
        <a:lstStyle/>
        <a:p>
          <a:r>
            <a:rPr lang="en-US" sz="1700" dirty="0" smtClean="0"/>
            <a:t>1 KM2 </a:t>
          </a:r>
        </a:p>
        <a:p>
          <a:r>
            <a:rPr lang="en-US" sz="1700" dirty="0" smtClean="0"/>
            <a:t>TURİZM TESİSLERİ</a:t>
          </a:r>
        </a:p>
      </dgm:t>
    </dgm:pt>
    <dgm:pt modelId="{A85972E7-F262-884A-8593-4480CC402372}" type="parTrans" cxnId="{A21FC9C0-B498-5148-93E5-34E29727A608}">
      <dgm:prSet/>
      <dgm:spPr/>
      <dgm:t>
        <a:bodyPr/>
        <a:lstStyle/>
        <a:p>
          <a:endParaRPr lang="en-US"/>
        </a:p>
      </dgm:t>
    </dgm:pt>
    <dgm:pt modelId="{94A23323-FCFA-1C47-A35B-AE9D2E8E6388}" type="sibTrans" cxnId="{A21FC9C0-B498-5148-93E5-34E29727A608}">
      <dgm:prSet/>
      <dgm:spPr/>
      <dgm:t>
        <a:bodyPr/>
        <a:lstStyle/>
        <a:p>
          <a:endParaRPr lang="en-US"/>
        </a:p>
      </dgm:t>
    </dgm:pt>
    <dgm:pt modelId="{B55E3FCC-AC7C-5A41-B019-0864827EF9B1}">
      <dgm:prSet phldrT="[Text]" custT="1"/>
      <dgm:spPr/>
      <dgm:t>
        <a:bodyPr/>
        <a:lstStyle/>
        <a:p>
          <a:r>
            <a:rPr lang="en-US" sz="1700" dirty="0" smtClean="0"/>
            <a:t>3,5 KM2 </a:t>
          </a:r>
        </a:p>
        <a:p>
          <a:r>
            <a:rPr lang="en-US" sz="1700" dirty="0" smtClean="0"/>
            <a:t>TİCARET VE HİZMETLER</a:t>
          </a:r>
          <a:endParaRPr lang="en-US" sz="1700" dirty="0"/>
        </a:p>
      </dgm:t>
    </dgm:pt>
    <dgm:pt modelId="{B08D8680-4761-1B45-AE82-2A4F0044407E}" type="parTrans" cxnId="{4E184C54-A6A6-6042-9753-9654137011A1}">
      <dgm:prSet/>
      <dgm:spPr/>
      <dgm:t>
        <a:bodyPr/>
        <a:lstStyle/>
        <a:p>
          <a:endParaRPr lang="en-US"/>
        </a:p>
      </dgm:t>
    </dgm:pt>
    <dgm:pt modelId="{04E23987-8FCD-2E4E-BBA6-850F3FC2673F}" type="sibTrans" cxnId="{4E184C54-A6A6-6042-9753-9654137011A1}">
      <dgm:prSet/>
      <dgm:spPr/>
      <dgm:t>
        <a:bodyPr/>
        <a:lstStyle/>
        <a:p>
          <a:endParaRPr lang="en-US"/>
        </a:p>
      </dgm:t>
    </dgm:pt>
    <dgm:pt modelId="{D6ECDE2B-1D52-8C4D-9F0F-4E03CBE52C57}" type="pres">
      <dgm:prSet presAssocID="{B666B9CD-3B6E-A349-AF43-A94C41623E5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FF6AE9-21D5-A548-8041-C23D3F17C67A}" type="pres">
      <dgm:prSet presAssocID="{B666B9CD-3B6E-A349-AF43-A94C41623E55}" presName="matrix" presStyleCnt="0"/>
      <dgm:spPr/>
    </dgm:pt>
    <dgm:pt modelId="{D73A1085-760D-EA45-B66A-525B09D45C52}" type="pres">
      <dgm:prSet presAssocID="{B666B9CD-3B6E-A349-AF43-A94C41623E55}" presName="tile1" presStyleLbl="node1" presStyleIdx="0" presStyleCnt="4" custLinFactNeighborX="0"/>
      <dgm:spPr/>
      <dgm:t>
        <a:bodyPr/>
        <a:lstStyle/>
        <a:p>
          <a:endParaRPr lang="en-US"/>
        </a:p>
      </dgm:t>
    </dgm:pt>
    <dgm:pt modelId="{1E579CAF-F4EB-FE41-9DBF-14C5957EB402}" type="pres">
      <dgm:prSet presAssocID="{B666B9CD-3B6E-A349-AF43-A94C41623E5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F3F54C-949E-2349-9F85-385A6134F05D}" type="pres">
      <dgm:prSet presAssocID="{B666B9CD-3B6E-A349-AF43-A94C41623E55}" presName="tile2" presStyleLbl="node1" presStyleIdx="1" presStyleCnt="4"/>
      <dgm:spPr/>
      <dgm:t>
        <a:bodyPr/>
        <a:lstStyle/>
        <a:p>
          <a:endParaRPr lang="en-US"/>
        </a:p>
      </dgm:t>
    </dgm:pt>
    <dgm:pt modelId="{041EA1D3-0751-1D40-981A-BAECDBCDF2ED}" type="pres">
      <dgm:prSet presAssocID="{B666B9CD-3B6E-A349-AF43-A94C41623E5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6BBD57-593D-2942-B0D9-8601551E9530}" type="pres">
      <dgm:prSet presAssocID="{B666B9CD-3B6E-A349-AF43-A94C41623E55}" presName="tile3" presStyleLbl="node1" presStyleIdx="2" presStyleCnt="4"/>
      <dgm:spPr/>
      <dgm:t>
        <a:bodyPr/>
        <a:lstStyle/>
        <a:p>
          <a:endParaRPr lang="en-US"/>
        </a:p>
      </dgm:t>
    </dgm:pt>
    <dgm:pt modelId="{7FC0B440-1B51-6949-A057-7AE0DC0171DF}" type="pres">
      <dgm:prSet presAssocID="{B666B9CD-3B6E-A349-AF43-A94C41623E5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42F164-C779-6448-8594-616804E2E626}" type="pres">
      <dgm:prSet presAssocID="{B666B9CD-3B6E-A349-AF43-A94C41623E55}" presName="tile4" presStyleLbl="node1" presStyleIdx="3" presStyleCnt="4"/>
      <dgm:spPr/>
      <dgm:t>
        <a:bodyPr/>
        <a:lstStyle/>
        <a:p>
          <a:endParaRPr lang="en-US"/>
        </a:p>
      </dgm:t>
    </dgm:pt>
    <dgm:pt modelId="{DD035DE5-7833-A843-9D6A-F451F65214C2}" type="pres">
      <dgm:prSet presAssocID="{B666B9CD-3B6E-A349-AF43-A94C41623E5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CF0AC3-EB74-9544-B7E6-76C6BFAFABED}" type="pres">
      <dgm:prSet presAssocID="{B666B9CD-3B6E-A349-AF43-A94C41623E55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8BABC07C-7A02-074C-AA5A-ACB9793564F6}" srcId="{B666B9CD-3B6E-A349-AF43-A94C41623E55}" destId="{4D994186-622C-F548-BD75-46A6A68350ED}" srcOrd="0" destOrd="0" parTransId="{75D947F2-7129-2146-A9DD-9AB0A4475F05}" sibTransId="{F3048A86-FDAB-3347-8092-1071081CF6B7}"/>
    <dgm:cxn modelId="{CF9382FF-E2D4-7B49-A4A0-92BFBC2875D0}" type="presOf" srcId="{7C237EC0-CB4A-9C41-A831-D57CD9EFECB4}" destId="{1E579CAF-F4EB-FE41-9DBF-14C5957EB402}" srcOrd="1" destOrd="0" presId="urn:microsoft.com/office/officeart/2005/8/layout/matrix1"/>
    <dgm:cxn modelId="{AC941F77-9B41-EF4D-8085-15CA02BA6195}" type="presOf" srcId="{7C237EC0-CB4A-9C41-A831-D57CD9EFECB4}" destId="{D73A1085-760D-EA45-B66A-525B09D45C52}" srcOrd="0" destOrd="0" presId="urn:microsoft.com/office/officeart/2005/8/layout/matrix1"/>
    <dgm:cxn modelId="{4E184C54-A6A6-6042-9753-9654137011A1}" srcId="{4D994186-622C-F548-BD75-46A6A68350ED}" destId="{B55E3FCC-AC7C-5A41-B019-0864827EF9B1}" srcOrd="3" destOrd="0" parTransId="{B08D8680-4761-1B45-AE82-2A4F0044407E}" sibTransId="{04E23987-8FCD-2E4E-BBA6-850F3FC2673F}"/>
    <dgm:cxn modelId="{F0A9D62D-E369-F74E-B508-9E1C764B3B24}" type="presOf" srcId="{B55E3FCC-AC7C-5A41-B019-0864827EF9B1}" destId="{DD035DE5-7833-A843-9D6A-F451F65214C2}" srcOrd="1" destOrd="0" presId="urn:microsoft.com/office/officeart/2005/8/layout/matrix1"/>
    <dgm:cxn modelId="{882982CD-FF87-1242-BB48-0039BE15C580}" type="presOf" srcId="{795ECBEA-22C0-644E-AB65-2506B6243AE7}" destId="{6CF3F54C-949E-2349-9F85-385A6134F05D}" srcOrd="0" destOrd="0" presId="urn:microsoft.com/office/officeart/2005/8/layout/matrix1"/>
    <dgm:cxn modelId="{74CDC528-9CF3-764F-AB44-3D5634763638}" type="presOf" srcId="{B666B9CD-3B6E-A349-AF43-A94C41623E55}" destId="{D6ECDE2B-1D52-8C4D-9F0F-4E03CBE52C57}" srcOrd="0" destOrd="0" presId="urn:microsoft.com/office/officeart/2005/8/layout/matrix1"/>
    <dgm:cxn modelId="{9A7691C9-9DE8-9C48-9678-8468783A55B8}" type="presOf" srcId="{5C159192-FB47-3E49-B210-51D0D769487D}" destId="{7FC0B440-1B51-6949-A057-7AE0DC0171DF}" srcOrd="1" destOrd="0" presId="urn:microsoft.com/office/officeart/2005/8/layout/matrix1"/>
    <dgm:cxn modelId="{70FF0041-8563-9841-894F-A0FEA3479BA4}" type="presOf" srcId="{5C159192-FB47-3E49-B210-51D0D769487D}" destId="{626BBD57-593D-2942-B0D9-8601551E9530}" srcOrd="0" destOrd="0" presId="urn:microsoft.com/office/officeart/2005/8/layout/matrix1"/>
    <dgm:cxn modelId="{59228D3A-0143-0941-8D02-E2487211EE34}" type="presOf" srcId="{B55E3FCC-AC7C-5A41-B019-0864827EF9B1}" destId="{0A42F164-C779-6448-8594-616804E2E626}" srcOrd="0" destOrd="0" presId="urn:microsoft.com/office/officeart/2005/8/layout/matrix1"/>
    <dgm:cxn modelId="{0ACD1F27-4E1D-6F4D-9EC3-F6646D8376CC}" type="presOf" srcId="{795ECBEA-22C0-644E-AB65-2506B6243AE7}" destId="{041EA1D3-0751-1D40-981A-BAECDBCDF2ED}" srcOrd="1" destOrd="0" presId="urn:microsoft.com/office/officeart/2005/8/layout/matrix1"/>
    <dgm:cxn modelId="{96F7FB38-DFE6-534C-86E0-A2B240E12245}" srcId="{4D994186-622C-F548-BD75-46A6A68350ED}" destId="{795ECBEA-22C0-644E-AB65-2506B6243AE7}" srcOrd="1" destOrd="0" parTransId="{087E502D-5518-B24C-B320-A5DC69941D58}" sibTransId="{AC7EF540-F860-7C46-A6E5-5BE3BE8473C4}"/>
    <dgm:cxn modelId="{E538E4A5-2E13-0749-ADBE-A05051E4867A}" srcId="{4D994186-622C-F548-BD75-46A6A68350ED}" destId="{7C237EC0-CB4A-9C41-A831-D57CD9EFECB4}" srcOrd="0" destOrd="0" parTransId="{3F49EA3B-BFE9-DE4B-B2A9-EE9F9F572058}" sibTransId="{DD7BD7F2-4392-DD45-8760-490B19729989}"/>
    <dgm:cxn modelId="{A21FC9C0-B498-5148-93E5-34E29727A608}" srcId="{4D994186-622C-F548-BD75-46A6A68350ED}" destId="{5C159192-FB47-3E49-B210-51D0D769487D}" srcOrd="2" destOrd="0" parTransId="{A85972E7-F262-884A-8593-4480CC402372}" sibTransId="{94A23323-FCFA-1C47-A35B-AE9D2E8E6388}"/>
    <dgm:cxn modelId="{4C53A601-3A2D-0442-BAC4-178420E5AD81}" type="presOf" srcId="{4D994186-622C-F548-BD75-46A6A68350ED}" destId="{8CCF0AC3-EB74-9544-B7E6-76C6BFAFABED}" srcOrd="0" destOrd="0" presId="urn:microsoft.com/office/officeart/2005/8/layout/matrix1"/>
    <dgm:cxn modelId="{B7192E2D-3BE3-6048-B0EC-804AEAE851CE}" type="presParOf" srcId="{D6ECDE2B-1D52-8C4D-9F0F-4E03CBE52C57}" destId="{F8FF6AE9-21D5-A548-8041-C23D3F17C67A}" srcOrd="0" destOrd="0" presId="urn:microsoft.com/office/officeart/2005/8/layout/matrix1"/>
    <dgm:cxn modelId="{47242BE5-82B1-3240-8519-156C843CB857}" type="presParOf" srcId="{F8FF6AE9-21D5-A548-8041-C23D3F17C67A}" destId="{D73A1085-760D-EA45-B66A-525B09D45C52}" srcOrd="0" destOrd="0" presId="urn:microsoft.com/office/officeart/2005/8/layout/matrix1"/>
    <dgm:cxn modelId="{7BCAE2EF-C653-9C47-9D49-6EC58715F063}" type="presParOf" srcId="{F8FF6AE9-21D5-A548-8041-C23D3F17C67A}" destId="{1E579CAF-F4EB-FE41-9DBF-14C5957EB402}" srcOrd="1" destOrd="0" presId="urn:microsoft.com/office/officeart/2005/8/layout/matrix1"/>
    <dgm:cxn modelId="{998A598D-0AB5-6044-AD18-40831810A678}" type="presParOf" srcId="{F8FF6AE9-21D5-A548-8041-C23D3F17C67A}" destId="{6CF3F54C-949E-2349-9F85-385A6134F05D}" srcOrd="2" destOrd="0" presId="urn:microsoft.com/office/officeart/2005/8/layout/matrix1"/>
    <dgm:cxn modelId="{5972BEEE-215D-9047-AD86-95E39906B35C}" type="presParOf" srcId="{F8FF6AE9-21D5-A548-8041-C23D3F17C67A}" destId="{041EA1D3-0751-1D40-981A-BAECDBCDF2ED}" srcOrd="3" destOrd="0" presId="urn:microsoft.com/office/officeart/2005/8/layout/matrix1"/>
    <dgm:cxn modelId="{23C9FF08-D47E-304B-934B-C20952E5B123}" type="presParOf" srcId="{F8FF6AE9-21D5-A548-8041-C23D3F17C67A}" destId="{626BBD57-593D-2942-B0D9-8601551E9530}" srcOrd="4" destOrd="0" presId="urn:microsoft.com/office/officeart/2005/8/layout/matrix1"/>
    <dgm:cxn modelId="{4EAC6945-F92B-1B43-928B-3FFD8F0BC2CE}" type="presParOf" srcId="{F8FF6AE9-21D5-A548-8041-C23D3F17C67A}" destId="{7FC0B440-1B51-6949-A057-7AE0DC0171DF}" srcOrd="5" destOrd="0" presId="urn:microsoft.com/office/officeart/2005/8/layout/matrix1"/>
    <dgm:cxn modelId="{DB5CFF37-6293-A24D-B5EA-F1F7FE2CCE90}" type="presParOf" srcId="{F8FF6AE9-21D5-A548-8041-C23D3F17C67A}" destId="{0A42F164-C779-6448-8594-616804E2E626}" srcOrd="6" destOrd="0" presId="urn:microsoft.com/office/officeart/2005/8/layout/matrix1"/>
    <dgm:cxn modelId="{D4D5044B-3BCB-684D-8F7C-BB2B0B4864C1}" type="presParOf" srcId="{F8FF6AE9-21D5-A548-8041-C23D3F17C67A}" destId="{DD035DE5-7833-A843-9D6A-F451F65214C2}" srcOrd="7" destOrd="0" presId="urn:microsoft.com/office/officeart/2005/8/layout/matrix1"/>
    <dgm:cxn modelId="{E43A93C6-E7F3-184A-A271-67C652E6DFC9}" type="presParOf" srcId="{D6ECDE2B-1D52-8C4D-9F0F-4E03CBE52C57}" destId="{8CCF0AC3-EB74-9544-B7E6-76C6BFAFABE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172E64E-7C20-8E4F-88BD-0378778BC106}" type="doc">
      <dgm:prSet loTypeId="urn:microsoft.com/office/officeart/2005/8/layout/vList5" loCatId="" qsTypeId="urn:microsoft.com/office/officeart/2005/8/quickstyle/simple2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0EA3E60C-402F-B044-8E09-72AF5337BD2E}">
      <dgm:prSet phldrT="[Text]" custT="1"/>
      <dgm:spPr/>
      <dgm:t>
        <a:bodyPr/>
        <a:lstStyle/>
        <a:p>
          <a:r>
            <a:rPr lang="en-US" sz="3600" b="0" dirty="0" smtClean="0"/>
            <a:t>ALTYAPI VE LOJİSTİK</a:t>
          </a:r>
          <a:endParaRPr lang="en-US" sz="3600" b="0" dirty="0"/>
        </a:p>
      </dgm:t>
    </dgm:pt>
    <dgm:pt modelId="{37C390ED-74D7-BD4A-B28D-666D46FCF39F}" type="parTrans" cxnId="{968F1BC2-F418-ED42-AAAC-A2DC2EFCA98A}">
      <dgm:prSet/>
      <dgm:spPr/>
      <dgm:t>
        <a:bodyPr/>
        <a:lstStyle/>
        <a:p>
          <a:endParaRPr lang="en-US"/>
        </a:p>
      </dgm:t>
    </dgm:pt>
    <dgm:pt modelId="{22EE254B-4955-E741-9E23-8BBD189A658F}" type="sibTrans" cxnId="{968F1BC2-F418-ED42-AAAC-A2DC2EFCA98A}">
      <dgm:prSet/>
      <dgm:spPr/>
      <dgm:t>
        <a:bodyPr/>
        <a:lstStyle/>
        <a:p>
          <a:endParaRPr lang="en-US"/>
        </a:p>
      </dgm:t>
    </dgm:pt>
    <dgm:pt modelId="{C3E53D29-C97F-2F4E-91B3-01BA29C95788}" type="pres">
      <dgm:prSet presAssocID="{B172E64E-7C20-8E4F-88BD-0378778BC1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142BF2-5D52-C94A-B942-1E1750528363}" type="pres">
      <dgm:prSet presAssocID="{0EA3E60C-402F-B044-8E09-72AF5337BD2E}" presName="linNode" presStyleCnt="0"/>
      <dgm:spPr/>
      <dgm:t>
        <a:bodyPr/>
        <a:lstStyle/>
        <a:p>
          <a:endParaRPr lang="en-US"/>
        </a:p>
      </dgm:t>
    </dgm:pt>
    <dgm:pt modelId="{F571BD10-620D-E440-B659-C8EC885954ED}" type="pres">
      <dgm:prSet presAssocID="{0EA3E60C-402F-B044-8E09-72AF5337BD2E}" presName="parentText" presStyleLbl="node1" presStyleIdx="0" presStyleCnt="1" custLinFactNeighborX="-9353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8F1BC2-F418-ED42-AAAC-A2DC2EFCA98A}" srcId="{B172E64E-7C20-8E4F-88BD-0378778BC106}" destId="{0EA3E60C-402F-B044-8E09-72AF5337BD2E}" srcOrd="0" destOrd="0" parTransId="{37C390ED-74D7-BD4A-B28D-666D46FCF39F}" sibTransId="{22EE254B-4955-E741-9E23-8BBD189A658F}"/>
    <dgm:cxn modelId="{86499A6C-BDEB-4342-B71B-408738B11A8A}" type="presOf" srcId="{B172E64E-7C20-8E4F-88BD-0378778BC106}" destId="{C3E53D29-C97F-2F4E-91B3-01BA29C95788}" srcOrd="0" destOrd="0" presId="urn:microsoft.com/office/officeart/2005/8/layout/vList5"/>
    <dgm:cxn modelId="{54938392-74D2-3342-A0E1-2195F484C85B}" type="presOf" srcId="{0EA3E60C-402F-B044-8E09-72AF5337BD2E}" destId="{F571BD10-620D-E440-B659-C8EC885954ED}" srcOrd="0" destOrd="0" presId="urn:microsoft.com/office/officeart/2005/8/layout/vList5"/>
    <dgm:cxn modelId="{B39C3ACC-3F6C-104F-8E8F-6D75ABB9C1D6}" type="presParOf" srcId="{C3E53D29-C97F-2F4E-91B3-01BA29C95788}" destId="{18142BF2-5D52-C94A-B942-1E1750528363}" srcOrd="0" destOrd="0" presId="urn:microsoft.com/office/officeart/2005/8/layout/vList5"/>
    <dgm:cxn modelId="{C3B705E1-7EF1-D540-80FB-A90B30916374}" type="presParOf" srcId="{18142BF2-5D52-C94A-B942-1E1750528363}" destId="{F571BD10-620D-E440-B659-C8EC885954E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39EF4FD-1BE1-D44E-967D-12D2D6DB2B9F}" type="doc">
      <dgm:prSet loTypeId="urn:microsoft.com/office/officeart/2005/8/layout/hierarchy4" loCatId="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EFE34F6-EFDA-3A40-A0D8-1684E72CAC51}">
      <dgm:prSet phldrT="[Text]"/>
      <dgm:spPr/>
      <dgm:t>
        <a:bodyPr/>
        <a:lstStyle/>
        <a:p>
          <a:r>
            <a:rPr lang="en-US" dirty="0" smtClean="0"/>
            <a:t>3 MEGA ELEKTRİK İLETİM HATTI</a:t>
          </a:r>
          <a:endParaRPr lang="en-US" dirty="0"/>
        </a:p>
      </dgm:t>
    </dgm:pt>
    <dgm:pt modelId="{73468069-5D67-8047-A6E6-7176D5D32612}" type="parTrans" cxnId="{E2FAF14E-D9BD-314E-83AD-799E3CBC7659}">
      <dgm:prSet/>
      <dgm:spPr/>
      <dgm:t>
        <a:bodyPr/>
        <a:lstStyle/>
        <a:p>
          <a:endParaRPr lang="en-US"/>
        </a:p>
      </dgm:t>
    </dgm:pt>
    <dgm:pt modelId="{6B3B4962-06BE-9340-B38F-59511A28F5BC}" type="sibTrans" cxnId="{E2FAF14E-D9BD-314E-83AD-799E3CBC7659}">
      <dgm:prSet/>
      <dgm:spPr/>
      <dgm:t>
        <a:bodyPr/>
        <a:lstStyle/>
        <a:p>
          <a:endParaRPr lang="en-US"/>
        </a:p>
      </dgm:t>
    </dgm:pt>
    <dgm:pt modelId="{AECDBF78-C5B3-5444-9076-CDE42D857BB0}">
      <dgm:prSet phldrT="[Text]"/>
      <dgm:spPr/>
      <dgm:t>
        <a:bodyPr/>
        <a:lstStyle/>
        <a:p>
          <a:r>
            <a:rPr lang="en-US" dirty="0" smtClean="0"/>
            <a:t>2 HAVAALANI</a:t>
          </a:r>
          <a:endParaRPr lang="en-US" dirty="0"/>
        </a:p>
      </dgm:t>
    </dgm:pt>
    <dgm:pt modelId="{65F96EF8-6296-B24A-B5D7-C771AE09E26D}" type="parTrans" cxnId="{07316485-6F6B-FD42-B20D-332599B7A9D0}">
      <dgm:prSet/>
      <dgm:spPr/>
      <dgm:t>
        <a:bodyPr/>
        <a:lstStyle/>
        <a:p>
          <a:endParaRPr lang="en-US"/>
        </a:p>
      </dgm:t>
    </dgm:pt>
    <dgm:pt modelId="{DEB39796-E0FC-A645-BD95-A85919FBF880}" type="sibTrans" cxnId="{07316485-6F6B-FD42-B20D-332599B7A9D0}">
      <dgm:prSet/>
      <dgm:spPr/>
      <dgm:t>
        <a:bodyPr/>
        <a:lstStyle/>
        <a:p>
          <a:endParaRPr lang="en-US"/>
        </a:p>
      </dgm:t>
    </dgm:pt>
    <dgm:pt modelId="{6BC3241A-0D70-FC4E-A77F-80EF9CF60383}">
      <dgm:prSet phldrT="[Text]"/>
      <dgm:spPr/>
      <dgm:t>
        <a:bodyPr/>
        <a:lstStyle/>
        <a:p>
          <a:r>
            <a:rPr lang="en-US" dirty="0" smtClean="0"/>
            <a:t>5 KARA TERMİNALİ</a:t>
          </a:r>
          <a:endParaRPr lang="en-US" dirty="0"/>
        </a:p>
      </dgm:t>
    </dgm:pt>
    <dgm:pt modelId="{3DB25535-C618-DB42-9CB9-E6044B1CC09F}" type="parTrans" cxnId="{0A73F6DA-E61E-AC4A-A05B-00A20882B8BF}">
      <dgm:prSet/>
      <dgm:spPr/>
      <dgm:t>
        <a:bodyPr/>
        <a:lstStyle/>
        <a:p>
          <a:endParaRPr lang="en-US"/>
        </a:p>
      </dgm:t>
    </dgm:pt>
    <dgm:pt modelId="{D3D4E3E8-70E5-FE44-AD28-3203DDA9BBFA}" type="sibTrans" cxnId="{0A73F6DA-E61E-AC4A-A05B-00A20882B8BF}">
      <dgm:prSet/>
      <dgm:spPr/>
      <dgm:t>
        <a:bodyPr/>
        <a:lstStyle/>
        <a:p>
          <a:endParaRPr lang="en-US"/>
        </a:p>
      </dgm:t>
    </dgm:pt>
    <dgm:pt modelId="{ADD9D0E8-72D8-BB47-80FD-508C319E0264}">
      <dgm:prSet phldrT="[Text]"/>
      <dgm:spPr/>
      <dgm:t>
        <a:bodyPr/>
        <a:lstStyle/>
        <a:p>
          <a:r>
            <a:rPr lang="en-US" dirty="0" smtClean="0"/>
            <a:t>NACALA HAVAALANI ŞEHRİ</a:t>
          </a:r>
          <a:endParaRPr lang="en-US" dirty="0"/>
        </a:p>
      </dgm:t>
    </dgm:pt>
    <dgm:pt modelId="{C73F50A0-D36D-274C-9AAC-DD1C2489AB93}" type="parTrans" cxnId="{E1D2D4A5-4CD9-B442-85D8-9C9C1F1D08B3}">
      <dgm:prSet/>
      <dgm:spPr/>
      <dgm:t>
        <a:bodyPr/>
        <a:lstStyle/>
        <a:p>
          <a:endParaRPr lang="en-US"/>
        </a:p>
      </dgm:t>
    </dgm:pt>
    <dgm:pt modelId="{E9DF5D07-EA3C-DE48-BA8F-C3CBD5BBC7B4}" type="sibTrans" cxnId="{E1D2D4A5-4CD9-B442-85D8-9C9C1F1D08B3}">
      <dgm:prSet/>
      <dgm:spPr/>
      <dgm:t>
        <a:bodyPr/>
        <a:lstStyle/>
        <a:p>
          <a:endParaRPr lang="en-US"/>
        </a:p>
      </dgm:t>
    </dgm:pt>
    <dgm:pt modelId="{06F3F0B8-6F80-2B48-9804-ECFFD8540B70}" type="pres">
      <dgm:prSet presAssocID="{939EF4FD-1BE1-D44E-967D-12D2D6DB2B9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2DA6E9E-BEC2-3744-BF51-0CEFD0618566}" type="pres">
      <dgm:prSet presAssocID="{4EFE34F6-EFDA-3A40-A0D8-1684E72CAC51}" presName="vertOne" presStyleCnt="0"/>
      <dgm:spPr/>
    </dgm:pt>
    <dgm:pt modelId="{540576F6-3698-1E4C-B66D-F9917F94F91A}" type="pres">
      <dgm:prSet presAssocID="{4EFE34F6-EFDA-3A40-A0D8-1684E72CAC51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601FA8-F059-8841-8299-85180BA29970}" type="pres">
      <dgm:prSet presAssocID="{4EFE34F6-EFDA-3A40-A0D8-1684E72CAC51}" presName="parTransOne" presStyleCnt="0"/>
      <dgm:spPr/>
    </dgm:pt>
    <dgm:pt modelId="{AEC4FBC2-2325-2045-B5D1-5D63669217A9}" type="pres">
      <dgm:prSet presAssocID="{4EFE34F6-EFDA-3A40-A0D8-1684E72CAC51}" presName="horzOne" presStyleCnt="0"/>
      <dgm:spPr/>
    </dgm:pt>
    <dgm:pt modelId="{0AA4005E-BDEB-6540-A13E-516E5857C605}" type="pres">
      <dgm:prSet presAssocID="{AECDBF78-C5B3-5444-9076-CDE42D857BB0}" presName="vertTwo" presStyleCnt="0"/>
      <dgm:spPr/>
    </dgm:pt>
    <dgm:pt modelId="{053273DB-4A3D-6B47-8564-EDD33D547E5B}" type="pres">
      <dgm:prSet presAssocID="{AECDBF78-C5B3-5444-9076-CDE42D857BB0}" presName="txTwo" presStyleLbl="node2" presStyleIdx="0" presStyleCnt="2" custScaleX="100016" custLinFactNeighborX="-224" custLinFactNeighborY="65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25A803-8C98-4848-A890-27D5FD973BE9}" type="pres">
      <dgm:prSet presAssocID="{AECDBF78-C5B3-5444-9076-CDE42D857BB0}" presName="parTransTwo" presStyleCnt="0"/>
      <dgm:spPr/>
    </dgm:pt>
    <dgm:pt modelId="{B577D11E-4541-634A-95B8-DF82D37C946E}" type="pres">
      <dgm:prSet presAssocID="{AECDBF78-C5B3-5444-9076-CDE42D857BB0}" presName="horzTwo" presStyleCnt="0"/>
      <dgm:spPr/>
    </dgm:pt>
    <dgm:pt modelId="{1333C982-0546-AC49-A3D7-AAB4AD9755AF}" type="pres">
      <dgm:prSet presAssocID="{6BC3241A-0D70-FC4E-A77F-80EF9CF60383}" presName="vertThree" presStyleCnt="0"/>
      <dgm:spPr/>
    </dgm:pt>
    <dgm:pt modelId="{5FF3FBCC-FBED-7E44-8F24-5F7F12155619}" type="pres">
      <dgm:prSet presAssocID="{6BC3241A-0D70-FC4E-A77F-80EF9CF60383}" presName="txThree" presStyleLbl="node3" presStyleIdx="0" presStyleCnt="1" custScaleX="194680" custScaleY="93879" custLinFactNeighborX="-7816" custLinFactNeighborY="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0F0192-E3C2-5148-A169-7AB5E394ED57}" type="pres">
      <dgm:prSet presAssocID="{6BC3241A-0D70-FC4E-A77F-80EF9CF60383}" presName="horzThree" presStyleCnt="0"/>
      <dgm:spPr/>
    </dgm:pt>
    <dgm:pt modelId="{9D500060-517B-A346-9D91-162D86366E64}" type="pres">
      <dgm:prSet presAssocID="{DEB39796-E0FC-A645-BD95-A85919FBF880}" presName="sibSpaceTwo" presStyleCnt="0"/>
      <dgm:spPr/>
    </dgm:pt>
    <dgm:pt modelId="{87BE76D9-6D0F-6F43-873D-113C4A419BCC}" type="pres">
      <dgm:prSet presAssocID="{ADD9D0E8-72D8-BB47-80FD-508C319E0264}" presName="vertTwo" presStyleCnt="0"/>
      <dgm:spPr/>
    </dgm:pt>
    <dgm:pt modelId="{81B6711B-8503-E947-94EE-D8558BB58FD8}" type="pres">
      <dgm:prSet presAssocID="{ADD9D0E8-72D8-BB47-80FD-508C319E0264}" presName="txTwo" presStyleLbl="node2" presStyleIdx="1" presStyleCnt="2" custScaleX="135753" custScaleY="20268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CFD3E5-AFEA-9745-803C-81C60EC95548}" type="pres">
      <dgm:prSet presAssocID="{ADD9D0E8-72D8-BB47-80FD-508C319E0264}" presName="horzTwo" presStyleCnt="0"/>
      <dgm:spPr/>
    </dgm:pt>
  </dgm:ptLst>
  <dgm:cxnLst>
    <dgm:cxn modelId="{6D2E860B-14BC-EF45-835F-4937BDE28725}" type="presOf" srcId="{939EF4FD-1BE1-D44E-967D-12D2D6DB2B9F}" destId="{06F3F0B8-6F80-2B48-9804-ECFFD8540B70}" srcOrd="0" destOrd="0" presId="urn:microsoft.com/office/officeart/2005/8/layout/hierarchy4"/>
    <dgm:cxn modelId="{8777E26F-960C-514B-B71A-17E43762014B}" type="presOf" srcId="{4EFE34F6-EFDA-3A40-A0D8-1684E72CAC51}" destId="{540576F6-3698-1E4C-B66D-F9917F94F91A}" srcOrd="0" destOrd="0" presId="urn:microsoft.com/office/officeart/2005/8/layout/hierarchy4"/>
    <dgm:cxn modelId="{D0EAF63F-9D6C-754C-A46C-159F06B90879}" type="presOf" srcId="{AECDBF78-C5B3-5444-9076-CDE42D857BB0}" destId="{053273DB-4A3D-6B47-8564-EDD33D547E5B}" srcOrd="0" destOrd="0" presId="urn:microsoft.com/office/officeart/2005/8/layout/hierarchy4"/>
    <dgm:cxn modelId="{5961A59C-825A-A147-963D-67DB2A3FC263}" type="presOf" srcId="{ADD9D0E8-72D8-BB47-80FD-508C319E0264}" destId="{81B6711B-8503-E947-94EE-D8558BB58FD8}" srcOrd="0" destOrd="0" presId="urn:microsoft.com/office/officeart/2005/8/layout/hierarchy4"/>
    <dgm:cxn modelId="{0A73F6DA-E61E-AC4A-A05B-00A20882B8BF}" srcId="{AECDBF78-C5B3-5444-9076-CDE42D857BB0}" destId="{6BC3241A-0D70-FC4E-A77F-80EF9CF60383}" srcOrd="0" destOrd="0" parTransId="{3DB25535-C618-DB42-9CB9-E6044B1CC09F}" sibTransId="{D3D4E3E8-70E5-FE44-AD28-3203DDA9BBFA}"/>
    <dgm:cxn modelId="{33851779-0329-EA4B-82B2-D8C85F166624}" type="presOf" srcId="{6BC3241A-0D70-FC4E-A77F-80EF9CF60383}" destId="{5FF3FBCC-FBED-7E44-8F24-5F7F12155619}" srcOrd="0" destOrd="0" presId="urn:microsoft.com/office/officeart/2005/8/layout/hierarchy4"/>
    <dgm:cxn modelId="{E1D2D4A5-4CD9-B442-85D8-9C9C1F1D08B3}" srcId="{4EFE34F6-EFDA-3A40-A0D8-1684E72CAC51}" destId="{ADD9D0E8-72D8-BB47-80FD-508C319E0264}" srcOrd="1" destOrd="0" parTransId="{C73F50A0-D36D-274C-9AAC-DD1C2489AB93}" sibTransId="{E9DF5D07-EA3C-DE48-BA8F-C3CBD5BBC7B4}"/>
    <dgm:cxn modelId="{07316485-6F6B-FD42-B20D-332599B7A9D0}" srcId="{4EFE34F6-EFDA-3A40-A0D8-1684E72CAC51}" destId="{AECDBF78-C5B3-5444-9076-CDE42D857BB0}" srcOrd="0" destOrd="0" parTransId="{65F96EF8-6296-B24A-B5D7-C771AE09E26D}" sibTransId="{DEB39796-E0FC-A645-BD95-A85919FBF880}"/>
    <dgm:cxn modelId="{E2FAF14E-D9BD-314E-83AD-799E3CBC7659}" srcId="{939EF4FD-1BE1-D44E-967D-12D2D6DB2B9F}" destId="{4EFE34F6-EFDA-3A40-A0D8-1684E72CAC51}" srcOrd="0" destOrd="0" parTransId="{73468069-5D67-8047-A6E6-7176D5D32612}" sibTransId="{6B3B4962-06BE-9340-B38F-59511A28F5BC}"/>
    <dgm:cxn modelId="{3C175094-C0EC-8C46-9EF9-8A066FFBD381}" type="presParOf" srcId="{06F3F0B8-6F80-2B48-9804-ECFFD8540B70}" destId="{02DA6E9E-BEC2-3744-BF51-0CEFD0618566}" srcOrd="0" destOrd="0" presId="urn:microsoft.com/office/officeart/2005/8/layout/hierarchy4"/>
    <dgm:cxn modelId="{A4443C43-24C6-7C47-BBB7-8924D93D97F2}" type="presParOf" srcId="{02DA6E9E-BEC2-3744-BF51-0CEFD0618566}" destId="{540576F6-3698-1E4C-B66D-F9917F94F91A}" srcOrd="0" destOrd="0" presId="urn:microsoft.com/office/officeart/2005/8/layout/hierarchy4"/>
    <dgm:cxn modelId="{78FCC0D4-ED28-4C44-9931-199021F1FF3C}" type="presParOf" srcId="{02DA6E9E-BEC2-3744-BF51-0CEFD0618566}" destId="{80601FA8-F059-8841-8299-85180BA29970}" srcOrd="1" destOrd="0" presId="urn:microsoft.com/office/officeart/2005/8/layout/hierarchy4"/>
    <dgm:cxn modelId="{41786821-CE02-AE4C-B0A2-6ED5AAF25C5C}" type="presParOf" srcId="{02DA6E9E-BEC2-3744-BF51-0CEFD0618566}" destId="{AEC4FBC2-2325-2045-B5D1-5D63669217A9}" srcOrd="2" destOrd="0" presId="urn:microsoft.com/office/officeart/2005/8/layout/hierarchy4"/>
    <dgm:cxn modelId="{599D7B27-ABDA-EE4A-A0E9-8BC29EB6F36D}" type="presParOf" srcId="{AEC4FBC2-2325-2045-B5D1-5D63669217A9}" destId="{0AA4005E-BDEB-6540-A13E-516E5857C605}" srcOrd="0" destOrd="0" presId="urn:microsoft.com/office/officeart/2005/8/layout/hierarchy4"/>
    <dgm:cxn modelId="{FFF354B9-063A-3042-95EE-67FF2F6E3B8E}" type="presParOf" srcId="{0AA4005E-BDEB-6540-A13E-516E5857C605}" destId="{053273DB-4A3D-6B47-8564-EDD33D547E5B}" srcOrd="0" destOrd="0" presId="urn:microsoft.com/office/officeart/2005/8/layout/hierarchy4"/>
    <dgm:cxn modelId="{8FC610E9-088F-A94B-9335-5BDA85946CEB}" type="presParOf" srcId="{0AA4005E-BDEB-6540-A13E-516E5857C605}" destId="{A825A803-8C98-4848-A890-27D5FD973BE9}" srcOrd="1" destOrd="0" presId="urn:microsoft.com/office/officeart/2005/8/layout/hierarchy4"/>
    <dgm:cxn modelId="{18E4E667-7AB0-CF4F-BFA9-C587C760C935}" type="presParOf" srcId="{0AA4005E-BDEB-6540-A13E-516E5857C605}" destId="{B577D11E-4541-634A-95B8-DF82D37C946E}" srcOrd="2" destOrd="0" presId="urn:microsoft.com/office/officeart/2005/8/layout/hierarchy4"/>
    <dgm:cxn modelId="{96FC806D-FE24-294B-9E38-F68D07139C0E}" type="presParOf" srcId="{B577D11E-4541-634A-95B8-DF82D37C946E}" destId="{1333C982-0546-AC49-A3D7-AAB4AD9755AF}" srcOrd="0" destOrd="0" presId="urn:microsoft.com/office/officeart/2005/8/layout/hierarchy4"/>
    <dgm:cxn modelId="{20631920-058C-BB40-93A3-757115CA4560}" type="presParOf" srcId="{1333C982-0546-AC49-A3D7-AAB4AD9755AF}" destId="{5FF3FBCC-FBED-7E44-8F24-5F7F12155619}" srcOrd="0" destOrd="0" presId="urn:microsoft.com/office/officeart/2005/8/layout/hierarchy4"/>
    <dgm:cxn modelId="{1E4F993B-EA7D-A844-BEAA-328E7B69FBD4}" type="presParOf" srcId="{1333C982-0546-AC49-A3D7-AAB4AD9755AF}" destId="{F70F0192-E3C2-5148-A169-7AB5E394ED57}" srcOrd="1" destOrd="0" presId="urn:microsoft.com/office/officeart/2005/8/layout/hierarchy4"/>
    <dgm:cxn modelId="{C054F27D-9AE9-0841-BC3E-C792BD5603AB}" type="presParOf" srcId="{AEC4FBC2-2325-2045-B5D1-5D63669217A9}" destId="{9D500060-517B-A346-9D91-162D86366E64}" srcOrd="1" destOrd="0" presId="urn:microsoft.com/office/officeart/2005/8/layout/hierarchy4"/>
    <dgm:cxn modelId="{619785E2-F2BF-294B-B860-7071A4B61654}" type="presParOf" srcId="{AEC4FBC2-2325-2045-B5D1-5D63669217A9}" destId="{87BE76D9-6D0F-6F43-873D-113C4A419BCC}" srcOrd="2" destOrd="0" presId="urn:microsoft.com/office/officeart/2005/8/layout/hierarchy4"/>
    <dgm:cxn modelId="{8C436FA9-5530-EF41-B6B2-A9073AD0B1F1}" type="presParOf" srcId="{87BE76D9-6D0F-6F43-873D-113C4A419BCC}" destId="{81B6711B-8503-E947-94EE-D8558BB58FD8}" srcOrd="0" destOrd="0" presId="urn:microsoft.com/office/officeart/2005/8/layout/hierarchy4"/>
    <dgm:cxn modelId="{D05ECB0D-52F7-6343-BA39-74BE9052FD90}" type="presParOf" srcId="{87BE76D9-6D0F-6F43-873D-113C4A419BCC}" destId="{58CFD3E5-AFEA-9745-803C-81C60EC9554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172E64E-7C20-8E4F-88BD-0378778BC106}" type="doc">
      <dgm:prSet loTypeId="urn:microsoft.com/office/officeart/2005/8/layout/vList5" loCatId="" qsTypeId="urn:microsoft.com/office/officeart/2005/8/quickstyle/simple2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0EA3E60C-402F-B044-8E09-72AF5337BD2E}">
      <dgm:prSet phldrT="[Text]" custT="1"/>
      <dgm:spPr/>
      <dgm:t>
        <a:bodyPr/>
        <a:lstStyle/>
        <a:p>
          <a:r>
            <a:rPr lang="en-US" sz="4600" b="0" dirty="0" smtClean="0"/>
            <a:t>TURİZM</a:t>
          </a:r>
          <a:endParaRPr lang="en-US" sz="4600" b="0" dirty="0"/>
        </a:p>
      </dgm:t>
    </dgm:pt>
    <dgm:pt modelId="{37C390ED-74D7-BD4A-B28D-666D46FCF39F}" type="parTrans" cxnId="{968F1BC2-F418-ED42-AAAC-A2DC2EFCA98A}">
      <dgm:prSet/>
      <dgm:spPr/>
      <dgm:t>
        <a:bodyPr/>
        <a:lstStyle/>
        <a:p>
          <a:endParaRPr lang="en-US"/>
        </a:p>
      </dgm:t>
    </dgm:pt>
    <dgm:pt modelId="{22EE254B-4955-E741-9E23-8BBD189A658F}" type="sibTrans" cxnId="{968F1BC2-F418-ED42-AAAC-A2DC2EFCA98A}">
      <dgm:prSet/>
      <dgm:spPr/>
      <dgm:t>
        <a:bodyPr/>
        <a:lstStyle/>
        <a:p>
          <a:endParaRPr lang="en-US"/>
        </a:p>
      </dgm:t>
    </dgm:pt>
    <dgm:pt modelId="{C3E53D29-C97F-2F4E-91B3-01BA29C95788}" type="pres">
      <dgm:prSet presAssocID="{B172E64E-7C20-8E4F-88BD-0378778BC1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142BF2-5D52-C94A-B942-1E1750528363}" type="pres">
      <dgm:prSet presAssocID="{0EA3E60C-402F-B044-8E09-72AF5337BD2E}" presName="linNode" presStyleCnt="0"/>
      <dgm:spPr/>
    </dgm:pt>
    <dgm:pt modelId="{F571BD10-620D-E440-B659-C8EC885954ED}" type="pres">
      <dgm:prSet presAssocID="{0EA3E60C-402F-B044-8E09-72AF5337BD2E}" presName="parentText" presStyleLbl="node1" presStyleIdx="0" presStyleCnt="1" custLinFactNeighborX="-9353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2D0938-767A-A342-89C8-1D2DCB2525A5}" type="presOf" srcId="{0EA3E60C-402F-B044-8E09-72AF5337BD2E}" destId="{F571BD10-620D-E440-B659-C8EC885954ED}" srcOrd="0" destOrd="0" presId="urn:microsoft.com/office/officeart/2005/8/layout/vList5"/>
    <dgm:cxn modelId="{03BE87AB-C860-5848-BA5B-A917D13C3F9C}" type="presOf" srcId="{B172E64E-7C20-8E4F-88BD-0378778BC106}" destId="{C3E53D29-C97F-2F4E-91B3-01BA29C95788}" srcOrd="0" destOrd="0" presId="urn:microsoft.com/office/officeart/2005/8/layout/vList5"/>
    <dgm:cxn modelId="{968F1BC2-F418-ED42-AAAC-A2DC2EFCA98A}" srcId="{B172E64E-7C20-8E4F-88BD-0378778BC106}" destId="{0EA3E60C-402F-B044-8E09-72AF5337BD2E}" srcOrd="0" destOrd="0" parTransId="{37C390ED-74D7-BD4A-B28D-666D46FCF39F}" sibTransId="{22EE254B-4955-E741-9E23-8BBD189A658F}"/>
    <dgm:cxn modelId="{A1087680-660A-AE40-A5DE-88CAA878E00D}" type="presParOf" srcId="{C3E53D29-C97F-2F4E-91B3-01BA29C95788}" destId="{18142BF2-5D52-C94A-B942-1E1750528363}" srcOrd="0" destOrd="0" presId="urn:microsoft.com/office/officeart/2005/8/layout/vList5"/>
    <dgm:cxn modelId="{698D69D3-0BCE-914E-B3D3-5E3B1BA9814B}" type="presParOf" srcId="{18142BF2-5D52-C94A-B942-1E1750528363}" destId="{F571BD10-620D-E440-B659-C8EC885954E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9E59FF4-75F1-E44A-BAF9-EB32678A7B2C}" type="doc">
      <dgm:prSet loTypeId="urn:microsoft.com/office/officeart/2005/8/layout/hierarchy4" loCatId="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5042764-77B6-B445-97E6-8BE380894A19}">
      <dgm:prSet phldrT="[Text]" custT="1"/>
      <dgm:spPr/>
      <dgm:t>
        <a:bodyPr/>
        <a:lstStyle/>
        <a:p>
          <a:r>
            <a:rPr lang="en-US" sz="3000" dirty="0" smtClean="0"/>
            <a:t>2.700 KM SAHİL ŞERİDİ</a:t>
          </a:r>
          <a:endParaRPr lang="en-US" sz="3000" dirty="0"/>
        </a:p>
      </dgm:t>
    </dgm:pt>
    <dgm:pt modelId="{D48346A9-276A-F049-9008-E1822BADE544}" type="parTrans" cxnId="{7ED5976B-0B2C-2F48-A372-666DC518A2D7}">
      <dgm:prSet/>
      <dgm:spPr/>
      <dgm:t>
        <a:bodyPr/>
        <a:lstStyle/>
        <a:p>
          <a:endParaRPr lang="en-US"/>
        </a:p>
      </dgm:t>
    </dgm:pt>
    <dgm:pt modelId="{2802935F-8E74-564C-9E37-CAB58076257E}" type="sibTrans" cxnId="{7ED5976B-0B2C-2F48-A372-666DC518A2D7}">
      <dgm:prSet/>
      <dgm:spPr/>
      <dgm:t>
        <a:bodyPr/>
        <a:lstStyle/>
        <a:p>
          <a:endParaRPr lang="en-US"/>
        </a:p>
      </dgm:t>
    </dgm:pt>
    <dgm:pt modelId="{05606308-FD07-D742-8B96-A8AE43AB22A1}">
      <dgm:prSet phldrT="[Text]" custT="1"/>
      <dgm:spPr/>
      <dgm:t>
        <a:bodyPr/>
        <a:lstStyle/>
        <a:p>
          <a:r>
            <a:rPr lang="en-US" sz="2800" dirty="0" smtClean="0"/>
            <a:t>120 BİN KM2 DOĞAL KORUMA BÖLGESİ</a:t>
          </a:r>
          <a:endParaRPr lang="en-US" sz="2800" dirty="0"/>
        </a:p>
      </dgm:t>
    </dgm:pt>
    <dgm:pt modelId="{BBC9BC25-2FDA-344B-9379-3DF4FAD641B3}" type="parTrans" cxnId="{E01FA398-9F60-934D-98CC-FDF755ECFBE0}">
      <dgm:prSet/>
      <dgm:spPr/>
      <dgm:t>
        <a:bodyPr/>
        <a:lstStyle/>
        <a:p>
          <a:endParaRPr lang="en-US"/>
        </a:p>
      </dgm:t>
    </dgm:pt>
    <dgm:pt modelId="{6E166524-9FC8-E343-9C42-3CF26B0D8A57}" type="sibTrans" cxnId="{E01FA398-9F60-934D-98CC-FDF755ECFBE0}">
      <dgm:prSet/>
      <dgm:spPr/>
      <dgm:t>
        <a:bodyPr/>
        <a:lstStyle/>
        <a:p>
          <a:endParaRPr lang="en-US"/>
        </a:p>
      </dgm:t>
    </dgm:pt>
    <dgm:pt modelId="{1151075D-5F7E-DA41-AB1C-5875E3EA410A}">
      <dgm:prSet phldrT="[Text]" custT="1"/>
      <dgm:spPr/>
      <dgm:t>
        <a:bodyPr/>
        <a:lstStyle/>
        <a:p>
          <a:r>
            <a:rPr lang="en-US" sz="2800" dirty="0" smtClean="0"/>
            <a:t>KÜLTÜREL ZENGİNLİK</a:t>
          </a:r>
          <a:endParaRPr lang="en-US" sz="2800" dirty="0"/>
        </a:p>
      </dgm:t>
    </dgm:pt>
    <dgm:pt modelId="{3279AA56-BFAF-0C42-B732-6F2E518FF4FC}" type="parTrans" cxnId="{5148CB00-EF42-7649-89DE-B48CDE2131D9}">
      <dgm:prSet/>
      <dgm:spPr/>
      <dgm:t>
        <a:bodyPr/>
        <a:lstStyle/>
        <a:p>
          <a:endParaRPr lang="en-US"/>
        </a:p>
      </dgm:t>
    </dgm:pt>
    <dgm:pt modelId="{B1FB491F-1E1D-2B45-AB2E-BC8593F17793}" type="sibTrans" cxnId="{5148CB00-EF42-7649-89DE-B48CDE2131D9}">
      <dgm:prSet/>
      <dgm:spPr/>
      <dgm:t>
        <a:bodyPr/>
        <a:lstStyle/>
        <a:p>
          <a:endParaRPr lang="en-US"/>
        </a:p>
      </dgm:t>
    </dgm:pt>
    <dgm:pt modelId="{5EBC1AAD-99E6-F14B-9C20-7EA02E038B01}" type="pres">
      <dgm:prSet presAssocID="{E9E59FF4-75F1-E44A-BAF9-EB32678A7B2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E014844-E9EC-064E-A381-EB6C05255142}" type="pres">
      <dgm:prSet presAssocID="{85042764-77B6-B445-97E6-8BE380894A19}" presName="vertOne" presStyleCnt="0"/>
      <dgm:spPr/>
    </dgm:pt>
    <dgm:pt modelId="{3EC05C7E-78F1-154F-8330-10401287AE7E}" type="pres">
      <dgm:prSet presAssocID="{85042764-77B6-B445-97E6-8BE380894A19}" presName="txOne" presStyleLbl="node0" presStyleIdx="0" presStyleCnt="1" custScaleX="99955" custScaleY="93655" custLinFactNeighborX="-3194" custLinFactNeighborY="-228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85F1B3-B677-0542-AFBA-C5F816E42DD8}" type="pres">
      <dgm:prSet presAssocID="{85042764-77B6-B445-97E6-8BE380894A19}" presName="parTransOne" presStyleCnt="0"/>
      <dgm:spPr/>
    </dgm:pt>
    <dgm:pt modelId="{F25D9F6A-A602-0B4A-93EE-A8672911FAF4}" type="pres">
      <dgm:prSet presAssocID="{85042764-77B6-B445-97E6-8BE380894A19}" presName="horzOne" presStyleCnt="0"/>
      <dgm:spPr/>
    </dgm:pt>
    <dgm:pt modelId="{31FA5BCE-F72A-664F-B5D8-81EE5059948A}" type="pres">
      <dgm:prSet presAssocID="{05606308-FD07-D742-8B96-A8AE43AB22A1}" presName="vertTwo" presStyleCnt="0"/>
      <dgm:spPr/>
    </dgm:pt>
    <dgm:pt modelId="{F4CA8104-5C37-6B4D-B972-02C3854A0869}" type="pres">
      <dgm:prSet presAssocID="{05606308-FD07-D742-8B96-A8AE43AB22A1}" presName="txTwo" presStyleLbl="node2" presStyleIdx="0" presStyleCnt="1" custScaleX="99449" custScaleY="103575" custLinFactNeighborX="-216" custLinFactNeighborY="-28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BB84C8-3CE7-4E4B-AFDC-7EA474D76FC2}" type="pres">
      <dgm:prSet presAssocID="{05606308-FD07-D742-8B96-A8AE43AB22A1}" presName="parTransTwo" presStyleCnt="0"/>
      <dgm:spPr/>
    </dgm:pt>
    <dgm:pt modelId="{D2493E13-8B1B-9C4E-9D3D-40EC2DF81231}" type="pres">
      <dgm:prSet presAssocID="{05606308-FD07-D742-8B96-A8AE43AB22A1}" presName="horzTwo" presStyleCnt="0"/>
      <dgm:spPr/>
    </dgm:pt>
    <dgm:pt modelId="{140B9230-C756-AB48-BA95-EF27F801F642}" type="pres">
      <dgm:prSet presAssocID="{1151075D-5F7E-DA41-AB1C-5875E3EA410A}" presName="vertThree" presStyleCnt="0"/>
      <dgm:spPr/>
    </dgm:pt>
    <dgm:pt modelId="{9E4199AE-111B-1547-929C-A7335E4294B7}" type="pres">
      <dgm:prSet presAssocID="{1151075D-5F7E-DA41-AB1C-5875E3EA410A}" presName="txThree" presStyleLbl="node3" presStyleIdx="0" presStyleCnt="1" custScaleX="473460" custScaleY="91601" custLinFactNeighborX="-1575" custLinFactNeighborY="61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CA008B-C491-E74B-AE0B-58EEEE345000}" type="pres">
      <dgm:prSet presAssocID="{1151075D-5F7E-DA41-AB1C-5875E3EA410A}" presName="horzThree" presStyleCnt="0"/>
      <dgm:spPr/>
    </dgm:pt>
  </dgm:ptLst>
  <dgm:cxnLst>
    <dgm:cxn modelId="{E01FA398-9F60-934D-98CC-FDF755ECFBE0}" srcId="{85042764-77B6-B445-97E6-8BE380894A19}" destId="{05606308-FD07-D742-8B96-A8AE43AB22A1}" srcOrd="0" destOrd="0" parTransId="{BBC9BC25-2FDA-344B-9379-3DF4FAD641B3}" sibTransId="{6E166524-9FC8-E343-9C42-3CF26B0D8A57}"/>
    <dgm:cxn modelId="{5148CB00-EF42-7649-89DE-B48CDE2131D9}" srcId="{05606308-FD07-D742-8B96-A8AE43AB22A1}" destId="{1151075D-5F7E-DA41-AB1C-5875E3EA410A}" srcOrd="0" destOrd="0" parTransId="{3279AA56-BFAF-0C42-B732-6F2E518FF4FC}" sibTransId="{B1FB491F-1E1D-2B45-AB2E-BC8593F17793}"/>
    <dgm:cxn modelId="{E1B02F7C-D366-9240-AD77-1862042F0FB8}" type="presOf" srcId="{E9E59FF4-75F1-E44A-BAF9-EB32678A7B2C}" destId="{5EBC1AAD-99E6-F14B-9C20-7EA02E038B01}" srcOrd="0" destOrd="0" presId="urn:microsoft.com/office/officeart/2005/8/layout/hierarchy4"/>
    <dgm:cxn modelId="{CB962725-04B2-664A-8E6C-05E92C88C620}" type="presOf" srcId="{1151075D-5F7E-DA41-AB1C-5875E3EA410A}" destId="{9E4199AE-111B-1547-929C-A7335E4294B7}" srcOrd="0" destOrd="0" presId="urn:microsoft.com/office/officeart/2005/8/layout/hierarchy4"/>
    <dgm:cxn modelId="{3ED6EF5D-48B2-9645-8394-5993E3989308}" type="presOf" srcId="{85042764-77B6-B445-97E6-8BE380894A19}" destId="{3EC05C7E-78F1-154F-8330-10401287AE7E}" srcOrd="0" destOrd="0" presId="urn:microsoft.com/office/officeart/2005/8/layout/hierarchy4"/>
    <dgm:cxn modelId="{7ED5976B-0B2C-2F48-A372-666DC518A2D7}" srcId="{E9E59FF4-75F1-E44A-BAF9-EB32678A7B2C}" destId="{85042764-77B6-B445-97E6-8BE380894A19}" srcOrd="0" destOrd="0" parTransId="{D48346A9-276A-F049-9008-E1822BADE544}" sibTransId="{2802935F-8E74-564C-9E37-CAB58076257E}"/>
    <dgm:cxn modelId="{2D1A3C1F-F1CC-B04D-9B76-5E4E1F416176}" type="presOf" srcId="{05606308-FD07-D742-8B96-A8AE43AB22A1}" destId="{F4CA8104-5C37-6B4D-B972-02C3854A0869}" srcOrd="0" destOrd="0" presId="urn:microsoft.com/office/officeart/2005/8/layout/hierarchy4"/>
    <dgm:cxn modelId="{FB34D6B3-F5A3-9441-A052-89603F629CE7}" type="presParOf" srcId="{5EBC1AAD-99E6-F14B-9C20-7EA02E038B01}" destId="{9E014844-E9EC-064E-A381-EB6C05255142}" srcOrd="0" destOrd="0" presId="urn:microsoft.com/office/officeart/2005/8/layout/hierarchy4"/>
    <dgm:cxn modelId="{1161FDC9-2EF1-7E40-A1D7-8EB65A3F032A}" type="presParOf" srcId="{9E014844-E9EC-064E-A381-EB6C05255142}" destId="{3EC05C7E-78F1-154F-8330-10401287AE7E}" srcOrd="0" destOrd="0" presId="urn:microsoft.com/office/officeart/2005/8/layout/hierarchy4"/>
    <dgm:cxn modelId="{C02538EE-17BC-7C45-BAFD-BCF1C3C3585B}" type="presParOf" srcId="{9E014844-E9EC-064E-A381-EB6C05255142}" destId="{8185F1B3-B677-0542-AFBA-C5F816E42DD8}" srcOrd="1" destOrd="0" presId="urn:microsoft.com/office/officeart/2005/8/layout/hierarchy4"/>
    <dgm:cxn modelId="{12A84BFF-0922-A844-A76F-B5EF1CFC7ABC}" type="presParOf" srcId="{9E014844-E9EC-064E-A381-EB6C05255142}" destId="{F25D9F6A-A602-0B4A-93EE-A8672911FAF4}" srcOrd="2" destOrd="0" presId="urn:microsoft.com/office/officeart/2005/8/layout/hierarchy4"/>
    <dgm:cxn modelId="{F059AEF2-24D2-A247-99E6-AD624313544E}" type="presParOf" srcId="{F25D9F6A-A602-0B4A-93EE-A8672911FAF4}" destId="{31FA5BCE-F72A-664F-B5D8-81EE5059948A}" srcOrd="0" destOrd="0" presId="urn:microsoft.com/office/officeart/2005/8/layout/hierarchy4"/>
    <dgm:cxn modelId="{68C8AE17-C694-214A-A980-7A23BC415921}" type="presParOf" srcId="{31FA5BCE-F72A-664F-B5D8-81EE5059948A}" destId="{F4CA8104-5C37-6B4D-B972-02C3854A0869}" srcOrd="0" destOrd="0" presId="urn:microsoft.com/office/officeart/2005/8/layout/hierarchy4"/>
    <dgm:cxn modelId="{B04969AF-15BD-4840-8104-CAD8F52C155D}" type="presParOf" srcId="{31FA5BCE-F72A-664F-B5D8-81EE5059948A}" destId="{0ABB84C8-3CE7-4E4B-AFDC-7EA474D76FC2}" srcOrd="1" destOrd="0" presId="urn:microsoft.com/office/officeart/2005/8/layout/hierarchy4"/>
    <dgm:cxn modelId="{8D7D163A-2C21-7147-9A25-41DAC77D1708}" type="presParOf" srcId="{31FA5BCE-F72A-664F-B5D8-81EE5059948A}" destId="{D2493E13-8B1B-9C4E-9D3D-40EC2DF81231}" srcOrd="2" destOrd="0" presId="urn:microsoft.com/office/officeart/2005/8/layout/hierarchy4"/>
    <dgm:cxn modelId="{88E3E54F-03FF-004C-BB8E-B67C34DB91ED}" type="presParOf" srcId="{D2493E13-8B1B-9C4E-9D3D-40EC2DF81231}" destId="{140B9230-C756-AB48-BA95-EF27F801F642}" srcOrd="0" destOrd="0" presId="urn:microsoft.com/office/officeart/2005/8/layout/hierarchy4"/>
    <dgm:cxn modelId="{915E9E9C-FE51-9643-9C1B-9508CEE04DD2}" type="presParOf" srcId="{140B9230-C756-AB48-BA95-EF27F801F642}" destId="{9E4199AE-111B-1547-929C-A7335E4294B7}" srcOrd="0" destOrd="0" presId="urn:microsoft.com/office/officeart/2005/8/layout/hierarchy4"/>
    <dgm:cxn modelId="{CAC6152F-560C-4C49-AAA7-3AE4A4B64468}" type="presParOf" srcId="{140B9230-C756-AB48-BA95-EF27F801F642}" destId="{61CA008B-C491-E74B-AE0B-58EEEE34500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C763FDC-9381-3946-B4F7-3B460F091357}" type="doc">
      <dgm:prSet loTypeId="urn:microsoft.com/office/officeart/2005/8/layout/vList4" loCatId="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3D1507A-E255-CC48-935D-436D6E51069F}">
      <dgm:prSet phldrT="[Text]"/>
      <dgm:spPr/>
      <dgm:t>
        <a:bodyPr/>
        <a:lstStyle/>
        <a:p>
          <a:endParaRPr lang="en-US" dirty="0" smtClean="0"/>
        </a:p>
        <a:p>
          <a:r>
            <a:rPr lang="en-US" dirty="0" smtClean="0"/>
            <a:t>CRUSSE-JAMALI ENTEGRE TURİZM PROJESİ                      (GAZEDA)</a:t>
          </a:r>
          <a:endParaRPr lang="en-US" dirty="0"/>
        </a:p>
      </dgm:t>
    </dgm:pt>
    <dgm:pt modelId="{FBB4423F-785D-824C-AE9A-CF64D7AEEF4B}" type="parTrans" cxnId="{50471EDC-F8B8-F94A-88A5-AD2EDC6C7F0C}">
      <dgm:prSet/>
      <dgm:spPr/>
      <dgm:t>
        <a:bodyPr/>
        <a:lstStyle/>
        <a:p>
          <a:endParaRPr lang="en-US"/>
        </a:p>
      </dgm:t>
    </dgm:pt>
    <dgm:pt modelId="{902EC898-A353-A643-A4F9-6B6A4E378074}" type="sibTrans" cxnId="{50471EDC-F8B8-F94A-88A5-AD2EDC6C7F0C}">
      <dgm:prSet/>
      <dgm:spPr/>
      <dgm:t>
        <a:bodyPr/>
        <a:lstStyle/>
        <a:p>
          <a:endParaRPr lang="en-US"/>
        </a:p>
      </dgm:t>
    </dgm:pt>
    <dgm:pt modelId="{587F1C86-A636-D440-BE25-BB9F52E18D50}">
      <dgm:prSet phldrT="[Text]"/>
      <dgm:spPr/>
      <dgm:t>
        <a:bodyPr/>
        <a:lstStyle/>
        <a:p>
          <a:r>
            <a:rPr lang="en-US" dirty="0" smtClean="0"/>
            <a:t>150 ODALI 5* OTEL</a:t>
          </a:r>
          <a:endParaRPr lang="en-US" dirty="0"/>
        </a:p>
      </dgm:t>
    </dgm:pt>
    <dgm:pt modelId="{17DD36EF-5224-4F4D-972C-45F47C55C3BA}" type="parTrans" cxnId="{525E4903-E417-6E4F-B22E-97430DCEAA30}">
      <dgm:prSet/>
      <dgm:spPr/>
      <dgm:t>
        <a:bodyPr/>
        <a:lstStyle/>
        <a:p>
          <a:endParaRPr lang="en-US"/>
        </a:p>
      </dgm:t>
    </dgm:pt>
    <dgm:pt modelId="{39B2DDE3-85F6-BE40-BC63-0D748C7F144A}" type="sibTrans" cxnId="{525E4903-E417-6E4F-B22E-97430DCEAA30}">
      <dgm:prSet/>
      <dgm:spPr/>
      <dgm:t>
        <a:bodyPr/>
        <a:lstStyle/>
        <a:p>
          <a:endParaRPr lang="en-US"/>
        </a:p>
      </dgm:t>
    </dgm:pt>
    <dgm:pt modelId="{CE36A39B-AF89-9049-9DA8-D27D7400CF95}">
      <dgm:prSet phldrT="[Text]"/>
      <dgm:spPr/>
      <dgm:t>
        <a:bodyPr/>
        <a:lstStyle/>
        <a:p>
          <a:endParaRPr lang="en-US" dirty="0" smtClean="0"/>
        </a:p>
        <a:p>
          <a:r>
            <a:rPr lang="en-US" dirty="0" smtClean="0"/>
            <a:t>PONTA DOBELA TURİZM PROJESİ     (MOZAICO DO INDIGO)</a:t>
          </a:r>
          <a:endParaRPr lang="en-US" dirty="0"/>
        </a:p>
      </dgm:t>
    </dgm:pt>
    <dgm:pt modelId="{C56EFD05-E28D-A54F-A9DF-90C12BFA957C}" type="parTrans" cxnId="{BA9EE522-A871-6A46-B3D6-473B094DE88C}">
      <dgm:prSet/>
      <dgm:spPr/>
      <dgm:t>
        <a:bodyPr/>
        <a:lstStyle/>
        <a:p>
          <a:endParaRPr lang="en-US"/>
        </a:p>
      </dgm:t>
    </dgm:pt>
    <dgm:pt modelId="{F229CF34-F65A-E44C-8C57-9C33390C32BF}" type="sibTrans" cxnId="{BA9EE522-A871-6A46-B3D6-473B094DE88C}">
      <dgm:prSet/>
      <dgm:spPr/>
      <dgm:t>
        <a:bodyPr/>
        <a:lstStyle/>
        <a:p>
          <a:endParaRPr lang="en-US"/>
        </a:p>
      </dgm:t>
    </dgm:pt>
    <dgm:pt modelId="{DBDE8C1E-318C-C34D-875B-237A68DD9B28}">
      <dgm:prSet phldrT="[Text]"/>
      <dgm:spPr/>
      <dgm:t>
        <a:bodyPr/>
        <a:lstStyle/>
        <a:p>
          <a:r>
            <a:rPr lang="en-US" dirty="0" smtClean="0"/>
            <a:t>20 SAHİL KONUTU</a:t>
          </a:r>
          <a:endParaRPr lang="en-US" dirty="0"/>
        </a:p>
      </dgm:t>
    </dgm:pt>
    <dgm:pt modelId="{13118281-21A5-234E-A550-71EF8EECDEA2}" type="parTrans" cxnId="{3148880E-605B-F644-A46D-43C4EEF9122B}">
      <dgm:prSet/>
      <dgm:spPr/>
      <dgm:t>
        <a:bodyPr/>
        <a:lstStyle/>
        <a:p>
          <a:endParaRPr lang="en-US"/>
        </a:p>
      </dgm:t>
    </dgm:pt>
    <dgm:pt modelId="{A261898A-BFBB-724C-8AA0-3F2D3EB0960F}" type="sibTrans" cxnId="{3148880E-605B-F644-A46D-43C4EEF9122B}">
      <dgm:prSet/>
      <dgm:spPr/>
      <dgm:t>
        <a:bodyPr/>
        <a:lstStyle/>
        <a:p>
          <a:endParaRPr lang="en-US"/>
        </a:p>
      </dgm:t>
    </dgm:pt>
    <dgm:pt modelId="{B8EFF171-F310-2146-8249-211566C08E3E}">
      <dgm:prSet phldrT="[Text]"/>
      <dgm:spPr/>
      <dgm:t>
        <a:bodyPr/>
        <a:lstStyle/>
        <a:p>
          <a:r>
            <a:rPr lang="en-US" dirty="0" smtClean="0"/>
            <a:t>40 VE 30 ODALI BUTİK OTELLER</a:t>
          </a:r>
          <a:endParaRPr lang="en-US" dirty="0"/>
        </a:p>
      </dgm:t>
    </dgm:pt>
    <dgm:pt modelId="{1DE6E8BF-EEF5-C045-AE63-329821B6FDF1}" type="parTrans" cxnId="{17B2ACDE-354D-6B46-8BD5-896F42153F12}">
      <dgm:prSet/>
      <dgm:spPr/>
      <dgm:t>
        <a:bodyPr/>
        <a:lstStyle/>
        <a:p>
          <a:endParaRPr lang="en-US"/>
        </a:p>
      </dgm:t>
    </dgm:pt>
    <dgm:pt modelId="{C0EA14E6-86BA-704A-A949-D96EE851CF54}" type="sibTrans" cxnId="{17B2ACDE-354D-6B46-8BD5-896F42153F12}">
      <dgm:prSet/>
      <dgm:spPr/>
      <dgm:t>
        <a:bodyPr/>
        <a:lstStyle/>
        <a:p>
          <a:endParaRPr lang="en-US"/>
        </a:p>
      </dgm:t>
    </dgm:pt>
    <dgm:pt modelId="{D88C074D-F3F7-7B4B-A1DE-CD4B782ECC16}">
      <dgm:prSet phldrT="[Text]"/>
      <dgm:spPr/>
      <dgm:t>
        <a:bodyPr/>
        <a:lstStyle/>
        <a:p>
          <a:r>
            <a:rPr lang="en-US" dirty="0" smtClean="0"/>
            <a:t>MARİNA</a:t>
          </a:r>
          <a:endParaRPr lang="en-US" dirty="0"/>
        </a:p>
      </dgm:t>
    </dgm:pt>
    <dgm:pt modelId="{03141FE1-7541-8748-AEAD-FDA5FE2D1E34}" type="parTrans" cxnId="{D46C4484-076A-8C40-8472-F19D32A2C42C}">
      <dgm:prSet/>
      <dgm:spPr/>
      <dgm:t>
        <a:bodyPr/>
        <a:lstStyle/>
        <a:p>
          <a:endParaRPr lang="en-US"/>
        </a:p>
      </dgm:t>
    </dgm:pt>
    <dgm:pt modelId="{497D8369-82CF-644A-A856-8B7124DAB3C0}" type="sibTrans" cxnId="{D46C4484-076A-8C40-8472-F19D32A2C42C}">
      <dgm:prSet/>
      <dgm:spPr/>
      <dgm:t>
        <a:bodyPr/>
        <a:lstStyle/>
        <a:p>
          <a:endParaRPr lang="en-US"/>
        </a:p>
      </dgm:t>
    </dgm:pt>
    <dgm:pt modelId="{49D36323-B32A-3647-89B5-727972EA76F9}">
      <dgm:prSet phldrT="[Text]"/>
      <dgm:spPr/>
      <dgm:t>
        <a:bodyPr/>
        <a:lstStyle/>
        <a:p>
          <a:r>
            <a:rPr lang="en-US" dirty="0" smtClean="0"/>
            <a:t>GOLF SAHALARI</a:t>
          </a:r>
          <a:endParaRPr lang="en-US" dirty="0"/>
        </a:p>
      </dgm:t>
    </dgm:pt>
    <dgm:pt modelId="{BDA44845-9D4F-C649-A039-48043BA141C5}" type="parTrans" cxnId="{F31276A2-CE8C-C049-BC41-37B673E12E07}">
      <dgm:prSet/>
      <dgm:spPr/>
      <dgm:t>
        <a:bodyPr/>
        <a:lstStyle/>
        <a:p>
          <a:endParaRPr lang="en-US"/>
        </a:p>
      </dgm:t>
    </dgm:pt>
    <dgm:pt modelId="{855A0813-12F5-5347-8766-4261D8068E40}" type="sibTrans" cxnId="{F31276A2-CE8C-C049-BC41-37B673E12E07}">
      <dgm:prSet/>
      <dgm:spPr/>
      <dgm:t>
        <a:bodyPr/>
        <a:lstStyle/>
        <a:p>
          <a:endParaRPr lang="en-US"/>
        </a:p>
      </dgm:t>
    </dgm:pt>
    <dgm:pt modelId="{B3F86C19-F173-C64D-A9BA-32FEE3265010}">
      <dgm:prSet phldrT="[Text]"/>
      <dgm:spPr/>
      <dgm:t>
        <a:bodyPr/>
        <a:lstStyle/>
        <a:p>
          <a:r>
            <a:rPr lang="en-US" dirty="0" smtClean="0"/>
            <a:t>40 EKO-TURİZM KONUTU</a:t>
          </a:r>
          <a:endParaRPr lang="en-US" dirty="0"/>
        </a:p>
      </dgm:t>
    </dgm:pt>
    <dgm:pt modelId="{F62EB249-94B8-554B-9E34-E7F8C4BB56FB}" type="parTrans" cxnId="{8D13CB65-1249-F047-81A9-7B58CD164375}">
      <dgm:prSet/>
      <dgm:spPr/>
      <dgm:t>
        <a:bodyPr/>
        <a:lstStyle/>
        <a:p>
          <a:endParaRPr lang="en-US"/>
        </a:p>
      </dgm:t>
    </dgm:pt>
    <dgm:pt modelId="{B142FF54-3EF7-AE42-B149-ADA644908E81}" type="sibTrans" cxnId="{8D13CB65-1249-F047-81A9-7B58CD164375}">
      <dgm:prSet/>
      <dgm:spPr/>
      <dgm:t>
        <a:bodyPr/>
        <a:lstStyle/>
        <a:p>
          <a:endParaRPr lang="en-US"/>
        </a:p>
      </dgm:t>
    </dgm:pt>
    <dgm:pt modelId="{14856EB2-C0DF-1741-8F1F-50CFF928BE94}">
      <dgm:prSet phldrT="[Text]"/>
      <dgm:spPr/>
      <dgm:t>
        <a:bodyPr/>
        <a:lstStyle/>
        <a:p>
          <a:r>
            <a:rPr lang="en-US" dirty="0" smtClean="0"/>
            <a:t>4 SAHİL EĞLENCE ALANI</a:t>
          </a:r>
          <a:endParaRPr lang="en-US" dirty="0"/>
        </a:p>
      </dgm:t>
    </dgm:pt>
    <dgm:pt modelId="{864055B2-EED1-4049-9979-385D24F3159B}" type="parTrans" cxnId="{12A8B64C-7633-E84F-BF87-C75DF3BD4A7C}">
      <dgm:prSet/>
      <dgm:spPr/>
      <dgm:t>
        <a:bodyPr/>
        <a:lstStyle/>
        <a:p>
          <a:endParaRPr lang="en-US"/>
        </a:p>
      </dgm:t>
    </dgm:pt>
    <dgm:pt modelId="{A867A0F9-B703-6749-8768-4074653F83C8}" type="sibTrans" cxnId="{12A8B64C-7633-E84F-BF87-C75DF3BD4A7C}">
      <dgm:prSet/>
      <dgm:spPr/>
      <dgm:t>
        <a:bodyPr/>
        <a:lstStyle/>
        <a:p>
          <a:endParaRPr lang="en-US"/>
        </a:p>
      </dgm:t>
    </dgm:pt>
    <dgm:pt modelId="{77A582DC-D5E4-3044-A8B9-6D6463EF1724}">
      <dgm:prSet phldrT="[Text]"/>
      <dgm:spPr/>
      <dgm:t>
        <a:bodyPr/>
        <a:lstStyle/>
        <a:p>
          <a:r>
            <a:rPr lang="en-US" dirty="0" smtClean="0"/>
            <a:t>1 RESTORAN</a:t>
          </a:r>
          <a:endParaRPr lang="en-US" dirty="0"/>
        </a:p>
      </dgm:t>
    </dgm:pt>
    <dgm:pt modelId="{0D47717A-5143-3740-8BA3-DA3C280FD05E}" type="parTrans" cxnId="{2F7938C9-579D-574F-802B-56006C0C715B}">
      <dgm:prSet/>
      <dgm:spPr/>
      <dgm:t>
        <a:bodyPr/>
        <a:lstStyle/>
        <a:p>
          <a:endParaRPr lang="en-US"/>
        </a:p>
      </dgm:t>
    </dgm:pt>
    <dgm:pt modelId="{1562C960-FDF4-F248-B3F9-F161F688AACE}" type="sibTrans" cxnId="{2F7938C9-579D-574F-802B-56006C0C715B}">
      <dgm:prSet/>
      <dgm:spPr/>
      <dgm:t>
        <a:bodyPr/>
        <a:lstStyle/>
        <a:p>
          <a:endParaRPr lang="en-US"/>
        </a:p>
      </dgm:t>
    </dgm:pt>
    <dgm:pt modelId="{D9AA1155-A63E-C549-A406-11BD03FEDF0E}" type="pres">
      <dgm:prSet presAssocID="{3C763FDC-9381-3946-B4F7-3B460F09135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555EF6-9623-4C41-B739-7A1E605EDF84}" type="pres">
      <dgm:prSet presAssocID="{43D1507A-E255-CC48-935D-436D6E51069F}" presName="comp" presStyleCnt="0"/>
      <dgm:spPr/>
    </dgm:pt>
    <dgm:pt modelId="{24E8E2D6-BEEB-9348-9776-1E8FB7A466D7}" type="pres">
      <dgm:prSet presAssocID="{43D1507A-E255-CC48-935D-436D6E51069F}" presName="box" presStyleLbl="node1" presStyleIdx="0" presStyleCnt="2"/>
      <dgm:spPr/>
      <dgm:t>
        <a:bodyPr/>
        <a:lstStyle/>
        <a:p>
          <a:endParaRPr lang="en-US"/>
        </a:p>
      </dgm:t>
    </dgm:pt>
    <dgm:pt modelId="{2222AF24-E2DE-A74A-8D9F-36B4F0AE4440}" type="pres">
      <dgm:prSet presAssocID="{43D1507A-E255-CC48-935D-436D6E51069F}" presName="img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2B1152AC-2A12-594E-8D83-508529FE3451}" type="pres">
      <dgm:prSet presAssocID="{43D1507A-E255-CC48-935D-436D6E51069F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7AC465-AA6B-A740-9397-FBCBB3371190}" type="pres">
      <dgm:prSet presAssocID="{902EC898-A353-A643-A4F9-6B6A4E378074}" presName="spacer" presStyleCnt="0"/>
      <dgm:spPr/>
    </dgm:pt>
    <dgm:pt modelId="{00D0B76E-980A-2748-9206-FB163E0AAEFA}" type="pres">
      <dgm:prSet presAssocID="{CE36A39B-AF89-9049-9DA8-D27D7400CF95}" presName="comp" presStyleCnt="0"/>
      <dgm:spPr/>
    </dgm:pt>
    <dgm:pt modelId="{2C433A1E-4861-4A4E-887B-2D1689A30821}" type="pres">
      <dgm:prSet presAssocID="{CE36A39B-AF89-9049-9DA8-D27D7400CF95}" presName="box" presStyleLbl="node1" presStyleIdx="1" presStyleCnt="2"/>
      <dgm:spPr/>
      <dgm:t>
        <a:bodyPr/>
        <a:lstStyle/>
        <a:p>
          <a:endParaRPr lang="en-US"/>
        </a:p>
      </dgm:t>
    </dgm:pt>
    <dgm:pt modelId="{B3E363CC-D148-2D41-844E-76A2FE2BEDC5}" type="pres">
      <dgm:prSet presAssocID="{CE36A39B-AF89-9049-9DA8-D27D7400CF95}" presName="img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371B3B44-5903-424C-BEF6-79A526ADEDEB}" type="pres">
      <dgm:prSet presAssocID="{CE36A39B-AF89-9049-9DA8-D27D7400CF95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55FB76-2066-A24A-AD60-3C48E5E882FC}" type="presOf" srcId="{77A582DC-D5E4-3044-A8B9-6D6463EF1724}" destId="{371B3B44-5903-424C-BEF6-79A526ADEDEB}" srcOrd="1" destOrd="4" presId="urn:microsoft.com/office/officeart/2005/8/layout/vList4"/>
    <dgm:cxn modelId="{F7852C9E-00EB-2E42-A3F1-1AAFE22ECCDE}" type="presOf" srcId="{49D36323-B32A-3647-89B5-727972EA76F9}" destId="{24E8E2D6-BEEB-9348-9776-1E8FB7A466D7}" srcOrd="0" destOrd="4" presId="urn:microsoft.com/office/officeart/2005/8/layout/vList4"/>
    <dgm:cxn modelId="{87824C1C-4732-364A-B4CC-BB951EA43678}" type="presOf" srcId="{587F1C86-A636-D440-BE25-BB9F52E18D50}" destId="{2B1152AC-2A12-594E-8D83-508529FE3451}" srcOrd="1" destOrd="1" presId="urn:microsoft.com/office/officeart/2005/8/layout/vList4"/>
    <dgm:cxn modelId="{B6307A89-3942-BD42-87A6-97A5032F77B2}" type="presOf" srcId="{3C763FDC-9381-3946-B4F7-3B460F091357}" destId="{D9AA1155-A63E-C549-A406-11BD03FEDF0E}" srcOrd="0" destOrd="0" presId="urn:microsoft.com/office/officeart/2005/8/layout/vList4"/>
    <dgm:cxn modelId="{6556CCE9-BDA5-3D49-BDC8-02FA8F3D820E}" type="presOf" srcId="{77A582DC-D5E4-3044-A8B9-6D6463EF1724}" destId="{2C433A1E-4861-4A4E-887B-2D1689A30821}" srcOrd="0" destOrd="4" presId="urn:microsoft.com/office/officeart/2005/8/layout/vList4"/>
    <dgm:cxn modelId="{525E4903-E417-6E4F-B22E-97430DCEAA30}" srcId="{43D1507A-E255-CC48-935D-436D6E51069F}" destId="{587F1C86-A636-D440-BE25-BB9F52E18D50}" srcOrd="0" destOrd="0" parTransId="{17DD36EF-5224-4F4D-972C-45F47C55C3BA}" sibTransId="{39B2DDE3-85F6-BE40-BC63-0D748C7F144A}"/>
    <dgm:cxn modelId="{A7B06EAB-DB04-EC4C-B9FE-92E5D4DADAA0}" type="presOf" srcId="{DBDE8C1E-318C-C34D-875B-237A68DD9B28}" destId="{2C433A1E-4861-4A4E-887B-2D1689A30821}" srcOrd="0" destOrd="1" presId="urn:microsoft.com/office/officeart/2005/8/layout/vList4"/>
    <dgm:cxn modelId="{5CDA2850-9284-7944-B74E-5CCA1215C9C9}" type="presOf" srcId="{43D1507A-E255-CC48-935D-436D6E51069F}" destId="{24E8E2D6-BEEB-9348-9776-1E8FB7A466D7}" srcOrd="0" destOrd="0" presId="urn:microsoft.com/office/officeart/2005/8/layout/vList4"/>
    <dgm:cxn modelId="{6964D63B-B7B0-FC40-A7EE-9CD5D8A3293F}" type="presOf" srcId="{D88C074D-F3F7-7B4B-A1DE-CD4B782ECC16}" destId="{2B1152AC-2A12-594E-8D83-508529FE3451}" srcOrd="1" destOrd="3" presId="urn:microsoft.com/office/officeart/2005/8/layout/vList4"/>
    <dgm:cxn modelId="{133A75F9-86E1-0249-AB26-865FBC6CB0FE}" type="presOf" srcId="{14856EB2-C0DF-1741-8F1F-50CFF928BE94}" destId="{371B3B44-5903-424C-BEF6-79A526ADEDEB}" srcOrd="1" destOrd="3" presId="urn:microsoft.com/office/officeart/2005/8/layout/vList4"/>
    <dgm:cxn modelId="{F1C4B0AD-DB57-AB4D-8ADC-8877966B18D7}" type="presOf" srcId="{14856EB2-C0DF-1741-8F1F-50CFF928BE94}" destId="{2C433A1E-4861-4A4E-887B-2D1689A30821}" srcOrd="0" destOrd="3" presId="urn:microsoft.com/office/officeart/2005/8/layout/vList4"/>
    <dgm:cxn modelId="{BA9EE522-A871-6A46-B3D6-473B094DE88C}" srcId="{3C763FDC-9381-3946-B4F7-3B460F091357}" destId="{CE36A39B-AF89-9049-9DA8-D27D7400CF95}" srcOrd="1" destOrd="0" parTransId="{C56EFD05-E28D-A54F-A9DF-90C12BFA957C}" sibTransId="{F229CF34-F65A-E44C-8C57-9C33390C32BF}"/>
    <dgm:cxn modelId="{8F118B4C-6D9D-A14D-812C-462F2880179C}" type="presOf" srcId="{CE36A39B-AF89-9049-9DA8-D27D7400CF95}" destId="{2C433A1E-4861-4A4E-887B-2D1689A30821}" srcOrd="0" destOrd="0" presId="urn:microsoft.com/office/officeart/2005/8/layout/vList4"/>
    <dgm:cxn modelId="{B9CBB02D-AFF7-8041-9028-3492CB2A7A22}" type="presOf" srcId="{CE36A39B-AF89-9049-9DA8-D27D7400CF95}" destId="{371B3B44-5903-424C-BEF6-79A526ADEDEB}" srcOrd="1" destOrd="0" presId="urn:microsoft.com/office/officeart/2005/8/layout/vList4"/>
    <dgm:cxn modelId="{0015110B-4FAB-AF42-B984-40D16D344F2E}" type="presOf" srcId="{B3F86C19-F173-C64D-A9BA-32FEE3265010}" destId="{2C433A1E-4861-4A4E-887B-2D1689A30821}" srcOrd="0" destOrd="2" presId="urn:microsoft.com/office/officeart/2005/8/layout/vList4"/>
    <dgm:cxn modelId="{BC185B11-9C7C-B343-964D-6C34B902DFC1}" type="presOf" srcId="{D88C074D-F3F7-7B4B-A1DE-CD4B782ECC16}" destId="{24E8E2D6-BEEB-9348-9776-1E8FB7A466D7}" srcOrd="0" destOrd="3" presId="urn:microsoft.com/office/officeart/2005/8/layout/vList4"/>
    <dgm:cxn modelId="{8D13CB65-1249-F047-81A9-7B58CD164375}" srcId="{CE36A39B-AF89-9049-9DA8-D27D7400CF95}" destId="{B3F86C19-F173-C64D-A9BA-32FEE3265010}" srcOrd="1" destOrd="0" parTransId="{F62EB249-94B8-554B-9E34-E7F8C4BB56FB}" sibTransId="{B142FF54-3EF7-AE42-B149-ADA644908E81}"/>
    <dgm:cxn modelId="{50471EDC-F8B8-F94A-88A5-AD2EDC6C7F0C}" srcId="{3C763FDC-9381-3946-B4F7-3B460F091357}" destId="{43D1507A-E255-CC48-935D-436D6E51069F}" srcOrd="0" destOrd="0" parTransId="{FBB4423F-785D-824C-AE9A-CF64D7AEEF4B}" sibTransId="{902EC898-A353-A643-A4F9-6B6A4E378074}"/>
    <dgm:cxn modelId="{17B2ACDE-354D-6B46-8BD5-896F42153F12}" srcId="{43D1507A-E255-CC48-935D-436D6E51069F}" destId="{B8EFF171-F310-2146-8249-211566C08E3E}" srcOrd="1" destOrd="0" parTransId="{1DE6E8BF-EEF5-C045-AE63-329821B6FDF1}" sibTransId="{C0EA14E6-86BA-704A-A949-D96EE851CF54}"/>
    <dgm:cxn modelId="{4A7DCCB1-F5E0-E24C-904C-CA335F9888CA}" type="presOf" srcId="{B8EFF171-F310-2146-8249-211566C08E3E}" destId="{24E8E2D6-BEEB-9348-9776-1E8FB7A466D7}" srcOrd="0" destOrd="2" presId="urn:microsoft.com/office/officeart/2005/8/layout/vList4"/>
    <dgm:cxn modelId="{B7FAAB36-AF5B-9D47-8898-C4059241A4A7}" type="presOf" srcId="{B8EFF171-F310-2146-8249-211566C08E3E}" destId="{2B1152AC-2A12-594E-8D83-508529FE3451}" srcOrd="1" destOrd="2" presId="urn:microsoft.com/office/officeart/2005/8/layout/vList4"/>
    <dgm:cxn modelId="{D46C4484-076A-8C40-8472-F19D32A2C42C}" srcId="{43D1507A-E255-CC48-935D-436D6E51069F}" destId="{D88C074D-F3F7-7B4B-A1DE-CD4B782ECC16}" srcOrd="2" destOrd="0" parTransId="{03141FE1-7541-8748-AEAD-FDA5FE2D1E34}" sibTransId="{497D8369-82CF-644A-A856-8B7124DAB3C0}"/>
    <dgm:cxn modelId="{2F7938C9-579D-574F-802B-56006C0C715B}" srcId="{CE36A39B-AF89-9049-9DA8-D27D7400CF95}" destId="{77A582DC-D5E4-3044-A8B9-6D6463EF1724}" srcOrd="3" destOrd="0" parTransId="{0D47717A-5143-3740-8BA3-DA3C280FD05E}" sibTransId="{1562C960-FDF4-F248-B3F9-F161F688AACE}"/>
    <dgm:cxn modelId="{3148880E-605B-F644-A46D-43C4EEF9122B}" srcId="{CE36A39B-AF89-9049-9DA8-D27D7400CF95}" destId="{DBDE8C1E-318C-C34D-875B-237A68DD9B28}" srcOrd="0" destOrd="0" parTransId="{13118281-21A5-234E-A550-71EF8EECDEA2}" sibTransId="{A261898A-BFBB-724C-8AA0-3F2D3EB0960F}"/>
    <dgm:cxn modelId="{12A8B64C-7633-E84F-BF87-C75DF3BD4A7C}" srcId="{CE36A39B-AF89-9049-9DA8-D27D7400CF95}" destId="{14856EB2-C0DF-1741-8F1F-50CFF928BE94}" srcOrd="2" destOrd="0" parTransId="{864055B2-EED1-4049-9979-385D24F3159B}" sibTransId="{A867A0F9-B703-6749-8768-4074653F83C8}"/>
    <dgm:cxn modelId="{1CD9BC3B-7CB2-EF42-9D27-3A110DE852AD}" type="presOf" srcId="{587F1C86-A636-D440-BE25-BB9F52E18D50}" destId="{24E8E2D6-BEEB-9348-9776-1E8FB7A466D7}" srcOrd="0" destOrd="1" presId="urn:microsoft.com/office/officeart/2005/8/layout/vList4"/>
    <dgm:cxn modelId="{3DCAB1E9-007D-F849-8714-CBB252C23CC2}" type="presOf" srcId="{49D36323-B32A-3647-89B5-727972EA76F9}" destId="{2B1152AC-2A12-594E-8D83-508529FE3451}" srcOrd="1" destOrd="4" presId="urn:microsoft.com/office/officeart/2005/8/layout/vList4"/>
    <dgm:cxn modelId="{F31276A2-CE8C-C049-BC41-37B673E12E07}" srcId="{43D1507A-E255-CC48-935D-436D6E51069F}" destId="{49D36323-B32A-3647-89B5-727972EA76F9}" srcOrd="3" destOrd="0" parTransId="{BDA44845-9D4F-C649-A039-48043BA141C5}" sibTransId="{855A0813-12F5-5347-8766-4261D8068E40}"/>
    <dgm:cxn modelId="{07021984-5AA0-C043-B32E-5AC0CF13EF3C}" type="presOf" srcId="{43D1507A-E255-CC48-935D-436D6E51069F}" destId="{2B1152AC-2A12-594E-8D83-508529FE3451}" srcOrd="1" destOrd="0" presId="urn:microsoft.com/office/officeart/2005/8/layout/vList4"/>
    <dgm:cxn modelId="{435BBAC0-56C4-E548-9B1C-B3EB221A62CB}" type="presOf" srcId="{B3F86C19-F173-C64D-A9BA-32FEE3265010}" destId="{371B3B44-5903-424C-BEF6-79A526ADEDEB}" srcOrd="1" destOrd="2" presId="urn:microsoft.com/office/officeart/2005/8/layout/vList4"/>
    <dgm:cxn modelId="{5781AAA9-3022-FC4E-8C99-11179DB087F1}" type="presOf" srcId="{DBDE8C1E-318C-C34D-875B-237A68DD9B28}" destId="{371B3B44-5903-424C-BEF6-79A526ADEDEB}" srcOrd="1" destOrd="1" presId="urn:microsoft.com/office/officeart/2005/8/layout/vList4"/>
    <dgm:cxn modelId="{93E1DAE4-F153-6A42-9CDB-1CF457E53303}" type="presParOf" srcId="{D9AA1155-A63E-C549-A406-11BD03FEDF0E}" destId="{01555EF6-9623-4C41-B739-7A1E605EDF84}" srcOrd="0" destOrd="0" presId="urn:microsoft.com/office/officeart/2005/8/layout/vList4"/>
    <dgm:cxn modelId="{A0CDB658-C996-4C40-8E39-0322720BA375}" type="presParOf" srcId="{01555EF6-9623-4C41-B739-7A1E605EDF84}" destId="{24E8E2D6-BEEB-9348-9776-1E8FB7A466D7}" srcOrd="0" destOrd="0" presId="urn:microsoft.com/office/officeart/2005/8/layout/vList4"/>
    <dgm:cxn modelId="{53628C9B-2ACD-554E-974D-97466FAC9342}" type="presParOf" srcId="{01555EF6-9623-4C41-B739-7A1E605EDF84}" destId="{2222AF24-E2DE-A74A-8D9F-36B4F0AE4440}" srcOrd="1" destOrd="0" presId="urn:microsoft.com/office/officeart/2005/8/layout/vList4"/>
    <dgm:cxn modelId="{CD188572-A318-1246-A612-88C89076C943}" type="presParOf" srcId="{01555EF6-9623-4C41-B739-7A1E605EDF84}" destId="{2B1152AC-2A12-594E-8D83-508529FE3451}" srcOrd="2" destOrd="0" presId="urn:microsoft.com/office/officeart/2005/8/layout/vList4"/>
    <dgm:cxn modelId="{C0D18E8C-76E4-D24E-875E-D1B4FD7DCF60}" type="presParOf" srcId="{D9AA1155-A63E-C549-A406-11BD03FEDF0E}" destId="{527AC465-AA6B-A740-9397-FBCBB3371190}" srcOrd="1" destOrd="0" presId="urn:microsoft.com/office/officeart/2005/8/layout/vList4"/>
    <dgm:cxn modelId="{4A782BFE-B143-1741-8344-880DC6DDD2E2}" type="presParOf" srcId="{D9AA1155-A63E-C549-A406-11BD03FEDF0E}" destId="{00D0B76E-980A-2748-9206-FB163E0AAEFA}" srcOrd="2" destOrd="0" presId="urn:microsoft.com/office/officeart/2005/8/layout/vList4"/>
    <dgm:cxn modelId="{6844B3CA-5280-C14B-8F0E-2D27776CF7F2}" type="presParOf" srcId="{00D0B76E-980A-2748-9206-FB163E0AAEFA}" destId="{2C433A1E-4861-4A4E-887B-2D1689A30821}" srcOrd="0" destOrd="0" presId="urn:microsoft.com/office/officeart/2005/8/layout/vList4"/>
    <dgm:cxn modelId="{D986FBFB-55C5-594F-A731-2F29F36E105F}" type="presParOf" srcId="{00D0B76E-980A-2748-9206-FB163E0AAEFA}" destId="{B3E363CC-D148-2D41-844E-76A2FE2BEDC5}" srcOrd="1" destOrd="0" presId="urn:microsoft.com/office/officeart/2005/8/layout/vList4"/>
    <dgm:cxn modelId="{778E47F4-3D40-994A-94AA-D7CFBC7C9A06}" type="presParOf" srcId="{00D0B76E-980A-2748-9206-FB163E0AAEFA}" destId="{371B3B44-5903-424C-BEF6-79A526ADEDE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172E64E-7C20-8E4F-88BD-0378778BC106}" type="doc">
      <dgm:prSet loTypeId="urn:microsoft.com/office/officeart/2005/8/layout/vList5" loCatId="" qsTypeId="urn:microsoft.com/office/officeart/2005/8/quickstyle/simple2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0EA3E60C-402F-B044-8E09-72AF5337BD2E}">
      <dgm:prSet phldrT="[Text]" custT="1"/>
      <dgm:spPr/>
      <dgm:t>
        <a:bodyPr/>
        <a:lstStyle/>
        <a:p>
          <a:r>
            <a:rPr lang="en-US" sz="4600" b="0" dirty="0" smtClean="0"/>
            <a:t>SAĞLIK VE EĞİTİM</a:t>
          </a:r>
          <a:endParaRPr lang="en-US" sz="4600" b="0" dirty="0"/>
        </a:p>
      </dgm:t>
    </dgm:pt>
    <dgm:pt modelId="{37C390ED-74D7-BD4A-B28D-666D46FCF39F}" type="parTrans" cxnId="{968F1BC2-F418-ED42-AAAC-A2DC2EFCA98A}">
      <dgm:prSet/>
      <dgm:spPr/>
      <dgm:t>
        <a:bodyPr/>
        <a:lstStyle/>
        <a:p>
          <a:endParaRPr lang="en-US"/>
        </a:p>
      </dgm:t>
    </dgm:pt>
    <dgm:pt modelId="{22EE254B-4955-E741-9E23-8BBD189A658F}" type="sibTrans" cxnId="{968F1BC2-F418-ED42-AAAC-A2DC2EFCA98A}">
      <dgm:prSet/>
      <dgm:spPr/>
      <dgm:t>
        <a:bodyPr/>
        <a:lstStyle/>
        <a:p>
          <a:endParaRPr lang="en-US"/>
        </a:p>
      </dgm:t>
    </dgm:pt>
    <dgm:pt modelId="{C3E53D29-C97F-2F4E-91B3-01BA29C95788}" type="pres">
      <dgm:prSet presAssocID="{B172E64E-7C20-8E4F-88BD-0378778BC1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142BF2-5D52-C94A-B942-1E1750528363}" type="pres">
      <dgm:prSet presAssocID="{0EA3E60C-402F-B044-8E09-72AF5337BD2E}" presName="linNode" presStyleCnt="0"/>
      <dgm:spPr/>
      <dgm:t>
        <a:bodyPr/>
        <a:lstStyle/>
        <a:p>
          <a:endParaRPr lang="en-US"/>
        </a:p>
      </dgm:t>
    </dgm:pt>
    <dgm:pt modelId="{F571BD10-620D-E440-B659-C8EC885954ED}" type="pres">
      <dgm:prSet presAssocID="{0EA3E60C-402F-B044-8E09-72AF5337BD2E}" presName="parentText" presStyleLbl="node1" presStyleIdx="0" presStyleCnt="1" custLinFactNeighborX="-8891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B43A77-A484-F840-A13D-D8A2FBDA2D59}" type="presOf" srcId="{0EA3E60C-402F-B044-8E09-72AF5337BD2E}" destId="{F571BD10-620D-E440-B659-C8EC885954ED}" srcOrd="0" destOrd="0" presId="urn:microsoft.com/office/officeart/2005/8/layout/vList5"/>
    <dgm:cxn modelId="{968F1BC2-F418-ED42-AAAC-A2DC2EFCA98A}" srcId="{B172E64E-7C20-8E4F-88BD-0378778BC106}" destId="{0EA3E60C-402F-B044-8E09-72AF5337BD2E}" srcOrd="0" destOrd="0" parTransId="{37C390ED-74D7-BD4A-B28D-666D46FCF39F}" sibTransId="{22EE254B-4955-E741-9E23-8BBD189A658F}"/>
    <dgm:cxn modelId="{97E66AE7-BFEB-8349-B558-A4FCF651B340}" type="presOf" srcId="{B172E64E-7C20-8E4F-88BD-0378778BC106}" destId="{C3E53D29-C97F-2F4E-91B3-01BA29C95788}" srcOrd="0" destOrd="0" presId="urn:microsoft.com/office/officeart/2005/8/layout/vList5"/>
    <dgm:cxn modelId="{F4B338B8-2950-FE41-9118-962DDAAD16D4}" type="presParOf" srcId="{C3E53D29-C97F-2F4E-91B3-01BA29C95788}" destId="{18142BF2-5D52-C94A-B942-1E1750528363}" srcOrd="0" destOrd="0" presId="urn:microsoft.com/office/officeart/2005/8/layout/vList5"/>
    <dgm:cxn modelId="{EE1AFA32-632D-2D48-A917-AABBC63D7406}" type="presParOf" srcId="{18142BF2-5D52-C94A-B942-1E1750528363}" destId="{F571BD10-620D-E440-B659-C8EC885954E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E54C1A2-1D6D-B043-B8BD-891329E1620D}" type="doc">
      <dgm:prSet loTypeId="urn:microsoft.com/office/officeart/2005/8/layout/hierarchy4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A5DCEB7-942D-A040-9133-4F3E78B250A9}">
      <dgm:prSet phldrT="[Text]" custT="1"/>
      <dgm:spPr/>
      <dgm:t>
        <a:bodyPr/>
        <a:lstStyle/>
        <a:p>
          <a:r>
            <a:rPr lang="en-US" sz="4400" dirty="0" smtClean="0"/>
            <a:t>100 OKUL</a:t>
          </a:r>
          <a:endParaRPr lang="en-US" sz="4400" dirty="0"/>
        </a:p>
      </dgm:t>
    </dgm:pt>
    <dgm:pt modelId="{F5566363-9C78-A443-B581-C5D870E6E1A5}" type="parTrans" cxnId="{8AF542D8-F5E0-1545-8EA9-F1585A7CEC41}">
      <dgm:prSet/>
      <dgm:spPr/>
      <dgm:t>
        <a:bodyPr/>
        <a:lstStyle/>
        <a:p>
          <a:endParaRPr lang="en-US"/>
        </a:p>
      </dgm:t>
    </dgm:pt>
    <dgm:pt modelId="{15CC15A9-F5A0-E940-829A-DC5592667156}" type="sibTrans" cxnId="{8AF542D8-F5E0-1545-8EA9-F1585A7CEC41}">
      <dgm:prSet/>
      <dgm:spPr/>
      <dgm:t>
        <a:bodyPr/>
        <a:lstStyle/>
        <a:p>
          <a:endParaRPr lang="en-US"/>
        </a:p>
      </dgm:t>
    </dgm:pt>
    <dgm:pt modelId="{96AF6D05-E0E4-5347-8884-9A97B150A32F}">
      <dgm:prSet phldrT="[Text]" custT="1"/>
      <dgm:spPr/>
      <dgm:t>
        <a:bodyPr/>
        <a:lstStyle/>
        <a:p>
          <a:r>
            <a:rPr lang="en-US" sz="4400" dirty="0" smtClean="0"/>
            <a:t>12 HASTANE</a:t>
          </a:r>
          <a:endParaRPr lang="en-US" sz="4400" dirty="0"/>
        </a:p>
      </dgm:t>
    </dgm:pt>
    <dgm:pt modelId="{322BD0B3-77AB-904F-938B-59211B90C034}" type="parTrans" cxnId="{44460736-36C4-4441-9BA5-76ED668E80CA}">
      <dgm:prSet/>
      <dgm:spPr/>
      <dgm:t>
        <a:bodyPr/>
        <a:lstStyle/>
        <a:p>
          <a:endParaRPr lang="en-US"/>
        </a:p>
      </dgm:t>
    </dgm:pt>
    <dgm:pt modelId="{FF3C2D6F-FE00-A943-9D0F-FB0CF46E601C}" type="sibTrans" cxnId="{44460736-36C4-4441-9BA5-76ED668E80CA}">
      <dgm:prSet/>
      <dgm:spPr/>
      <dgm:t>
        <a:bodyPr/>
        <a:lstStyle/>
        <a:p>
          <a:endParaRPr lang="en-US"/>
        </a:p>
      </dgm:t>
    </dgm:pt>
    <dgm:pt modelId="{230D8F3A-E379-4443-837C-C15936C57497}" type="pres">
      <dgm:prSet presAssocID="{9E54C1A2-1D6D-B043-B8BD-891329E1620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46B819C-7D77-094A-981B-0594CDA87A26}" type="pres">
      <dgm:prSet presAssocID="{8A5DCEB7-942D-A040-9133-4F3E78B250A9}" presName="vertOne" presStyleCnt="0"/>
      <dgm:spPr/>
    </dgm:pt>
    <dgm:pt modelId="{557FAE64-E1A6-DA43-9333-6A142F755D34}" type="pres">
      <dgm:prSet presAssocID="{8A5DCEB7-942D-A040-9133-4F3E78B250A9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3389CA-9EF9-B64A-B484-D89FB46CA517}" type="pres">
      <dgm:prSet presAssocID="{8A5DCEB7-942D-A040-9133-4F3E78B250A9}" presName="parTransOne" presStyleCnt="0"/>
      <dgm:spPr/>
    </dgm:pt>
    <dgm:pt modelId="{5D1C4C43-FF71-184A-9578-5436BAF7A7DD}" type="pres">
      <dgm:prSet presAssocID="{8A5DCEB7-942D-A040-9133-4F3E78B250A9}" presName="horzOne" presStyleCnt="0"/>
      <dgm:spPr/>
    </dgm:pt>
    <dgm:pt modelId="{70ED4005-3226-3549-BEFC-78C5A796DE15}" type="pres">
      <dgm:prSet presAssocID="{96AF6D05-E0E4-5347-8884-9A97B150A32F}" presName="vertTwo" presStyleCnt="0"/>
      <dgm:spPr/>
    </dgm:pt>
    <dgm:pt modelId="{62A65216-F301-E74A-B44C-CA122D020359}" type="pres">
      <dgm:prSet presAssocID="{96AF6D05-E0E4-5347-8884-9A97B150A32F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414AD0-F4EA-BA44-8318-244CBBAADF81}" type="pres">
      <dgm:prSet presAssocID="{96AF6D05-E0E4-5347-8884-9A97B150A32F}" presName="horzTwo" presStyleCnt="0"/>
      <dgm:spPr/>
    </dgm:pt>
  </dgm:ptLst>
  <dgm:cxnLst>
    <dgm:cxn modelId="{8AF542D8-F5E0-1545-8EA9-F1585A7CEC41}" srcId="{9E54C1A2-1D6D-B043-B8BD-891329E1620D}" destId="{8A5DCEB7-942D-A040-9133-4F3E78B250A9}" srcOrd="0" destOrd="0" parTransId="{F5566363-9C78-A443-B581-C5D870E6E1A5}" sibTransId="{15CC15A9-F5A0-E940-829A-DC5592667156}"/>
    <dgm:cxn modelId="{44460736-36C4-4441-9BA5-76ED668E80CA}" srcId="{8A5DCEB7-942D-A040-9133-4F3E78B250A9}" destId="{96AF6D05-E0E4-5347-8884-9A97B150A32F}" srcOrd="0" destOrd="0" parTransId="{322BD0B3-77AB-904F-938B-59211B90C034}" sibTransId="{FF3C2D6F-FE00-A943-9D0F-FB0CF46E601C}"/>
    <dgm:cxn modelId="{27C6332B-78E8-1B4B-8F9D-22D3221263CC}" type="presOf" srcId="{8A5DCEB7-942D-A040-9133-4F3E78B250A9}" destId="{557FAE64-E1A6-DA43-9333-6A142F755D34}" srcOrd="0" destOrd="0" presId="urn:microsoft.com/office/officeart/2005/8/layout/hierarchy4"/>
    <dgm:cxn modelId="{F3CF6C9C-BA6B-4346-BBDF-7522952702E8}" type="presOf" srcId="{96AF6D05-E0E4-5347-8884-9A97B150A32F}" destId="{62A65216-F301-E74A-B44C-CA122D020359}" srcOrd="0" destOrd="0" presId="urn:microsoft.com/office/officeart/2005/8/layout/hierarchy4"/>
    <dgm:cxn modelId="{3FBA7F7F-5FAA-8643-9F23-5736E3DC3692}" type="presOf" srcId="{9E54C1A2-1D6D-B043-B8BD-891329E1620D}" destId="{230D8F3A-E379-4443-837C-C15936C57497}" srcOrd="0" destOrd="0" presId="urn:microsoft.com/office/officeart/2005/8/layout/hierarchy4"/>
    <dgm:cxn modelId="{4B2C8921-16DE-1A42-92CE-6CB255C4309D}" type="presParOf" srcId="{230D8F3A-E379-4443-837C-C15936C57497}" destId="{A46B819C-7D77-094A-981B-0594CDA87A26}" srcOrd="0" destOrd="0" presId="urn:microsoft.com/office/officeart/2005/8/layout/hierarchy4"/>
    <dgm:cxn modelId="{8BA6C936-1E88-C54C-85B8-598925F370DA}" type="presParOf" srcId="{A46B819C-7D77-094A-981B-0594CDA87A26}" destId="{557FAE64-E1A6-DA43-9333-6A142F755D34}" srcOrd="0" destOrd="0" presId="urn:microsoft.com/office/officeart/2005/8/layout/hierarchy4"/>
    <dgm:cxn modelId="{A2B3BEB1-9E91-F04D-BBDE-688CD0DE1B1B}" type="presParOf" srcId="{A46B819C-7D77-094A-981B-0594CDA87A26}" destId="{8E3389CA-9EF9-B64A-B484-D89FB46CA517}" srcOrd="1" destOrd="0" presId="urn:microsoft.com/office/officeart/2005/8/layout/hierarchy4"/>
    <dgm:cxn modelId="{DDCE00C5-ADE1-7C41-B4AA-8B25931B8EAE}" type="presParOf" srcId="{A46B819C-7D77-094A-981B-0594CDA87A26}" destId="{5D1C4C43-FF71-184A-9578-5436BAF7A7DD}" srcOrd="2" destOrd="0" presId="urn:microsoft.com/office/officeart/2005/8/layout/hierarchy4"/>
    <dgm:cxn modelId="{67514B87-95ED-5045-B17B-E263117EB367}" type="presParOf" srcId="{5D1C4C43-FF71-184A-9578-5436BAF7A7DD}" destId="{70ED4005-3226-3549-BEFC-78C5A796DE15}" srcOrd="0" destOrd="0" presId="urn:microsoft.com/office/officeart/2005/8/layout/hierarchy4"/>
    <dgm:cxn modelId="{43FCDE9C-A82D-084E-B42C-31E97803604B}" type="presParOf" srcId="{70ED4005-3226-3549-BEFC-78C5A796DE15}" destId="{62A65216-F301-E74A-B44C-CA122D020359}" srcOrd="0" destOrd="0" presId="urn:microsoft.com/office/officeart/2005/8/layout/hierarchy4"/>
    <dgm:cxn modelId="{52AAE887-E046-0F48-88C8-D7E0056FB836}" type="presParOf" srcId="{70ED4005-3226-3549-BEFC-78C5A796DE15}" destId="{9D414AD0-F4EA-BA44-8318-244CBBAADF8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FA55036-A0E9-5149-9F61-12A83E5E4990}" type="doc">
      <dgm:prSet loTypeId="urn:microsoft.com/office/officeart/2005/8/layout/matrix1" loCatId="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D939F47-7DF2-AF47-8597-011B81541484}">
      <dgm:prSet phldrT="[Text]" custT="1"/>
      <dgm:spPr/>
      <dgm:t>
        <a:bodyPr/>
        <a:lstStyle/>
        <a:p>
          <a:r>
            <a:rPr lang="en-US" sz="2400" smtClean="0"/>
            <a:t>MOZAMBİK DEVLETİNCE SAĞLANAN TEŞVİKLER</a:t>
          </a:r>
          <a:endParaRPr lang="en-US" sz="2400" dirty="0"/>
        </a:p>
      </dgm:t>
    </dgm:pt>
    <dgm:pt modelId="{02ED537D-7EFA-8346-A876-2C923113922E}" type="parTrans" cxnId="{E042EE17-400C-F541-B661-2A7A9678DF99}">
      <dgm:prSet/>
      <dgm:spPr/>
      <dgm:t>
        <a:bodyPr/>
        <a:lstStyle/>
        <a:p>
          <a:endParaRPr lang="en-US"/>
        </a:p>
      </dgm:t>
    </dgm:pt>
    <dgm:pt modelId="{EC1B3827-363E-6B47-9A8F-18730B436F25}" type="sibTrans" cxnId="{E042EE17-400C-F541-B661-2A7A9678DF99}">
      <dgm:prSet/>
      <dgm:spPr/>
      <dgm:t>
        <a:bodyPr/>
        <a:lstStyle/>
        <a:p>
          <a:endParaRPr lang="en-US"/>
        </a:p>
      </dgm:t>
    </dgm:pt>
    <dgm:pt modelId="{3A2C672B-8335-6244-8C28-066D5937B0DE}">
      <dgm:prSet phldrT="[Text]" custT="1"/>
      <dgm:spPr/>
      <dgm:t>
        <a:bodyPr/>
        <a:lstStyle/>
        <a:p>
          <a:endParaRPr lang="en-US" sz="2400" dirty="0" smtClean="0"/>
        </a:p>
        <a:p>
          <a:r>
            <a:rPr lang="en-US" sz="2000" dirty="0" smtClean="0"/>
            <a:t>KDV MUAFİYETİ</a:t>
          </a:r>
        </a:p>
        <a:p>
          <a:r>
            <a:rPr lang="en-US" sz="2000" dirty="0" smtClean="0"/>
            <a:t>GÜMRÜK VERGİSİ MUAFİYETİ</a:t>
          </a:r>
          <a:endParaRPr lang="en-US" sz="2000" dirty="0"/>
        </a:p>
      </dgm:t>
    </dgm:pt>
    <dgm:pt modelId="{DD228A85-7D92-294F-9EC3-289C5CF5ECF6}" type="parTrans" cxnId="{EC355654-F8BD-094A-8B72-E2111A96A03B}">
      <dgm:prSet/>
      <dgm:spPr/>
      <dgm:t>
        <a:bodyPr/>
        <a:lstStyle/>
        <a:p>
          <a:endParaRPr lang="en-US"/>
        </a:p>
      </dgm:t>
    </dgm:pt>
    <dgm:pt modelId="{8ADFBC79-2219-F645-ADE6-D20A2189DFD7}" type="sibTrans" cxnId="{EC355654-F8BD-094A-8B72-E2111A96A03B}">
      <dgm:prSet/>
      <dgm:spPr/>
      <dgm:t>
        <a:bodyPr/>
        <a:lstStyle/>
        <a:p>
          <a:endParaRPr lang="en-US"/>
        </a:p>
      </dgm:t>
    </dgm:pt>
    <dgm:pt modelId="{141D7A40-B610-D140-82C5-827F55A23CB8}">
      <dgm:prSet phldrT="[Text]" custT="1"/>
      <dgm:spPr/>
      <dgm:t>
        <a:bodyPr/>
        <a:lstStyle/>
        <a:p>
          <a:endParaRPr lang="en-US" sz="2000" dirty="0" smtClean="0"/>
        </a:p>
        <a:p>
          <a:r>
            <a:rPr lang="en-US" sz="2000" dirty="0" smtClean="0"/>
            <a:t>BEDELSİZ ARAZİ TAHSİSİ</a:t>
          </a:r>
          <a:endParaRPr lang="en-US" sz="2000" dirty="0"/>
        </a:p>
      </dgm:t>
    </dgm:pt>
    <dgm:pt modelId="{5E89CE48-1646-BC47-8A11-FC3B2E03980A}" type="parTrans" cxnId="{2C64EA79-D1E7-7A4F-A346-675A38876A99}">
      <dgm:prSet/>
      <dgm:spPr/>
      <dgm:t>
        <a:bodyPr/>
        <a:lstStyle/>
        <a:p>
          <a:endParaRPr lang="en-US"/>
        </a:p>
      </dgm:t>
    </dgm:pt>
    <dgm:pt modelId="{D8F56B1D-77E8-1D47-BD1E-B4F3CB8A0714}" type="sibTrans" cxnId="{2C64EA79-D1E7-7A4F-A346-675A38876A99}">
      <dgm:prSet/>
      <dgm:spPr/>
      <dgm:t>
        <a:bodyPr/>
        <a:lstStyle/>
        <a:p>
          <a:endParaRPr lang="en-US"/>
        </a:p>
      </dgm:t>
    </dgm:pt>
    <dgm:pt modelId="{47A3CA0F-F1EC-6A46-A719-FE3F9275DFE6}">
      <dgm:prSet phldrT="[Text]" custT="1"/>
      <dgm:spPr/>
      <dgm:t>
        <a:bodyPr/>
        <a:lstStyle/>
        <a:p>
          <a:r>
            <a:rPr lang="en-US" sz="2000" dirty="0" smtClean="0"/>
            <a:t>YATIRIM İNDİRİMİ</a:t>
          </a:r>
        </a:p>
        <a:p>
          <a:r>
            <a:rPr lang="en-US" sz="2000" dirty="0" smtClean="0"/>
            <a:t>KURUMLAR VERGİSİ MUAFİYETİ</a:t>
          </a:r>
          <a:endParaRPr lang="en-US" sz="2000" dirty="0"/>
        </a:p>
      </dgm:t>
    </dgm:pt>
    <dgm:pt modelId="{A37E5557-CAA0-194A-AD31-E9624FE1D540}" type="parTrans" cxnId="{EBDC276B-E45D-4D40-BD3C-A41ED28F1448}">
      <dgm:prSet/>
      <dgm:spPr/>
      <dgm:t>
        <a:bodyPr/>
        <a:lstStyle/>
        <a:p>
          <a:endParaRPr lang="en-US"/>
        </a:p>
      </dgm:t>
    </dgm:pt>
    <dgm:pt modelId="{B030DCE9-F9D3-1847-A491-97FD1C881093}" type="sibTrans" cxnId="{EBDC276B-E45D-4D40-BD3C-A41ED28F1448}">
      <dgm:prSet/>
      <dgm:spPr/>
      <dgm:t>
        <a:bodyPr/>
        <a:lstStyle/>
        <a:p>
          <a:endParaRPr lang="en-US"/>
        </a:p>
      </dgm:t>
    </dgm:pt>
    <dgm:pt modelId="{0DC90F48-DD20-5C43-8D35-E99EDB55CB0B}">
      <dgm:prSet phldrT="[Text]" custT="1"/>
      <dgm:spPr/>
      <dgm:t>
        <a:bodyPr/>
        <a:lstStyle/>
        <a:p>
          <a:r>
            <a:rPr lang="en-US" sz="2000" dirty="0" smtClean="0"/>
            <a:t>MESLEKİ EĞİTİM HARCAMALARI VERGİ İNDİRİMİ</a:t>
          </a:r>
          <a:endParaRPr lang="en-US" sz="2000" dirty="0"/>
        </a:p>
      </dgm:t>
    </dgm:pt>
    <dgm:pt modelId="{00B142D8-6615-084E-862F-70BA7E9BF019}" type="parTrans" cxnId="{68CF821B-FF0B-F841-AF87-4DEF79AAD42C}">
      <dgm:prSet/>
      <dgm:spPr/>
      <dgm:t>
        <a:bodyPr/>
        <a:lstStyle/>
        <a:p>
          <a:endParaRPr lang="en-US"/>
        </a:p>
      </dgm:t>
    </dgm:pt>
    <dgm:pt modelId="{B32C5958-FABC-FD45-80E8-3F66AF3393BF}" type="sibTrans" cxnId="{68CF821B-FF0B-F841-AF87-4DEF79AAD42C}">
      <dgm:prSet/>
      <dgm:spPr/>
      <dgm:t>
        <a:bodyPr/>
        <a:lstStyle/>
        <a:p>
          <a:endParaRPr lang="en-US"/>
        </a:p>
      </dgm:t>
    </dgm:pt>
    <dgm:pt modelId="{74C70D7B-A6CE-B84F-A3F4-068F892F85DC}" type="pres">
      <dgm:prSet presAssocID="{FFA55036-A0E9-5149-9F61-12A83E5E499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2F03EB-441B-644D-B828-AED1CE8FA301}" type="pres">
      <dgm:prSet presAssocID="{FFA55036-A0E9-5149-9F61-12A83E5E4990}" presName="matrix" presStyleCnt="0"/>
      <dgm:spPr/>
      <dgm:t>
        <a:bodyPr/>
        <a:lstStyle/>
        <a:p>
          <a:endParaRPr lang="en-US"/>
        </a:p>
      </dgm:t>
    </dgm:pt>
    <dgm:pt modelId="{55B7CDB7-B5DB-A946-A38E-416BFC282730}" type="pres">
      <dgm:prSet presAssocID="{FFA55036-A0E9-5149-9F61-12A83E5E4990}" presName="tile1" presStyleLbl="node1" presStyleIdx="0" presStyleCnt="4"/>
      <dgm:spPr/>
      <dgm:t>
        <a:bodyPr/>
        <a:lstStyle/>
        <a:p>
          <a:endParaRPr lang="en-US"/>
        </a:p>
      </dgm:t>
    </dgm:pt>
    <dgm:pt modelId="{F11E9756-682A-1340-9481-4A17A2C4051B}" type="pres">
      <dgm:prSet presAssocID="{FFA55036-A0E9-5149-9F61-12A83E5E499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4E5B63-CCB6-7D44-872D-896E1FBFE2CB}" type="pres">
      <dgm:prSet presAssocID="{FFA55036-A0E9-5149-9F61-12A83E5E4990}" presName="tile2" presStyleLbl="node1" presStyleIdx="1" presStyleCnt="4"/>
      <dgm:spPr/>
      <dgm:t>
        <a:bodyPr/>
        <a:lstStyle/>
        <a:p>
          <a:endParaRPr lang="en-US"/>
        </a:p>
      </dgm:t>
    </dgm:pt>
    <dgm:pt modelId="{7EA800A4-C458-4048-8476-043D6D74200A}" type="pres">
      <dgm:prSet presAssocID="{FFA55036-A0E9-5149-9F61-12A83E5E499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F62713-BA67-1446-A711-12B242A5FFE7}" type="pres">
      <dgm:prSet presAssocID="{FFA55036-A0E9-5149-9F61-12A83E5E4990}" presName="tile3" presStyleLbl="node1" presStyleIdx="2" presStyleCnt="4"/>
      <dgm:spPr/>
      <dgm:t>
        <a:bodyPr/>
        <a:lstStyle/>
        <a:p>
          <a:endParaRPr lang="en-US"/>
        </a:p>
      </dgm:t>
    </dgm:pt>
    <dgm:pt modelId="{D8555E4B-69C0-644C-958F-872564C54DEB}" type="pres">
      <dgm:prSet presAssocID="{FFA55036-A0E9-5149-9F61-12A83E5E499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F2E4D9-0C73-EF46-A122-34571E03D0EC}" type="pres">
      <dgm:prSet presAssocID="{FFA55036-A0E9-5149-9F61-12A83E5E4990}" presName="tile4" presStyleLbl="node1" presStyleIdx="3" presStyleCnt="4"/>
      <dgm:spPr/>
      <dgm:t>
        <a:bodyPr/>
        <a:lstStyle/>
        <a:p>
          <a:endParaRPr lang="en-US"/>
        </a:p>
      </dgm:t>
    </dgm:pt>
    <dgm:pt modelId="{A6FFB192-705B-9E46-9CF9-78B7E86D76B7}" type="pres">
      <dgm:prSet presAssocID="{FFA55036-A0E9-5149-9F61-12A83E5E499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C466B3-5C35-1B48-9C8E-AE87EE07290D}" type="pres">
      <dgm:prSet presAssocID="{FFA55036-A0E9-5149-9F61-12A83E5E4990}" presName="centerTile" presStyleLbl="fgShp" presStyleIdx="0" presStyleCnt="1" custScaleX="249395" custScaleY="7801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24125D66-A99F-3A45-88A7-5B18D449AF73}" type="presOf" srcId="{3A2C672B-8335-6244-8C28-066D5937B0DE}" destId="{55B7CDB7-B5DB-A946-A38E-416BFC282730}" srcOrd="0" destOrd="0" presId="urn:microsoft.com/office/officeart/2005/8/layout/matrix1"/>
    <dgm:cxn modelId="{2C64EA79-D1E7-7A4F-A346-675A38876A99}" srcId="{7D939F47-7DF2-AF47-8597-011B81541484}" destId="{141D7A40-B610-D140-82C5-827F55A23CB8}" srcOrd="1" destOrd="0" parTransId="{5E89CE48-1646-BC47-8A11-FC3B2E03980A}" sibTransId="{D8F56B1D-77E8-1D47-BD1E-B4F3CB8A0714}"/>
    <dgm:cxn modelId="{4D0F17B0-8355-2743-9741-26FB65E23D00}" type="presOf" srcId="{0DC90F48-DD20-5C43-8D35-E99EDB55CB0B}" destId="{A6FFB192-705B-9E46-9CF9-78B7E86D76B7}" srcOrd="1" destOrd="0" presId="urn:microsoft.com/office/officeart/2005/8/layout/matrix1"/>
    <dgm:cxn modelId="{1FA6DCFA-6683-7C45-85AD-7DAD3ADD24EB}" type="presOf" srcId="{3A2C672B-8335-6244-8C28-066D5937B0DE}" destId="{F11E9756-682A-1340-9481-4A17A2C4051B}" srcOrd="1" destOrd="0" presId="urn:microsoft.com/office/officeart/2005/8/layout/matrix1"/>
    <dgm:cxn modelId="{7F858723-C452-2745-A964-CE4F51EDF165}" type="presOf" srcId="{FFA55036-A0E9-5149-9F61-12A83E5E4990}" destId="{74C70D7B-A6CE-B84F-A3F4-068F892F85DC}" srcOrd="0" destOrd="0" presId="urn:microsoft.com/office/officeart/2005/8/layout/matrix1"/>
    <dgm:cxn modelId="{0D300C78-66E3-3745-9371-5EEDC3AF9EA2}" type="presOf" srcId="{47A3CA0F-F1EC-6A46-A719-FE3F9275DFE6}" destId="{D8555E4B-69C0-644C-958F-872564C54DEB}" srcOrd="1" destOrd="0" presId="urn:microsoft.com/office/officeart/2005/8/layout/matrix1"/>
    <dgm:cxn modelId="{FA2B3A1B-D1F8-7549-A76B-4B12A0F94267}" type="presOf" srcId="{0DC90F48-DD20-5C43-8D35-E99EDB55CB0B}" destId="{7EF2E4D9-0C73-EF46-A122-34571E03D0EC}" srcOrd="0" destOrd="0" presId="urn:microsoft.com/office/officeart/2005/8/layout/matrix1"/>
    <dgm:cxn modelId="{EBDC276B-E45D-4D40-BD3C-A41ED28F1448}" srcId="{7D939F47-7DF2-AF47-8597-011B81541484}" destId="{47A3CA0F-F1EC-6A46-A719-FE3F9275DFE6}" srcOrd="2" destOrd="0" parTransId="{A37E5557-CAA0-194A-AD31-E9624FE1D540}" sibTransId="{B030DCE9-F9D3-1847-A491-97FD1C881093}"/>
    <dgm:cxn modelId="{21965A23-1DD2-5341-8BD5-9A4F7602FC72}" type="presOf" srcId="{141D7A40-B610-D140-82C5-827F55A23CB8}" destId="{CE4E5B63-CCB6-7D44-872D-896E1FBFE2CB}" srcOrd="0" destOrd="0" presId="urn:microsoft.com/office/officeart/2005/8/layout/matrix1"/>
    <dgm:cxn modelId="{8407973C-8500-C646-A50B-23388CB746FC}" type="presOf" srcId="{47A3CA0F-F1EC-6A46-A719-FE3F9275DFE6}" destId="{A3F62713-BA67-1446-A711-12B242A5FFE7}" srcOrd="0" destOrd="0" presId="urn:microsoft.com/office/officeart/2005/8/layout/matrix1"/>
    <dgm:cxn modelId="{68CF821B-FF0B-F841-AF87-4DEF79AAD42C}" srcId="{7D939F47-7DF2-AF47-8597-011B81541484}" destId="{0DC90F48-DD20-5C43-8D35-E99EDB55CB0B}" srcOrd="3" destOrd="0" parTransId="{00B142D8-6615-084E-862F-70BA7E9BF019}" sibTransId="{B32C5958-FABC-FD45-80E8-3F66AF3393BF}"/>
    <dgm:cxn modelId="{B17CA9A4-4297-A44F-A16A-6AC712B5F70B}" type="presOf" srcId="{7D939F47-7DF2-AF47-8597-011B81541484}" destId="{B4C466B3-5C35-1B48-9C8E-AE87EE07290D}" srcOrd="0" destOrd="0" presId="urn:microsoft.com/office/officeart/2005/8/layout/matrix1"/>
    <dgm:cxn modelId="{E042EE17-400C-F541-B661-2A7A9678DF99}" srcId="{FFA55036-A0E9-5149-9F61-12A83E5E4990}" destId="{7D939F47-7DF2-AF47-8597-011B81541484}" srcOrd="0" destOrd="0" parTransId="{02ED537D-7EFA-8346-A876-2C923113922E}" sibTransId="{EC1B3827-363E-6B47-9A8F-18730B436F25}"/>
    <dgm:cxn modelId="{6ED9D22B-4246-1241-8511-AD93E2EAE551}" type="presOf" srcId="{141D7A40-B610-D140-82C5-827F55A23CB8}" destId="{7EA800A4-C458-4048-8476-043D6D74200A}" srcOrd="1" destOrd="0" presId="urn:microsoft.com/office/officeart/2005/8/layout/matrix1"/>
    <dgm:cxn modelId="{EC355654-F8BD-094A-8B72-E2111A96A03B}" srcId="{7D939F47-7DF2-AF47-8597-011B81541484}" destId="{3A2C672B-8335-6244-8C28-066D5937B0DE}" srcOrd="0" destOrd="0" parTransId="{DD228A85-7D92-294F-9EC3-289C5CF5ECF6}" sibTransId="{8ADFBC79-2219-F645-ADE6-D20A2189DFD7}"/>
    <dgm:cxn modelId="{D602D269-96C0-854B-988B-E509D01D3B93}" type="presParOf" srcId="{74C70D7B-A6CE-B84F-A3F4-068F892F85DC}" destId="{D82F03EB-441B-644D-B828-AED1CE8FA301}" srcOrd="0" destOrd="0" presId="urn:microsoft.com/office/officeart/2005/8/layout/matrix1"/>
    <dgm:cxn modelId="{AF3230A5-F593-4C4F-A1C3-FAA6D949974A}" type="presParOf" srcId="{D82F03EB-441B-644D-B828-AED1CE8FA301}" destId="{55B7CDB7-B5DB-A946-A38E-416BFC282730}" srcOrd="0" destOrd="0" presId="urn:microsoft.com/office/officeart/2005/8/layout/matrix1"/>
    <dgm:cxn modelId="{517EAE92-BC08-2846-8673-5C658698DABC}" type="presParOf" srcId="{D82F03EB-441B-644D-B828-AED1CE8FA301}" destId="{F11E9756-682A-1340-9481-4A17A2C4051B}" srcOrd="1" destOrd="0" presId="urn:microsoft.com/office/officeart/2005/8/layout/matrix1"/>
    <dgm:cxn modelId="{0AC0DC31-5180-2940-A1AC-F4DB1E96838F}" type="presParOf" srcId="{D82F03EB-441B-644D-B828-AED1CE8FA301}" destId="{CE4E5B63-CCB6-7D44-872D-896E1FBFE2CB}" srcOrd="2" destOrd="0" presId="urn:microsoft.com/office/officeart/2005/8/layout/matrix1"/>
    <dgm:cxn modelId="{B09D3C15-4969-B34C-AFC7-0BD3544D09AD}" type="presParOf" srcId="{D82F03EB-441B-644D-B828-AED1CE8FA301}" destId="{7EA800A4-C458-4048-8476-043D6D74200A}" srcOrd="3" destOrd="0" presId="urn:microsoft.com/office/officeart/2005/8/layout/matrix1"/>
    <dgm:cxn modelId="{569B2760-EA4E-644F-90B2-AA6663A30BC0}" type="presParOf" srcId="{D82F03EB-441B-644D-B828-AED1CE8FA301}" destId="{A3F62713-BA67-1446-A711-12B242A5FFE7}" srcOrd="4" destOrd="0" presId="urn:microsoft.com/office/officeart/2005/8/layout/matrix1"/>
    <dgm:cxn modelId="{9F0D7203-5498-6E45-90AF-C62AFFEF8C51}" type="presParOf" srcId="{D82F03EB-441B-644D-B828-AED1CE8FA301}" destId="{D8555E4B-69C0-644C-958F-872564C54DEB}" srcOrd="5" destOrd="0" presId="urn:microsoft.com/office/officeart/2005/8/layout/matrix1"/>
    <dgm:cxn modelId="{EDEF1B22-3B52-B948-95B3-AC540EDFE1F2}" type="presParOf" srcId="{D82F03EB-441B-644D-B828-AED1CE8FA301}" destId="{7EF2E4D9-0C73-EF46-A122-34571E03D0EC}" srcOrd="6" destOrd="0" presId="urn:microsoft.com/office/officeart/2005/8/layout/matrix1"/>
    <dgm:cxn modelId="{70731468-697F-2B4F-9097-873C6CA0EF4F}" type="presParOf" srcId="{D82F03EB-441B-644D-B828-AED1CE8FA301}" destId="{A6FFB192-705B-9E46-9CF9-78B7E86D76B7}" srcOrd="7" destOrd="0" presId="urn:microsoft.com/office/officeart/2005/8/layout/matrix1"/>
    <dgm:cxn modelId="{F9DB5610-9CCF-3E41-AA9B-D9A7133B8001}" type="presParOf" srcId="{74C70D7B-A6CE-B84F-A3F4-068F892F85DC}" destId="{B4C466B3-5C35-1B48-9C8E-AE87EE07290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A76D1F9-B335-D54F-8A4D-5806CEF3D98F}" type="doc">
      <dgm:prSet loTypeId="urn:microsoft.com/office/officeart/2005/8/layout/chevron2" loCatId="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E77A8C6-BAC2-0348-9C8F-413CB39444DF}">
      <dgm:prSet phldrT="[Text]"/>
      <dgm:spPr>
        <a:ln>
          <a:solidFill>
            <a:srgbClr val="FFFFFF"/>
          </a:solidFill>
        </a:ln>
      </dgm:spPr>
      <dgm:t>
        <a:bodyPr/>
        <a:lstStyle/>
        <a:p>
          <a:r>
            <a:rPr lang="en-US" dirty="0" smtClean="0"/>
            <a:t>5 GÜN</a:t>
          </a:r>
          <a:endParaRPr lang="en-US" dirty="0"/>
        </a:p>
      </dgm:t>
    </dgm:pt>
    <dgm:pt modelId="{C47A7514-505C-9848-9EE2-34FA2194EA3B}" type="parTrans" cxnId="{30384575-DCD9-6A4A-BD7E-61BACFDEB429}">
      <dgm:prSet/>
      <dgm:spPr/>
      <dgm:t>
        <a:bodyPr/>
        <a:lstStyle/>
        <a:p>
          <a:endParaRPr lang="en-US"/>
        </a:p>
      </dgm:t>
    </dgm:pt>
    <dgm:pt modelId="{8F97DF92-3FC8-DB42-B457-1A45FD8F4BBE}" type="sibTrans" cxnId="{30384575-DCD9-6A4A-BD7E-61BACFDEB429}">
      <dgm:prSet/>
      <dgm:spPr/>
      <dgm:t>
        <a:bodyPr/>
        <a:lstStyle/>
        <a:p>
          <a:endParaRPr lang="en-US"/>
        </a:p>
      </dgm:t>
    </dgm:pt>
    <dgm:pt modelId="{3B785583-930F-D646-8269-2422E491662C}">
      <dgm:prSet phldrT="[Text]"/>
      <dgm:spPr>
        <a:ln>
          <a:solidFill>
            <a:srgbClr val="FFFFFF"/>
          </a:solidFill>
        </a:ln>
      </dgm:spPr>
      <dgm:t>
        <a:bodyPr/>
        <a:lstStyle/>
        <a:p>
          <a:r>
            <a:rPr lang="en-US" dirty="0" smtClean="0"/>
            <a:t>7 GÜN</a:t>
          </a:r>
          <a:endParaRPr lang="en-US" dirty="0"/>
        </a:p>
      </dgm:t>
    </dgm:pt>
    <dgm:pt modelId="{4067A2EE-0C23-D84D-8FA0-76FD3AF21DFB}" type="parTrans" cxnId="{F55E8144-2B75-1B4F-B503-99A6A23F4173}">
      <dgm:prSet/>
      <dgm:spPr/>
      <dgm:t>
        <a:bodyPr/>
        <a:lstStyle/>
        <a:p>
          <a:endParaRPr lang="en-US"/>
        </a:p>
      </dgm:t>
    </dgm:pt>
    <dgm:pt modelId="{53E292A4-EEF2-7544-99E8-F2A72B90498F}" type="sibTrans" cxnId="{F55E8144-2B75-1B4F-B503-99A6A23F4173}">
      <dgm:prSet/>
      <dgm:spPr/>
      <dgm:t>
        <a:bodyPr/>
        <a:lstStyle/>
        <a:p>
          <a:endParaRPr lang="en-US"/>
        </a:p>
      </dgm:t>
    </dgm:pt>
    <dgm:pt modelId="{57540464-7F40-0D43-90E6-23397CA404BB}">
      <dgm:prSet phldrT="[Text]"/>
      <dgm:spPr>
        <a:ln>
          <a:solidFill>
            <a:srgbClr val="FFFFFF"/>
          </a:solidFill>
        </a:ln>
      </dgm:spPr>
      <dgm:t>
        <a:bodyPr/>
        <a:lstStyle/>
        <a:p>
          <a:r>
            <a:rPr lang="en-US" dirty="0" smtClean="0"/>
            <a:t>7 GÜN</a:t>
          </a:r>
          <a:endParaRPr lang="en-US" dirty="0"/>
        </a:p>
      </dgm:t>
    </dgm:pt>
    <dgm:pt modelId="{549EBEC5-EAE2-974B-BF83-5B8A9025F1E1}" type="parTrans" cxnId="{0D586662-643A-EC45-8CBB-90CBBDE6B7A5}">
      <dgm:prSet/>
      <dgm:spPr/>
      <dgm:t>
        <a:bodyPr/>
        <a:lstStyle/>
        <a:p>
          <a:endParaRPr lang="en-US"/>
        </a:p>
      </dgm:t>
    </dgm:pt>
    <dgm:pt modelId="{4FF8334C-B393-AA46-A077-5D7F2487F074}" type="sibTrans" cxnId="{0D586662-643A-EC45-8CBB-90CBBDE6B7A5}">
      <dgm:prSet/>
      <dgm:spPr/>
      <dgm:t>
        <a:bodyPr/>
        <a:lstStyle/>
        <a:p>
          <a:endParaRPr lang="en-US"/>
        </a:p>
      </dgm:t>
    </dgm:pt>
    <dgm:pt modelId="{20B27601-0E7D-0D44-A103-4142769971B2}">
      <dgm:prSet phldrT="[Text]"/>
      <dgm:spPr>
        <a:ln>
          <a:solidFill>
            <a:srgbClr val="FFFFFF"/>
          </a:solidFill>
        </a:ln>
      </dgm:spPr>
      <dgm:t>
        <a:bodyPr/>
        <a:lstStyle/>
        <a:p>
          <a:r>
            <a:rPr lang="en-US" dirty="0" smtClean="0"/>
            <a:t>3 GÜN</a:t>
          </a:r>
          <a:endParaRPr lang="en-US" dirty="0"/>
        </a:p>
      </dgm:t>
    </dgm:pt>
    <dgm:pt modelId="{DBB68C34-D8E1-B34F-9722-B56BD1FBB1A2}" type="parTrans" cxnId="{C1AAB508-4883-AE4A-9130-9FB059A6FD39}">
      <dgm:prSet/>
      <dgm:spPr/>
      <dgm:t>
        <a:bodyPr/>
        <a:lstStyle/>
        <a:p>
          <a:endParaRPr lang="en-US"/>
        </a:p>
      </dgm:t>
    </dgm:pt>
    <dgm:pt modelId="{78FB3345-B57F-1E44-8CA9-597C7ECC196A}" type="sibTrans" cxnId="{C1AAB508-4883-AE4A-9130-9FB059A6FD39}">
      <dgm:prSet/>
      <dgm:spPr/>
      <dgm:t>
        <a:bodyPr/>
        <a:lstStyle/>
        <a:p>
          <a:endParaRPr lang="en-US"/>
        </a:p>
      </dgm:t>
    </dgm:pt>
    <dgm:pt modelId="{4B7EC968-AD9A-7845-9D09-444B33203DBA}">
      <dgm:prSet phldrT="[Text]"/>
      <dgm:spPr/>
      <dgm:t>
        <a:bodyPr/>
        <a:lstStyle/>
        <a:p>
          <a:r>
            <a:rPr lang="en-US" dirty="0" smtClean="0"/>
            <a:t>2 GÜN</a:t>
          </a:r>
          <a:endParaRPr lang="en-US" dirty="0"/>
        </a:p>
      </dgm:t>
    </dgm:pt>
    <dgm:pt modelId="{CE566BBD-8FF9-CD4D-80C0-E026F15D3FBB}" type="parTrans" cxnId="{152287F2-6017-3645-933A-BEF26462B0C3}">
      <dgm:prSet/>
      <dgm:spPr/>
      <dgm:t>
        <a:bodyPr/>
        <a:lstStyle/>
        <a:p>
          <a:endParaRPr lang="en-US"/>
        </a:p>
      </dgm:t>
    </dgm:pt>
    <dgm:pt modelId="{B4B45B1A-5E50-5B47-98F1-B54E31B09C10}" type="sibTrans" cxnId="{152287F2-6017-3645-933A-BEF26462B0C3}">
      <dgm:prSet/>
      <dgm:spPr/>
      <dgm:t>
        <a:bodyPr/>
        <a:lstStyle/>
        <a:p>
          <a:endParaRPr lang="en-US"/>
        </a:p>
      </dgm:t>
    </dgm:pt>
    <dgm:pt modelId="{DDA54BC6-DBFC-F24C-AC34-C8ED571F5D7C}">
      <dgm:prSet/>
      <dgm:spPr/>
      <dgm:t>
        <a:bodyPr/>
        <a:lstStyle/>
        <a:p>
          <a:r>
            <a:rPr lang="en-US" dirty="0" smtClean="0"/>
            <a:t>İSİM REZERVASYONU, SÖZLEŞME TASDİĞİ, VERGİ NUMARASI ALIMI</a:t>
          </a:r>
          <a:endParaRPr lang="en-US" dirty="0"/>
        </a:p>
      </dgm:t>
    </dgm:pt>
    <dgm:pt modelId="{1632A65B-BD9D-BA4F-83D3-A7CB58C1CF50}" type="parTrans" cxnId="{E1505D7A-B7C6-4D43-B206-6702065821EE}">
      <dgm:prSet/>
      <dgm:spPr/>
      <dgm:t>
        <a:bodyPr/>
        <a:lstStyle/>
        <a:p>
          <a:endParaRPr lang="en-US"/>
        </a:p>
      </dgm:t>
    </dgm:pt>
    <dgm:pt modelId="{C3766797-E5B7-0A42-8274-48A4110B16CA}" type="sibTrans" cxnId="{E1505D7A-B7C6-4D43-B206-6702065821EE}">
      <dgm:prSet/>
      <dgm:spPr/>
      <dgm:t>
        <a:bodyPr/>
        <a:lstStyle/>
        <a:p>
          <a:endParaRPr lang="en-US"/>
        </a:p>
      </dgm:t>
    </dgm:pt>
    <dgm:pt modelId="{B3B00A36-8CF1-3543-AC27-DD1FDA18EEAC}">
      <dgm:prSet/>
      <dgm:spPr/>
      <dgm:t>
        <a:bodyPr/>
        <a:lstStyle/>
        <a:p>
          <a:r>
            <a:rPr lang="en-US" dirty="0" smtClean="0"/>
            <a:t>TİCARET SİCİL KAYDI VE İŞLETME LİSANSI</a:t>
          </a:r>
          <a:endParaRPr lang="en-US" dirty="0"/>
        </a:p>
      </dgm:t>
    </dgm:pt>
    <dgm:pt modelId="{2F49901E-331C-5D46-A0BD-AE19FC529DB9}" type="parTrans" cxnId="{E9A70142-FD29-614D-A1D3-DCE17186424E}">
      <dgm:prSet/>
      <dgm:spPr/>
      <dgm:t>
        <a:bodyPr/>
        <a:lstStyle/>
        <a:p>
          <a:endParaRPr lang="en-US"/>
        </a:p>
      </dgm:t>
    </dgm:pt>
    <dgm:pt modelId="{FB6E0D58-B8A2-834C-BC40-CD1B7508443A}" type="sibTrans" cxnId="{E9A70142-FD29-614D-A1D3-DCE17186424E}">
      <dgm:prSet/>
      <dgm:spPr/>
      <dgm:t>
        <a:bodyPr/>
        <a:lstStyle/>
        <a:p>
          <a:endParaRPr lang="en-US"/>
        </a:p>
      </dgm:t>
    </dgm:pt>
    <dgm:pt modelId="{2222C25E-10CD-DA47-BC89-6070994E2C5A}">
      <dgm:prSet/>
      <dgm:spPr/>
      <dgm:t>
        <a:bodyPr/>
        <a:lstStyle/>
        <a:p>
          <a:r>
            <a:rPr lang="en-US" dirty="0" smtClean="0"/>
            <a:t>VERGİ DAİRESİNE FAALİYET BAŞLANGIÇ BİLDİRİMİ</a:t>
          </a:r>
          <a:endParaRPr lang="en-US" dirty="0"/>
        </a:p>
      </dgm:t>
    </dgm:pt>
    <dgm:pt modelId="{C5B05AAE-6A96-9741-98CE-99F92E0703C1}" type="parTrans" cxnId="{ED2058BB-5B08-2240-BF88-CC2399D848C6}">
      <dgm:prSet/>
      <dgm:spPr/>
      <dgm:t>
        <a:bodyPr/>
        <a:lstStyle/>
        <a:p>
          <a:endParaRPr lang="en-US"/>
        </a:p>
      </dgm:t>
    </dgm:pt>
    <dgm:pt modelId="{0C08E170-EB25-D84D-BB5B-D310C7CDC5F1}" type="sibTrans" cxnId="{ED2058BB-5B08-2240-BF88-CC2399D848C6}">
      <dgm:prSet/>
      <dgm:spPr/>
      <dgm:t>
        <a:bodyPr/>
        <a:lstStyle/>
        <a:p>
          <a:endParaRPr lang="en-US"/>
        </a:p>
      </dgm:t>
    </dgm:pt>
    <dgm:pt modelId="{18431C44-F97E-3343-B270-C313A48F1E85}">
      <dgm:prSet/>
      <dgm:spPr/>
      <dgm:t>
        <a:bodyPr/>
        <a:lstStyle/>
        <a:p>
          <a:r>
            <a:rPr lang="en-US" dirty="0" smtClean="0"/>
            <a:t>ÇALIŞMA BAKANLIĞINA FAALİYET BAŞLANGIÇ VE PERSONEL BİLDİRİMİ</a:t>
          </a:r>
          <a:endParaRPr lang="en-US" dirty="0"/>
        </a:p>
      </dgm:t>
    </dgm:pt>
    <dgm:pt modelId="{1F57A2CD-0147-D142-BD91-4CC0B2B1B89A}" type="parTrans" cxnId="{26DA59F1-A774-BB49-8965-C03F090B90E2}">
      <dgm:prSet/>
      <dgm:spPr/>
      <dgm:t>
        <a:bodyPr/>
        <a:lstStyle/>
        <a:p>
          <a:endParaRPr lang="en-US"/>
        </a:p>
      </dgm:t>
    </dgm:pt>
    <dgm:pt modelId="{A33ACC40-5AED-E44B-99F4-2193C8F287A3}" type="sibTrans" cxnId="{26DA59F1-A774-BB49-8965-C03F090B90E2}">
      <dgm:prSet/>
      <dgm:spPr/>
      <dgm:t>
        <a:bodyPr/>
        <a:lstStyle/>
        <a:p>
          <a:endParaRPr lang="en-US"/>
        </a:p>
      </dgm:t>
    </dgm:pt>
    <dgm:pt modelId="{D3DCF953-C3C0-5347-BFC4-7EDEF29EA89B}">
      <dgm:prSet/>
      <dgm:spPr/>
      <dgm:t>
        <a:bodyPr/>
        <a:lstStyle/>
        <a:p>
          <a:r>
            <a:rPr lang="en-US" dirty="0" smtClean="0"/>
            <a:t>SOSYAL GÜVENLİK SİGORTASI İŞLEMLERİ</a:t>
          </a:r>
          <a:endParaRPr lang="en-US" dirty="0"/>
        </a:p>
      </dgm:t>
    </dgm:pt>
    <dgm:pt modelId="{5C5DC453-9DF2-E34F-A620-728B98186460}" type="parTrans" cxnId="{3F2B73C2-83A7-D846-861F-FB3087F47E2A}">
      <dgm:prSet/>
      <dgm:spPr/>
      <dgm:t>
        <a:bodyPr/>
        <a:lstStyle/>
        <a:p>
          <a:endParaRPr lang="en-US"/>
        </a:p>
      </dgm:t>
    </dgm:pt>
    <dgm:pt modelId="{6A1DE039-AD6F-6046-B2E9-CCF0D6EBFA2D}" type="sibTrans" cxnId="{3F2B73C2-83A7-D846-861F-FB3087F47E2A}">
      <dgm:prSet/>
      <dgm:spPr/>
      <dgm:t>
        <a:bodyPr/>
        <a:lstStyle/>
        <a:p>
          <a:endParaRPr lang="en-US"/>
        </a:p>
      </dgm:t>
    </dgm:pt>
    <dgm:pt modelId="{62743043-2608-0349-97A1-F70CB91D9098}" type="pres">
      <dgm:prSet presAssocID="{9A76D1F9-B335-D54F-8A4D-5806CEF3D98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8534AD-3CAD-564B-8D1D-F8B47F149021}" type="pres">
      <dgm:prSet presAssocID="{EE77A8C6-BAC2-0348-9C8F-413CB39444DF}" presName="composite" presStyleCnt="0"/>
      <dgm:spPr/>
      <dgm:t>
        <a:bodyPr/>
        <a:lstStyle/>
        <a:p>
          <a:endParaRPr lang="en-US"/>
        </a:p>
      </dgm:t>
    </dgm:pt>
    <dgm:pt modelId="{C143C2EB-6214-8747-B9DB-C0822963C329}" type="pres">
      <dgm:prSet presAssocID="{EE77A8C6-BAC2-0348-9C8F-413CB39444DF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5EF091-6595-FA4A-844E-2D2DEEF14031}" type="pres">
      <dgm:prSet presAssocID="{EE77A8C6-BAC2-0348-9C8F-413CB39444DF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3D4781-39BF-8449-B76D-E342EE079908}" type="pres">
      <dgm:prSet presAssocID="{8F97DF92-3FC8-DB42-B457-1A45FD8F4BBE}" presName="sp" presStyleCnt="0"/>
      <dgm:spPr/>
      <dgm:t>
        <a:bodyPr/>
        <a:lstStyle/>
        <a:p>
          <a:endParaRPr lang="en-US"/>
        </a:p>
      </dgm:t>
    </dgm:pt>
    <dgm:pt modelId="{EF591FA0-69A5-EF4F-8AF8-F2F8DC11C970}" type="pres">
      <dgm:prSet presAssocID="{3B785583-930F-D646-8269-2422E491662C}" presName="composite" presStyleCnt="0"/>
      <dgm:spPr/>
      <dgm:t>
        <a:bodyPr/>
        <a:lstStyle/>
        <a:p>
          <a:endParaRPr lang="en-US"/>
        </a:p>
      </dgm:t>
    </dgm:pt>
    <dgm:pt modelId="{DCB22C2C-164C-DA4E-81F1-79699DCFC338}" type="pres">
      <dgm:prSet presAssocID="{3B785583-930F-D646-8269-2422E491662C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33B1E9-FFC8-F44B-8C41-49FA6B4F4BDE}" type="pres">
      <dgm:prSet presAssocID="{3B785583-930F-D646-8269-2422E491662C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4934F7-0945-AC47-B165-915164CC3BE8}" type="pres">
      <dgm:prSet presAssocID="{53E292A4-EEF2-7544-99E8-F2A72B90498F}" presName="sp" presStyleCnt="0"/>
      <dgm:spPr/>
      <dgm:t>
        <a:bodyPr/>
        <a:lstStyle/>
        <a:p>
          <a:endParaRPr lang="en-US"/>
        </a:p>
      </dgm:t>
    </dgm:pt>
    <dgm:pt modelId="{619159EA-A5BE-BB40-B919-7E673AC9DD0E}" type="pres">
      <dgm:prSet presAssocID="{57540464-7F40-0D43-90E6-23397CA404BB}" presName="composite" presStyleCnt="0"/>
      <dgm:spPr/>
      <dgm:t>
        <a:bodyPr/>
        <a:lstStyle/>
        <a:p>
          <a:endParaRPr lang="en-US"/>
        </a:p>
      </dgm:t>
    </dgm:pt>
    <dgm:pt modelId="{36F9DE03-6AFB-694B-B31F-56739CFCB602}" type="pres">
      <dgm:prSet presAssocID="{57540464-7F40-0D43-90E6-23397CA404BB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A17053-CB47-7F44-A9D9-C03E03586C3C}" type="pres">
      <dgm:prSet presAssocID="{57540464-7F40-0D43-90E6-23397CA404BB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0188C4-66AE-5148-8742-E853EE792E13}" type="pres">
      <dgm:prSet presAssocID="{4FF8334C-B393-AA46-A077-5D7F2487F074}" presName="sp" presStyleCnt="0"/>
      <dgm:spPr/>
      <dgm:t>
        <a:bodyPr/>
        <a:lstStyle/>
        <a:p>
          <a:endParaRPr lang="en-US"/>
        </a:p>
      </dgm:t>
    </dgm:pt>
    <dgm:pt modelId="{57855363-21D3-B442-A127-36CF337995E2}" type="pres">
      <dgm:prSet presAssocID="{20B27601-0E7D-0D44-A103-4142769971B2}" presName="composite" presStyleCnt="0"/>
      <dgm:spPr/>
      <dgm:t>
        <a:bodyPr/>
        <a:lstStyle/>
        <a:p>
          <a:endParaRPr lang="en-US"/>
        </a:p>
      </dgm:t>
    </dgm:pt>
    <dgm:pt modelId="{05AAA8E6-2A43-E94E-A367-BAE2A5DC31D9}" type="pres">
      <dgm:prSet presAssocID="{20B27601-0E7D-0D44-A103-4142769971B2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014B06-05C5-774D-BDC9-7346C93A6E54}" type="pres">
      <dgm:prSet presAssocID="{20B27601-0E7D-0D44-A103-4142769971B2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7A4A0C-AF2D-184B-94F4-7739E19BCD98}" type="pres">
      <dgm:prSet presAssocID="{78FB3345-B57F-1E44-8CA9-597C7ECC196A}" presName="sp" presStyleCnt="0"/>
      <dgm:spPr/>
      <dgm:t>
        <a:bodyPr/>
        <a:lstStyle/>
        <a:p>
          <a:endParaRPr lang="en-US"/>
        </a:p>
      </dgm:t>
    </dgm:pt>
    <dgm:pt modelId="{89FD54CD-4F18-FB48-89B0-3916FF1B1F88}" type="pres">
      <dgm:prSet presAssocID="{4B7EC968-AD9A-7845-9D09-444B33203DBA}" presName="composite" presStyleCnt="0"/>
      <dgm:spPr/>
      <dgm:t>
        <a:bodyPr/>
        <a:lstStyle/>
        <a:p>
          <a:endParaRPr lang="en-US"/>
        </a:p>
      </dgm:t>
    </dgm:pt>
    <dgm:pt modelId="{B74A2AF1-EEC6-6F44-9396-4F91A1A66B35}" type="pres">
      <dgm:prSet presAssocID="{4B7EC968-AD9A-7845-9D09-444B33203DBA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D3EA2D-66AE-BA4B-95EC-F4994A110A24}" type="pres">
      <dgm:prSet presAssocID="{4B7EC968-AD9A-7845-9D09-444B33203DBA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478762-6901-774E-83ED-E4B4E3B65CB7}" type="presOf" srcId="{9A76D1F9-B335-D54F-8A4D-5806CEF3D98F}" destId="{62743043-2608-0349-97A1-F70CB91D9098}" srcOrd="0" destOrd="0" presId="urn:microsoft.com/office/officeart/2005/8/layout/chevron2"/>
    <dgm:cxn modelId="{E1505D7A-B7C6-4D43-B206-6702065821EE}" srcId="{EE77A8C6-BAC2-0348-9C8F-413CB39444DF}" destId="{DDA54BC6-DBFC-F24C-AC34-C8ED571F5D7C}" srcOrd="0" destOrd="0" parTransId="{1632A65B-BD9D-BA4F-83D3-A7CB58C1CF50}" sibTransId="{C3766797-E5B7-0A42-8274-48A4110B16CA}"/>
    <dgm:cxn modelId="{04AE2B47-D5AB-754F-B903-57F9D9CF6210}" type="presOf" srcId="{DDA54BC6-DBFC-F24C-AC34-C8ED571F5D7C}" destId="{885EF091-6595-FA4A-844E-2D2DEEF14031}" srcOrd="0" destOrd="0" presId="urn:microsoft.com/office/officeart/2005/8/layout/chevron2"/>
    <dgm:cxn modelId="{ED2058BB-5B08-2240-BF88-CC2399D848C6}" srcId="{57540464-7F40-0D43-90E6-23397CA404BB}" destId="{2222C25E-10CD-DA47-BC89-6070994E2C5A}" srcOrd="0" destOrd="0" parTransId="{C5B05AAE-6A96-9741-98CE-99F92E0703C1}" sibTransId="{0C08E170-EB25-D84D-BB5B-D310C7CDC5F1}"/>
    <dgm:cxn modelId="{0D586662-643A-EC45-8CBB-90CBBDE6B7A5}" srcId="{9A76D1F9-B335-D54F-8A4D-5806CEF3D98F}" destId="{57540464-7F40-0D43-90E6-23397CA404BB}" srcOrd="2" destOrd="0" parTransId="{549EBEC5-EAE2-974B-BF83-5B8A9025F1E1}" sibTransId="{4FF8334C-B393-AA46-A077-5D7F2487F074}"/>
    <dgm:cxn modelId="{01A25E7A-6199-3B45-AF93-B199C6538B28}" type="presOf" srcId="{B3B00A36-8CF1-3543-AC27-DD1FDA18EEAC}" destId="{5033B1E9-FFC8-F44B-8C41-49FA6B4F4BDE}" srcOrd="0" destOrd="0" presId="urn:microsoft.com/office/officeart/2005/8/layout/chevron2"/>
    <dgm:cxn modelId="{C9F3BCD2-B7EE-DC42-A96C-63A822BC7736}" type="presOf" srcId="{4B7EC968-AD9A-7845-9D09-444B33203DBA}" destId="{B74A2AF1-EEC6-6F44-9396-4F91A1A66B35}" srcOrd="0" destOrd="0" presId="urn:microsoft.com/office/officeart/2005/8/layout/chevron2"/>
    <dgm:cxn modelId="{10B29B2C-A181-8848-ADE2-CEADB0BA7BB0}" type="presOf" srcId="{2222C25E-10CD-DA47-BC89-6070994E2C5A}" destId="{D0A17053-CB47-7F44-A9D9-C03E03586C3C}" srcOrd="0" destOrd="0" presId="urn:microsoft.com/office/officeart/2005/8/layout/chevron2"/>
    <dgm:cxn modelId="{3F2B73C2-83A7-D846-861F-FB3087F47E2A}" srcId="{4B7EC968-AD9A-7845-9D09-444B33203DBA}" destId="{D3DCF953-C3C0-5347-BFC4-7EDEF29EA89B}" srcOrd="0" destOrd="0" parTransId="{5C5DC453-9DF2-E34F-A620-728B98186460}" sibTransId="{6A1DE039-AD6F-6046-B2E9-CCF0D6EBFA2D}"/>
    <dgm:cxn modelId="{6F1F374F-DEE0-814F-AB11-ED01A819E04D}" type="presOf" srcId="{57540464-7F40-0D43-90E6-23397CA404BB}" destId="{36F9DE03-6AFB-694B-B31F-56739CFCB602}" srcOrd="0" destOrd="0" presId="urn:microsoft.com/office/officeart/2005/8/layout/chevron2"/>
    <dgm:cxn modelId="{150BFB2F-ECD2-1C40-9F20-0D489C2127E0}" type="presOf" srcId="{EE77A8C6-BAC2-0348-9C8F-413CB39444DF}" destId="{C143C2EB-6214-8747-B9DB-C0822963C329}" srcOrd="0" destOrd="0" presId="urn:microsoft.com/office/officeart/2005/8/layout/chevron2"/>
    <dgm:cxn modelId="{35312D29-494C-D948-BB16-07243A4B05BA}" type="presOf" srcId="{20B27601-0E7D-0D44-A103-4142769971B2}" destId="{05AAA8E6-2A43-E94E-A367-BAE2A5DC31D9}" srcOrd="0" destOrd="0" presId="urn:microsoft.com/office/officeart/2005/8/layout/chevron2"/>
    <dgm:cxn modelId="{152287F2-6017-3645-933A-BEF26462B0C3}" srcId="{9A76D1F9-B335-D54F-8A4D-5806CEF3D98F}" destId="{4B7EC968-AD9A-7845-9D09-444B33203DBA}" srcOrd="4" destOrd="0" parTransId="{CE566BBD-8FF9-CD4D-80C0-E026F15D3FBB}" sibTransId="{B4B45B1A-5E50-5B47-98F1-B54E31B09C10}"/>
    <dgm:cxn modelId="{D6021C6F-7D2C-EC48-8361-1C82AA573F0D}" type="presOf" srcId="{18431C44-F97E-3343-B270-C313A48F1E85}" destId="{F3014B06-05C5-774D-BDC9-7346C93A6E54}" srcOrd="0" destOrd="0" presId="urn:microsoft.com/office/officeart/2005/8/layout/chevron2"/>
    <dgm:cxn modelId="{C1AAB508-4883-AE4A-9130-9FB059A6FD39}" srcId="{9A76D1F9-B335-D54F-8A4D-5806CEF3D98F}" destId="{20B27601-0E7D-0D44-A103-4142769971B2}" srcOrd="3" destOrd="0" parTransId="{DBB68C34-D8E1-B34F-9722-B56BD1FBB1A2}" sibTransId="{78FB3345-B57F-1E44-8CA9-597C7ECC196A}"/>
    <dgm:cxn modelId="{E9A70142-FD29-614D-A1D3-DCE17186424E}" srcId="{3B785583-930F-D646-8269-2422E491662C}" destId="{B3B00A36-8CF1-3543-AC27-DD1FDA18EEAC}" srcOrd="0" destOrd="0" parTransId="{2F49901E-331C-5D46-A0BD-AE19FC529DB9}" sibTransId="{FB6E0D58-B8A2-834C-BC40-CD1B7508443A}"/>
    <dgm:cxn modelId="{26DA59F1-A774-BB49-8965-C03F090B90E2}" srcId="{20B27601-0E7D-0D44-A103-4142769971B2}" destId="{18431C44-F97E-3343-B270-C313A48F1E85}" srcOrd="0" destOrd="0" parTransId="{1F57A2CD-0147-D142-BD91-4CC0B2B1B89A}" sibTransId="{A33ACC40-5AED-E44B-99F4-2193C8F287A3}"/>
    <dgm:cxn modelId="{F55E8144-2B75-1B4F-B503-99A6A23F4173}" srcId="{9A76D1F9-B335-D54F-8A4D-5806CEF3D98F}" destId="{3B785583-930F-D646-8269-2422E491662C}" srcOrd="1" destOrd="0" parTransId="{4067A2EE-0C23-D84D-8FA0-76FD3AF21DFB}" sibTransId="{53E292A4-EEF2-7544-99E8-F2A72B90498F}"/>
    <dgm:cxn modelId="{30384575-DCD9-6A4A-BD7E-61BACFDEB429}" srcId="{9A76D1F9-B335-D54F-8A4D-5806CEF3D98F}" destId="{EE77A8C6-BAC2-0348-9C8F-413CB39444DF}" srcOrd="0" destOrd="0" parTransId="{C47A7514-505C-9848-9EE2-34FA2194EA3B}" sibTransId="{8F97DF92-3FC8-DB42-B457-1A45FD8F4BBE}"/>
    <dgm:cxn modelId="{73D91A8B-EBD2-4E4F-A68E-81AC93639699}" type="presOf" srcId="{3B785583-930F-D646-8269-2422E491662C}" destId="{DCB22C2C-164C-DA4E-81F1-79699DCFC338}" srcOrd="0" destOrd="0" presId="urn:microsoft.com/office/officeart/2005/8/layout/chevron2"/>
    <dgm:cxn modelId="{1FB8F1A2-BEA6-B743-9DEF-6528F90B4838}" type="presOf" srcId="{D3DCF953-C3C0-5347-BFC4-7EDEF29EA89B}" destId="{2AD3EA2D-66AE-BA4B-95EC-F4994A110A24}" srcOrd="0" destOrd="0" presId="urn:microsoft.com/office/officeart/2005/8/layout/chevron2"/>
    <dgm:cxn modelId="{904A06C6-8B3D-B148-97D2-180CA4ED426F}" type="presParOf" srcId="{62743043-2608-0349-97A1-F70CB91D9098}" destId="{CD8534AD-3CAD-564B-8D1D-F8B47F149021}" srcOrd="0" destOrd="0" presId="urn:microsoft.com/office/officeart/2005/8/layout/chevron2"/>
    <dgm:cxn modelId="{F67E8626-A199-A148-9549-D7DA9292CC8E}" type="presParOf" srcId="{CD8534AD-3CAD-564B-8D1D-F8B47F149021}" destId="{C143C2EB-6214-8747-B9DB-C0822963C329}" srcOrd="0" destOrd="0" presId="urn:microsoft.com/office/officeart/2005/8/layout/chevron2"/>
    <dgm:cxn modelId="{1B199583-ECEF-4A4B-ABFD-7CF74DBA4177}" type="presParOf" srcId="{CD8534AD-3CAD-564B-8D1D-F8B47F149021}" destId="{885EF091-6595-FA4A-844E-2D2DEEF14031}" srcOrd="1" destOrd="0" presId="urn:microsoft.com/office/officeart/2005/8/layout/chevron2"/>
    <dgm:cxn modelId="{A4E1D1B4-3C77-4F46-9519-3333B8066409}" type="presParOf" srcId="{62743043-2608-0349-97A1-F70CB91D9098}" destId="{113D4781-39BF-8449-B76D-E342EE079908}" srcOrd="1" destOrd="0" presId="urn:microsoft.com/office/officeart/2005/8/layout/chevron2"/>
    <dgm:cxn modelId="{A8F0BF66-9516-4F43-A607-96E43C674273}" type="presParOf" srcId="{62743043-2608-0349-97A1-F70CB91D9098}" destId="{EF591FA0-69A5-EF4F-8AF8-F2F8DC11C970}" srcOrd="2" destOrd="0" presId="urn:microsoft.com/office/officeart/2005/8/layout/chevron2"/>
    <dgm:cxn modelId="{78FB9833-1D28-5F48-B309-2D4B2D401C64}" type="presParOf" srcId="{EF591FA0-69A5-EF4F-8AF8-F2F8DC11C970}" destId="{DCB22C2C-164C-DA4E-81F1-79699DCFC338}" srcOrd="0" destOrd="0" presId="urn:microsoft.com/office/officeart/2005/8/layout/chevron2"/>
    <dgm:cxn modelId="{23988CD4-651F-2B45-A3F6-D681C50074CD}" type="presParOf" srcId="{EF591FA0-69A5-EF4F-8AF8-F2F8DC11C970}" destId="{5033B1E9-FFC8-F44B-8C41-49FA6B4F4BDE}" srcOrd="1" destOrd="0" presId="urn:microsoft.com/office/officeart/2005/8/layout/chevron2"/>
    <dgm:cxn modelId="{E22946FE-BD5B-BA4D-85F4-7259396D3EA9}" type="presParOf" srcId="{62743043-2608-0349-97A1-F70CB91D9098}" destId="{6D4934F7-0945-AC47-B165-915164CC3BE8}" srcOrd="3" destOrd="0" presId="urn:microsoft.com/office/officeart/2005/8/layout/chevron2"/>
    <dgm:cxn modelId="{BE5C4E12-EB74-4940-A06A-3C94193373B9}" type="presParOf" srcId="{62743043-2608-0349-97A1-F70CB91D9098}" destId="{619159EA-A5BE-BB40-B919-7E673AC9DD0E}" srcOrd="4" destOrd="0" presId="urn:microsoft.com/office/officeart/2005/8/layout/chevron2"/>
    <dgm:cxn modelId="{8926CE32-308E-9F4D-8D3B-0063DB5F9161}" type="presParOf" srcId="{619159EA-A5BE-BB40-B919-7E673AC9DD0E}" destId="{36F9DE03-6AFB-694B-B31F-56739CFCB602}" srcOrd="0" destOrd="0" presId="urn:microsoft.com/office/officeart/2005/8/layout/chevron2"/>
    <dgm:cxn modelId="{680FD0F4-9177-FD4F-B53D-83C3ECC1D5B9}" type="presParOf" srcId="{619159EA-A5BE-BB40-B919-7E673AC9DD0E}" destId="{D0A17053-CB47-7F44-A9D9-C03E03586C3C}" srcOrd="1" destOrd="0" presId="urn:microsoft.com/office/officeart/2005/8/layout/chevron2"/>
    <dgm:cxn modelId="{028033B6-71CD-8544-8779-B6648A5A3924}" type="presParOf" srcId="{62743043-2608-0349-97A1-F70CB91D9098}" destId="{880188C4-66AE-5148-8742-E853EE792E13}" srcOrd="5" destOrd="0" presId="urn:microsoft.com/office/officeart/2005/8/layout/chevron2"/>
    <dgm:cxn modelId="{1D0768C2-79AF-374F-8DEE-7EC4CD4318FA}" type="presParOf" srcId="{62743043-2608-0349-97A1-F70CB91D9098}" destId="{57855363-21D3-B442-A127-36CF337995E2}" srcOrd="6" destOrd="0" presId="urn:microsoft.com/office/officeart/2005/8/layout/chevron2"/>
    <dgm:cxn modelId="{2A7963D9-E7DC-9648-893A-0569C31E2C2B}" type="presParOf" srcId="{57855363-21D3-B442-A127-36CF337995E2}" destId="{05AAA8E6-2A43-E94E-A367-BAE2A5DC31D9}" srcOrd="0" destOrd="0" presId="urn:microsoft.com/office/officeart/2005/8/layout/chevron2"/>
    <dgm:cxn modelId="{722F9E33-03C8-5D43-997F-DA0D874B6F8E}" type="presParOf" srcId="{57855363-21D3-B442-A127-36CF337995E2}" destId="{F3014B06-05C5-774D-BDC9-7346C93A6E54}" srcOrd="1" destOrd="0" presId="urn:microsoft.com/office/officeart/2005/8/layout/chevron2"/>
    <dgm:cxn modelId="{2E10AB86-FE9B-4648-A7A3-024334BE53DC}" type="presParOf" srcId="{62743043-2608-0349-97A1-F70CB91D9098}" destId="{197A4A0C-AF2D-184B-94F4-7739E19BCD98}" srcOrd="7" destOrd="0" presId="urn:microsoft.com/office/officeart/2005/8/layout/chevron2"/>
    <dgm:cxn modelId="{AD798AC4-72DF-3D44-B201-253C149ABD4C}" type="presParOf" srcId="{62743043-2608-0349-97A1-F70CB91D9098}" destId="{89FD54CD-4F18-FB48-89B0-3916FF1B1F88}" srcOrd="8" destOrd="0" presId="urn:microsoft.com/office/officeart/2005/8/layout/chevron2"/>
    <dgm:cxn modelId="{FDCDACD0-BDA4-D145-9213-74636E65B019}" type="presParOf" srcId="{89FD54CD-4F18-FB48-89B0-3916FF1B1F88}" destId="{B74A2AF1-EEC6-6F44-9396-4F91A1A66B35}" srcOrd="0" destOrd="0" presId="urn:microsoft.com/office/officeart/2005/8/layout/chevron2"/>
    <dgm:cxn modelId="{F9C9C02C-3BBE-D94C-9DB8-C84071E291AE}" type="presParOf" srcId="{89FD54CD-4F18-FB48-89B0-3916FF1B1F88}" destId="{2AD3EA2D-66AE-BA4B-95EC-F4994A110A2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97AB27-A87D-E242-8374-9261A836E33F}" type="doc">
      <dgm:prSet loTypeId="urn:microsoft.com/office/officeart/2005/8/layout/vList3" loCatId="" qsTypeId="urn:microsoft.com/office/officeart/2005/8/quickstyle/simple2" qsCatId="simple" csTypeId="urn:microsoft.com/office/officeart/2005/8/colors/colorful1" csCatId="colorful" phldr="1"/>
      <dgm:spPr/>
    </dgm:pt>
    <dgm:pt modelId="{1C4981C1-6CB1-A54C-B07C-A2927CF7B706}">
      <dgm:prSet phldrT="[Text]"/>
      <dgm:spPr/>
      <dgm:t>
        <a:bodyPr/>
        <a:lstStyle/>
        <a:p>
          <a:r>
            <a:rPr lang="en-US" dirty="0" smtClean="0"/>
            <a:t>800 BİN KM2 YÜZÖLÇÜMÜ</a:t>
          </a:r>
        </a:p>
        <a:p>
          <a:r>
            <a:rPr lang="en-US" dirty="0" smtClean="0"/>
            <a:t>26,5 MİLYON NÜFUS</a:t>
          </a:r>
        </a:p>
        <a:p>
          <a:r>
            <a:rPr lang="en-US" dirty="0" smtClean="0"/>
            <a:t>53 YIL ORTALAMA YAŞAM</a:t>
          </a:r>
        </a:p>
        <a:p>
          <a:r>
            <a:rPr lang="en-US" dirty="0" smtClean="0"/>
            <a:t>17 ORTALAMA YAŞ</a:t>
          </a:r>
        </a:p>
      </dgm:t>
    </dgm:pt>
    <dgm:pt modelId="{52D717D6-0F83-2147-95C7-575F64B5CD16}" type="parTrans" cxnId="{B3042F16-F42E-A645-B064-59AEC191E320}">
      <dgm:prSet/>
      <dgm:spPr/>
      <dgm:t>
        <a:bodyPr/>
        <a:lstStyle/>
        <a:p>
          <a:endParaRPr lang="en-US"/>
        </a:p>
      </dgm:t>
    </dgm:pt>
    <dgm:pt modelId="{F82CF760-04FC-2942-81F1-F9A9BB680CF0}" type="sibTrans" cxnId="{B3042F16-F42E-A645-B064-59AEC191E320}">
      <dgm:prSet/>
      <dgm:spPr/>
      <dgm:t>
        <a:bodyPr/>
        <a:lstStyle/>
        <a:p>
          <a:endParaRPr lang="en-US"/>
        </a:p>
      </dgm:t>
    </dgm:pt>
    <dgm:pt modelId="{FFD5E580-1ABB-B24B-9E22-BA13D61337B8}">
      <dgm:prSet phldrT="[Text]"/>
      <dgm:spPr/>
      <dgm:t>
        <a:bodyPr/>
        <a:lstStyle/>
        <a:p>
          <a:r>
            <a:rPr lang="en-US" dirty="0" smtClean="0"/>
            <a:t>17 MİLYAR $ GSMH</a:t>
          </a:r>
        </a:p>
        <a:p>
          <a:r>
            <a:rPr lang="en-US" dirty="0" smtClean="0"/>
            <a:t>22 MİLYAR $ YABANCI YATIRIM</a:t>
          </a:r>
        </a:p>
        <a:p>
          <a:r>
            <a:rPr lang="en-US" dirty="0" smtClean="0"/>
            <a:t>600 $ KİŞİ BAŞI GELİR</a:t>
          </a:r>
        </a:p>
        <a:p>
          <a:r>
            <a:rPr lang="en-US" dirty="0" smtClean="0"/>
            <a:t>%30 İŞSİZLİK</a:t>
          </a:r>
          <a:endParaRPr lang="en-US" dirty="0"/>
        </a:p>
      </dgm:t>
    </dgm:pt>
    <dgm:pt modelId="{781EA68D-BB27-B346-9AA0-FA2C2399F9AE}" type="parTrans" cxnId="{BF3F8D7A-2B66-1843-AA05-24D378EB566D}">
      <dgm:prSet/>
      <dgm:spPr/>
      <dgm:t>
        <a:bodyPr/>
        <a:lstStyle/>
        <a:p>
          <a:endParaRPr lang="en-US"/>
        </a:p>
      </dgm:t>
    </dgm:pt>
    <dgm:pt modelId="{FE6528D7-7EA2-484F-8B95-82F6CDBA5462}" type="sibTrans" cxnId="{BF3F8D7A-2B66-1843-AA05-24D378EB566D}">
      <dgm:prSet/>
      <dgm:spPr/>
      <dgm:t>
        <a:bodyPr/>
        <a:lstStyle/>
        <a:p>
          <a:endParaRPr lang="en-US"/>
        </a:p>
      </dgm:t>
    </dgm:pt>
    <dgm:pt modelId="{B4513ED5-7BF1-EE4F-A7D3-9101E64FE9E5}">
      <dgm:prSet phldrT="[Text]"/>
      <dgm:spPr/>
      <dgm:t>
        <a:bodyPr/>
        <a:lstStyle/>
        <a:p>
          <a:r>
            <a:rPr lang="en-US" dirty="0" smtClean="0"/>
            <a:t>TARIM  </a:t>
          </a:r>
        </a:p>
        <a:p>
          <a:r>
            <a:rPr lang="en-US" dirty="0" smtClean="0"/>
            <a:t>ALÜMİNYUM</a:t>
          </a:r>
        </a:p>
        <a:p>
          <a:r>
            <a:rPr lang="en-US" dirty="0" smtClean="0"/>
            <a:t>MADENCİLİK </a:t>
          </a:r>
        </a:p>
        <a:p>
          <a:r>
            <a:rPr lang="en-US" dirty="0" smtClean="0"/>
            <a:t>ÇİMENTO	 </a:t>
          </a:r>
          <a:endParaRPr lang="en-US" dirty="0"/>
        </a:p>
      </dgm:t>
    </dgm:pt>
    <dgm:pt modelId="{B2EB30BD-08ED-5140-84E8-227E5DC076F1}" type="parTrans" cxnId="{809D5790-E2DC-8F47-8E97-381E5F70EC47}">
      <dgm:prSet/>
      <dgm:spPr/>
      <dgm:t>
        <a:bodyPr/>
        <a:lstStyle/>
        <a:p>
          <a:endParaRPr lang="en-US"/>
        </a:p>
      </dgm:t>
    </dgm:pt>
    <dgm:pt modelId="{BBAF22E8-70EF-2849-8206-54F1F8E756AD}" type="sibTrans" cxnId="{809D5790-E2DC-8F47-8E97-381E5F70EC47}">
      <dgm:prSet/>
      <dgm:spPr/>
      <dgm:t>
        <a:bodyPr/>
        <a:lstStyle/>
        <a:p>
          <a:endParaRPr lang="en-US"/>
        </a:p>
      </dgm:t>
    </dgm:pt>
    <dgm:pt modelId="{66A36EF2-6CA0-4346-AD57-E84ABDEBC3B4}" type="pres">
      <dgm:prSet presAssocID="{3997AB27-A87D-E242-8374-9261A836E33F}" presName="linearFlow" presStyleCnt="0">
        <dgm:presLayoutVars>
          <dgm:dir/>
          <dgm:resizeHandles val="exact"/>
        </dgm:presLayoutVars>
      </dgm:prSet>
      <dgm:spPr/>
    </dgm:pt>
    <dgm:pt modelId="{97121A41-A165-D842-8D84-A88335FF01FB}" type="pres">
      <dgm:prSet presAssocID="{1C4981C1-6CB1-A54C-B07C-A2927CF7B706}" presName="composite" presStyleCnt="0"/>
      <dgm:spPr/>
    </dgm:pt>
    <dgm:pt modelId="{C2C7B5A3-F90C-5245-9AEC-D0B76FD9B17B}" type="pres">
      <dgm:prSet presAssocID="{1C4981C1-6CB1-A54C-B07C-A2927CF7B706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40E17D4-A4B9-EC4E-B7A1-5EB9A4D5FFB7}" type="pres">
      <dgm:prSet presAssocID="{1C4981C1-6CB1-A54C-B07C-A2927CF7B706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574F04-B810-6446-A550-66D4AA3C41B1}" type="pres">
      <dgm:prSet presAssocID="{F82CF760-04FC-2942-81F1-F9A9BB680CF0}" presName="spacing" presStyleCnt="0"/>
      <dgm:spPr/>
    </dgm:pt>
    <dgm:pt modelId="{20DE244C-1AB6-1742-821E-ABF32D53086B}" type="pres">
      <dgm:prSet presAssocID="{FFD5E580-1ABB-B24B-9E22-BA13D61337B8}" presName="composite" presStyleCnt="0"/>
      <dgm:spPr/>
    </dgm:pt>
    <dgm:pt modelId="{65F0A1D2-E2BB-384A-BE86-188C370ECF7F}" type="pres">
      <dgm:prSet presAssocID="{FFD5E580-1ABB-B24B-9E22-BA13D61337B8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73697FDF-1FB6-324C-94D9-58569F48A7DB}" type="pres">
      <dgm:prSet presAssocID="{FFD5E580-1ABB-B24B-9E22-BA13D61337B8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623F9A-7215-B244-A49A-AFC14A76636F}" type="pres">
      <dgm:prSet presAssocID="{FE6528D7-7EA2-484F-8B95-82F6CDBA5462}" presName="spacing" presStyleCnt="0"/>
      <dgm:spPr/>
    </dgm:pt>
    <dgm:pt modelId="{1329AA84-094A-0445-BC1E-917816636481}" type="pres">
      <dgm:prSet presAssocID="{B4513ED5-7BF1-EE4F-A7D3-9101E64FE9E5}" presName="composite" presStyleCnt="0"/>
      <dgm:spPr/>
    </dgm:pt>
    <dgm:pt modelId="{D58E52E7-6681-4B4D-A32E-F57F0890731A}" type="pres">
      <dgm:prSet presAssocID="{B4513ED5-7BF1-EE4F-A7D3-9101E64FE9E5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9F10CC1-8BE7-F84D-9DAF-0C237BB02F5C}" type="pres">
      <dgm:prSet presAssocID="{B4513ED5-7BF1-EE4F-A7D3-9101E64FE9E5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B82E7A-F031-F044-83CA-72BDD77E64E8}" type="presOf" srcId="{B4513ED5-7BF1-EE4F-A7D3-9101E64FE9E5}" destId="{D9F10CC1-8BE7-F84D-9DAF-0C237BB02F5C}" srcOrd="0" destOrd="0" presId="urn:microsoft.com/office/officeart/2005/8/layout/vList3"/>
    <dgm:cxn modelId="{20E935B5-411B-F545-8CD9-4876E2DDFBCC}" type="presOf" srcId="{1C4981C1-6CB1-A54C-B07C-A2927CF7B706}" destId="{540E17D4-A4B9-EC4E-B7A1-5EB9A4D5FFB7}" srcOrd="0" destOrd="0" presId="urn:microsoft.com/office/officeart/2005/8/layout/vList3"/>
    <dgm:cxn modelId="{809D5790-E2DC-8F47-8E97-381E5F70EC47}" srcId="{3997AB27-A87D-E242-8374-9261A836E33F}" destId="{B4513ED5-7BF1-EE4F-A7D3-9101E64FE9E5}" srcOrd="2" destOrd="0" parTransId="{B2EB30BD-08ED-5140-84E8-227E5DC076F1}" sibTransId="{BBAF22E8-70EF-2849-8206-54F1F8E756AD}"/>
    <dgm:cxn modelId="{40750B59-C840-D541-9C84-5ED1775B2837}" type="presOf" srcId="{3997AB27-A87D-E242-8374-9261A836E33F}" destId="{66A36EF2-6CA0-4346-AD57-E84ABDEBC3B4}" srcOrd="0" destOrd="0" presId="urn:microsoft.com/office/officeart/2005/8/layout/vList3"/>
    <dgm:cxn modelId="{9BA6ED6F-A0A4-DE44-90D1-A55367AC1C75}" type="presOf" srcId="{FFD5E580-1ABB-B24B-9E22-BA13D61337B8}" destId="{73697FDF-1FB6-324C-94D9-58569F48A7DB}" srcOrd="0" destOrd="0" presId="urn:microsoft.com/office/officeart/2005/8/layout/vList3"/>
    <dgm:cxn modelId="{B3042F16-F42E-A645-B064-59AEC191E320}" srcId="{3997AB27-A87D-E242-8374-9261A836E33F}" destId="{1C4981C1-6CB1-A54C-B07C-A2927CF7B706}" srcOrd="0" destOrd="0" parTransId="{52D717D6-0F83-2147-95C7-575F64B5CD16}" sibTransId="{F82CF760-04FC-2942-81F1-F9A9BB680CF0}"/>
    <dgm:cxn modelId="{BF3F8D7A-2B66-1843-AA05-24D378EB566D}" srcId="{3997AB27-A87D-E242-8374-9261A836E33F}" destId="{FFD5E580-1ABB-B24B-9E22-BA13D61337B8}" srcOrd="1" destOrd="0" parTransId="{781EA68D-BB27-B346-9AA0-FA2C2399F9AE}" sibTransId="{FE6528D7-7EA2-484F-8B95-82F6CDBA5462}"/>
    <dgm:cxn modelId="{E253AA5F-9D84-424C-B99E-638E6BF7870A}" type="presParOf" srcId="{66A36EF2-6CA0-4346-AD57-E84ABDEBC3B4}" destId="{97121A41-A165-D842-8D84-A88335FF01FB}" srcOrd="0" destOrd="0" presId="urn:microsoft.com/office/officeart/2005/8/layout/vList3"/>
    <dgm:cxn modelId="{3687FD0C-2085-374E-B53D-68AB655FE171}" type="presParOf" srcId="{97121A41-A165-D842-8D84-A88335FF01FB}" destId="{C2C7B5A3-F90C-5245-9AEC-D0B76FD9B17B}" srcOrd="0" destOrd="0" presId="urn:microsoft.com/office/officeart/2005/8/layout/vList3"/>
    <dgm:cxn modelId="{8C17D416-1BD5-8549-9076-780EFD97AAC6}" type="presParOf" srcId="{97121A41-A165-D842-8D84-A88335FF01FB}" destId="{540E17D4-A4B9-EC4E-B7A1-5EB9A4D5FFB7}" srcOrd="1" destOrd="0" presId="urn:microsoft.com/office/officeart/2005/8/layout/vList3"/>
    <dgm:cxn modelId="{CFADADB6-76CC-7C4D-97AF-D91A78FE98EE}" type="presParOf" srcId="{66A36EF2-6CA0-4346-AD57-E84ABDEBC3B4}" destId="{E2574F04-B810-6446-A550-66D4AA3C41B1}" srcOrd="1" destOrd="0" presId="urn:microsoft.com/office/officeart/2005/8/layout/vList3"/>
    <dgm:cxn modelId="{55DA2DCF-B6B5-0147-A118-C37C46682BC2}" type="presParOf" srcId="{66A36EF2-6CA0-4346-AD57-E84ABDEBC3B4}" destId="{20DE244C-1AB6-1742-821E-ABF32D53086B}" srcOrd="2" destOrd="0" presId="urn:microsoft.com/office/officeart/2005/8/layout/vList3"/>
    <dgm:cxn modelId="{577C2125-DA32-0D47-8805-ACAB440B5A76}" type="presParOf" srcId="{20DE244C-1AB6-1742-821E-ABF32D53086B}" destId="{65F0A1D2-E2BB-384A-BE86-188C370ECF7F}" srcOrd="0" destOrd="0" presId="urn:microsoft.com/office/officeart/2005/8/layout/vList3"/>
    <dgm:cxn modelId="{11E70849-3422-2D4E-B8ED-556453BC17A3}" type="presParOf" srcId="{20DE244C-1AB6-1742-821E-ABF32D53086B}" destId="{73697FDF-1FB6-324C-94D9-58569F48A7DB}" srcOrd="1" destOrd="0" presId="urn:microsoft.com/office/officeart/2005/8/layout/vList3"/>
    <dgm:cxn modelId="{13A3D172-04BC-9A40-8980-06BBA73B3C75}" type="presParOf" srcId="{66A36EF2-6CA0-4346-AD57-E84ABDEBC3B4}" destId="{72623F9A-7215-B244-A49A-AFC14A76636F}" srcOrd="3" destOrd="0" presId="urn:microsoft.com/office/officeart/2005/8/layout/vList3"/>
    <dgm:cxn modelId="{80E533E6-50CE-D24D-92B0-16D3BF873133}" type="presParOf" srcId="{66A36EF2-6CA0-4346-AD57-E84ABDEBC3B4}" destId="{1329AA84-094A-0445-BC1E-917816636481}" srcOrd="4" destOrd="0" presId="urn:microsoft.com/office/officeart/2005/8/layout/vList3"/>
    <dgm:cxn modelId="{FFA5FD68-5DBB-5743-BE9A-75CE43BC3F20}" type="presParOf" srcId="{1329AA84-094A-0445-BC1E-917816636481}" destId="{D58E52E7-6681-4B4D-A32E-F57F0890731A}" srcOrd="0" destOrd="0" presId="urn:microsoft.com/office/officeart/2005/8/layout/vList3"/>
    <dgm:cxn modelId="{6137A20C-0B94-4A47-824B-02CDDAD58845}" type="presParOf" srcId="{1329AA84-094A-0445-BC1E-917816636481}" destId="{D9F10CC1-8BE7-F84D-9DAF-0C237BB02F5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72E64E-7C20-8E4F-88BD-0378778BC106}" type="doc">
      <dgm:prSet loTypeId="urn:microsoft.com/office/officeart/2005/8/layout/vList5" loCatId="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0EA3E60C-402F-B044-8E09-72AF5337BD2E}">
      <dgm:prSet phldrT="[Text]" custT="1"/>
      <dgm:spPr/>
      <dgm:t>
        <a:bodyPr/>
        <a:lstStyle/>
        <a:p>
          <a:r>
            <a:rPr lang="en-US" sz="3600" b="0" dirty="0" smtClean="0"/>
            <a:t>ENERJİ</a:t>
          </a:r>
          <a:endParaRPr lang="en-US" sz="3600" b="0" dirty="0"/>
        </a:p>
      </dgm:t>
    </dgm:pt>
    <dgm:pt modelId="{37C390ED-74D7-BD4A-B28D-666D46FCF39F}" type="parTrans" cxnId="{968F1BC2-F418-ED42-AAAC-A2DC2EFCA98A}">
      <dgm:prSet/>
      <dgm:spPr/>
      <dgm:t>
        <a:bodyPr/>
        <a:lstStyle/>
        <a:p>
          <a:endParaRPr lang="en-US"/>
        </a:p>
      </dgm:t>
    </dgm:pt>
    <dgm:pt modelId="{22EE254B-4955-E741-9E23-8BBD189A658F}" type="sibTrans" cxnId="{968F1BC2-F418-ED42-AAAC-A2DC2EFCA98A}">
      <dgm:prSet/>
      <dgm:spPr/>
      <dgm:t>
        <a:bodyPr/>
        <a:lstStyle/>
        <a:p>
          <a:endParaRPr lang="en-US"/>
        </a:p>
      </dgm:t>
    </dgm:pt>
    <dgm:pt modelId="{C3E53D29-C97F-2F4E-91B3-01BA29C95788}" type="pres">
      <dgm:prSet presAssocID="{B172E64E-7C20-8E4F-88BD-0378778BC1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142BF2-5D52-C94A-B942-1E1750528363}" type="pres">
      <dgm:prSet presAssocID="{0EA3E60C-402F-B044-8E09-72AF5337BD2E}" presName="linNode" presStyleCnt="0"/>
      <dgm:spPr/>
      <dgm:t>
        <a:bodyPr/>
        <a:lstStyle/>
        <a:p>
          <a:endParaRPr lang="en-US"/>
        </a:p>
      </dgm:t>
    </dgm:pt>
    <dgm:pt modelId="{F571BD10-620D-E440-B659-C8EC885954ED}" type="pres">
      <dgm:prSet presAssocID="{0EA3E60C-402F-B044-8E09-72AF5337BD2E}" presName="parentText" presStyleLbl="node1" presStyleIdx="0" presStyleCnt="1" custLinFactNeighborX="-8891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459047-83FA-114C-978A-D467455D5BC3}" type="presOf" srcId="{B172E64E-7C20-8E4F-88BD-0378778BC106}" destId="{C3E53D29-C97F-2F4E-91B3-01BA29C95788}" srcOrd="0" destOrd="0" presId="urn:microsoft.com/office/officeart/2005/8/layout/vList5"/>
    <dgm:cxn modelId="{B34D6A1B-9B88-C145-91B1-96C926BD6069}" type="presOf" srcId="{0EA3E60C-402F-B044-8E09-72AF5337BD2E}" destId="{F571BD10-620D-E440-B659-C8EC885954ED}" srcOrd="0" destOrd="0" presId="urn:microsoft.com/office/officeart/2005/8/layout/vList5"/>
    <dgm:cxn modelId="{968F1BC2-F418-ED42-AAAC-A2DC2EFCA98A}" srcId="{B172E64E-7C20-8E4F-88BD-0378778BC106}" destId="{0EA3E60C-402F-B044-8E09-72AF5337BD2E}" srcOrd="0" destOrd="0" parTransId="{37C390ED-74D7-BD4A-B28D-666D46FCF39F}" sibTransId="{22EE254B-4955-E741-9E23-8BBD189A658F}"/>
    <dgm:cxn modelId="{2BEA614C-8C31-E042-8AAA-4A83EDB0F5ED}" type="presParOf" srcId="{C3E53D29-C97F-2F4E-91B3-01BA29C95788}" destId="{18142BF2-5D52-C94A-B942-1E1750528363}" srcOrd="0" destOrd="0" presId="urn:microsoft.com/office/officeart/2005/8/layout/vList5"/>
    <dgm:cxn modelId="{00C90D25-6D3E-3D40-A57A-3A4B38AEA570}" type="presParOf" srcId="{18142BF2-5D52-C94A-B942-1E1750528363}" destId="{F571BD10-620D-E440-B659-C8EC885954E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1D757D-F588-FD44-BE6D-CDF39674E127}" type="doc">
      <dgm:prSet loTypeId="urn:microsoft.com/office/officeart/2005/8/layout/hierarchy4" loCatId="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8ECDA94-3BF5-C84D-BC61-57317B4C6D37}">
      <dgm:prSet phldrT="[Text]"/>
      <dgm:spPr/>
      <dgm:t>
        <a:bodyPr/>
        <a:lstStyle/>
        <a:p>
          <a:r>
            <a:rPr lang="en-US" dirty="0" smtClean="0"/>
            <a:t>7 TRİLYON M3 DOĞALGAZ</a:t>
          </a:r>
          <a:endParaRPr lang="en-US" dirty="0"/>
        </a:p>
      </dgm:t>
    </dgm:pt>
    <dgm:pt modelId="{5AC074E6-656B-D04A-A991-821F93065793}" type="parTrans" cxnId="{7B182555-03D7-ED4B-A74E-EFEBC89CD5BC}">
      <dgm:prSet/>
      <dgm:spPr/>
      <dgm:t>
        <a:bodyPr/>
        <a:lstStyle/>
        <a:p>
          <a:endParaRPr lang="en-US"/>
        </a:p>
      </dgm:t>
    </dgm:pt>
    <dgm:pt modelId="{09F3D8B2-EB26-4944-9D03-DEB8C67B7EC3}" type="sibTrans" cxnId="{7B182555-03D7-ED4B-A74E-EFEBC89CD5BC}">
      <dgm:prSet/>
      <dgm:spPr/>
      <dgm:t>
        <a:bodyPr/>
        <a:lstStyle/>
        <a:p>
          <a:endParaRPr lang="en-US"/>
        </a:p>
      </dgm:t>
    </dgm:pt>
    <dgm:pt modelId="{65A6E756-B60F-BC40-910F-38AA9D1FE0B7}">
      <dgm:prSet phldrT="[Text]" custT="1"/>
      <dgm:spPr/>
      <dgm:t>
        <a:bodyPr/>
        <a:lstStyle/>
        <a:p>
          <a:r>
            <a:rPr lang="en-US" sz="2200" dirty="0" smtClean="0"/>
            <a:t>26 MİLYAR TON </a:t>
          </a:r>
        </a:p>
        <a:p>
          <a:r>
            <a:rPr lang="en-US" sz="2200" dirty="0" smtClean="0"/>
            <a:t>KÖMÜR</a:t>
          </a:r>
          <a:r>
            <a:rPr lang="en-US" sz="1700" dirty="0" smtClean="0"/>
            <a:t>	</a:t>
          </a:r>
          <a:endParaRPr lang="en-US" sz="1700" dirty="0"/>
        </a:p>
      </dgm:t>
    </dgm:pt>
    <dgm:pt modelId="{FEAE5B7D-CA05-974E-B329-C4181CF78A2F}" type="parTrans" cxnId="{0D83016A-909E-FA4B-AC9B-BCD8EC908A73}">
      <dgm:prSet/>
      <dgm:spPr/>
      <dgm:t>
        <a:bodyPr/>
        <a:lstStyle/>
        <a:p>
          <a:endParaRPr lang="en-US"/>
        </a:p>
      </dgm:t>
    </dgm:pt>
    <dgm:pt modelId="{BB912298-BFC5-0141-9681-3CC3D17B3DE8}" type="sibTrans" cxnId="{0D83016A-909E-FA4B-AC9B-BCD8EC908A73}">
      <dgm:prSet/>
      <dgm:spPr/>
      <dgm:t>
        <a:bodyPr/>
        <a:lstStyle/>
        <a:p>
          <a:endParaRPr lang="en-US"/>
        </a:p>
      </dgm:t>
    </dgm:pt>
    <dgm:pt modelId="{6AA01BCD-0417-4A4F-912A-9E685C925DBD}">
      <dgm:prSet phldrT="[Text]" custT="1"/>
      <dgm:spPr/>
      <dgm:t>
        <a:bodyPr/>
        <a:lstStyle/>
        <a:p>
          <a:r>
            <a:rPr lang="en-US" sz="1600" dirty="0" smtClean="0"/>
            <a:t>7 BİN MW YENİLENEBİLİR</a:t>
          </a:r>
          <a:endParaRPr lang="en-US" sz="1600" dirty="0"/>
        </a:p>
      </dgm:t>
    </dgm:pt>
    <dgm:pt modelId="{E54AEF31-784E-9E4F-9B3D-A65FE6DF83F3}" type="parTrans" cxnId="{3223F564-EAE7-814C-9B65-C0C8EBB5A796}">
      <dgm:prSet/>
      <dgm:spPr/>
      <dgm:t>
        <a:bodyPr/>
        <a:lstStyle/>
        <a:p>
          <a:endParaRPr lang="en-US"/>
        </a:p>
      </dgm:t>
    </dgm:pt>
    <dgm:pt modelId="{63509E4E-5779-ED46-85E5-96281316CB8F}" type="sibTrans" cxnId="{3223F564-EAE7-814C-9B65-C0C8EBB5A796}">
      <dgm:prSet/>
      <dgm:spPr/>
      <dgm:t>
        <a:bodyPr/>
        <a:lstStyle/>
        <a:p>
          <a:endParaRPr lang="en-US"/>
        </a:p>
      </dgm:t>
    </dgm:pt>
    <dgm:pt modelId="{10EF6E07-32A3-D144-8663-9FFFC79C58D1}">
      <dgm:prSet phldrT="[Text]"/>
      <dgm:spPr/>
      <dgm:t>
        <a:bodyPr/>
        <a:lstStyle/>
        <a:p>
          <a:r>
            <a:rPr lang="en-US" dirty="0" smtClean="0"/>
            <a:t>JEOTERMAL</a:t>
          </a:r>
          <a:endParaRPr lang="en-US" dirty="0"/>
        </a:p>
      </dgm:t>
    </dgm:pt>
    <dgm:pt modelId="{B8749A1D-0E27-0545-B8D9-313484E56AA9}" type="parTrans" cxnId="{7865A83B-79CA-9E4E-A527-246D72420B60}">
      <dgm:prSet/>
      <dgm:spPr/>
      <dgm:t>
        <a:bodyPr/>
        <a:lstStyle/>
        <a:p>
          <a:endParaRPr lang="en-US"/>
        </a:p>
      </dgm:t>
    </dgm:pt>
    <dgm:pt modelId="{2348A64B-CF90-1C4A-BDD4-4C3470CD5807}" type="sibTrans" cxnId="{7865A83B-79CA-9E4E-A527-246D72420B60}">
      <dgm:prSet/>
      <dgm:spPr/>
      <dgm:t>
        <a:bodyPr/>
        <a:lstStyle/>
        <a:p>
          <a:endParaRPr lang="en-US"/>
        </a:p>
      </dgm:t>
    </dgm:pt>
    <dgm:pt modelId="{16B98B72-D605-CE47-B1A5-8836D67E789F}">
      <dgm:prSet phldrT="[Text]"/>
      <dgm:spPr/>
      <dgm:t>
        <a:bodyPr/>
        <a:lstStyle/>
        <a:p>
          <a:r>
            <a:rPr lang="en-US" dirty="0" smtClean="0"/>
            <a:t>18 BİN MW HİDROENERJİ</a:t>
          </a:r>
          <a:endParaRPr lang="en-US" dirty="0"/>
        </a:p>
      </dgm:t>
    </dgm:pt>
    <dgm:pt modelId="{DDD5BC2D-E099-5F43-ABCC-47B18C9173BC}" type="parTrans" cxnId="{577FB0AC-33CB-2C46-94E0-8B553153C105}">
      <dgm:prSet/>
      <dgm:spPr/>
      <dgm:t>
        <a:bodyPr/>
        <a:lstStyle/>
        <a:p>
          <a:endParaRPr lang="en-US"/>
        </a:p>
      </dgm:t>
    </dgm:pt>
    <dgm:pt modelId="{326619E3-BB1E-B141-BF90-F6F03DF04058}" type="sibTrans" cxnId="{577FB0AC-33CB-2C46-94E0-8B553153C105}">
      <dgm:prSet/>
      <dgm:spPr/>
      <dgm:t>
        <a:bodyPr/>
        <a:lstStyle/>
        <a:p>
          <a:endParaRPr lang="en-US"/>
        </a:p>
      </dgm:t>
    </dgm:pt>
    <dgm:pt modelId="{5E7DC350-44C8-4D40-BDB6-121BB51706B7}" type="pres">
      <dgm:prSet presAssocID="{931D757D-F588-FD44-BE6D-CDF39674E12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6C124D1-5D79-6140-A8A0-1DE91F725B30}" type="pres">
      <dgm:prSet presAssocID="{B8ECDA94-3BF5-C84D-BC61-57317B4C6D37}" presName="vertOne" presStyleCnt="0"/>
      <dgm:spPr/>
    </dgm:pt>
    <dgm:pt modelId="{FA308567-4B2D-DA4B-A9E3-99A7C14EE1E8}" type="pres">
      <dgm:prSet presAssocID="{B8ECDA94-3BF5-C84D-BC61-57317B4C6D37}" presName="txOne" presStyleLbl="node0" presStyleIdx="0" presStyleCnt="1" custScaleX="97562" custScaleY="181351" custLinFactNeighborX="-3442" custLinFactNeighborY="-22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FA49D9-F2B1-264F-A40F-5CD696D0B6DF}" type="pres">
      <dgm:prSet presAssocID="{B8ECDA94-3BF5-C84D-BC61-57317B4C6D37}" presName="parTransOne" presStyleCnt="0"/>
      <dgm:spPr/>
    </dgm:pt>
    <dgm:pt modelId="{107B065D-8899-2742-A8A9-2B3934CF8042}" type="pres">
      <dgm:prSet presAssocID="{B8ECDA94-3BF5-C84D-BC61-57317B4C6D37}" presName="horzOne" presStyleCnt="0"/>
      <dgm:spPr/>
    </dgm:pt>
    <dgm:pt modelId="{B1DFC275-6276-E347-AEEF-6687DCCE52C2}" type="pres">
      <dgm:prSet presAssocID="{65A6E756-B60F-BC40-910F-38AA9D1FE0B7}" presName="vertTwo" presStyleCnt="0"/>
      <dgm:spPr/>
    </dgm:pt>
    <dgm:pt modelId="{7F27881E-D371-274D-8B35-96A80AA33A1F}" type="pres">
      <dgm:prSet presAssocID="{65A6E756-B60F-BC40-910F-38AA9D1FE0B7}" presName="txTwo" presStyleLbl="node2" presStyleIdx="0" presStyleCnt="2" custScaleX="100231" custScaleY="2067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A0C42C-A0B8-414A-AE50-0DD3197E0F40}" type="pres">
      <dgm:prSet presAssocID="{65A6E756-B60F-BC40-910F-38AA9D1FE0B7}" presName="parTransTwo" presStyleCnt="0"/>
      <dgm:spPr/>
    </dgm:pt>
    <dgm:pt modelId="{2AB4ADBE-87E0-4142-AEC4-E661C896AA27}" type="pres">
      <dgm:prSet presAssocID="{65A6E756-B60F-BC40-910F-38AA9D1FE0B7}" presName="horzTwo" presStyleCnt="0"/>
      <dgm:spPr/>
    </dgm:pt>
    <dgm:pt modelId="{5857E4E8-A888-D648-A1C2-390E6C4B4A1C}" type="pres">
      <dgm:prSet presAssocID="{6AA01BCD-0417-4A4F-912A-9E685C925DBD}" presName="vertThree" presStyleCnt="0"/>
      <dgm:spPr/>
    </dgm:pt>
    <dgm:pt modelId="{3A65A968-A0E2-0848-849F-0E936D5CA902}" type="pres">
      <dgm:prSet presAssocID="{6AA01BCD-0417-4A4F-912A-9E685C925DBD}" presName="txThree" presStyleLbl="node3" presStyleIdx="0" presStyleCnt="2" custScaleX="123176" custScaleY="1873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AE26D1-4508-C942-9068-7CCC2CCF464A}" type="pres">
      <dgm:prSet presAssocID="{6AA01BCD-0417-4A4F-912A-9E685C925DBD}" presName="horzThree" presStyleCnt="0"/>
      <dgm:spPr/>
    </dgm:pt>
    <dgm:pt modelId="{CE86BEB3-01E3-B04F-B9F5-9E7821036E42}" type="pres">
      <dgm:prSet presAssocID="{63509E4E-5779-ED46-85E5-96281316CB8F}" presName="sibSpaceThree" presStyleCnt="0"/>
      <dgm:spPr/>
    </dgm:pt>
    <dgm:pt modelId="{659E1449-EAA5-8A42-BC62-0D6BE66826D7}" type="pres">
      <dgm:prSet presAssocID="{10EF6E07-32A3-D144-8663-9FFFC79C58D1}" presName="vertThree" presStyleCnt="0"/>
      <dgm:spPr/>
    </dgm:pt>
    <dgm:pt modelId="{2ED2A8FD-CC41-7F40-B007-E306BAB36E60}" type="pres">
      <dgm:prSet presAssocID="{10EF6E07-32A3-D144-8663-9FFFC79C58D1}" presName="txThree" presStyleLbl="node3" presStyleIdx="1" presStyleCnt="2" custScaleX="96328" custScaleY="1937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AD1B63-0ABA-F84E-A527-1EB9727D78ED}" type="pres">
      <dgm:prSet presAssocID="{10EF6E07-32A3-D144-8663-9FFFC79C58D1}" presName="horzThree" presStyleCnt="0"/>
      <dgm:spPr/>
    </dgm:pt>
    <dgm:pt modelId="{A4F8DA4F-601A-C444-800C-4DB7065D4EB4}" type="pres">
      <dgm:prSet presAssocID="{BB912298-BFC5-0141-9681-3CC3D17B3DE8}" presName="sibSpaceTwo" presStyleCnt="0"/>
      <dgm:spPr/>
    </dgm:pt>
    <dgm:pt modelId="{3062B620-EC35-0643-AEEE-4BECA8FB0216}" type="pres">
      <dgm:prSet presAssocID="{16B98B72-D605-CE47-B1A5-8836D67E789F}" presName="vertTwo" presStyleCnt="0"/>
      <dgm:spPr/>
    </dgm:pt>
    <dgm:pt modelId="{8DE27018-D625-B840-A861-1EC73CADE050}" type="pres">
      <dgm:prSet presAssocID="{16B98B72-D605-CE47-B1A5-8836D67E789F}" presName="txTwo" presStyleLbl="node2" presStyleIdx="1" presStyleCnt="2" custScaleX="100264" custScaleY="415994" custLinFactNeighborX="-6809" custLinFactNeighborY="182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635B70-21A2-0E4E-A1E3-016C9B829B37}" type="pres">
      <dgm:prSet presAssocID="{16B98B72-D605-CE47-B1A5-8836D67E789F}" presName="horzTwo" presStyleCnt="0"/>
      <dgm:spPr/>
    </dgm:pt>
  </dgm:ptLst>
  <dgm:cxnLst>
    <dgm:cxn modelId="{0D83016A-909E-FA4B-AC9B-BCD8EC908A73}" srcId="{B8ECDA94-3BF5-C84D-BC61-57317B4C6D37}" destId="{65A6E756-B60F-BC40-910F-38AA9D1FE0B7}" srcOrd="0" destOrd="0" parTransId="{FEAE5B7D-CA05-974E-B329-C4181CF78A2F}" sibTransId="{BB912298-BFC5-0141-9681-3CC3D17B3DE8}"/>
    <dgm:cxn modelId="{B26157EA-1E4F-B548-BA64-6CF95AC5D0E8}" type="presOf" srcId="{931D757D-F588-FD44-BE6D-CDF39674E127}" destId="{5E7DC350-44C8-4D40-BDB6-121BB51706B7}" srcOrd="0" destOrd="0" presId="urn:microsoft.com/office/officeart/2005/8/layout/hierarchy4"/>
    <dgm:cxn modelId="{577FB0AC-33CB-2C46-94E0-8B553153C105}" srcId="{B8ECDA94-3BF5-C84D-BC61-57317B4C6D37}" destId="{16B98B72-D605-CE47-B1A5-8836D67E789F}" srcOrd="1" destOrd="0" parTransId="{DDD5BC2D-E099-5F43-ABCC-47B18C9173BC}" sibTransId="{326619E3-BB1E-B141-BF90-F6F03DF04058}"/>
    <dgm:cxn modelId="{84D85276-669E-1E4A-A5E6-A96D5A5DF3D7}" type="presOf" srcId="{B8ECDA94-3BF5-C84D-BC61-57317B4C6D37}" destId="{FA308567-4B2D-DA4B-A9E3-99A7C14EE1E8}" srcOrd="0" destOrd="0" presId="urn:microsoft.com/office/officeart/2005/8/layout/hierarchy4"/>
    <dgm:cxn modelId="{E0B951CF-F0D4-BE46-92F7-85FEAC0D80E7}" type="presOf" srcId="{65A6E756-B60F-BC40-910F-38AA9D1FE0B7}" destId="{7F27881E-D371-274D-8B35-96A80AA33A1F}" srcOrd="0" destOrd="0" presId="urn:microsoft.com/office/officeart/2005/8/layout/hierarchy4"/>
    <dgm:cxn modelId="{7B182555-03D7-ED4B-A74E-EFEBC89CD5BC}" srcId="{931D757D-F588-FD44-BE6D-CDF39674E127}" destId="{B8ECDA94-3BF5-C84D-BC61-57317B4C6D37}" srcOrd="0" destOrd="0" parTransId="{5AC074E6-656B-D04A-A991-821F93065793}" sibTransId="{09F3D8B2-EB26-4944-9D03-DEB8C67B7EC3}"/>
    <dgm:cxn modelId="{7865A83B-79CA-9E4E-A527-246D72420B60}" srcId="{65A6E756-B60F-BC40-910F-38AA9D1FE0B7}" destId="{10EF6E07-32A3-D144-8663-9FFFC79C58D1}" srcOrd="1" destOrd="0" parTransId="{B8749A1D-0E27-0545-B8D9-313484E56AA9}" sibTransId="{2348A64B-CF90-1C4A-BDD4-4C3470CD5807}"/>
    <dgm:cxn modelId="{BEC6159E-0385-B54A-BDB0-F564EE26D255}" type="presOf" srcId="{10EF6E07-32A3-D144-8663-9FFFC79C58D1}" destId="{2ED2A8FD-CC41-7F40-B007-E306BAB36E60}" srcOrd="0" destOrd="0" presId="urn:microsoft.com/office/officeart/2005/8/layout/hierarchy4"/>
    <dgm:cxn modelId="{A64B4454-A1CB-3240-8C30-73B92B3B3B8F}" type="presOf" srcId="{16B98B72-D605-CE47-B1A5-8836D67E789F}" destId="{8DE27018-D625-B840-A861-1EC73CADE050}" srcOrd="0" destOrd="0" presId="urn:microsoft.com/office/officeart/2005/8/layout/hierarchy4"/>
    <dgm:cxn modelId="{3223F564-EAE7-814C-9B65-C0C8EBB5A796}" srcId="{65A6E756-B60F-BC40-910F-38AA9D1FE0B7}" destId="{6AA01BCD-0417-4A4F-912A-9E685C925DBD}" srcOrd="0" destOrd="0" parTransId="{E54AEF31-784E-9E4F-9B3D-A65FE6DF83F3}" sibTransId="{63509E4E-5779-ED46-85E5-96281316CB8F}"/>
    <dgm:cxn modelId="{D277743B-0650-A046-AA6D-7A19DAAF1507}" type="presOf" srcId="{6AA01BCD-0417-4A4F-912A-9E685C925DBD}" destId="{3A65A968-A0E2-0848-849F-0E936D5CA902}" srcOrd="0" destOrd="0" presId="urn:microsoft.com/office/officeart/2005/8/layout/hierarchy4"/>
    <dgm:cxn modelId="{2D729902-51BC-2E41-BD3C-C3CCD6C4FA0D}" type="presParOf" srcId="{5E7DC350-44C8-4D40-BDB6-121BB51706B7}" destId="{B6C124D1-5D79-6140-A8A0-1DE91F725B30}" srcOrd="0" destOrd="0" presId="urn:microsoft.com/office/officeart/2005/8/layout/hierarchy4"/>
    <dgm:cxn modelId="{A0231182-57CE-C94A-8B19-693A4FCAEAC8}" type="presParOf" srcId="{B6C124D1-5D79-6140-A8A0-1DE91F725B30}" destId="{FA308567-4B2D-DA4B-A9E3-99A7C14EE1E8}" srcOrd="0" destOrd="0" presId="urn:microsoft.com/office/officeart/2005/8/layout/hierarchy4"/>
    <dgm:cxn modelId="{BBA0DD82-8F9E-D44E-A5C6-517626EEFC1F}" type="presParOf" srcId="{B6C124D1-5D79-6140-A8A0-1DE91F725B30}" destId="{EDFA49D9-F2B1-264F-A40F-5CD696D0B6DF}" srcOrd="1" destOrd="0" presId="urn:microsoft.com/office/officeart/2005/8/layout/hierarchy4"/>
    <dgm:cxn modelId="{0914689C-0991-FD42-A3DE-C55DB5DC0758}" type="presParOf" srcId="{B6C124D1-5D79-6140-A8A0-1DE91F725B30}" destId="{107B065D-8899-2742-A8A9-2B3934CF8042}" srcOrd="2" destOrd="0" presId="urn:microsoft.com/office/officeart/2005/8/layout/hierarchy4"/>
    <dgm:cxn modelId="{93E42414-7EC0-AB43-8AE6-C67169E090EF}" type="presParOf" srcId="{107B065D-8899-2742-A8A9-2B3934CF8042}" destId="{B1DFC275-6276-E347-AEEF-6687DCCE52C2}" srcOrd="0" destOrd="0" presId="urn:microsoft.com/office/officeart/2005/8/layout/hierarchy4"/>
    <dgm:cxn modelId="{F7D1A6FE-9F02-534F-A503-B129D4D388E4}" type="presParOf" srcId="{B1DFC275-6276-E347-AEEF-6687DCCE52C2}" destId="{7F27881E-D371-274D-8B35-96A80AA33A1F}" srcOrd="0" destOrd="0" presId="urn:microsoft.com/office/officeart/2005/8/layout/hierarchy4"/>
    <dgm:cxn modelId="{CFA846AA-8640-954C-BB80-C7E6DD3514ED}" type="presParOf" srcId="{B1DFC275-6276-E347-AEEF-6687DCCE52C2}" destId="{AAA0C42C-A0B8-414A-AE50-0DD3197E0F40}" srcOrd="1" destOrd="0" presId="urn:microsoft.com/office/officeart/2005/8/layout/hierarchy4"/>
    <dgm:cxn modelId="{540C72B2-8343-E041-9B3A-7CEABA507B58}" type="presParOf" srcId="{B1DFC275-6276-E347-AEEF-6687DCCE52C2}" destId="{2AB4ADBE-87E0-4142-AEC4-E661C896AA27}" srcOrd="2" destOrd="0" presId="urn:microsoft.com/office/officeart/2005/8/layout/hierarchy4"/>
    <dgm:cxn modelId="{199E2A3A-69B9-8041-877C-813D033AF32E}" type="presParOf" srcId="{2AB4ADBE-87E0-4142-AEC4-E661C896AA27}" destId="{5857E4E8-A888-D648-A1C2-390E6C4B4A1C}" srcOrd="0" destOrd="0" presId="urn:microsoft.com/office/officeart/2005/8/layout/hierarchy4"/>
    <dgm:cxn modelId="{64FE97C7-9594-734F-822B-CD5DE4915D8E}" type="presParOf" srcId="{5857E4E8-A888-D648-A1C2-390E6C4B4A1C}" destId="{3A65A968-A0E2-0848-849F-0E936D5CA902}" srcOrd="0" destOrd="0" presId="urn:microsoft.com/office/officeart/2005/8/layout/hierarchy4"/>
    <dgm:cxn modelId="{1320FFC2-5B94-B741-B21D-04418DDA84D7}" type="presParOf" srcId="{5857E4E8-A888-D648-A1C2-390E6C4B4A1C}" destId="{AEAE26D1-4508-C942-9068-7CCC2CCF464A}" srcOrd="1" destOrd="0" presId="urn:microsoft.com/office/officeart/2005/8/layout/hierarchy4"/>
    <dgm:cxn modelId="{E3D7ADBE-D6C8-424C-A74A-DF3B46929B4B}" type="presParOf" srcId="{2AB4ADBE-87E0-4142-AEC4-E661C896AA27}" destId="{CE86BEB3-01E3-B04F-B9F5-9E7821036E42}" srcOrd="1" destOrd="0" presId="urn:microsoft.com/office/officeart/2005/8/layout/hierarchy4"/>
    <dgm:cxn modelId="{B14D0F3B-F9D5-B04E-90D3-B2EB613030DC}" type="presParOf" srcId="{2AB4ADBE-87E0-4142-AEC4-E661C896AA27}" destId="{659E1449-EAA5-8A42-BC62-0D6BE66826D7}" srcOrd="2" destOrd="0" presId="urn:microsoft.com/office/officeart/2005/8/layout/hierarchy4"/>
    <dgm:cxn modelId="{6CF464DA-9468-5C44-8FD6-1C51090EAD7F}" type="presParOf" srcId="{659E1449-EAA5-8A42-BC62-0D6BE66826D7}" destId="{2ED2A8FD-CC41-7F40-B007-E306BAB36E60}" srcOrd="0" destOrd="0" presId="urn:microsoft.com/office/officeart/2005/8/layout/hierarchy4"/>
    <dgm:cxn modelId="{3D39D39D-E85E-C047-B67B-51DEB83C82E6}" type="presParOf" srcId="{659E1449-EAA5-8A42-BC62-0D6BE66826D7}" destId="{9CAD1B63-0ABA-F84E-A527-1EB9727D78ED}" srcOrd="1" destOrd="0" presId="urn:microsoft.com/office/officeart/2005/8/layout/hierarchy4"/>
    <dgm:cxn modelId="{F5431450-E795-304A-BB0A-2A65412BE5D0}" type="presParOf" srcId="{107B065D-8899-2742-A8A9-2B3934CF8042}" destId="{A4F8DA4F-601A-C444-800C-4DB7065D4EB4}" srcOrd="1" destOrd="0" presId="urn:microsoft.com/office/officeart/2005/8/layout/hierarchy4"/>
    <dgm:cxn modelId="{E1D2B3C2-2219-E942-8D58-784FEAB6048C}" type="presParOf" srcId="{107B065D-8899-2742-A8A9-2B3934CF8042}" destId="{3062B620-EC35-0643-AEEE-4BECA8FB0216}" srcOrd="2" destOrd="0" presId="urn:microsoft.com/office/officeart/2005/8/layout/hierarchy4"/>
    <dgm:cxn modelId="{336207BC-9E0E-D54B-AC9D-536BCEB0E3B5}" type="presParOf" srcId="{3062B620-EC35-0643-AEEE-4BECA8FB0216}" destId="{8DE27018-D625-B840-A861-1EC73CADE050}" srcOrd="0" destOrd="0" presId="urn:microsoft.com/office/officeart/2005/8/layout/hierarchy4"/>
    <dgm:cxn modelId="{92245D75-16AF-064E-9D7B-C762BBBA7AB2}" type="presParOf" srcId="{3062B620-EC35-0643-AEEE-4BECA8FB0216}" destId="{C0635B70-21A2-0E4E-A1E3-016C9B829B3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32541D4-765E-BB41-BE53-F20CBB0D34A8}" type="doc">
      <dgm:prSet loTypeId="urn:microsoft.com/office/officeart/2005/8/layout/radial3" loCatId="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1B983EC-B543-1640-9BF7-DA26D175D62C}">
      <dgm:prSet phldrT="[Text]" custT="1"/>
      <dgm:spPr/>
      <dgm:t>
        <a:bodyPr/>
        <a:lstStyle/>
        <a:p>
          <a:r>
            <a:rPr lang="en-US" sz="2600" dirty="0" smtClean="0"/>
            <a:t>SASOL</a:t>
          </a:r>
        </a:p>
        <a:p>
          <a:r>
            <a:rPr lang="en-US" sz="2600" dirty="0" smtClean="0"/>
            <a:t>ANADARKO</a:t>
          </a:r>
        </a:p>
        <a:p>
          <a:r>
            <a:rPr lang="en-US" sz="2600" dirty="0" smtClean="0"/>
            <a:t>ENI</a:t>
          </a:r>
        </a:p>
        <a:p>
          <a:r>
            <a:rPr lang="en-US" sz="2600" dirty="0" smtClean="0"/>
            <a:t>EXXONMOBIL</a:t>
          </a:r>
          <a:endParaRPr lang="en-US" sz="2600" dirty="0"/>
        </a:p>
      </dgm:t>
    </dgm:pt>
    <dgm:pt modelId="{A7A7E66D-5A25-D844-B68F-8F0C6476ABC1}" type="parTrans" cxnId="{1994808D-766C-1540-8D3A-8C320CB896FF}">
      <dgm:prSet/>
      <dgm:spPr/>
      <dgm:t>
        <a:bodyPr/>
        <a:lstStyle/>
        <a:p>
          <a:endParaRPr lang="en-US"/>
        </a:p>
      </dgm:t>
    </dgm:pt>
    <dgm:pt modelId="{A4B74576-94F8-A340-B4EC-C5FE2B10F018}" type="sibTrans" cxnId="{1994808D-766C-1540-8D3A-8C320CB896FF}">
      <dgm:prSet/>
      <dgm:spPr/>
      <dgm:t>
        <a:bodyPr/>
        <a:lstStyle/>
        <a:p>
          <a:endParaRPr lang="en-US"/>
        </a:p>
      </dgm:t>
    </dgm:pt>
    <dgm:pt modelId="{2524786C-F3E4-6848-B013-3AAD9A87A6DF}">
      <dgm:prSet phldrT="[Text]"/>
      <dgm:spPr/>
      <dgm:t>
        <a:bodyPr/>
        <a:lstStyle/>
        <a:p>
          <a:r>
            <a:rPr lang="en-US" dirty="0" smtClean="0"/>
            <a:t>CB&amp;I</a:t>
          </a:r>
          <a:endParaRPr lang="en-US" dirty="0"/>
        </a:p>
      </dgm:t>
    </dgm:pt>
    <dgm:pt modelId="{12A53617-9DF3-8F45-95DD-7AD8D0E520B3}" type="parTrans" cxnId="{571E5342-81DA-7C46-86C5-E97F1A562F59}">
      <dgm:prSet/>
      <dgm:spPr/>
      <dgm:t>
        <a:bodyPr/>
        <a:lstStyle/>
        <a:p>
          <a:endParaRPr lang="en-US"/>
        </a:p>
      </dgm:t>
    </dgm:pt>
    <dgm:pt modelId="{43E90946-6E06-314E-B8E1-F390954A8305}" type="sibTrans" cxnId="{571E5342-81DA-7C46-86C5-E97F1A562F59}">
      <dgm:prSet/>
      <dgm:spPr/>
      <dgm:t>
        <a:bodyPr/>
        <a:lstStyle/>
        <a:p>
          <a:endParaRPr lang="en-US"/>
        </a:p>
      </dgm:t>
    </dgm:pt>
    <dgm:pt modelId="{64781B94-61E0-9B46-84D7-568A8927315A}">
      <dgm:prSet phldrT="[Text]"/>
      <dgm:spPr/>
      <dgm:t>
        <a:bodyPr/>
        <a:lstStyle/>
        <a:p>
          <a:r>
            <a:rPr lang="en-US" dirty="0" smtClean="0"/>
            <a:t>CIPEM</a:t>
          </a:r>
          <a:endParaRPr lang="en-US" dirty="0"/>
        </a:p>
      </dgm:t>
    </dgm:pt>
    <dgm:pt modelId="{FF58CC75-86BB-6B40-8534-8BB851F839F3}" type="parTrans" cxnId="{EF6F8A54-8515-6446-8C0F-C13109DB8A35}">
      <dgm:prSet/>
      <dgm:spPr/>
      <dgm:t>
        <a:bodyPr/>
        <a:lstStyle/>
        <a:p>
          <a:endParaRPr lang="en-US"/>
        </a:p>
      </dgm:t>
    </dgm:pt>
    <dgm:pt modelId="{DAD1D3FD-516E-904F-AEEE-2A9BAA3480BF}" type="sibTrans" cxnId="{EF6F8A54-8515-6446-8C0F-C13109DB8A35}">
      <dgm:prSet/>
      <dgm:spPr/>
      <dgm:t>
        <a:bodyPr/>
        <a:lstStyle/>
        <a:p>
          <a:endParaRPr lang="en-US"/>
        </a:p>
      </dgm:t>
    </dgm:pt>
    <dgm:pt modelId="{C56375C2-8B04-7B46-ADD6-2C94777AC7C3}">
      <dgm:prSet phldrT="[Text]"/>
      <dgm:spPr/>
      <dgm:t>
        <a:bodyPr/>
        <a:lstStyle/>
        <a:p>
          <a:r>
            <a:rPr lang="en-US" dirty="0" smtClean="0"/>
            <a:t>GALP</a:t>
          </a:r>
          <a:endParaRPr lang="en-US" dirty="0"/>
        </a:p>
      </dgm:t>
    </dgm:pt>
    <dgm:pt modelId="{3E3080FF-ED93-854A-A8D0-1C004D2E3A30}" type="parTrans" cxnId="{C0C792B3-7E93-EB40-8B48-3DA25A272897}">
      <dgm:prSet/>
      <dgm:spPr/>
      <dgm:t>
        <a:bodyPr/>
        <a:lstStyle/>
        <a:p>
          <a:endParaRPr lang="en-US"/>
        </a:p>
      </dgm:t>
    </dgm:pt>
    <dgm:pt modelId="{591FF2E1-C13D-8C45-8AA9-B33E28C5C627}" type="sibTrans" cxnId="{C0C792B3-7E93-EB40-8B48-3DA25A272897}">
      <dgm:prSet/>
      <dgm:spPr/>
      <dgm:t>
        <a:bodyPr/>
        <a:lstStyle/>
        <a:p>
          <a:endParaRPr lang="en-US"/>
        </a:p>
      </dgm:t>
    </dgm:pt>
    <dgm:pt modelId="{144801C9-C0C5-5D48-A512-D88C5AEEC815}">
      <dgm:prSet/>
      <dgm:spPr/>
      <dgm:t>
        <a:bodyPr/>
        <a:lstStyle/>
        <a:p>
          <a:r>
            <a:rPr lang="en-US" dirty="0" smtClean="0"/>
            <a:t>MITSUI</a:t>
          </a:r>
        </a:p>
        <a:p>
          <a:r>
            <a:rPr lang="en-US" dirty="0" smtClean="0"/>
            <a:t>CYODA</a:t>
          </a:r>
          <a:endParaRPr lang="en-US" dirty="0"/>
        </a:p>
      </dgm:t>
    </dgm:pt>
    <dgm:pt modelId="{17A7B91D-9B8C-3042-B3DE-B40800E45DCA}" type="parTrans" cxnId="{B9FD7FBE-330E-5B4B-8D46-F3CF957DB8EC}">
      <dgm:prSet/>
      <dgm:spPr/>
      <dgm:t>
        <a:bodyPr/>
        <a:lstStyle/>
        <a:p>
          <a:endParaRPr lang="en-US"/>
        </a:p>
      </dgm:t>
    </dgm:pt>
    <dgm:pt modelId="{9C475AA2-1EB2-DE41-A70A-FD13824F6667}" type="sibTrans" cxnId="{B9FD7FBE-330E-5B4B-8D46-F3CF957DB8EC}">
      <dgm:prSet/>
      <dgm:spPr/>
      <dgm:t>
        <a:bodyPr/>
        <a:lstStyle/>
        <a:p>
          <a:endParaRPr lang="en-US"/>
        </a:p>
      </dgm:t>
    </dgm:pt>
    <dgm:pt modelId="{31D49FDE-80C9-8249-8FC9-A2B176A4F0C7}">
      <dgm:prSet/>
      <dgm:spPr/>
      <dgm:t>
        <a:bodyPr/>
        <a:lstStyle/>
        <a:p>
          <a:r>
            <a:rPr lang="en-US" dirty="0" smtClean="0"/>
            <a:t>CNPC</a:t>
          </a:r>
        </a:p>
        <a:p>
          <a:r>
            <a:rPr lang="en-US" dirty="0" smtClean="0"/>
            <a:t>CPP</a:t>
          </a:r>
          <a:endParaRPr lang="en-US" dirty="0"/>
        </a:p>
      </dgm:t>
    </dgm:pt>
    <dgm:pt modelId="{2F91E396-8A54-7D44-9A90-71A7E33E68F8}" type="parTrans" cxnId="{CFC146DA-3189-BC4A-A632-23D240357A37}">
      <dgm:prSet/>
      <dgm:spPr/>
      <dgm:t>
        <a:bodyPr/>
        <a:lstStyle/>
        <a:p>
          <a:endParaRPr lang="en-US"/>
        </a:p>
      </dgm:t>
    </dgm:pt>
    <dgm:pt modelId="{7282BA38-9633-D541-BC7B-3ECDE8BCFA44}" type="sibTrans" cxnId="{CFC146DA-3189-BC4A-A632-23D240357A37}">
      <dgm:prSet/>
      <dgm:spPr/>
      <dgm:t>
        <a:bodyPr/>
        <a:lstStyle/>
        <a:p>
          <a:endParaRPr lang="en-US"/>
        </a:p>
      </dgm:t>
    </dgm:pt>
    <dgm:pt modelId="{F88BDE83-6902-754D-B8F4-9F189D49A0E4}">
      <dgm:prSet/>
      <dgm:spPr/>
      <dgm:t>
        <a:bodyPr/>
        <a:lstStyle/>
        <a:p>
          <a:r>
            <a:rPr lang="en-US" dirty="0" smtClean="0"/>
            <a:t>ONGC</a:t>
          </a:r>
        </a:p>
        <a:p>
          <a:r>
            <a:rPr lang="en-US" dirty="0" smtClean="0"/>
            <a:t>BHARAT</a:t>
          </a:r>
        </a:p>
        <a:p>
          <a:r>
            <a:rPr lang="en-US" dirty="0" smtClean="0"/>
            <a:t>OIL INDIA</a:t>
          </a:r>
        </a:p>
      </dgm:t>
    </dgm:pt>
    <dgm:pt modelId="{26C93E26-58C2-0045-9494-1E3E22DFE23E}" type="sibTrans" cxnId="{CAF62A91-DE30-5D47-8A71-8CE3A857DE03}">
      <dgm:prSet/>
      <dgm:spPr/>
      <dgm:t>
        <a:bodyPr/>
        <a:lstStyle/>
        <a:p>
          <a:endParaRPr lang="en-US"/>
        </a:p>
      </dgm:t>
    </dgm:pt>
    <dgm:pt modelId="{E1E8CA79-B5FB-C245-84DE-98D7D6283E77}" type="parTrans" cxnId="{CAF62A91-DE30-5D47-8A71-8CE3A857DE03}">
      <dgm:prSet/>
      <dgm:spPr/>
      <dgm:t>
        <a:bodyPr/>
        <a:lstStyle/>
        <a:p>
          <a:endParaRPr lang="en-US"/>
        </a:p>
      </dgm:t>
    </dgm:pt>
    <dgm:pt modelId="{B9C33D9C-403E-FE48-A7A0-478EF59DBA99}" type="pres">
      <dgm:prSet presAssocID="{432541D4-765E-BB41-BE53-F20CBB0D34A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9AE348-37C2-914E-9BD9-0E60FD98ECAB}" type="pres">
      <dgm:prSet presAssocID="{432541D4-765E-BB41-BE53-F20CBB0D34A8}" presName="radial" presStyleCnt="0">
        <dgm:presLayoutVars>
          <dgm:animLvl val="ctr"/>
        </dgm:presLayoutVars>
      </dgm:prSet>
      <dgm:spPr/>
    </dgm:pt>
    <dgm:pt modelId="{29A9C054-61D1-0A44-8450-6AC1546EADAD}" type="pres">
      <dgm:prSet presAssocID="{61B983EC-B543-1640-9BF7-DA26D175D62C}" presName="centerShape" presStyleLbl="vennNode1" presStyleIdx="0" presStyleCnt="7"/>
      <dgm:spPr/>
      <dgm:t>
        <a:bodyPr/>
        <a:lstStyle/>
        <a:p>
          <a:endParaRPr lang="en-US"/>
        </a:p>
      </dgm:t>
    </dgm:pt>
    <dgm:pt modelId="{F4BD2A9B-9304-1641-AA08-C6EEAC7B8A10}" type="pres">
      <dgm:prSet presAssocID="{2524786C-F3E4-6848-B013-3AAD9A87A6DF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EC85F7-D7BD-7B48-8D12-5E66AC69EA7D}" type="pres">
      <dgm:prSet presAssocID="{144801C9-C0C5-5D48-A512-D88C5AEEC815}" presName="node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7E37A0-F844-7743-9307-1E0ABBF59993}" type="pres">
      <dgm:prSet presAssocID="{31D49FDE-80C9-8249-8FC9-A2B176A4F0C7}" presName="node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299340-2CEC-7A43-B066-280F177D0019}" type="pres">
      <dgm:prSet presAssocID="{F88BDE83-6902-754D-B8F4-9F189D49A0E4}" presName="node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ADC95A-B7FB-8C49-9462-04B9C0A63722}" type="pres">
      <dgm:prSet presAssocID="{64781B94-61E0-9B46-84D7-568A8927315A}" presName="node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D57F6C-FC6A-7E48-8854-FCBCD8D4037C}" type="pres">
      <dgm:prSet presAssocID="{C56375C2-8B04-7B46-ADD6-2C94777AC7C3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7F840E-BFB2-A542-82C7-6C5DD3669599}" type="presOf" srcId="{31D49FDE-80C9-8249-8FC9-A2B176A4F0C7}" destId="{747E37A0-F844-7743-9307-1E0ABBF59993}" srcOrd="0" destOrd="0" presId="urn:microsoft.com/office/officeart/2005/8/layout/radial3"/>
    <dgm:cxn modelId="{B752A332-D85D-3240-81A1-390576F6304C}" type="presOf" srcId="{144801C9-C0C5-5D48-A512-D88C5AEEC815}" destId="{1DEC85F7-D7BD-7B48-8D12-5E66AC69EA7D}" srcOrd="0" destOrd="0" presId="urn:microsoft.com/office/officeart/2005/8/layout/radial3"/>
    <dgm:cxn modelId="{C0C792B3-7E93-EB40-8B48-3DA25A272897}" srcId="{61B983EC-B543-1640-9BF7-DA26D175D62C}" destId="{C56375C2-8B04-7B46-ADD6-2C94777AC7C3}" srcOrd="5" destOrd="0" parTransId="{3E3080FF-ED93-854A-A8D0-1C004D2E3A30}" sibTransId="{591FF2E1-C13D-8C45-8AA9-B33E28C5C627}"/>
    <dgm:cxn modelId="{93D9EEBF-4B98-C747-A377-102CE70557BA}" type="presOf" srcId="{64781B94-61E0-9B46-84D7-568A8927315A}" destId="{78ADC95A-B7FB-8C49-9462-04B9C0A63722}" srcOrd="0" destOrd="0" presId="urn:microsoft.com/office/officeart/2005/8/layout/radial3"/>
    <dgm:cxn modelId="{CFC146DA-3189-BC4A-A632-23D240357A37}" srcId="{61B983EC-B543-1640-9BF7-DA26D175D62C}" destId="{31D49FDE-80C9-8249-8FC9-A2B176A4F0C7}" srcOrd="2" destOrd="0" parTransId="{2F91E396-8A54-7D44-9A90-71A7E33E68F8}" sibTransId="{7282BA38-9633-D541-BC7B-3ECDE8BCFA44}"/>
    <dgm:cxn modelId="{571E5342-81DA-7C46-86C5-E97F1A562F59}" srcId="{61B983EC-B543-1640-9BF7-DA26D175D62C}" destId="{2524786C-F3E4-6848-B013-3AAD9A87A6DF}" srcOrd="0" destOrd="0" parTransId="{12A53617-9DF3-8F45-95DD-7AD8D0E520B3}" sibTransId="{43E90946-6E06-314E-B8E1-F390954A8305}"/>
    <dgm:cxn modelId="{EF6F8A54-8515-6446-8C0F-C13109DB8A35}" srcId="{61B983EC-B543-1640-9BF7-DA26D175D62C}" destId="{64781B94-61E0-9B46-84D7-568A8927315A}" srcOrd="4" destOrd="0" parTransId="{FF58CC75-86BB-6B40-8534-8BB851F839F3}" sibTransId="{DAD1D3FD-516E-904F-AEEE-2A9BAA3480BF}"/>
    <dgm:cxn modelId="{1994808D-766C-1540-8D3A-8C320CB896FF}" srcId="{432541D4-765E-BB41-BE53-F20CBB0D34A8}" destId="{61B983EC-B543-1640-9BF7-DA26D175D62C}" srcOrd="0" destOrd="0" parTransId="{A7A7E66D-5A25-D844-B68F-8F0C6476ABC1}" sibTransId="{A4B74576-94F8-A340-B4EC-C5FE2B10F018}"/>
    <dgm:cxn modelId="{B51AFF9B-190F-A849-BA50-8399DB37E019}" type="presOf" srcId="{61B983EC-B543-1640-9BF7-DA26D175D62C}" destId="{29A9C054-61D1-0A44-8450-6AC1546EADAD}" srcOrd="0" destOrd="0" presId="urn:microsoft.com/office/officeart/2005/8/layout/radial3"/>
    <dgm:cxn modelId="{8D128940-58F2-FE46-8F92-05E9DE6BEF90}" type="presOf" srcId="{C56375C2-8B04-7B46-ADD6-2C94777AC7C3}" destId="{1AD57F6C-FC6A-7E48-8854-FCBCD8D4037C}" srcOrd="0" destOrd="0" presId="urn:microsoft.com/office/officeart/2005/8/layout/radial3"/>
    <dgm:cxn modelId="{B9FD7FBE-330E-5B4B-8D46-F3CF957DB8EC}" srcId="{61B983EC-B543-1640-9BF7-DA26D175D62C}" destId="{144801C9-C0C5-5D48-A512-D88C5AEEC815}" srcOrd="1" destOrd="0" parTransId="{17A7B91D-9B8C-3042-B3DE-B40800E45DCA}" sibTransId="{9C475AA2-1EB2-DE41-A70A-FD13824F6667}"/>
    <dgm:cxn modelId="{CAF62A91-DE30-5D47-8A71-8CE3A857DE03}" srcId="{61B983EC-B543-1640-9BF7-DA26D175D62C}" destId="{F88BDE83-6902-754D-B8F4-9F189D49A0E4}" srcOrd="3" destOrd="0" parTransId="{E1E8CA79-B5FB-C245-84DE-98D7D6283E77}" sibTransId="{26C93E26-58C2-0045-9494-1E3E22DFE23E}"/>
    <dgm:cxn modelId="{4E41D22B-0531-554C-AF3C-2F32067339E8}" type="presOf" srcId="{2524786C-F3E4-6848-B013-3AAD9A87A6DF}" destId="{F4BD2A9B-9304-1641-AA08-C6EEAC7B8A10}" srcOrd="0" destOrd="0" presId="urn:microsoft.com/office/officeart/2005/8/layout/radial3"/>
    <dgm:cxn modelId="{8FEDFA82-6AEC-994E-BA0E-03FBF2EEAF1D}" type="presOf" srcId="{432541D4-765E-BB41-BE53-F20CBB0D34A8}" destId="{B9C33D9C-403E-FE48-A7A0-478EF59DBA99}" srcOrd="0" destOrd="0" presId="urn:microsoft.com/office/officeart/2005/8/layout/radial3"/>
    <dgm:cxn modelId="{22D1C0CB-9042-0C48-80E6-69A3C93F1EC3}" type="presOf" srcId="{F88BDE83-6902-754D-B8F4-9F189D49A0E4}" destId="{90299340-2CEC-7A43-B066-280F177D0019}" srcOrd="0" destOrd="0" presId="urn:microsoft.com/office/officeart/2005/8/layout/radial3"/>
    <dgm:cxn modelId="{1AE8FC56-BEAD-2748-A465-1BB007860FC7}" type="presParOf" srcId="{B9C33D9C-403E-FE48-A7A0-478EF59DBA99}" destId="{449AE348-37C2-914E-9BD9-0E60FD98ECAB}" srcOrd="0" destOrd="0" presId="urn:microsoft.com/office/officeart/2005/8/layout/radial3"/>
    <dgm:cxn modelId="{0182AD37-3F96-E743-BC80-6776166EA358}" type="presParOf" srcId="{449AE348-37C2-914E-9BD9-0E60FD98ECAB}" destId="{29A9C054-61D1-0A44-8450-6AC1546EADAD}" srcOrd="0" destOrd="0" presId="urn:microsoft.com/office/officeart/2005/8/layout/radial3"/>
    <dgm:cxn modelId="{87236910-76ED-274A-9D1B-27BE0620408E}" type="presParOf" srcId="{449AE348-37C2-914E-9BD9-0E60FD98ECAB}" destId="{F4BD2A9B-9304-1641-AA08-C6EEAC7B8A10}" srcOrd="1" destOrd="0" presId="urn:microsoft.com/office/officeart/2005/8/layout/radial3"/>
    <dgm:cxn modelId="{61FB5655-02C3-4F4A-862B-AC3EE28A3D65}" type="presParOf" srcId="{449AE348-37C2-914E-9BD9-0E60FD98ECAB}" destId="{1DEC85F7-D7BD-7B48-8D12-5E66AC69EA7D}" srcOrd="2" destOrd="0" presId="urn:microsoft.com/office/officeart/2005/8/layout/radial3"/>
    <dgm:cxn modelId="{749BACD2-18AC-5F4F-89D2-B0E899E9C973}" type="presParOf" srcId="{449AE348-37C2-914E-9BD9-0E60FD98ECAB}" destId="{747E37A0-F844-7743-9307-1E0ABBF59993}" srcOrd="3" destOrd="0" presId="urn:microsoft.com/office/officeart/2005/8/layout/radial3"/>
    <dgm:cxn modelId="{97A86ABE-CEBC-F449-89F0-290DA6FD7FEB}" type="presParOf" srcId="{449AE348-37C2-914E-9BD9-0E60FD98ECAB}" destId="{90299340-2CEC-7A43-B066-280F177D0019}" srcOrd="4" destOrd="0" presId="urn:microsoft.com/office/officeart/2005/8/layout/radial3"/>
    <dgm:cxn modelId="{76617C25-9BBE-3D42-AF46-C739EDF3DF52}" type="presParOf" srcId="{449AE348-37C2-914E-9BD9-0E60FD98ECAB}" destId="{78ADC95A-B7FB-8C49-9462-04B9C0A63722}" srcOrd="5" destOrd="0" presId="urn:microsoft.com/office/officeart/2005/8/layout/radial3"/>
    <dgm:cxn modelId="{5D5D1DE6-8BA8-4F4B-B31A-B279696B532F}" type="presParOf" srcId="{449AE348-37C2-914E-9BD9-0E60FD98ECAB}" destId="{1AD57F6C-FC6A-7E48-8854-FCBCD8D4037C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D8A28CA-AA1E-8147-BDD5-A2318BCE12DF}" type="doc">
      <dgm:prSet loTypeId="urn:microsoft.com/office/officeart/2005/8/layout/radial1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0EA7DAF-88AA-0C46-953F-8BF69A1945A4}">
      <dgm:prSet phldrT="[Text]"/>
      <dgm:spPr/>
      <dgm:t>
        <a:bodyPr/>
        <a:lstStyle/>
        <a:p>
          <a:r>
            <a:rPr lang="en-US" dirty="0" smtClean="0"/>
            <a:t>ELEKTRİK</a:t>
          </a:r>
          <a:endParaRPr lang="en-US" dirty="0"/>
        </a:p>
      </dgm:t>
    </dgm:pt>
    <dgm:pt modelId="{B5071CE2-016E-1645-B200-DFE2AD1B3184}" type="parTrans" cxnId="{A3759DBE-1DA5-0C4E-94F0-43FA0D135AFF}">
      <dgm:prSet/>
      <dgm:spPr/>
      <dgm:t>
        <a:bodyPr/>
        <a:lstStyle/>
        <a:p>
          <a:endParaRPr lang="en-US"/>
        </a:p>
      </dgm:t>
    </dgm:pt>
    <dgm:pt modelId="{0C597A78-FA74-8049-9EFA-5FCC9818F77B}" type="sibTrans" cxnId="{A3759DBE-1DA5-0C4E-94F0-43FA0D135AFF}">
      <dgm:prSet/>
      <dgm:spPr/>
      <dgm:t>
        <a:bodyPr/>
        <a:lstStyle/>
        <a:p>
          <a:endParaRPr lang="en-US"/>
        </a:p>
      </dgm:t>
    </dgm:pt>
    <dgm:pt modelId="{58BD45DD-58F6-EC40-9500-1D552420E6F9}">
      <dgm:prSet phldrT="[Text]" custT="1"/>
      <dgm:spPr/>
      <dgm:t>
        <a:bodyPr/>
        <a:lstStyle/>
        <a:p>
          <a:r>
            <a:rPr lang="en-US" sz="2600" dirty="0" smtClean="0"/>
            <a:t>TERMİK</a:t>
          </a:r>
        </a:p>
        <a:p>
          <a:r>
            <a:rPr lang="en-US" sz="1400" dirty="0" smtClean="0"/>
            <a:t>JINDAL (150 MW)</a:t>
          </a:r>
        </a:p>
        <a:p>
          <a:r>
            <a:rPr lang="en-US" sz="1400" dirty="0" smtClean="0"/>
            <a:t>MOATIZE (1.200MW)</a:t>
          </a:r>
        </a:p>
        <a:p>
          <a:r>
            <a:rPr lang="en-US" sz="1400" dirty="0" smtClean="0"/>
            <a:t>NCONDEZI (300 MW)</a:t>
          </a:r>
        </a:p>
        <a:p>
          <a:r>
            <a:rPr lang="en-US" sz="1400" dirty="0" smtClean="0"/>
            <a:t>TEMANE (400 MW)</a:t>
          </a:r>
        </a:p>
        <a:p>
          <a:r>
            <a:rPr lang="en-US" sz="1400" dirty="0" smtClean="0"/>
            <a:t>MAPUTO (170 MW)</a:t>
          </a:r>
        </a:p>
      </dgm:t>
    </dgm:pt>
    <dgm:pt modelId="{2AD3A2A4-8938-694E-B0FF-788E9B15AFC3}" type="parTrans" cxnId="{CDD0D5F1-F8DE-4E40-8DE7-C899D1B79A8F}">
      <dgm:prSet/>
      <dgm:spPr/>
      <dgm:t>
        <a:bodyPr/>
        <a:lstStyle/>
        <a:p>
          <a:endParaRPr lang="en-US"/>
        </a:p>
      </dgm:t>
    </dgm:pt>
    <dgm:pt modelId="{9BD453AD-D7B0-8840-B2FE-2ED6A6B43FF5}" type="sibTrans" cxnId="{CDD0D5F1-F8DE-4E40-8DE7-C899D1B79A8F}">
      <dgm:prSet/>
      <dgm:spPr/>
      <dgm:t>
        <a:bodyPr/>
        <a:lstStyle/>
        <a:p>
          <a:endParaRPr lang="en-US"/>
        </a:p>
      </dgm:t>
    </dgm:pt>
    <dgm:pt modelId="{10167C72-2A6D-E142-AE0E-4627A6FC9F16}">
      <dgm:prSet phldrT="[Text]" custT="1"/>
      <dgm:spPr/>
      <dgm:t>
        <a:bodyPr/>
        <a:lstStyle/>
        <a:p>
          <a:r>
            <a:rPr lang="en-US" sz="2600" dirty="0" smtClean="0"/>
            <a:t>İLETİM HATLARI</a:t>
          </a:r>
        </a:p>
        <a:p>
          <a:r>
            <a:rPr lang="en-US" sz="1600" dirty="0" smtClean="0"/>
            <a:t>MOZAMBİK-ZAMBİYA (150 M$)</a:t>
          </a:r>
        </a:p>
        <a:p>
          <a:r>
            <a:rPr lang="en-US" sz="1600" dirty="0" smtClean="0"/>
            <a:t>MOZISA (500 M$)</a:t>
          </a:r>
        </a:p>
        <a:p>
          <a:r>
            <a:rPr lang="en-US" sz="1600" dirty="0" smtClean="0"/>
            <a:t>CAIA-NACALA (620 M$)</a:t>
          </a:r>
        </a:p>
        <a:p>
          <a:r>
            <a:rPr lang="en-US" sz="1600" dirty="0" smtClean="0"/>
            <a:t>ULUSAL DAĞITIM (2.000 M$)  </a:t>
          </a:r>
        </a:p>
      </dgm:t>
    </dgm:pt>
    <dgm:pt modelId="{49B65127-2003-DF49-9939-F7B29F72962E}" type="parTrans" cxnId="{F0B56883-162F-EA42-98D7-DB94779E0607}">
      <dgm:prSet/>
      <dgm:spPr/>
      <dgm:t>
        <a:bodyPr/>
        <a:lstStyle/>
        <a:p>
          <a:endParaRPr lang="en-US"/>
        </a:p>
      </dgm:t>
    </dgm:pt>
    <dgm:pt modelId="{BD7B0C61-CC8E-EA46-B311-FA1F031195A8}" type="sibTrans" cxnId="{F0B56883-162F-EA42-98D7-DB94779E0607}">
      <dgm:prSet/>
      <dgm:spPr/>
      <dgm:t>
        <a:bodyPr/>
        <a:lstStyle/>
        <a:p>
          <a:endParaRPr lang="en-US"/>
        </a:p>
      </dgm:t>
    </dgm:pt>
    <dgm:pt modelId="{723EBEC6-E871-F041-BE62-296B4042ED41}">
      <dgm:prSet phldrT="[Text]" custT="1"/>
      <dgm:spPr/>
      <dgm:t>
        <a:bodyPr/>
        <a:lstStyle/>
        <a:p>
          <a:r>
            <a:rPr lang="en-US" sz="2600" dirty="0" smtClean="0"/>
            <a:t>HİDRO</a:t>
          </a:r>
        </a:p>
        <a:p>
          <a:r>
            <a:rPr lang="en-US" sz="1600" dirty="0" smtClean="0"/>
            <a:t>KUZEY C. BASSA (1.245 MW)</a:t>
          </a:r>
        </a:p>
        <a:p>
          <a:r>
            <a:rPr lang="en-US" sz="1600" dirty="0" smtClean="0"/>
            <a:t>LURIO II (120 MW)</a:t>
          </a:r>
        </a:p>
        <a:p>
          <a:r>
            <a:rPr lang="en-US" sz="1600" dirty="0" smtClean="0"/>
            <a:t>MPHANDA NİKUWA (1.500MW)</a:t>
          </a:r>
        </a:p>
      </dgm:t>
    </dgm:pt>
    <dgm:pt modelId="{EF45FFB7-FCEF-034E-8FE7-19192B984A34}" type="parTrans" cxnId="{8A4871EA-27CF-8B4C-905D-F72FFD29415D}">
      <dgm:prSet/>
      <dgm:spPr/>
      <dgm:t>
        <a:bodyPr/>
        <a:lstStyle/>
        <a:p>
          <a:endParaRPr lang="en-US"/>
        </a:p>
      </dgm:t>
    </dgm:pt>
    <dgm:pt modelId="{67FAABA0-DB77-FF41-9185-1C6C2B456532}" type="sibTrans" cxnId="{8A4871EA-27CF-8B4C-905D-F72FFD29415D}">
      <dgm:prSet/>
      <dgm:spPr/>
      <dgm:t>
        <a:bodyPr/>
        <a:lstStyle/>
        <a:p>
          <a:endParaRPr lang="en-US"/>
        </a:p>
      </dgm:t>
    </dgm:pt>
    <dgm:pt modelId="{0EDFECA3-4FC2-5949-81BC-D91C148EB9FF}">
      <dgm:prSet phldrT="[Text]" custT="1"/>
      <dgm:spPr/>
      <dgm:t>
        <a:bodyPr/>
        <a:lstStyle/>
        <a:p>
          <a:r>
            <a:rPr lang="en-US" sz="2500" dirty="0" smtClean="0"/>
            <a:t>YENİLENEBİLİR</a:t>
          </a:r>
        </a:p>
        <a:p>
          <a:r>
            <a:rPr lang="en-US" sz="1800" dirty="0" smtClean="0"/>
            <a:t>MOCUBA (40 MW)</a:t>
          </a:r>
        </a:p>
        <a:p>
          <a:r>
            <a:rPr lang="en-US" sz="1800" dirty="0" smtClean="0"/>
            <a:t>MOTURA (30 MW)</a:t>
          </a:r>
        </a:p>
        <a:p>
          <a:endParaRPr lang="en-US" sz="1800" dirty="0"/>
        </a:p>
      </dgm:t>
    </dgm:pt>
    <dgm:pt modelId="{846492E9-5F11-1744-9CD1-FF5B94AC1968}" type="parTrans" cxnId="{C611C6C8-EEBF-1F42-BCCB-8BD247678E52}">
      <dgm:prSet/>
      <dgm:spPr/>
      <dgm:t>
        <a:bodyPr/>
        <a:lstStyle/>
        <a:p>
          <a:endParaRPr lang="en-US"/>
        </a:p>
      </dgm:t>
    </dgm:pt>
    <dgm:pt modelId="{8A04175A-D1D9-404A-B50D-DF1508648AF8}" type="sibTrans" cxnId="{C611C6C8-EEBF-1F42-BCCB-8BD247678E52}">
      <dgm:prSet/>
      <dgm:spPr/>
      <dgm:t>
        <a:bodyPr/>
        <a:lstStyle/>
        <a:p>
          <a:endParaRPr lang="en-US"/>
        </a:p>
      </dgm:t>
    </dgm:pt>
    <dgm:pt modelId="{3317AB22-359D-5A4D-80FD-50641CE2C439}" type="pres">
      <dgm:prSet presAssocID="{5D8A28CA-AA1E-8147-BDD5-A2318BCE12D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8BF982-D7FF-E041-BBD6-1D8949D9AF72}" type="pres">
      <dgm:prSet presAssocID="{90EA7DAF-88AA-0C46-953F-8BF69A1945A4}" presName="centerShape" presStyleLbl="node0" presStyleIdx="0" presStyleCnt="1" custLinFactNeighborX="-70860" custLinFactNeighborY="-50052"/>
      <dgm:spPr/>
      <dgm:t>
        <a:bodyPr/>
        <a:lstStyle/>
        <a:p>
          <a:endParaRPr lang="en-US"/>
        </a:p>
      </dgm:t>
    </dgm:pt>
    <dgm:pt modelId="{827DB0B7-CAE2-6D40-8354-4BA42E6EE556}" type="pres">
      <dgm:prSet presAssocID="{2AD3A2A4-8938-694E-B0FF-788E9B15AFC3}" presName="Name9" presStyleLbl="parChTrans1D2" presStyleIdx="0" presStyleCnt="4"/>
      <dgm:spPr/>
      <dgm:t>
        <a:bodyPr/>
        <a:lstStyle/>
        <a:p>
          <a:endParaRPr lang="en-US"/>
        </a:p>
      </dgm:t>
    </dgm:pt>
    <dgm:pt modelId="{4796562D-2B23-694A-B476-70C9BE2ACDD7}" type="pres">
      <dgm:prSet presAssocID="{2AD3A2A4-8938-694E-B0FF-788E9B15AFC3}" presName="connTx" presStyleLbl="parChTrans1D2" presStyleIdx="0" presStyleCnt="4"/>
      <dgm:spPr/>
      <dgm:t>
        <a:bodyPr/>
        <a:lstStyle/>
        <a:p>
          <a:endParaRPr lang="en-US"/>
        </a:p>
      </dgm:t>
    </dgm:pt>
    <dgm:pt modelId="{437A05BD-CFE5-764B-9C98-62A1D37B4A52}" type="pres">
      <dgm:prSet presAssocID="{58BD45DD-58F6-EC40-9500-1D552420E6F9}" presName="node" presStyleLbl="node1" presStyleIdx="0" presStyleCnt="4" custScaleX="156505" custScaleY="156604" custRadScaleRad="100914" custRadScaleInc="576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E37BF2-9FCC-E34B-BF0B-F68AB198203F}" type="pres">
      <dgm:prSet presAssocID="{49B65127-2003-DF49-9939-F7B29F72962E}" presName="Name9" presStyleLbl="parChTrans1D2" presStyleIdx="1" presStyleCnt="4"/>
      <dgm:spPr/>
      <dgm:t>
        <a:bodyPr/>
        <a:lstStyle/>
        <a:p>
          <a:endParaRPr lang="en-US"/>
        </a:p>
      </dgm:t>
    </dgm:pt>
    <dgm:pt modelId="{106D646A-830C-9E4A-BB11-1B8DA45367B5}" type="pres">
      <dgm:prSet presAssocID="{49B65127-2003-DF49-9939-F7B29F72962E}" presName="connTx" presStyleLbl="parChTrans1D2" presStyleIdx="1" presStyleCnt="4"/>
      <dgm:spPr/>
      <dgm:t>
        <a:bodyPr/>
        <a:lstStyle/>
        <a:p>
          <a:endParaRPr lang="en-US"/>
        </a:p>
      </dgm:t>
    </dgm:pt>
    <dgm:pt modelId="{819BAC31-5708-F841-811B-CDDAD8A52021}" type="pres">
      <dgm:prSet presAssocID="{10167C72-2A6D-E142-AE0E-4627A6FC9F16}" presName="node" presStyleLbl="node1" presStyleIdx="1" presStyleCnt="4" custScaleX="166660" custScaleY="171281" custRadScaleRad="138375" custRadScaleInc="177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674FEB-FBF4-DB45-9407-C517E91064C5}" type="pres">
      <dgm:prSet presAssocID="{EF45FFB7-FCEF-034E-8FE7-19192B984A34}" presName="Name9" presStyleLbl="parChTrans1D2" presStyleIdx="2" presStyleCnt="4"/>
      <dgm:spPr/>
      <dgm:t>
        <a:bodyPr/>
        <a:lstStyle/>
        <a:p>
          <a:endParaRPr lang="en-US"/>
        </a:p>
      </dgm:t>
    </dgm:pt>
    <dgm:pt modelId="{9322B673-53E7-5E44-A147-04109B0D62C0}" type="pres">
      <dgm:prSet presAssocID="{EF45FFB7-FCEF-034E-8FE7-19192B984A34}" presName="connTx" presStyleLbl="parChTrans1D2" presStyleIdx="2" presStyleCnt="4"/>
      <dgm:spPr/>
      <dgm:t>
        <a:bodyPr/>
        <a:lstStyle/>
        <a:p>
          <a:endParaRPr lang="en-US"/>
        </a:p>
      </dgm:t>
    </dgm:pt>
    <dgm:pt modelId="{B67DDA20-C8EC-E04F-B509-6E61253CBC9A}" type="pres">
      <dgm:prSet presAssocID="{723EBEC6-E871-F041-BE62-296B4042ED41}" presName="node" presStyleLbl="node1" presStyleIdx="2" presStyleCnt="4" custScaleX="161343" custScaleY="163723" custRadScaleRad="57664" custRadScaleInc="-174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F87682-83BA-604B-B4ED-58B4C44FA6F3}" type="pres">
      <dgm:prSet presAssocID="{846492E9-5F11-1744-9CD1-FF5B94AC1968}" presName="Name9" presStyleLbl="parChTrans1D2" presStyleIdx="3" presStyleCnt="4"/>
      <dgm:spPr/>
      <dgm:t>
        <a:bodyPr/>
        <a:lstStyle/>
        <a:p>
          <a:endParaRPr lang="en-US"/>
        </a:p>
      </dgm:t>
    </dgm:pt>
    <dgm:pt modelId="{A91FD715-EB95-324B-AC0C-499B16DB6332}" type="pres">
      <dgm:prSet presAssocID="{846492E9-5F11-1744-9CD1-FF5B94AC1968}" presName="connTx" presStyleLbl="parChTrans1D2" presStyleIdx="3" presStyleCnt="4"/>
      <dgm:spPr/>
      <dgm:t>
        <a:bodyPr/>
        <a:lstStyle/>
        <a:p>
          <a:endParaRPr lang="en-US"/>
        </a:p>
      </dgm:t>
    </dgm:pt>
    <dgm:pt modelId="{C15D21C9-8FA5-6646-AAA6-51791B270599}" type="pres">
      <dgm:prSet presAssocID="{0EDFECA3-4FC2-5949-81BC-D91C148EB9FF}" presName="node" presStyleLbl="node1" presStyleIdx="3" presStyleCnt="4" custScaleX="173686" custScaleY="169502" custRadScaleRad="129110" custRadScaleInc="-183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DF1B41-E790-E547-80F6-9979CCB16591}" type="presOf" srcId="{5D8A28CA-AA1E-8147-BDD5-A2318BCE12DF}" destId="{3317AB22-359D-5A4D-80FD-50641CE2C439}" srcOrd="0" destOrd="0" presId="urn:microsoft.com/office/officeart/2005/8/layout/radial1"/>
    <dgm:cxn modelId="{2D34037B-EF86-374E-93F1-C06B9671EDBE}" type="presOf" srcId="{846492E9-5F11-1744-9CD1-FF5B94AC1968}" destId="{A91FD715-EB95-324B-AC0C-499B16DB6332}" srcOrd="1" destOrd="0" presId="urn:microsoft.com/office/officeart/2005/8/layout/radial1"/>
    <dgm:cxn modelId="{C611C6C8-EEBF-1F42-BCCB-8BD247678E52}" srcId="{90EA7DAF-88AA-0C46-953F-8BF69A1945A4}" destId="{0EDFECA3-4FC2-5949-81BC-D91C148EB9FF}" srcOrd="3" destOrd="0" parTransId="{846492E9-5F11-1744-9CD1-FF5B94AC1968}" sibTransId="{8A04175A-D1D9-404A-B50D-DF1508648AF8}"/>
    <dgm:cxn modelId="{8A4871EA-27CF-8B4C-905D-F72FFD29415D}" srcId="{90EA7DAF-88AA-0C46-953F-8BF69A1945A4}" destId="{723EBEC6-E871-F041-BE62-296B4042ED41}" srcOrd="2" destOrd="0" parTransId="{EF45FFB7-FCEF-034E-8FE7-19192B984A34}" sibTransId="{67FAABA0-DB77-FF41-9185-1C6C2B456532}"/>
    <dgm:cxn modelId="{B0662489-E8BB-324A-961E-D0BCB5505C88}" type="presOf" srcId="{EF45FFB7-FCEF-034E-8FE7-19192B984A34}" destId="{0A674FEB-FBF4-DB45-9407-C517E91064C5}" srcOrd="0" destOrd="0" presId="urn:microsoft.com/office/officeart/2005/8/layout/radial1"/>
    <dgm:cxn modelId="{A44E3C64-7B0C-344B-823A-788EEEA7F06A}" type="presOf" srcId="{723EBEC6-E871-F041-BE62-296B4042ED41}" destId="{B67DDA20-C8EC-E04F-B509-6E61253CBC9A}" srcOrd="0" destOrd="0" presId="urn:microsoft.com/office/officeart/2005/8/layout/radial1"/>
    <dgm:cxn modelId="{CFBE9E99-83FC-8341-ADEA-166D3B5A6AF5}" type="presOf" srcId="{10167C72-2A6D-E142-AE0E-4627A6FC9F16}" destId="{819BAC31-5708-F841-811B-CDDAD8A52021}" srcOrd="0" destOrd="0" presId="urn:microsoft.com/office/officeart/2005/8/layout/radial1"/>
    <dgm:cxn modelId="{F0B56883-162F-EA42-98D7-DB94779E0607}" srcId="{90EA7DAF-88AA-0C46-953F-8BF69A1945A4}" destId="{10167C72-2A6D-E142-AE0E-4627A6FC9F16}" srcOrd="1" destOrd="0" parTransId="{49B65127-2003-DF49-9939-F7B29F72962E}" sibTransId="{BD7B0C61-CC8E-EA46-B311-FA1F031195A8}"/>
    <dgm:cxn modelId="{60C0FCB2-A10D-D648-955F-DD6CEDF28327}" type="presOf" srcId="{2AD3A2A4-8938-694E-B0FF-788E9B15AFC3}" destId="{827DB0B7-CAE2-6D40-8354-4BA42E6EE556}" srcOrd="0" destOrd="0" presId="urn:microsoft.com/office/officeart/2005/8/layout/radial1"/>
    <dgm:cxn modelId="{F0EF5D08-6E19-9945-910D-163A89EC09DE}" type="presOf" srcId="{49B65127-2003-DF49-9939-F7B29F72962E}" destId="{106D646A-830C-9E4A-BB11-1B8DA45367B5}" srcOrd="1" destOrd="0" presId="urn:microsoft.com/office/officeart/2005/8/layout/radial1"/>
    <dgm:cxn modelId="{AE205701-EAB0-7742-8A49-9AEE48F562D4}" type="presOf" srcId="{0EDFECA3-4FC2-5949-81BC-D91C148EB9FF}" destId="{C15D21C9-8FA5-6646-AAA6-51791B270599}" srcOrd="0" destOrd="0" presId="urn:microsoft.com/office/officeart/2005/8/layout/radial1"/>
    <dgm:cxn modelId="{92A343A1-8263-5142-BCA9-B4E7897F5C52}" type="presOf" srcId="{58BD45DD-58F6-EC40-9500-1D552420E6F9}" destId="{437A05BD-CFE5-764B-9C98-62A1D37B4A52}" srcOrd="0" destOrd="0" presId="urn:microsoft.com/office/officeart/2005/8/layout/radial1"/>
    <dgm:cxn modelId="{FF70345B-E5BA-F44C-973E-A1CE89CEB680}" type="presOf" srcId="{90EA7DAF-88AA-0C46-953F-8BF69A1945A4}" destId="{AF8BF982-D7FF-E041-BBD6-1D8949D9AF72}" srcOrd="0" destOrd="0" presId="urn:microsoft.com/office/officeart/2005/8/layout/radial1"/>
    <dgm:cxn modelId="{A3759DBE-1DA5-0C4E-94F0-43FA0D135AFF}" srcId="{5D8A28CA-AA1E-8147-BDD5-A2318BCE12DF}" destId="{90EA7DAF-88AA-0C46-953F-8BF69A1945A4}" srcOrd="0" destOrd="0" parTransId="{B5071CE2-016E-1645-B200-DFE2AD1B3184}" sibTransId="{0C597A78-FA74-8049-9EFA-5FCC9818F77B}"/>
    <dgm:cxn modelId="{57964E99-BE9E-4F4F-80D2-59EF49EA4CED}" type="presOf" srcId="{49B65127-2003-DF49-9939-F7B29F72962E}" destId="{70E37BF2-9FCC-E34B-BF0B-F68AB198203F}" srcOrd="0" destOrd="0" presId="urn:microsoft.com/office/officeart/2005/8/layout/radial1"/>
    <dgm:cxn modelId="{BD1C695E-1459-754C-B264-59211C63CF9E}" type="presOf" srcId="{2AD3A2A4-8938-694E-B0FF-788E9B15AFC3}" destId="{4796562D-2B23-694A-B476-70C9BE2ACDD7}" srcOrd="1" destOrd="0" presId="urn:microsoft.com/office/officeart/2005/8/layout/radial1"/>
    <dgm:cxn modelId="{ABC8947F-82A3-8645-99BF-F610F6BBA742}" type="presOf" srcId="{846492E9-5F11-1744-9CD1-FF5B94AC1968}" destId="{94F87682-83BA-604B-B4ED-58B4C44FA6F3}" srcOrd="0" destOrd="0" presId="urn:microsoft.com/office/officeart/2005/8/layout/radial1"/>
    <dgm:cxn modelId="{CDD0D5F1-F8DE-4E40-8DE7-C899D1B79A8F}" srcId="{90EA7DAF-88AA-0C46-953F-8BF69A1945A4}" destId="{58BD45DD-58F6-EC40-9500-1D552420E6F9}" srcOrd="0" destOrd="0" parTransId="{2AD3A2A4-8938-694E-B0FF-788E9B15AFC3}" sibTransId="{9BD453AD-D7B0-8840-B2FE-2ED6A6B43FF5}"/>
    <dgm:cxn modelId="{538240E2-6A0A-7D44-B438-C1202DC74620}" type="presOf" srcId="{EF45FFB7-FCEF-034E-8FE7-19192B984A34}" destId="{9322B673-53E7-5E44-A147-04109B0D62C0}" srcOrd="1" destOrd="0" presId="urn:microsoft.com/office/officeart/2005/8/layout/radial1"/>
    <dgm:cxn modelId="{E931FFFD-3290-2946-A65D-C7620802B6D9}" type="presParOf" srcId="{3317AB22-359D-5A4D-80FD-50641CE2C439}" destId="{AF8BF982-D7FF-E041-BBD6-1D8949D9AF72}" srcOrd="0" destOrd="0" presId="urn:microsoft.com/office/officeart/2005/8/layout/radial1"/>
    <dgm:cxn modelId="{24A9ECE6-3350-D847-AF12-38EDBA997CDD}" type="presParOf" srcId="{3317AB22-359D-5A4D-80FD-50641CE2C439}" destId="{827DB0B7-CAE2-6D40-8354-4BA42E6EE556}" srcOrd="1" destOrd="0" presId="urn:microsoft.com/office/officeart/2005/8/layout/radial1"/>
    <dgm:cxn modelId="{0FBB0ABE-CA8C-844C-AD33-C03973595DAF}" type="presParOf" srcId="{827DB0B7-CAE2-6D40-8354-4BA42E6EE556}" destId="{4796562D-2B23-694A-B476-70C9BE2ACDD7}" srcOrd="0" destOrd="0" presId="urn:microsoft.com/office/officeart/2005/8/layout/radial1"/>
    <dgm:cxn modelId="{70A1CDFD-BE29-6D46-9AE8-22B3BBE66E9A}" type="presParOf" srcId="{3317AB22-359D-5A4D-80FD-50641CE2C439}" destId="{437A05BD-CFE5-764B-9C98-62A1D37B4A52}" srcOrd="2" destOrd="0" presId="urn:microsoft.com/office/officeart/2005/8/layout/radial1"/>
    <dgm:cxn modelId="{B0152B3A-836D-374C-908A-82CF335E7B49}" type="presParOf" srcId="{3317AB22-359D-5A4D-80FD-50641CE2C439}" destId="{70E37BF2-9FCC-E34B-BF0B-F68AB198203F}" srcOrd="3" destOrd="0" presId="urn:microsoft.com/office/officeart/2005/8/layout/radial1"/>
    <dgm:cxn modelId="{F8636B97-90C9-F74D-885A-714B6531C4A9}" type="presParOf" srcId="{70E37BF2-9FCC-E34B-BF0B-F68AB198203F}" destId="{106D646A-830C-9E4A-BB11-1B8DA45367B5}" srcOrd="0" destOrd="0" presId="urn:microsoft.com/office/officeart/2005/8/layout/radial1"/>
    <dgm:cxn modelId="{95162AD7-57C3-B74D-A789-506338F0082F}" type="presParOf" srcId="{3317AB22-359D-5A4D-80FD-50641CE2C439}" destId="{819BAC31-5708-F841-811B-CDDAD8A52021}" srcOrd="4" destOrd="0" presId="urn:microsoft.com/office/officeart/2005/8/layout/radial1"/>
    <dgm:cxn modelId="{D7ADCC17-D8A1-9D46-A501-1171AEDA6760}" type="presParOf" srcId="{3317AB22-359D-5A4D-80FD-50641CE2C439}" destId="{0A674FEB-FBF4-DB45-9407-C517E91064C5}" srcOrd="5" destOrd="0" presId="urn:microsoft.com/office/officeart/2005/8/layout/radial1"/>
    <dgm:cxn modelId="{14D95C95-9654-C048-814B-D419FCD40E4D}" type="presParOf" srcId="{0A674FEB-FBF4-DB45-9407-C517E91064C5}" destId="{9322B673-53E7-5E44-A147-04109B0D62C0}" srcOrd="0" destOrd="0" presId="urn:microsoft.com/office/officeart/2005/8/layout/radial1"/>
    <dgm:cxn modelId="{0F38EBB9-E7A7-0B4A-AD21-2ADBDBDC2DF0}" type="presParOf" srcId="{3317AB22-359D-5A4D-80FD-50641CE2C439}" destId="{B67DDA20-C8EC-E04F-B509-6E61253CBC9A}" srcOrd="6" destOrd="0" presId="urn:microsoft.com/office/officeart/2005/8/layout/radial1"/>
    <dgm:cxn modelId="{7FD52E7A-C531-9843-976A-260FB8863AEE}" type="presParOf" srcId="{3317AB22-359D-5A4D-80FD-50641CE2C439}" destId="{94F87682-83BA-604B-B4ED-58B4C44FA6F3}" srcOrd="7" destOrd="0" presId="urn:microsoft.com/office/officeart/2005/8/layout/radial1"/>
    <dgm:cxn modelId="{56B7ACCD-4FA2-0140-9084-610524D2CB23}" type="presParOf" srcId="{94F87682-83BA-604B-B4ED-58B4C44FA6F3}" destId="{A91FD715-EB95-324B-AC0C-499B16DB6332}" srcOrd="0" destOrd="0" presId="urn:microsoft.com/office/officeart/2005/8/layout/radial1"/>
    <dgm:cxn modelId="{2BD4A881-229B-4B48-A8A8-C8050FF32CFC}" type="presParOf" srcId="{3317AB22-359D-5A4D-80FD-50641CE2C439}" destId="{C15D21C9-8FA5-6646-AAA6-51791B270599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172E64E-7C20-8E4F-88BD-0378778BC106}" type="doc">
      <dgm:prSet loTypeId="urn:microsoft.com/office/officeart/2005/8/layout/vList5" loCatId="" qsTypeId="urn:microsoft.com/office/officeart/2005/8/quickstyle/simple2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0EA3E60C-402F-B044-8E09-72AF5337BD2E}">
      <dgm:prSet phldrT="[Text]" custT="1"/>
      <dgm:spPr/>
      <dgm:t>
        <a:bodyPr/>
        <a:lstStyle/>
        <a:p>
          <a:r>
            <a:rPr lang="en-US" sz="3600" b="0" dirty="0" smtClean="0"/>
            <a:t>EMLAK</a:t>
          </a:r>
          <a:endParaRPr lang="en-US" sz="3600" b="0" dirty="0"/>
        </a:p>
      </dgm:t>
    </dgm:pt>
    <dgm:pt modelId="{37C390ED-74D7-BD4A-B28D-666D46FCF39F}" type="parTrans" cxnId="{968F1BC2-F418-ED42-AAAC-A2DC2EFCA98A}">
      <dgm:prSet/>
      <dgm:spPr/>
      <dgm:t>
        <a:bodyPr/>
        <a:lstStyle/>
        <a:p>
          <a:endParaRPr lang="en-US"/>
        </a:p>
      </dgm:t>
    </dgm:pt>
    <dgm:pt modelId="{22EE254B-4955-E741-9E23-8BBD189A658F}" type="sibTrans" cxnId="{968F1BC2-F418-ED42-AAAC-A2DC2EFCA98A}">
      <dgm:prSet/>
      <dgm:spPr/>
      <dgm:t>
        <a:bodyPr/>
        <a:lstStyle/>
        <a:p>
          <a:endParaRPr lang="en-US"/>
        </a:p>
      </dgm:t>
    </dgm:pt>
    <dgm:pt modelId="{C3E53D29-C97F-2F4E-91B3-01BA29C95788}" type="pres">
      <dgm:prSet presAssocID="{B172E64E-7C20-8E4F-88BD-0378778BC1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142BF2-5D52-C94A-B942-1E1750528363}" type="pres">
      <dgm:prSet presAssocID="{0EA3E60C-402F-B044-8E09-72AF5337BD2E}" presName="linNode" presStyleCnt="0"/>
      <dgm:spPr/>
      <dgm:t>
        <a:bodyPr/>
        <a:lstStyle/>
        <a:p>
          <a:endParaRPr lang="en-US"/>
        </a:p>
      </dgm:t>
    </dgm:pt>
    <dgm:pt modelId="{F571BD10-620D-E440-B659-C8EC885954ED}" type="pres">
      <dgm:prSet presAssocID="{0EA3E60C-402F-B044-8E09-72AF5337BD2E}" presName="parentText" presStyleLbl="node1" presStyleIdx="0" presStyleCnt="1" custLinFactNeighborX="-8891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8F1BC2-F418-ED42-AAAC-A2DC2EFCA98A}" srcId="{B172E64E-7C20-8E4F-88BD-0378778BC106}" destId="{0EA3E60C-402F-B044-8E09-72AF5337BD2E}" srcOrd="0" destOrd="0" parTransId="{37C390ED-74D7-BD4A-B28D-666D46FCF39F}" sibTransId="{22EE254B-4955-E741-9E23-8BBD189A658F}"/>
    <dgm:cxn modelId="{C2C75CEA-96E1-8146-A896-74448811B2C5}" type="presOf" srcId="{0EA3E60C-402F-B044-8E09-72AF5337BD2E}" destId="{F571BD10-620D-E440-B659-C8EC885954ED}" srcOrd="0" destOrd="0" presId="urn:microsoft.com/office/officeart/2005/8/layout/vList5"/>
    <dgm:cxn modelId="{68E12416-7BEA-2B40-8994-3A58649C2761}" type="presOf" srcId="{B172E64E-7C20-8E4F-88BD-0378778BC106}" destId="{C3E53D29-C97F-2F4E-91B3-01BA29C95788}" srcOrd="0" destOrd="0" presId="urn:microsoft.com/office/officeart/2005/8/layout/vList5"/>
    <dgm:cxn modelId="{D62A0E33-64B9-7642-9C7D-945E36073AC0}" type="presParOf" srcId="{C3E53D29-C97F-2F4E-91B3-01BA29C95788}" destId="{18142BF2-5D52-C94A-B942-1E1750528363}" srcOrd="0" destOrd="0" presId="urn:microsoft.com/office/officeart/2005/8/layout/vList5"/>
    <dgm:cxn modelId="{2830A41B-8480-D646-ACE4-790868A2C4B5}" type="presParOf" srcId="{18142BF2-5D52-C94A-B942-1E1750528363}" destId="{F571BD10-620D-E440-B659-C8EC885954E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BFBF38D-FF5D-A946-966C-8B8E0D427D74}" type="doc">
      <dgm:prSet loTypeId="urn:microsoft.com/office/officeart/2005/8/layout/hierarchy4" loCatId="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C8EC473-310D-4C4E-BC83-CEFB47F125F6}">
      <dgm:prSet phldrT="[Text]"/>
      <dgm:spPr/>
      <dgm:t>
        <a:bodyPr/>
        <a:lstStyle/>
        <a:p>
          <a:r>
            <a:rPr lang="en-US" dirty="0" smtClean="0"/>
            <a:t>2 MİLYON AİLE İÇİN KONUT İHTİYACI</a:t>
          </a:r>
          <a:endParaRPr lang="en-US" dirty="0"/>
        </a:p>
      </dgm:t>
    </dgm:pt>
    <dgm:pt modelId="{03A7784C-B4D7-5B4D-AF99-6992469492F2}" type="parTrans" cxnId="{75EEB9EC-8A67-914D-9E06-D04EEE9C2427}">
      <dgm:prSet/>
      <dgm:spPr/>
      <dgm:t>
        <a:bodyPr/>
        <a:lstStyle/>
        <a:p>
          <a:endParaRPr lang="en-US"/>
        </a:p>
      </dgm:t>
    </dgm:pt>
    <dgm:pt modelId="{812F4FDC-5726-0040-8465-98CAA35CE84B}" type="sibTrans" cxnId="{75EEB9EC-8A67-914D-9E06-D04EEE9C2427}">
      <dgm:prSet/>
      <dgm:spPr/>
      <dgm:t>
        <a:bodyPr/>
        <a:lstStyle/>
        <a:p>
          <a:endParaRPr lang="en-US"/>
        </a:p>
      </dgm:t>
    </dgm:pt>
    <dgm:pt modelId="{7A5E1F69-2457-2046-B204-2F4F45CFFD7E}">
      <dgm:prSet phldrT="[Text]" custT="1"/>
      <dgm:spPr/>
      <dgm:t>
        <a:bodyPr/>
        <a:lstStyle/>
        <a:p>
          <a:r>
            <a:rPr lang="en-US" sz="2800" dirty="0" smtClean="0"/>
            <a:t>4 YILDA 35 BİN </a:t>
          </a:r>
        </a:p>
        <a:p>
          <a:r>
            <a:rPr lang="en-US" sz="2800" dirty="0" smtClean="0"/>
            <a:t>KONUT PLANI</a:t>
          </a:r>
          <a:endParaRPr lang="en-US" sz="2800" dirty="0"/>
        </a:p>
      </dgm:t>
    </dgm:pt>
    <dgm:pt modelId="{29D398D8-0BBC-304A-ACEE-7B241675D2C0}" type="parTrans" cxnId="{1292C385-2901-154C-8EAF-BBF4C286698A}">
      <dgm:prSet/>
      <dgm:spPr/>
      <dgm:t>
        <a:bodyPr/>
        <a:lstStyle/>
        <a:p>
          <a:endParaRPr lang="en-US"/>
        </a:p>
      </dgm:t>
    </dgm:pt>
    <dgm:pt modelId="{C8F99443-9418-1849-8C70-4F218D62B2CA}" type="sibTrans" cxnId="{1292C385-2901-154C-8EAF-BBF4C286698A}">
      <dgm:prSet/>
      <dgm:spPr/>
      <dgm:t>
        <a:bodyPr/>
        <a:lstStyle/>
        <a:p>
          <a:endParaRPr lang="en-US"/>
        </a:p>
      </dgm:t>
    </dgm:pt>
    <dgm:pt modelId="{45A275FA-8D98-C346-821B-2303C2148449}">
      <dgm:prSet phldrT="[Text]"/>
      <dgm:spPr/>
      <dgm:t>
        <a:bodyPr/>
        <a:lstStyle/>
        <a:p>
          <a:r>
            <a:rPr lang="en-US" dirty="0" smtClean="0"/>
            <a:t>CATEMBE YENİ ŞEHİR İNŞASI</a:t>
          </a:r>
          <a:endParaRPr lang="en-US" dirty="0"/>
        </a:p>
      </dgm:t>
    </dgm:pt>
    <dgm:pt modelId="{50DC71B2-88B2-694E-B020-DF0FC1F021A2}" type="parTrans" cxnId="{1B5F3312-F280-6444-B261-B5F46463E361}">
      <dgm:prSet/>
      <dgm:spPr/>
      <dgm:t>
        <a:bodyPr/>
        <a:lstStyle/>
        <a:p>
          <a:endParaRPr lang="en-US"/>
        </a:p>
      </dgm:t>
    </dgm:pt>
    <dgm:pt modelId="{0AD70887-1C89-604A-91ED-0E898A0202C3}" type="sibTrans" cxnId="{1B5F3312-F280-6444-B261-B5F46463E361}">
      <dgm:prSet/>
      <dgm:spPr/>
      <dgm:t>
        <a:bodyPr/>
        <a:lstStyle/>
        <a:p>
          <a:endParaRPr lang="en-US"/>
        </a:p>
      </dgm:t>
    </dgm:pt>
    <dgm:pt modelId="{D1184CEE-7646-0943-9EB9-7DFB70E31335}">
      <dgm:prSet phldrT="[Text]"/>
      <dgm:spPr/>
      <dgm:t>
        <a:bodyPr/>
        <a:lstStyle/>
        <a:p>
          <a:r>
            <a:rPr lang="en-US" dirty="0" smtClean="0"/>
            <a:t>MAPUTO POLANA CANIÇO KENTSEL DÖNÜŞÜM PROJESİ</a:t>
          </a:r>
          <a:endParaRPr lang="en-US" dirty="0"/>
        </a:p>
      </dgm:t>
    </dgm:pt>
    <dgm:pt modelId="{3E2C86C1-551A-0042-AFFF-9852EF35D9C7}" type="parTrans" cxnId="{A66001E2-3698-B646-8E9C-2FC6B49C0466}">
      <dgm:prSet/>
      <dgm:spPr/>
      <dgm:t>
        <a:bodyPr/>
        <a:lstStyle/>
        <a:p>
          <a:endParaRPr lang="en-US"/>
        </a:p>
      </dgm:t>
    </dgm:pt>
    <dgm:pt modelId="{0D3E94FB-F66E-B045-9434-C3977C103002}" type="sibTrans" cxnId="{A66001E2-3698-B646-8E9C-2FC6B49C0466}">
      <dgm:prSet/>
      <dgm:spPr/>
      <dgm:t>
        <a:bodyPr/>
        <a:lstStyle/>
        <a:p>
          <a:endParaRPr lang="en-US"/>
        </a:p>
      </dgm:t>
    </dgm:pt>
    <dgm:pt modelId="{ADAF835E-DF7F-D041-B08F-E45FC4D041B5}">
      <dgm:prSet/>
      <dgm:spPr/>
      <dgm:t>
        <a:bodyPr/>
        <a:lstStyle/>
        <a:p>
          <a:r>
            <a:rPr lang="en-US" dirty="0" smtClean="0"/>
            <a:t>ENERJİ PROJELERİ İÇİN KONUT</a:t>
          </a:r>
          <a:endParaRPr lang="en-US" dirty="0"/>
        </a:p>
      </dgm:t>
    </dgm:pt>
    <dgm:pt modelId="{2BA776DE-7839-1B4B-8474-513A0AA4E5F1}" type="parTrans" cxnId="{D1B61D5E-AA90-2948-8618-0A35B7D7578F}">
      <dgm:prSet/>
      <dgm:spPr/>
      <dgm:t>
        <a:bodyPr/>
        <a:lstStyle/>
        <a:p>
          <a:endParaRPr lang="en-US"/>
        </a:p>
      </dgm:t>
    </dgm:pt>
    <dgm:pt modelId="{33C9C700-E10B-144B-8806-8EA58DE2C005}" type="sibTrans" cxnId="{D1B61D5E-AA90-2948-8618-0A35B7D7578F}">
      <dgm:prSet/>
      <dgm:spPr/>
      <dgm:t>
        <a:bodyPr/>
        <a:lstStyle/>
        <a:p>
          <a:endParaRPr lang="en-US"/>
        </a:p>
      </dgm:t>
    </dgm:pt>
    <dgm:pt modelId="{D3534512-B0F5-B54B-A663-39E460D84760}" type="pres">
      <dgm:prSet presAssocID="{ABFBF38D-FF5D-A946-966C-8B8E0D427D7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8CD7767-8D61-9E4F-8557-5666ECC1766D}" type="pres">
      <dgm:prSet presAssocID="{6C8EC473-310D-4C4E-BC83-CEFB47F125F6}" presName="vertOne" presStyleCnt="0"/>
      <dgm:spPr/>
    </dgm:pt>
    <dgm:pt modelId="{3B782D2C-A698-C449-A230-595F0E5DEDE5}" type="pres">
      <dgm:prSet presAssocID="{6C8EC473-310D-4C4E-BC83-CEFB47F125F6}" presName="txOne" presStyleLbl="node0" presStyleIdx="0" presStyleCnt="1" custScaleX="1000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92ED63-B81D-5E4E-83B3-9624D6A6FAB1}" type="pres">
      <dgm:prSet presAssocID="{6C8EC473-310D-4C4E-BC83-CEFB47F125F6}" presName="parTransOne" presStyleCnt="0"/>
      <dgm:spPr/>
    </dgm:pt>
    <dgm:pt modelId="{DFD627D4-83BA-AD44-B8EF-780B88173BCB}" type="pres">
      <dgm:prSet presAssocID="{6C8EC473-310D-4C4E-BC83-CEFB47F125F6}" presName="horzOne" presStyleCnt="0"/>
      <dgm:spPr/>
    </dgm:pt>
    <dgm:pt modelId="{F5E551D4-F495-F44F-A38B-8E1A28C12F86}" type="pres">
      <dgm:prSet presAssocID="{7A5E1F69-2457-2046-B204-2F4F45CFFD7E}" presName="vertTwo" presStyleCnt="0"/>
      <dgm:spPr/>
    </dgm:pt>
    <dgm:pt modelId="{5FB7B182-3F7C-FB42-8CEC-B63443C34411}" type="pres">
      <dgm:prSet presAssocID="{7A5E1F69-2457-2046-B204-2F4F45CFFD7E}" presName="txTwo" presStyleLbl="node2" presStyleIdx="0" presStyleCnt="2" custScaleX="98915" custScaleY="188509" custLinFactNeighborX="-1708" custLinFactNeighborY="533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260300-3AB0-3147-8E5B-52E5F63D268B}" type="pres">
      <dgm:prSet presAssocID="{7A5E1F69-2457-2046-B204-2F4F45CFFD7E}" presName="parTransTwo" presStyleCnt="0"/>
      <dgm:spPr/>
    </dgm:pt>
    <dgm:pt modelId="{E18AE811-05EB-FA45-AF02-EBF542C28387}" type="pres">
      <dgm:prSet presAssocID="{7A5E1F69-2457-2046-B204-2F4F45CFFD7E}" presName="horzTwo" presStyleCnt="0"/>
      <dgm:spPr/>
    </dgm:pt>
    <dgm:pt modelId="{9C71DD97-AB2A-8645-B579-96C730890F32}" type="pres">
      <dgm:prSet presAssocID="{45A275FA-8D98-C346-821B-2303C2148449}" presName="vertThree" presStyleCnt="0"/>
      <dgm:spPr/>
    </dgm:pt>
    <dgm:pt modelId="{CCF38636-E875-5A42-9F65-75A01D6BF4C9}" type="pres">
      <dgm:prSet presAssocID="{45A275FA-8D98-C346-821B-2303C2148449}" presName="txThree" presStyleLbl="node3" presStyleIdx="0" presStyleCnt="2" custScaleX="353372" custScaleY="175535" custLinFactNeighborX="-2378" custLinFactNeighborY="206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86E499-6277-F04C-8BBF-1B9BA0FF22BA}" type="pres">
      <dgm:prSet presAssocID="{45A275FA-8D98-C346-821B-2303C2148449}" presName="horzThree" presStyleCnt="0"/>
      <dgm:spPr/>
    </dgm:pt>
    <dgm:pt modelId="{4131DF8C-972C-2B40-9EFF-1BAB7170EA8C}" type="pres">
      <dgm:prSet presAssocID="{0AD70887-1C89-604A-91ED-0E898A0202C3}" presName="sibSpaceThree" presStyleCnt="0"/>
      <dgm:spPr/>
    </dgm:pt>
    <dgm:pt modelId="{ECC6852D-AC45-9D44-8B70-B6C90D1A74E1}" type="pres">
      <dgm:prSet presAssocID="{ADAF835E-DF7F-D041-B08F-E45FC4D041B5}" presName="vertThree" presStyleCnt="0"/>
      <dgm:spPr/>
    </dgm:pt>
    <dgm:pt modelId="{3CFA5DC4-B449-804F-B6E2-45AF6C262757}" type="pres">
      <dgm:prSet presAssocID="{ADAF835E-DF7F-D041-B08F-E45FC4D041B5}" presName="txThree" presStyleLbl="node3" presStyleIdx="1" presStyleCnt="2" custFlipHor="1" custScaleX="270467" custScaleY="173725" custLinFactNeighborX="-1788" custLinFactNeighborY="165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D36094-E7F4-1643-9478-700DCDE655B1}" type="pres">
      <dgm:prSet presAssocID="{ADAF835E-DF7F-D041-B08F-E45FC4D041B5}" presName="horzThree" presStyleCnt="0"/>
      <dgm:spPr/>
    </dgm:pt>
    <dgm:pt modelId="{B0135873-A363-7240-8D08-97E6C9E06055}" type="pres">
      <dgm:prSet presAssocID="{C8F99443-9418-1849-8C70-4F218D62B2CA}" presName="sibSpaceTwo" presStyleCnt="0"/>
      <dgm:spPr/>
    </dgm:pt>
    <dgm:pt modelId="{4BE95E1A-3C1E-BE42-8A95-57017F30C591}" type="pres">
      <dgm:prSet presAssocID="{D1184CEE-7646-0943-9EB9-7DFB70E31335}" presName="vertTwo" presStyleCnt="0"/>
      <dgm:spPr/>
    </dgm:pt>
    <dgm:pt modelId="{89A60DFC-5D39-2A4F-8D59-6A9F9CC19A2B}" type="pres">
      <dgm:prSet presAssocID="{D1184CEE-7646-0943-9EB9-7DFB70E31335}" presName="txTwo" presStyleLbl="node2" presStyleIdx="1" presStyleCnt="2" custScaleX="266488" custScaleY="37988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F28FAE-72FC-0D4D-AEBB-B3FA5FB16A89}" type="pres">
      <dgm:prSet presAssocID="{D1184CEE-7646-0943-9EB9-7DFB70E31335}" presName="horzTwo" presStyleCnt="0"/>
      <dgm:spPr/>
    </dgm:pt>
  </dgm:ptLst>
  <dgm:cxnLst>
    <dgm:cxn modelId="{75EEB9EC-8A67-914D-9E06-D04EEE9C2427}" srcId="{ABFBF38D-FF5D-A946-966C-8B8E0D427D74}" destId="{6C8EC473-310D-4C4E-BC83-CEFB47F125F6}" srcOrd="0" destOrd="0" parTransId="{03A7784C-B4D7-5B4D-AF99-6992469492F2}" sibTransId="{812F4FDC-5726-0040-8465-98CAA35CE84B}"/>
    <dgm:cxn modelId="{A66001E2-3698-B646-8E9C-2FC6B49C0466}" srcId="{6C8EC473-310D-4C4E-BC83-CEFB47F125F6}" destId="{D1184CEE-7646-0943-9EB9-7DFB70E31335}" srcOrd="1" destOrd="0" parTransId="{3E2C86C1-551A-0042-AFFF-9852EF35D9C7}" sibTransId="{0D3E94FB-F66E-B045-9434-C3977C103002}"/>
    <dgm:cxn modelId="{1292C385-2901-154C-8EAF-BBF4C286698A}" srcId="{6C8EC473-310D-4C4E-BC83-CEFB47F125F6}" destId="{7A5E1F69-2457-2046-B204-2F4F45CFFD7E}" srcOrd="0" destOrd="0" parTransId="{29D398D8-0BBC-304A-ACEE-7B241675D2C0}" sibTransId="{C8F99443-9418-1849-8C70-4F218D62B2CA}"/>
    <dgm:cxn modelId="{EEDF55A6-D918-4440-83B3-8BFD8EF24831}" type="presOf" srcId="{45A275FA-8D98-C346-821B-2303C2148449}" destId="{CCF38636-E875-5A42-9F65-75A01D6BF4C9}" srcOrd="0" destOrd="0" presId="urn:microsoft.com/office/officeart/2005/8/layout/hierarchy4"/>
    <dgm:cxn modelId="{834CE364-28CD-4F44-A61E-8FA16FE2D42D}" type="presOf" srcId="{7A5E1F69-2457-2046-B204-2F4F45CFFD7E}" destId="{5FB7B182-3F7C-FB42-8CEC-B63443C34411}" srcOrd="0" destOrd="0" presId="urn:microsoft.com/office/officeart/2005/8/layout/hierarchy4"/>
    <dgm:cxn modelId="{43C4E108-3926-F241-8B12-2B21F3A966CF}" type="presOf" srcId="{ABFBF38D-FF5D-A946-966C-8B8E0D427D74}" destId="{D3534512-B0F5-B54B-A663-39E460D84760}" srcOrd="0" destOrd="0" presId="urn:microsoft.com/office/officeart/2005/8/layout/hierarchy4"/>
    <dgm:cxn modelId="{E750C55F-45BB-A04A-BF85-5FF975760B5C}" type="presOf" srcId="{D1184CEE-7646-0943-9EB9-7DFB70E31335}" destId="{89A60DFC-5D39-2A4F-8D59-6A9F9CC19A2B}" srcOrd="0" destOrd="0" presId="urn:microsoft.com/office/officeart/2005/8/layout/hierarchy4"/>
    <dgm:cxn modelId="{EFDFC390-ADCE-5044-8D04-133D82A119CC}" type="presOf" srcId="{ADAF835E-DF7F-D041-B08F-E45FC4D041B5}" destId="{3CFA5DC4-B449-804F-B6E2-45AF6C262757}" srcOrd="0" destOrd="0" presId="urn:microsoft.com/office/officeart/2005/8/layout/hierarchy4"/>
    <dgm:cxn modelId="{8620834D-C7B0-CE4C-BE8C-9F71AA84C145}" type="presOf" srcId="{6C8EC473-310D-4C4E-BC83-CEFB47F125F6}" destId="{3B782D2C-A698-C449-A230-595F0E5DEDE5}" srcOrd="0" destOrd="0" presId="urn:microsoft.com/office/officeart/2005/8/layout/hierarchy4"/>
    <dgm:cxn modelId="{1B5F3312-F280-6444-B261-B5F46463E361}" srcId="{7A5E1F69-2457-2046-B204-2F4F45CFFD7E}" destId="{45A275FA-8D98-C346-821B-2303C2148449}" srcOrd="0" destOrd="0" parTransId="{50DC71B2-88B2-694E-B020-DF0FC1F021A2}" sibTransId="{0AD70887-1C89-604A-91ED-0E898A0202C3}"/>
    <dgm:cxn modelId="{D1B61D5E-AA90-2948-8618-0A35B7D7578F}" srcId="{7A5E1F69-2457-2046-B204-2F4F45CFFD7E}" destId="{ADAF835E-DF7F-D041-B08F-E45FC4D041B5}" srcOrd="1" destOrd="0" parTransId="{2BA776DE-7839-1B4B-8474-513A0AA4E5F1}" sibTransId="{33C9C700-E10B-144B-8806-8EA58DE2C005}"/>
    <dgm:cxn modelId="{BDC483FF-6851-994A-8886-C69129FF0B30}" type="presParOf" srcId="{D3534512-B0F5-B54B-A663-39E460D84760}" destId="{68CD7767-8D61-9E4F-8557-5666ECC1766D}" srcOrd="0" destOrd="0" presId="urn:microsoft.com/office/officeart/2005/8/layout/hierarchy4"/>
    <dgm:cxn modelId="{1B622E6C-5E41-6F4C-B16A-7DDCFE3A3CE3}" type="presParOf" srcId="{68CD7767-8D61-9E4F-8557-5666ECC1766D}" destId="{3B782D2C-A698-C449-A230-595F0E5DEDE5}" srcOrd="0" destOrd="0" presId="urn:microsoft.com/office/officeart/2005/8/layout/hierarchy4"/>
    <dgm:cxn modelId="{FAEC3F57-50B2-4243-A217-4995FF0B87CF}" type="presParOf" srcId="{68CD7767-8D61-9E4F-8557-5666ECC1766D}" destId="{2492ED63-B81D-5E4E-83B3-9624D6A6FAB1}" srcOrd="1" destOrd="0" presId="urn:microsoft.com/office/officeart/2005/8/layout/hierarchy4"/>
    <dgm:cxn modelId="{F8DB8563-3C84-7B4B-B35A-E1410EEDBB6D}" type="presParOf" srcId="{68CD7767-8D61-9E4F-8557-5666ECC1766D}" destId="{DFD627D4-83BA-AD44-B8EF-780B88173BCB}" srcOrd="2" destOrd="0" presId="urn:microsoft.com/office/officeart/2005/8/layout/hierarchy4"/>
    <dgm:cxn modelId="{F6999985-67FD-4348-B9B0-1A540CF7A5D0}" type="presParOf" srcId="{DFD627D4-83BA-AD44-B8EF-780B88173BCB}" destId="{F5E551D4-F495-F44F-A38B-8E1A28C12F86}" srcOrd="0" destOrd="0" presId="urn:microsoft.com/office/officeart/2005/8/layout/hierarchy4"/>
    <dgm:cxn modelId="{0526A378-C427-5141-93B7-0CF1F82AB1D7}" type="presParOf" srcId="{F5E551D4-F495-F44F-A38B-8E1A28C12F86}" destId="{5FB7B182-3F7C-FB42-8CEC-B63443C34411}" srcOrd="0" destOrd="0" presId="urn:microsoft.com/office/officeart/2005/8/layout/hierarchy4"/>
    <dgm:cxn modelId="{966077ED-2DC1-2447-84B8-5652F9E5AF0C}" type="presParOf" srcId="{F5E551D4-F495-F44F-A38B-8E1A28C12F86}" destId="{D0260300-3AB0-3147-8E5B-52E5F63D268B}" srcOrd="1" destOrd="0" presId="urn:microsoft.com/office/officeart/2005/8/layout/hierarchy4"/>
    <dgm:cxn modelId="{89099004-B578-6443-AC6B-254E44E55E9C}" type="presParOf" srcId="{F5E551D4-F495-F44F-A38B-8E1A28C12F86}" destId="{E18AE811-05EB-FA45-AF02-EBF542C28387}" srcOrd="2" destOrd="0" presId="urn:microsoft.com/office/officeart/2005/8/layout/hierarchy4"/>
    <dgm:cxn modelId="{48EE0C7C-D32E-024F-9BAE-A2D5E75A2BE9}" type="presParOf" srcId="{E18AE811-05EB-FA45-AF02-EBF542C28387}" destId="{9C71DD97-AB2A-8645-B579-96C730890F32}" srcOrd="0" destOrd="0" presId="urn:microsoft.com/office/officeart/2005/8/layout/hierarchy4"/>
    <dgm:cxn modelId="{F074063D-CC77-5A4D-9B92-4A605420FDAD}" type="presParOf" srcId="{9C71DD97-AB2A-8645-B579-96C730890F32}" destId="{CCF38636-E875-5A42-9F65-75A01D6BF4C9}" srcOrd="0" destOrd="0" presId="urn:microsoft.com/office/officeart/2005/8/layout/hierarchy4"/>
    <dgm:cxn modelId="{5086CC14-E2F3-B64A-BF5B-AB8244F54DCD}" type="presParOf" srcId="{9C71DD97-AB2A-8645-B579-96C730890F32}" destId="{6686E499-6277-F04C-8BBF-1B9BA0FF22BA}" srcOrd="1" destOrd="0" presId="urn:microsoft.com/office/officeart/2005/8/layout/hierarchy4"/>
    <dgm:cxn modelId="{990459AB-C300-E64B-B1A4-E447AF8ECB08}" type="presParOf" srcId="{E18AE811-05EB-FA45-AF02-EBF542C28387}" destId="{4131DF8C-972C-2B40-9EFF-1BAB7170EA8C}" srcOrd="1" destOrd="0" presId="urn:microsoft.com/office/officeart/2005/8/layout/hierarchy4"/>
    <dgm:cxn modelId="{9EA7EDF3-D244-8446-9F9C-F855E2485B64}" type="presParOf" srcId="{E18AE811-05EB-FA45-AF02-EBF542C28387}" destId="{ECC6852D-AC45-9D44-8B70-B6C90D1A74E1}" srcOrd="2" destOrd="0" presId="urn:microsoft.com/office/officeart/2005/8/layout/hierarchy4"/>
    <dgm:cxn modelId="{84389E34-10AB-1540-9644-019EDF53D5AB}" type="presParOf" srcId="{ECC6852D-AC45-9D44-8B70-B6C90D1A74E1}" destId="{3CFA5DC4-B449-804F-B6E2-45AF6C262757}" srcOrd="0" destOrd="0" presId="urn:microsoft.com/office/officeart/2005/8/layout/hierarchy4"/>
    <dgm:cxn modelId="{4D100A99-F9BB-3F42-B20F-D6B8D699FCB4}" type="presParOf" srcId="{ECC6852D-AC45-9D44-8B70-B6C90D1A74E1}" destId="{78D36094-E7F4-1643-9478-700DCDE655B1}" srcOrd="1" destOrd="0" presId="urn:microsoft.com/office/officeart/2005/8/layout/hierarchy4"/>
    <dgm:cxn modelId="{20194BA9-263D-AE42-8726-BA8D7E366E34}" type="presParOf" srcId="{DFD627D4-83BA-AD44-B8EF-780B88173BCB}" destId="{B0135873-A363-7240-8D08-97E6C9E06055}" srcOrd="1" destOrd="0" presId="urn:microsoft.com/office/officeart/2005/8/layout/hierarchy4"/>
    <dgm:cxn modelId="{A5A3E214-B2A4-B849-A9D0-CF9C9BABDC87}" type="presParOf" srcId="{DFD627D4-83BA-AD44-B8EF-780B88173BCB}" destId="{4BE95E1A-3C1E-BE42-8A95-57017F30C591}" srcOrd="2" destOrd="0" presId="urn:microsoft.com/office/officeart/2005/8/layout/hierarchy4"/>
    <dgm:cxn modelId="{3CC363A5-C169-A040-8BBC-8C643AB5574E}" type="presParOf" srcId="{4BE95E1A-3C1E-BE42-8A95-57017F30C591}" destId="{89A60DFC-5D39-2A4F-8D59-6A9F9CC19A2B}" srcOrd="0" destOrd="0" presId="urn:microsoft.com/office/officeart/2005/8/layout/hierarchy4"/>
    <dgm:cxn modelId="{D1E0195B-88CF-8E4C-852E-F5A67812B6C0}" type="presParOf" srcId="{4BE95E1A-3C1E-BE42-8A95-57017F30C591}" destId="{4AF28FAE-72FC-0D4D-AEBB-B3FA5FB16A8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EA8EE56-1762-E348-BC36-BAB03F8F9B00}" type="doc">
      <dgm:prSet loTypeId="urn:microsoft.com/office/officeart/2005/8/layout/matrix1" loCatId="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5E9EC6A-3B10-E14A-967E-EDF2765A0791}">
      <dgm:prSet phldrT="[Text]" custT="1"/>
      <dgm:spPr/>
      <dgm:t>
        <a:bodyPr/>
        <a:lstStyle/>
        <a:p>
          <a:r>
            <a:rPr lang="en-US" sz="1700" smtClean="0"/>
            <a:t>POLANA CANIÇO KENTSEL DÖNÜŞÜM</a:t>
          </a:r>
          <a:endParaRPr lang="en-US" sz="1700" dirty="0"/>
        </a:p>
      </dgm:t>
    </dgm:pt>
    <dgm:pt modelId="{C418CFB2-F465-9C48-AB12-B7768F1232F2}" type="parTrans" cxnId="{18C645AC-EAE3-5342-ADCC-CDE750882603}">
      <dgm:prSet/>
      <dgm:spPr/>
      <dgm:t>
        <a:bodyPr/>
        <a:lstStyle/>
        <a:p>
          <a:endParaRPr lang="en-US"/>
        </a:p>
      </dgm:t>
    </dgm:pt>
    <dgm:pt modelId="{2AED9A36-9E1E-9149-B59D-8C7ACBC59A63}" type="sibTrans" cxnId="{18C645AC-EAE3-5342-ADCC-CDE750882603}">
      <dgm:prSet/>
      <dgm:spPr/>
      <dgm:t>
        <a:bodyPr/>
        <a:lstStyle/>
        <a:p>
          <a:endParaRPr lang="en-US"/>
        </a:p>
      </dgm:t>
    </dgm:pt>
    <dgm:pt modelId="{7BD173DA-DCAA-9349-B90E-C66588DDFB1E}">
      <dgm:prSet phldrT="[Text]" custT="1"/>
      <dgm:spPr/>
      <dgm:t>
        <a:bodyPr/>
        <a:lstStyle/>
        <a:p>
          <a:r>
            <a:rPr lang="en-US" sz="1700" dirty="0" smtClean="0"/>
            <a:t>180 MİLYON $ TUTARINDA ALTYAPI YATIRIM İHTİYACI</a:t>
          </a:r>
          <a:endParaRPr lang="en-US" sz="1700" dirty="0"/>
        </a:p>
      </dgm:t>
    </dgm:pt>
    <dgm:pt modelId="{F330370E-FB3C-D143-9EEC-CF8BBDEE05C1}" type="parTrans" cxnId="{52D07F9B-3E0B-4A40-92CE-0618A8AFC293}">
      <dgm:prSet/>
      <dgm:spPr/>
      <dgm:t>
        <a:bodyPr/>
        <a:lstStyle/>
        <a:p>
          <a:endParaRPr lang="en-US"/>
        </a:p>
      </dgm:t>
    </dgm:pt>
    <dgm:pt modelId="{463E17D0-E772-EF4D-871B-D3F52E3A1244}" type="sibTrans" cxnId="{52D07F9B-3E0B-4A40-92CE-0618A8AFC293}">
      <dgm:prSet/>
      <dgm:spPr/>
      <dgm:t>
        <a:bodyPr/>
        <a:lstStyle/>
        <a:p>
          <a:endParaRPr lang="en-US"/>
        </a:p>
      </dgm:t>
    </dgm:pt>
    <dgm:pt modelId="{89FB4C9D-8876-4941-9C0C-8D725A5C0DD8}">
      <dgm:prSet phldrT="[Text]" custT="1"/>
      <dgm:spPr/>
      <dgm:t>
        <a:bodyPr/>
        <a:lstStyle/>
        <a:p>
          <a:r>
            <a:rPr lang="en-US" sz="1700" dirty="0" smtClean="0"/>
            <a:t>GOLF SAHASI</a:t>
          </a:r>
        </a:p>
        <a:p>
          <a:r>
            <a:rPr lang="en-US" sz="1700" dirty="0" smtClean="0"/>
            <a:t>HASTANE, OKUL, SOSYAL ALANLAR</a:t>
          </a:r>
          <a:endParaRPr lang="en-US" sz="1700" dirty="0"/>
        </a:p>
      </dgm:t>
    </dgm:pt>
    <dgm:pt modelId="{7CB3667B-CB7B-764F-9BA6-5C6A1736B0F5}" type="parTrans" cxnId="{FAF5A9AC-C3C1-E440-91D1-5AA78143DE00}">
      <dgm:prSet/>
      <dgm:spPr/>
      <dgm:t>
        <a:bodyPr/>
        <a:lstStyle/>
        <a:p>
          <a:endParaRPr lang="en-US"/>
        </a:p>
      </dgm:t>
    </dgm:pt>
    <dgm:pt modelId="{CA3FB0E3-0C42-4247-8B67-0396B71674F7}" type="sibTrans" cxnId="{FAF5A9AC-C3C1-E440-91D1-5AA78143DE00}">
      <dgm:prSet/>
      <dgm:spPr/>
      <dgm:t>
        <a:bodyPr/>
        <a:lstStyle/>
        <a:p>
          <a:endParaRPr lang="en-US"/>
        </a:p>
      </dgm:t>
    </dgm:pt>
    <dgm:pt modelId="{FC730937-B9B5-FE45-ADBD-0223D68CE2AD}">
      <dgm:prSet phldrT="[Text]" phldr="1"/>
      <dgm:spPr/>
      <dgm:t>
        <a:bodyPr/>
        <a:lstStyle/>
        <a:p>
          <a:endParaRPr lang="en-US" dirty="0"/>
        </a:p>
      </dgm:t>
    </dgm:pt>
    <dgm:pt modelId="{B9130ECF-64AC-E04A-88E6-C758E7B751D6}" type="parTrans" cxnId="{C5E66947-23F8-274B-B0F9-DF0FBD93CD35}">
      <dgm:prSet/>
      <dgm:spPr/>
      <dgm:t>
        <a:bodyPr/>
        <a:lstStyle/>
        <a:p>
          <a:endParaRPr lang="en-US"/>
        </a:p>
      </dgm:t>
    </dgm:pt>
    <dgm:pt modelId="{28D3E53D-3529-5740-BA91-14B83813B7FA}" type="sibTrans" cxnId="{C5E66947-23F8-274B-B0F9-DF0FBD93CD35}">
      <dgm:prSet/>
      <dgm:spPr/>
      <dgm:t>
        <a:bodyPr/>
        <a:lstStyle/>
        <a:p>
          <a:endParaRPr lang="en-US"/>
        </a:p>
      </dgm:t>
    </dgm:pt>
    <dgm:pt modelId="{5600FAD4-E449-9C43-A97C-7FB906DF9BC8}">
      <dgm:prSet custT="1"/>
      <dgm:spPr/>
      <dgm:t>
        <a:bodyPr/>
        <a:lstStyle/>
        <a:p>
          <a:r>
            <a:rPr lang="en-US" sz="1700" dirty="0" smtClean="0"/>
            <a:t>91.000 KİŞİYE SOSYAL KONUT </a:t>
          </a:r>
          <a:endParaRPr lang="en-US" sz="1700" dirty="0"/>
        </a:p>
      </dgm:t>
    </dgm:pt>
    <dgm:pt modelId="{A6DD5EB3-EFFE-F345-9AAC-C27A6754ACC4}" type="parTrans" cxnId="{4338B5B5-386A-FD4C-9023-090F43499B4F}">
      <dgm:prSet/>
      <dgm:spPr/>
      <dgm:t>
        <a:bodyPr/>
        <a:lstStyle/>
        <a:p>
          <a:endParaRPr lang="en-US"/>
        </a:p>
      </dgm:t>
    </dgm:pt>
    <dgm:pt modelId="{BC64052D-8371-3349-82DD-C371C8342BEA}" type="sibTrans" cxnId="{4338B5B5-386A-FD4C-9023-090F43499B4F}">
      <dgm:prSet/>
      <dgm:spPr/>
      <dgm:t>
        <a:bodyPr/>
        <a:lstStyle/>
        <a:p>
          <a:endParaRPr lang="en-US"/>
        </a:p>
      </dgm:t>
    </dgm:pt>
    <dgm:pt modelId="{1D4EA1D8-782E-F545-8853-85A1774F56B3}">
      <dgm:prSet phldrT="[Text]" custT="1"/>
      <dgm:spPr/>
      <dgm:t>
        <a:bodyPr/>
        <a:lstStyle/>
        <a:p>
          <a:r>
            <a:rPr lang="en-US" sz="1700" dirty="0" smtClean="0"/>
            <a:t>3,5 MİLYAR $ DEĞERİNDE KONUT VE OFİS</a:t>
          </a:r>
          <a:endParaRPr lang="en-US" sz="1700" dirty="0"/>
        </a:p>
      </dgm:t>
    </dgm:pt>
    <dgm:pt modelId="{61BF75A3-23F5-9C42-95C4-C3D7CE9EAF11}" type="sibTrans" cxnId="{966970D8-F84B-8745-81AE-AA87E7D38FC0}">
      <dgm:prSet/>
      <dgm:spPr/>
      <dgm:t>
        <a:bodyPr/>
        <a:lstStyle/>
        <a:p>
          <a:endParaRPr lang="en-US"/>
        </a:p>
      </dgm:t>
    </dgm:pt>
    <dgm:pt modelId="{1DB55063-ED38-004E-B34E-0E3EDF95BC8A}" type="parTrans" cxnId="{966970D8-F84B-8745-81AE-AA87E7D38FC0}">
      <dgm:prSet/>
      <dgm:spPr/>
      <dgm:t>
        <a:bodyPr/>
        <a:lstStyle/>
        <a:p>
          <a:endParaRPr lang="en-US"/>
        </a:p>
      </dgm:t>
    </dgm:pt>
    <dgm:pt modelId="{633450EB-82AE-9248-8A6C-FE753BBE798F}" type="pres">
      <dgm:prSet presAssocID="{AEA8EE56-1762-E348-BC36-BAB03F8F9B0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E659D5-4731-3148-8872-C49E81669609}" type="pres">
      <dgm:prSet presAssocID="{AEA8EE56-1762-E348-BC36-BAB03F8F9B00}" presName="matrix" presStyleCnt="0"/>
      <dgm:spPr/>
    </dgm:pt>
    <dgm:pt modelId="{330EBD5B-C044-5548-84DD-0FA2710B9C00}" type="pres">
      <dgm:prSet presAssocID="{AEA8EE56-1762-E348-BC36-BAB03F8F9B00}" presName="tile1" presStyleLbl="node1" presStyleIdx="0" presStyleCnt="4"/>
      <dgm:spPr/>
      <dgm:t>
        <a:bodyPr/>
        <a:lstStyle/>
        <a:p>
          <a:endParaRPr lang="en-US"/>
        </a:p>
      </dgm:t>
    </dgm:pt>
    <dgm:pt modelId="{C2309781-F66C-C14E-A00D-53423C43818A}" type="pres">
      <dgm:prSet presAssocID="{AEA8EE56-1762-E348-BC36-BAB03F8F9B0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8BA602-0A7C-B74D-9A37-2FF69A69909A}" type="pres">
      <dgm:prSet presAssocID="{AEA8EE56-1762-E348-BC36-BAB03F8F9B00}" presName="tile2" presStyleLbl="node1" presStyleIdx="1" presStyleCnt="4"/>
      <dgm:spPr/>
      <dgm:t>
        <a:bodyPr/>
        <a:lstStyle/>
        <a:p>
          <a:endParaRPr lang="en-US"/>
        </a:p>
      </dgm:t>
    </dgm:pt>
    <dgm:pt modelId="{3A934089-53C6-D944-9902-B56D2A6FB02D}" type="pres">
      <dgm:prSet presAssocID="{AEA8EE56-1762-E348-BC36-BAB03F8F9B0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FE6A0B-C14E-C746-ADE8-336C194B5E6B}" type="pres">
      <dgm:prSet presAssocID="{AEA8EE56-1762-E348-BC36-BAB03F8F9B00}" presName="tile3" presStyleLbl="node1" presStyleIdx="2" presStyleCnt="4"/>
      <dgm:spPr/>
      <dgm:t>
        <a:bodyPr/>
        <a:lstStyle/>
        <a:p>
          <a:endParaRPr lang="en-US"/>
        </a:p>
      </dgm:t>
    </dgm:pt>
    <dgm:pt modelId="{D6D97BB9-C66C-CE42-9607-1FD4BAE764CF}" type="pres">
      <dgm:prSet presAssocID="{AEA8EE56-1762-E348-BC36-BAB03F8F9B0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9FF117-A44D-D746-B711-3A8061498207}" type="pres">
      <dgm:prSet presAssocID="{AEA8EE56-1762-E348-BC36-BAB03F8F9B00}" presName="tile4" presStyleLbl="node1" presStyleIdx="3" presStyleCnt="4" custLinFactNeighborX="463"/>
      <dgm:spPr/>
      <dgm:t>
        <a:bodyPr/>
        <a:lstStyle/>
        <a:p>
          <a:endParaRPr lang="en-US"/>
        </a:p>
      </dgm:t>
    </dgm:pt>
    <dgm:pt modelId="{ADB43749-F381-5C4D-921E-C83B86A22350}" type="pres">
      <dgm:prSet presAssocID="{AEA8EE56-1762-E348-BC36-BAB03F8F9B0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7872A9-0D5E-9640-916D-1282D29CB262}" type="pres">
      <dgm:prSet presAssocID="{AEA8EE56-1762-E348-BC36-BAB03F8F9B00}" presName="centerTile" presStyleLbl="fgShp" presStyleIdx="0" presStyleCnt="1" custScaleX="103776" custScaleY="14579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16993712-0BA2-9241-B911-2983C33DB98E}" type="presOf" srcId="{5600FAD4-E449-9C43-A97C-7FB906DF9BC8}" destId="{97FE6A0B-C14E-C746-ADE8-336C194B5E6B}" srcOrd="0" destOrd="0" presId="urn:microsoft.com/office/officeart/2005/8/layout/matrix1"/>
    <dgm:cxn modelId="{0FF15B45-64C0-D844-B0E8-E0A98464276B}" type="presOf" srcId="{1D4EA1D8-782E-F545-8853-85A1774F56B3}" destId="{3A934089-53C6-D944-9902-B56D2A6FB02D}" srcOrd="1" destOrd="0" presId="urn:microsoft.com/office/officeart/2005/8/layout/matrix1"/>
    <dgm:cxn modelId="{2D205340-48B2-CA42-8BA9-0A6661BD2C9E}" type="presOf" srcId="{35E9EC6A-3B10-E14A-967E-EDF2765A0791}" destId="{107872A9-0D5E-9640-916D-1282D29CB262}" srcOrd="0" destOrd="0" presId="urn:microsoft.com/office/officeart/2005/8/layout/matrix1"/>
    <dgm:cxn modelId="{7F1824E8-6277-FF40-B35D-74C55C1E3B61}" type="presOf" srcId="{7BD173DA-DCAA-9349-B90E-C66588DDFB1E}" destId="{C2309781-F66C-C14E-A00D-53423C43818A}" srcOrd="1" destOrd="0" presId="urn:microsoft.com/office/officeart/2005/8/layout/matrix1"/>
    <dgm:cxn modelId="{2E633C6B-DA76-3E49-BA18-6158294286C2}" type="presOf" srcId="{5600FAD4-E449-9C43-A97C-7FB906DF9BC8}" destId="{D6D97BB9-C66C-CE42-9607-1FD4BAE764CF}" srcOrd="1" destOrd="0" presId="urn:microsoft.com/office/officeart/2005/8/layout/matrix1"/>
    <dgm:cxn modelId="{FAF5A9AC-C3C1-E440-91D1-5AA78143DE00}" srcId="{35E9EC6A-3B10-E14A-967E-EDF2765A0791}" destId="{89FB4C9D-8876-4941-9C0C-8D725A5C0DD8}" srcOrd="3" destOrd="0" parTransId="{7CB3667B-CB7B-764F-9BA6-5C6A1736B0F5}" sibTransId="{CA3FB0E3-0C42-4247-8B67-0396B71674F7}"/>
    <dgm:cxn modelId="{B5DDE4DD-C03A-2C48-97B3-8E1328748BF8}" type="presOf" srcId="{7BD173DA-DCAA-9349-B90E-C66588DDFB1E}" destId="{330EBD5B-C044-5548-84DD-0FA2710B9C00}" srcOrd="0" destOrd="0" presId="urn:microsoft.com/office/officeart/2005/8/layout/matrix1"/>
    <dgm:cxn modelId="{C5E66947-23F8-274B-B0F9-DF0FBD93CD35}" srcId="{35E9EC6A-3B10-E14A-967E-EDF2765A0791}" destId="{FC730937-B9B5-FE45-ADBD-0223D68CE2AD}" srcOrd="4" destOrd="0" parTransId="{B9130ECF-64AC-E04A-88E6-C758E7B751D6}" sibTransId="{28D3E53D-3529-5740-BA91-14B83813B7FA}"/>
    <dgm:cxn modelId="{4338B5B5-386A-FD4C-9023-090F43499B4F}" srcId="{35E9EC6A-3B10-E14A-967E-EDF2765A0791}" destId="{5600FAD4-E449-9C43-A97C-7FB906DF9BC8}" srcOrd="2" destOrd="0" parTransId="{A6DD5EB3-EFFE-F345-9AAC-C27A6754ACC4}" sibTransId="{BC64052D-8371-3349-82DD-C371C8342BEA}"/>
    <dgm:cxn modelId="{2581CA24-493C-8241-B9D7-AA962E6016F1}" type="presOf" srcId="{89FB4C9D-8876-4941-9C0C-8D725A5C0DD8}" destId="{ADB43749-F381-5C4D-921E-C83B86A22350}" srcOrd="1" destOrd="0" presId="urn:microsoft.com/office/officeart/2005/8/layout/matrix1"/>
    <dgm:cxn modelId="{0FFC3B9D-89EF-2D45-BF75-AEF5B5EBFD77}" type="presOf" srcId="{89FB4C9D-8876-4941-9C0C-8D725A5C0DD8}" destId="{1F9FF117-A44D-D746-B711-3A8061498207}" srcOrd="0" destOrd="0" presId="urn:microsoft.com/office/officeart/2005/8/layout/matrix1"/>
    <dgm:cxn modelId="{966970D8-F84B-8745-81AE-AA87E7D38FC0}" srcId="{35E9EC6A-3B10-E14A-967E-EDF2765A0791}" destId="{1D4EA1D8-782E-F545-8853-85A1774F56B3}" srcOrd="1" destOrd="0" parTransId="{1DB55063-ED38-004E-B34E-0E3EDF95BC8A}" sibTransId="{61BF75A3-23F5-9C42-95C4-C3D7CE9EAF11}"/>
    <dgm:cxn modelId="{18C645AC-EAE3-5342-ADCC-CDE750882603}" srcId="{AEA8EE56-1762-E348-BC36-BAB03F8F9B00}" destId="{35E9EC6A-3B10-E14A-967E-EDF2765A0791}" srcOrd="0" destOrd="0" parTransId="{C418CFB2-F465-9C48-AB12-B7768F1232F2}" sibTransId="{2AED9A36-9E1E-9149-B59D-8C7ACBC59A63}"/>
    <dgm:cxn modelId="{7CCDD721-D063-5F4C-9A62-B6E00C5EE0DD}" type="presOf" srcId="{1D4EA1D8-782E-F545-8853-85A1774F56B3}" destId="{AC8BA602-0A7C-B74D-9A37-2FF69A69909A}" srcOrd="0" destOrd="0" presId="urn:microsoft.com/office/officeart/2005/8/layout/matrix1"/>
    <dgm:cxn modelId="{52D07F9B-3E0B-4A40-92CE-0618A8AFC293}" srcId="{35E9EC6A-3B10-E14A-967E-EDF2765A0791}" destId="{7BD173DA-DCAA-9349-B90E-C66588DDFB1E}" srcOrd="0" destOrd="0" parTransId="{F330370E-FB3C-D143-9EEC-CF8BBDEE05C1}" sibTransId="{463E17D0-E772-EF4D-871B-D3F52E3A1244}"/>
    <dgm:cxn modelId="{BBF083BC-8F46-5E44-943E-373C81649405}" type="presOf" srcId="{AEA8EE56-1762-E348-BC36-BAB03F8F9B00}" destId="{633450EB-82AE-9248-8A6C-FE753BBE798F}" srcOrd="0" destOrd="0" presId="urn:microsoft.com/office/officeart/2005/8/layout/matrix1"/>
    <dgm:cxn modelId="{4E32F219-0A57-F444-AC35-9BF64F1454F5}" type="presParOf" srcId="{633450EB-82AE-9248-8A6C-FE753BBE798F}" destId="{A8E659D5-4731-3148-8872-C49E81669609}" srcOrd="0" destOrd="0" presId="urn:microsoft.com/office/officeart/2005/8/layout/matrix1"/>
    <dgm:cxn modelId="{62AAE738-2FB3-C649-8A6D-3AF97284D0A1}" type="presParOf" srcId="{A8E659D5-4731-3148-8872-C49E81669609}" destId="{330EBD5B-C044-5548-84DD-0FA2710B9C00}" srcOrd="0" destOrd="0" presId="urn:microsoft.com/office/officeart/2005/8/layout/matrix1"/>
    <dgm:cxn modelId="{F5866403-06D9-454C-BCFB-9B46D6BF3341}" type="presParOf" srcId="{A8E659D5-4731-3148-8872-C49E81669609}" destId="{C2309781-F66C-C14E-A00D-53423C43818A}" srcOrd="1" destOrd="0" presId="urn:microsoft.com/office/officeart/2005/8/layout/matrix1"/>
    <dgm:cxn modelId="{42247B9A-0A84-DA49-B47E-CD7D5FBE0993}" type="presParOf" srcId="{A8E659D5-4731-3148-8872-C49E81669609}" destId="{AC8BA602-0A7C-B74D-9A37-2FF69A69909A}" srcOrd="2" destOrd="0" presId="urn:microsoft.com/office/officeart/2005/8/layout/matrix1"/>
    <dgm:cxn modelId="{795A8F07-0CB8-BA4E-928A-6F2BA9740D42}" type="presParOf" srcId="{A8E659D5-4731-3148-8872-C49E81669609}" destId="{3A934089-53C6-D944-9902-B56D2A6FB02D}" srcOrd="3" destOrd="0" presId="urn:microsoft.com/office/officeart/2005/8/layout/matrix1"/>
    <dgm:cxn modelId="{A1AAD878-1EDD-C04A-9813-AC968C8FDF83}" type="presParOf" srcId="{A8E659D5-4731-3148-8872-C49E81669609}" destId="{97FE6A0B-C14E-C746-ADE8-336C194B5E6B}" srcOrd="4" destOrd="0" presId="urn:microsoft.com/office/officeart/2005/8/layout/matrix1"/>
    <dgm:cxn modelId="{F5761322-39E4-F54E-BDAD-40CDC11713EF}" type="presParOf" srcId="{A8E659D5-4731-3148-8872-C49E81669609}" destId="{D6D97BB9-C66C-CE42-9607-1FD4BAE764CF}" srcOrd="5" destOrd="0" presId="urn:microsoft.com/office/officeart/2005/8/layout/matrix1"/>
    <dgm:cxn modelId="{7F0AE0BB-EF05-374D-993B-D41180AFACB3}" type="presParOf" srcId="{A8E659D5-4731-3148-8872-C49E81669609}" destId="{1F9FF117-A44D-D746-B711-3A8061498207}" srcOrd="6" destOrd="0" presId="urn:microsoft.com/office/officeart/2005/8/layout/matrix1"/>
    <dgm:cxn modelId="{13770B20-6038-9549-A30C-3DAB30888AD8}" type="presParOf" srcId="{A8E659D5-4731-3148-8872-C49E81669609}" destId="{ADB43749-F381-5C4D-921E-C83B86A22350}" srcOrd="7" destOrd="0" presId="urn:microsoft.com/office/officeart/2005/8/layout/matrix1"/>
    <dgm:cxn modelId="{AA154A9F-2C1B-9A48-98F4-F998A70B6656}" type="presParOf" srcId="{633450EB-82AE-9248-8A6C-FE753BBE798F}" destId="{107872A9-0D5E-9640-916D-1282D29CB26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E2AEE5-7F0D-7A4C-8D4B-8268C5BD2E91}">
      <dsp:nvSpPr>
        <dsp:cNvPr id="0" name=""/>
        <dsp:cNvSpPr/>
      </dsp:nvSpPr>
      <dsp:spPr>
        <a:xfrm>
          <a:off x="3683" y="645"/>
          <a:ext cx="7536433" cy="8643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MOZAMBİK</a:t>
          </a:r>
          <a:endParaRPr lang="en-US" sz="5000" kern="1200" dirty="0"/>
        </a:p>
      </dsp:txBody>
      <dsp:txXfrm>
        <a:off x="28998" y="25960"/>
        <a:ext cx="7485803" cy="813689"/>
      </dsp:txXfrm>
    </dsp:sp>
    <dsp:sp modelId="{69AAD978-C592-5145-B4E1-59389F2A670D}">
      <dsp:nvSpPr>
        <dsp:cNvPr id="0" name=""/>
        <dsp:cNvSpPr/>
      </dsp:nvSpPr>
      <dsp:spPr>
        <a:xfrm>
          <a:off x="3683" y="993062"/>
          <a:ext cx="7536433" cy="86431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İNŞAAT SEKTÖRÜ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GENEL DEĞERLENDİRME VE FIRSATLAR</a:t>
          </a:r>
          <a:endParaRPr lang="en-US" sz="2000" kern="1200" dirty="0"/>
        </a:p>
      </dsp:txBody>
      <dsp:txXfrm>
        <a:off x="28998" y="1018377"/>
        <a:ext cx="7485803" cy="813689"/>
      </dsp:txXfrm>
    </dsp:sp>
    <dsp:sp modelId="{F611F387-6CC0-FC44-ABD2-A220DD9188CA}">
      <dsp:nvSpPr>
        <dsp:cNvPr id="0" name=""/>
        <dsp:cNvSpPr/>
      </dsp:nvSpPr>
      <dsp:spPr>
        <a:xfrm>
          <a:off x="0" y="1986125"/>
          <a:ext cx="7536433" cy="86431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AHMET MAHİR YENER</a:t>
          </a: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TİCARET MÜŞAVİRİ</a:t>
          </a: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T.C. MAPUTO BÜYÜKELÇİLİĞİ</a:t>
          </a:r>
          <a:endParaRPr lang="en-US" sz="1600" kern="1200" dirty="0"/>
        </a:p>
      </dsp:txBody>
      <dsp:txXfrm>
        <a:off x="25315" y="2011440"/>
        <a:ext cx="7485803" cy="81368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A1085-760D-EA45-B66A-525B09D45C52}">
      <dsp:nvSpPr>
        <dsp:cNvPr id="0" name=""/>
        <dsp:cNvSpPr/>
      </dsp:nvSpPr>
      <dsp:spPr>
        <a:xfrm rot="16200000">
          <a:off x="1512005" y="-1512005"/>
          <a:ext cx="747889" cy="3771900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10 KM2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KONUT</a:t>
          </a:r>
          <a:endParaRPr lang="en-US" sz="1700" kern="1200" dirty="0"/>
        </a:p>
      </dsp:txBody>
      <dsp:txXfrm rot="5400000">
        <a:off x="-1" y="1"/>
        <a:ext cx="3771900" cy="560916"/>
      </dsp:txXfrm>
    </dsp:sp>
    <dsp:sp modelId="{6CF3F54C-949E-2349-9F85-385A6134F05D}">
      <dsp:nvSpPr>
        <dsp:cNvPr id="0" name=""/>
        <dsp:cNvSpPr/>
      </dsp:nvSpPr>
      <dsp:spPr>
        <a:xfrm>
          <a:off x="3771900" y="0"/>
          <a:ext cx="3771900" cy="747889"/>
        </a:xfrm>
        <a:prstGeom prst="round1Rect">
          <a:avLst/>
        </a:prstGeom>
        <a:solidFill>
          <a:schemeClr val="accent4">
            <a:hueOff val="-195568"/>
            <a:satOff val="-1108"/>
            <a:lumOff val="-915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2 KM2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SANAYİ TESİSLERİ</a:t>
          </a:r>
          <a:endParaRPr lang="en-US" sz="1700" kern="1200" dirty="0"/>
        </a:p>
      </dsp:txBody>
      <dsp:txXfrm>
        <a:off x="3771900" y="0"/>
        <a:ext cx="3771900" cy="560916"/>
      </dsp:txXfrm>
    </dsp:sp>
    <dsp:sp modelId="{626BBD57-593D-2942-B0D9-8601551E9530}">
      <dsp:nvSpPr>
        <dsp:cNvPr id="0" name=""/>
        <dsp:cNvSpPr/>
      </dsp:nvSpPr>
      <dsp:spPr>
        <a:xfrm rot="10800000">
          <a:off x="0" y="747889"/>
          <a:ext cx="3771900" cy="747889"/>
        </a:xfrm>
        <a:prstGeom prst="round1Rect">
          <a:avLst/>
        </a:prstGeom>
        <a:solidFill>
          <a:schemeClr val="accent4">
            <a:hueOff val="-391136"/>
            <a:satOff val="-2217"/>
            <a:lumOff val="-1830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1 KM2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TURİZM TESİSLERİ</a:t>
          </a:r>
        </a:p>
      </dsp:txBody>
      <dsp:txXfrm rot="10800000">
        <a:off x="0" y="934861"/>
        <a:ext cx="3771900" cy="560916"/>
      </dsp:txXfrm>
    </dsp:sp>
    <dsp:sp modelId="{0A42F164-C779-6448-8594-616804E2E626}">
      <dsp:nvSpPr>
        <dsp:cNvPr id="0" name=""/>
        <dsp:cNvSpPr/>
      </dsp:nvSpPr>
      <dsp:spPr>
        <a:xfrm rot="5400000">
          <a:off x="5283905" y="-764116"/>
          <a:ext cx="747889" cy="3771900"/>
        </a:xfrm>
        <a:prstGeom prst="round1Rect">
          <a:avLst/>
        </a:prstGeom>
        <a:solidFill>
          <a:schemeClr val="accent4">
            <a:hueOff val="-586705"/>
            <a:satOff val="-3325"/>
            <a:lumOff val="-2745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3,5 KM2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TİCARET VE HİZMETLER</a:t>
          </a:r>
          <a:endParaRPr lang="en-US" sz="1700" kern="1200" dirty="0"/>
        </a:p>
      </dsp:txBody>
      <dsp:txXfrm rot="-5400000">
        <a:off x="3771899" y="934862"/>
        <a:ext cx="3771900" cy="560916"/>
      </dsp:txXfrm>
    </dsp:sp>
    <dsp:sp modelId="{8CCF0AC3-EB74-9544-B7E6-76C6BFAFABED}">
      <dsp:nvSpPr>
        <dsp:cNvPr id="0" name=""/>
        <dsp:cNvSpPr/>
      </dsp:nvSpPr>
      <dsp:spPr>
        <a:xfrm>
          <a:off x="2640330" y="560916"/>
          <a:ext cx="2263140" cy="373944"/>
        </a:xfrm>
        <a:prstGeom prst="roundRec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CATEMBE</a:t>
          </a:r>
          <a:endParaRPr lang="en-US" sz="1700" kern="1200" dirty="0"/>
        </a:p>
      </dsp:txBody>
      <dsp:txXfrm>
        <a:off x="2658584" y="579170"/>
        <a:ext cx="2226632" cy="33743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71BD10-620D-E440-B659-C8EC885954ED}">
      <dsp:nvSpPr>
        <dsp:cNvPr id="0" name=""/>
        <dsp:cNvSpPr/>
      </dsp:nvSpPr>
      <dsp:spPr>
        <a:xfrm>
          <a:off x="0" y="0"/>
          <a:ext cx="2715768" cy="2587598"/>
        </a:xfrm>
        <a:prstGeom prst="round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 smtClean="0"/>
            <a:t>ALTYAPI VE LOJİSTİK</a:t>
          </a:r>
          <a:endParaRPr lang="en-US" sz="3600" b="0" kern="1200" dirty="0"/>
        </a:p>
      </dsp:txBody>
      <dsp:txXfrm>
        <a:off x="126316" y="126316"/>
        <a:ext cx="2463136" cy="233496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0576F6-3698-1E4C-B66D-F9917F94F91A}">
      <dsp:nvSpPr>
        <dsp:cNvPr id="0" name=""/>
        <dsp:cNvSpPr/>
      </dsp:nvSpPr>
      <dsp:spPr>
        <a:xfrm>
          <a:off x="1427" y="499"/>
          <a:ext cx="4635148" cy="8223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3 MEGA ELEKTRİK İLETİM HATTI</a:t>
          </a:r>
          <a:endParaRPr lang="en-US" sz="2700" kern="1200" dirty="0"/>
        </a:p>
      </dsp:txBody>
      <dsp:txXfrm>
        <a:off x="25513" y="24585"/>
        <a:ext cx="4586976" cy="774172"/>
      </dsp:txXfrm>
    </dsp:sp>
    <dsp:sp modelId="{053273DB-4A3D-6B47-8564-EDD33D547E5B}">
      <dsp:nvSpPr>
        <dsp:cNvPr id="0" name=""/>
        <dsp:cNvSpPr/>
      </dsp:nvSpPr>
      <dsp:spPr>
        <a:xfrm>
          <a:off x="0" y="910917"/>
          <a:ext cx="2658154" cy="8223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2 HAVAALANI</a:t>
          </a:r>
          <a:endParaRPr lang="en-US" sz="2700" kern="1200" dirty="0"/>
        </a:p>
      </dsp:txBody>
      <dsp:txXfrm>
        <a:off x="24086" y="935003"/>
        <a:ext cx="2609982" cy="774172"/>
      </dsp:txXfrm>
    </dsp:sp>
    <dsp:sp modelId="{5FF3FBCC-FBED-7E44-8F24-5F7F12155619}">
      <dsp:nvSpPr>
        <dsp:cNvPr id="0" name=""/>
        <dsp:cNvSpPr/>
      </dsp:nvSpPr>
      <dsp:spPr>
        <a:xfrm>
          <a:off x="0" y="1810990"/>
          <a:ext cx="2657729" cy="77200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5 KARA TERMİNALİ</a:t>
          </a:r>
          <a:endParaRPr lang="en-US" sz="2500" kern="1200" dirty="0"/>
        </a:p>
      </dsp:txBody>
      <dsp:txXfrm>
        <a:off x="22611" y="1833601"/>
        <a:ext cx="2612507" cy="726787"/>
      </dsp:txXfrm>
    </dsp:sp>
    <dsp:sp modelId="{81B6711B-8503-E947-94EE-D8558BB58FD8}">
      <dsp:nvSpPr>
        <dsp:cNvPr id="0" name=""/>
        <dsp:cNvSpPr/>
      </dsp:nvSpPr>
      <dsp:spPr>
        <a:xfrm>
          <a:off x="2778780" y="905530"/>
          <a:ext cx="1853270" cy="16667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NACALA HAVAALANI ŞEHRİ</a:t>
          </a:r>
          <a:endParaRPr lang="en-US" sz="2700" kern="1200" dirty="0"/>
        </a:p>
      </dsp:txBody>
      <dsp:txXfrm>
        <a:off x="2827598" y="954348"/>
        <a:ext cx="1755634" cy="156914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71BD10-620D-E440-B659-C8EC885954ED}">
      <dsp:nvSpPr>
        <dsp:cNvPr id="0" name=""/>
        <dsp:cNvSpPr/>
      </dsp:nvSpPr>
      <dsp:spPr>
        <a:xfrm>
          <a:off x="0" y="0"/>
          <a:ext cx="2715768" cy="2587598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b="0" kern="1200" dirty="0" smtClean="0"/>
            <a:t>TURİZM</a:t>
          </a:r>
          <a:endParaRPr lang="en-US" sz="4600" b="0" kern="1200" dirty="0"/>
        </a:p>
      </dsp:txBody>
      <dsp:txXfrm>
        <a:off x="126316" y="126316"/>
        <a:ext cx="2463136" cy="233496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C05C7E-78F1-154F-8330-10401287AE7E}">
      <dsp:nvSpPr>
        <dsp:cNvPr id="0" name=""/>
        <dsp:cNvSpPr/>
      </dsp:nvSpPr>
      <dsp:spPr>
        <a:xfrm>
          <a:off x="0" y="0"/>
          <a:ext cx="4795125" cy="7821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2.700 KM SAHİL ŞERİDİ</a:t>
          </a:r>
          <a:endParaRPr lang="en-US" sz="3000" kern="1200" dirty="0"/>
        </a:p>
      </dsp:txBody>
      <dsp:txXfrm>
        <a:off x="22909" y="22909"/>
        <a:ext cx="4749307" cy="736348"/>
      </dsp:txXfrm>
    </dsp:sp>
    <dsp:sp modelId="{F4CA8104-5C37-6B4D-B972-02C3854A0869}">
      <dsp:nvSpPr>
        <dsp:cNvPr id="0" name=""/>
        <dsp:cNvSpPr/>
      </dsp:nvSpPr>
      <dsp:spPr>
        <a:xfrm>
          <a:off x="7865" y="867421"/>
          <a:ext cx="4761537" cy="8650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120 BİN KM2 DOĞAL KORUMA BÖLGESİ</a:t>
          </a:r>
          <a:endParaRPr lang="en-US" sz="2800" kern="1200" dirty="0"/>
        </a:p>
      </dsp:txBody>
      <dsp:txXfrm>
        <a:off x="33200" y="892756"/>
        <a:ext cx="4710867" cy="814344"/>
      </dsp:txXfrm>
    </dsp:sp>
    <dsp:sp modelId="{9E4199AE-111B-1547-929C-A7335E4294B7}">
      <dsp:nvSpPr>
        <dsp:cNvPr id="0" name=""/>
        <dsp:cNvSpPr/>
      </dsp:nvSpPr>
      <dsp:spPr>
        <a:xfrm>
          <a:off x="0" y="1822585"/>
          <a:ext cx="4787919" cy="7650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KÜLTÜREL ZENGİNLİK</a:t>
          </a:r>
          <a:endParaRPr lang="en-US" sz="2800" kern="1200" dirty="0"/>
        </a:p>
      </dsp:txBody>
      <dsp:txXfrm>
        <a:off x="22406" y="1844991"/>
        <a:ext cx="4743107" cy="72020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E8E2D6-BEEB-9348-9776-1E8FB7A466D7}">
      <dsp:nvSpPr>
        <dsp:cNvPr id="0" name=""/>
        <dsp:cNvSpPr/>
      </dsp:nvSpPr>
      <dsp:spPr>
        <a:xfrm>
          <a:off x="0" y="0"/>
          <a:ext cx="7478888" cy="26737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CRUSSE-JAMALI ENTEGRE TURİZM PROJESİ                      (GAZEDA)</a:t>
          </a:r>
          <a:endParaRPr lang="en-US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150 ODALI 5* OTEL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40 VE 30 ODALI BUTİK OTELLER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MARİNA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GOLF SAHALARI</a:t>
          </a:r>
          <a:endParaRPr lang="en-US" sz="1900" kern="1200" dirty="0"/>
        </a:p>
      </dsp:txBody>
      <dsp:txXfrm>
        <a:off x="1763151" y="0"/>
        <a:ext cx="5715736" cy="2673738"/>
      </dsp:txXfrm>
    </dsp:sp>
    <dsp:sp modelId="{2222AF24-E2DE-A74A-8D9F-36B4F0AE4440}">
      <dsp:nvSpPr>
        <dsp:cNvPr id="0" name=""/>
        <dsp:cNvSpPr/>
      </dsp:nvSpPr>
      <dsp:spPr>
        <a:xfrm>
          <a:off x="267373" y="267373"/>
          <a:ext cx="1495777" cy="21389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C433A1E-4861-4A4E-887B-2D1689A30821}">
      <dsp:nvSpPr>
        <dsp:cNvPr id="0" name=""/>
        <dsp:cNvSpPr/>
      </dsp:nvSpPr>
      <dsp:spPr>
        <a:xfrm>
          <a:off x="0" y="2941111"/>
          <a:ext cx="7478888" cy="26737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PONTA DOBELA TURİZM PROJESİ     (MOZAICO DO INDIGO)</a:t>
          </a:r>
          <a:endParaRPr lang="en-US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20 SAHİL KONUTU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40 EKO-TURİZM KONUTU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4 SAHİL EĞLENCE ALANI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1 RESTORAN</a:t>
          </a:r>
          <a:endParaRPr lang="en-US" sz="1900" kern="1200" dirty="0"/>
        </a:p>
      </dsp:txBody>
      <dsp:txXfrm>
        <a:off x="1763151" y="2941111"/>
        <a:ext cx="5715736" cy="2673738"/>
      </dsp:txXfrm>
    </dsp:sp>
    <dsp:sp modelId="{B3E363CC-D148-2D41-844E-76A2FE2BEDC5}">
      <dsp:nvSpPr>
        <dsp:cNvPr id="0" name=""/>
        <dsp:cNvSpPr/>
      </dsp:nvSpPr>
      <dsp:spPr>
        <a:xfrm>
          <a:off x="267373" y="3208485"/>
          <a:ext cx="1495777" cy="21389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71BD10-620D-E440-B659-C8EC885954ED}">
      <dsp:nvSpPr>
        <dsp:cNvPr id="0" name=""/>
        <dsp:cNvSpPr/>
      </dsp:nvSpPr>
      <dsp:spPr>
        <a:xfrm>
          <a:off x="0" y="0"/>
          <a:ext cx="2715768" cy="2587598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b="0" kern="1200" dirty="0" smtClean="0"/>
            <a:t>SAĞLIK VE EĞİTİM</a:t>
          </a:r>
          <a:endParaRPr lang="en-US" sz="4600" b="0" kern="1200" dirty="0"/>
        </a:p>
      </dsp:txBody>
      <dsp:txXfrm>
        <a:off x="126316" y="126316"/>
        <a:ext cx="2463136" cy="233496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7FAE64-E1A6-DA43-9333-6A142F755D34}">
      <dsp:nvSpPr>
        <dsp:cNvPr id="0" name=""/>
        <dsp:cNvSpPr/>
      </dsp:nvSpPr>
      <dsp:spPr>
        <a:xfrm>
          <a:off x="2320" y="917"/>
          <a:ext cx="4748704" cy="11728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100 OKUL</a:t>
          </a:r>
          <a:endParaRPr lang="en-US" sz="4400" kern="1200" dirty="0"/>
        </a:p>
      </dsp:txBody>
      <dsp:txXfrm>
        <a:off x="36673" y="35270"/>
        <a:ext cx="4679998" cy="1104192"/>
      </dsp:txXfrm>
    </dsp:sp>
    <dsp:sp modelId="{62A65216-F301-E74A-B44C-CA122D020359}">
      <dsp:nvSpPr>
        <dsp:cNvPr id="0" name=""/>
        <dsp:cNvSpPr/>
      </dsp:nvSpPr>
      <dsp:spPr>
        <a:xfrm>
          <a:off x="2320" y="1300021"/>
          <a:ext cx="4748704" cy="11728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2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12 HASTANE</a:t>
          </a:r>
          <a:endParaRPr lang="en-US" sz="4400" kern="1200" dirty="0"/>
        </a:p>
      </dsp:txBody>
      <dsp:txXfrm>
        <a:off x="36673" y="1334374"/>
        <a:ext cx="4679998" cy="110419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B7CDB7-B5DB-A946-A38E-416BFC282730}">
      <dsp:nvSpPr>
        <dsp:cNvPr id="0" name=""/>
        <dsp:cNvSpPr/>
      </dsp:nvSpPr>
      <dsp:spPr>
        <a:xfrm rot="16200000">
          <a:off x="467114" y="-467114"/>
          <a:ext cx="2814371" cy="37486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KDV MUAFİYETİ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GÜMRÜK VERGİSİ MUAFİYETİ</a:t>
          </a:r>
          <a:endParaRPr lang="en-US" sz="2000" kern="1200" dirty="0"/>
        </a:p>
      </dsp:txBody>
      <dsp:txXfrm rot="5400000">
        <a:off x="-1" y="1"/>
        <a:ext cx="3748600" cy="2110778"/>
      </dsp:txXfrm>
    </dsp:sp>
    <dsp:sp modelId="{CE4E5B63-CCB6-7D44-872D-896E1FBFE2CB}">
      <dsp:nvSpPr>
        <dsp:cNvPr id="0" name=""/>
        <dsp:cNvSpPr/>
      </dsp:nvSpPr>
      <dsp:spPr>
        <a:xfrm>
          <a:off x="3748600" y="0"/>
          <a:ext cx="3748600" cy="2814371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BEDELSİZ ARAZİ TAHSİSİ</a:t>
          </a:r>
          <a:endParaRPr lang="en-US" sz="2000" kern="1200" dirty="0"/>
        </a:p>
      </dsp:txBody>
      <dsp:txXfrm>
        <a:off x="3748600" y="0"/>
        <a:ext cx="3748600" cy="2110778"/>
      </dsp:txXfrm>
    </dsp:sp>
    <dsp:sp modelId="{A3F62713-BA67-1446-A711-12B242A5FFE7}">
      <dsp:nvSpPr>
        <dsp:cNvPr id="0" name=""/>
        <dsp:cNvSpPr/>
      </dsp:nvSpPr>
      <dsp:spPr>
        <a:xfrm rot="10800000">
          <a:off x="0" y="2814371"/>
          <a:ext cx="3748600" cy="2814371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YATIRIM İNDİRİMİ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KURUMLAR VERGİSİ MUAFİYETİ</a:t>
          </a:r>
          <a:endParaRPr lang="en-US" sz="2000" kern="1200" dirty="0"/>
        </a:p>
      </dsp:txBody>
      <dsp:txXfrm rot="10800000">
        <a:off x="0" y="3517964"/>
        <a:ext cx="3748600" cy="2110778"/>
      </dsp:txXfrm>
    </dsp:sp>
    <dsp:sp modelId="{7EF2E4D9-0C73-EF46-A122-34571E03D0EC}">
      <dsp:nvSpPr>
        <dsp:cNvPr id="0" name=""/>
        <dsp:cNvSpPr/>
      </dsp:nvSpPr>
      <dsp:spPr>
        <a:xfrm rot="5400000">
          <a:off x="4215715" y="2347257"/>
          <a:ext cx="2814371" cy="37486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MESLEKİ EĞİTİM HARCAMALARI VERGİ İNDİRİMİ</a:t>
          </a:r>
          <a:endParaRPr lang="en-US" sz="2000" kern="1200" dirty="0"/>
        </a:p>
      </dsp:txBody>
      <dsp:txXfrm rot="-5400000">
        <a:off x="3748600" y="3517964"/>
        <a:ext cx="3748600" cy="2110778"/>
      </dsp:txXfrm>
    </dsp:sp>
    <dsp:sp modelId="{B4C466B3-5C35-1B48-9C8E-AE87EE07290D}">
      <dsp:nvSpPr>
        <dsp:cNvPr id="0" name=""/>
        <dsp:cNvSpPr/>
      </dsp:nvSpPr>
      <dsp:spPr>
        <a:xfrm>
          <a:off x="943953" y="2265484"/>
          <a:ext cx="5609293" cy="1097773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MOZAMBİK DEVLETİNCE SAĞLANAN TEŞVİKLER</a:t>
          </a:r>
          <a:endParaRPr lang="en-US" sz="2400" kern="1200" dirty="0"/>
        </a:p>
      </dsp:txBody>
      <dsp:txXfrm>
        <a:off x="997542" y="2319073"/>
        <a:ext cx="5502115" cy="99059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43C2EB-6214-8747-B9DB-C0822963C329}">
      <dsp:nvSpPr>
        <dsp:cNvPr id="0" name=""/>
        <dsp:cNvSpPr/>
      </dsp:nvSpPr>
      <dsp:spPr>
        <a:xfrm rot="5400000">
          <a:off x="-136177" y="137878"/>
          <a:ext cx="907851" cy="63549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rgbClr val="FFFFFF"/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5 GÜN</a:t>
          </a:r>
          <a:endParaRPr lang="en-US" sz="1700" kern="1200" dirty="0"/>
        </a:p>
      </dsp:txBody>
      <dsp:txXfrm rot="-5400000">
        <a:off x="1" y="319448"/>
        <a:ext cx="635496" cy="272355"/>
      </dsp:txXfrm>
    </dsp:sp>
    <dsp:sp modelId="{885EF091-6595-FA4A-844E-2D2DEEF14031}">
      <dsp:nvSpPr>
        <dsp:cNvPr id="0" name=""/>
        <dsp:cNvSpPr/>
      </dsp:nvSpPr>
      <dsp:spPr>
        <a:xfrm rot="5400000">
          <a:off x="3070696" y="-2433499"/>
          <a:ext cx="590103" cy="54605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İSİM REZERVASYONU, SÖZLEŞME TASDİĞİ, VERGİ NUMARASI ALIMI</a:t>
          </a:r>
          <a:endParaRPr lang="en-US" sz="1800" kern="1200" dirty="0"/>
        </a:p>
      </dsp:txBody>
      <dsp:txXfrm rot="-5400000">
        <a:off x="635496" y="30507"/>
        <a:ext cx="5431697" cy="532491"/>
      </dsp:txXfrm>
    </dsp:sp>
    <dsp:sp modelId="{DCB22C2C-164C-DA4E-81F1-79699DCFC338}">
      <dsp:nvSpPr>
        <dsp:cNvPr id="0" name=""/>
        <dsp:cNvSpPr/>
      </dsp:nvSpPr>
      <dsp:spPr>
        <a:xfrm rot="5400000">
          <a:off x="-136177" y="926065"/>
          <a:ext cx="907851" cy="63549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flat" cmpd="sng" algn="ctr">
          <a:solidFill>
            <a:srgbClr val="FFFFFF"/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7 GÜN</a:t>
          </a:r>
          <a:endParaRPr lang="en-US" sz="1700" kern="1200" dirty="0"/>
        </a:p>
      </dsp:txBody>
      <dsp:txXfrm rot="-5400000">
        <a:off x="1" y="1107635"/>
        <a:ext cx="635496" cy="272355"/>
      </dsp:txXfrm>
    </dsp:sp>
    <dsp:sp modelId="{5033B1E9-FFC8-F44B-8C41-49FA6B4F4BDE}">
      <dsp:nvSpPr>
        <dsp:cNvPr id="0" name=""/>
        <dsp:cNvSpPr/>
      </dsp:nvSpPr>
      <dsp:spPr>
        <a:xfrm rot="5400000">
          <a:off x="3070696" y="-1645312"/>
          <a:ext cx="590103" cy="54605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TİCARET SİCİL KAYDI VE İŞLETME LİSANSI</a:t>
          </a:r>
          <a:endParaRPr lang="en-US" sz="1800" kern="1200" dirty="0"/>
        </a:p>
      </dsp:txBody>
      <dsp:txXfrm rot="-5400000">
        <a:off x="635496" y="818694"/>
        <a:ext cx="5431697" cy="532491"/>
      </dsp:txXfrm>
    </dsp:sp>
    <dsp:sp modelId="{36F9DE03-6AFB-694B-B31F-56739CFCB602}">
      <dsp:nvSpPr>
        <dsp:cNvPr id="0" name=""/>
        <dsp:cNvSpPr/>
      </dsp:nvSpPr>
      <dsp:spPr>
        <a:xfrm rot="5400000">
          <a:off x="-136177" y="1714251"/>
          <a:ext cx="907851" cy="63549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flat" cmpd="sng" algn="ctr">
          <a:solidFill>
            <a:srgbClr val="FFFFFF"/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7 GÜN</a:t>
          </a:r>
          <a:endParaRPr lang="en-US" sz="1700" kern="1200" dirty="0"/>
        </a:p>
      </dsp:txBody>
      <dsp:txXfrm rot="-5400000">
        <a:off x="1" y="1895821"/>
        <a:ext cx="635496" cy="272355"/>
      </dsp:txXfrm>
    </dsp:sp>
    <dsp:sp modelId="{D0A17053-CB47-7F44-A9D9-C03E03586C3C}">
      <dsp:nvSpPr>
        <dsp:cNvPr id="0" name=""/>
        <dsp:cNvSpPr/>
      </dsp:nvSpPr>
      <dsp:spPr>
        <a:xfrm rot="5400000">
          <a:off x="3070696" y="-857125"/>
          <a:ext cx="590103" cy="54605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VERGİ DAİRESİNE FAALİYET BAŞLANGIÇ BİLDİRİMİ</a:t>
          </a:r>
          <a:endParaRPr lang="en-US" sz="1800" kern="1200" dirty="0"/>
        </a:p>
      </dsp:txBody>
      <dsp:txXfrm rot="-5400000">
        <a:off x="635496" y="1606881"/>
        <a:ext cx="5431697" cy="532491"/>
      </dsp:txXfrm>
    </dsp:sp>
    <dsp:sp modelId="{05AAA8E6-2A43-E94E-A367-BAE2A5DC31D9}">
      <dsp:nvSpPr>
        <dsp:cNvPr id="0" name=""/>
        <dsp:cNvSpPr/>
      </dsp:nvSpPr>
      <dsp:spPr>
        <a:xfrm rot="5400000">
          <a:off x="-136177" y="2502438"/>
          <a:ext cx="907851" cy="635496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flat" cmpd="sng" algn="ctr">
          <a:solidFill>
            <a:srgbClr val="FFFFFF"/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3 GÜN</a:t>
          </a:r>
          <a:endParaRPr lang="en-US" sz="1700" kern="1200" dirty="0"/>
        </a:p>
      </dsp:txBody>
      <dsp:txXfrm rot="-5400000">
        <a:off x="1" y="2684008"/>
        <a:ext cx="635496" cy="272355"/>
      </dsp:txXfrm>
    </dsp:sp>
    <dsp:sp modelId="{F3014B06-05C5-774D-BDC9-7346C93A6E54}">
      <dsp:nvSpPr>
        <dsp:cNvPr id="0" name=""/>
        <dsp:cNvSpPr/>
      </dsp:nvSpPr>
      <dsp:spPr>
        <a:xfrm rot="5400000">
          <a:off x="3070696" y="-68939"/>
          <a:ext cx="590103" cy="54605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ÇALIŞMA BAKANLIĞINA FAALİYET BAŞLANGIÇ VE PERSONEL BİLDİRİMİ</a:t>
          </a:r>
          <a:endParaRPr lang="en-US" sz="1800" kern="1200" dirty="0"/>
        </a:p>
      </dsp:txBody>
      <dsp:txXfrm rot="-5400000">
        <a:off x="635496" y="2395067"/>
        <a:ext cx="5431697" cy="532491"/>
      </dsp:txXfrm>
    </dsp:sp>
    <dsp:sp modelId="{B74A2AF1-EEC6-6F44-9396-4F91A1A66B35}">
      <dsp:nvSpPr>
        <dsp:cNvPr id="0" name=""/>
        <dsp:cNvSpPr/>
      </dsp:nvSpPr>
      <dsp:spPr>
        <a:xfrm rot="5400000">
          <a:off x="-136177" y="3290625"/>
          <a:ext cx="907851" cy="635496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2 GÜN</a:t>
          </a:r>
          <a:endParaRPr lang="en-US" sz="1700" kern="1200" dirty="0"/>
        </a:p>
      </dsp:txBody>
      <dsp:txXfrm rot="-5400000">
        <a:off x="1" y="3472195"/>
        <a:ext cx="635496" cy="272355"/>
      </dsp:txXfrm>
    </dsp:sp>
    <dsp:sp modelId="{2AD3EA2D-66AE-BA4B-95EC-F4994A110A24}">
      <dsp:nvSpPr>
        <dsp:cNvPr id="0" name=""/>
        <dsp:cNvSpPr/>
      </dsp:nvSpPr>
      <dsp:spPr>
        <a:xfrm rot="5400000">
          <a:off x="3070696" y="719247"/>
          <a:ext cx="590103" cy="54605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SOSYAL GÜVENLİK SİGORTASI İŞLEMLERİ</a:t>
          </a:r>
          <a:endParaRPr lang="en-US" sz="1800" kern="1200" dirty="0"/>
        </a:p>
      </dsp:txBody>
      <dsp:txXfrm rot="-5400000">
        <a:off x="635496" y="3183253"/>
        <a:ext cx="5431697" cy="5324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0E17D4-A4B9-EC4E-B7A1-5EB9A4D5FFB7}">
      <dsp:nvSpPr>
        <dsp:cNvPr id="0" name=""/>
        <dsp:cNvSpPr/>
      </dsp:nvSpPr>
      <dsp:spPr>
        <a:xfrm rot="10800000">
          <a:off x="1634424" y="197"/>
          <a:ext cx="5001612" cy="1498478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60787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800 BİN KM2 YÜZÖLÇÜMÜ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26,5 MİLYON NÜFUS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53 YIL ORTALAMA YAŞAM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17 ORTALAMA YAŞ</a:t>
          </a:r>
        </a:p>
      </dsp:txBody>
      <dsp:txXfrm rot="10800000">
        <a:off x="2009043" y="197"/>
        <a:ext cx="4626993" cy="1498478"/>
      </dsp:txXfrm>
    </dsp:sp>
    <dsp:sp modelId="{C2C7B5A3-F90C-5245-9AEC-D0B76FD9B17B}">
      <dsp:nvSpPr>
        <dsp:cNvPr id="0" name=""/>
        <dsp:cNvSpPr/>
      </dsp:nvSpPr>
      <dsp:spPr>
        <a:xfrm>
          <a:off x="885185" y="197"/>
          <a:ext cx="1498478" cy="149847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3697FDF-1FB6-324C-94D9-58569F48A7DB}">
      <dsp:nvSpPr>
        <dsp:cNvPr id="0" name=""/>
        <dsp:cNvSpPr/>
      </dsp:nvSpPr>
      <dsp:spPr>
        <a:xfrm rot="10800000">
          <a:off x="1634424" y="1945983"/>
          <a:ext cx="5001612" cy="1498478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60787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17 MİLYAR $ GSMH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22 MİLYAR $ YABANCI YATIRIM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600 $ KİŞİ BAŞI GELİR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%30 İŞSİZLİK</a:t>
          </a:r>
          <a:endParaRPr lang="en-US" sz="1900" kern="1200" dirty="0"/>
        </a:p>
      </dsp:txBody>
      <dsp:txXfrm rot="10800000">
        <a:off x="2009043" y="1945983"/>
        <a:ext cx="4626993" cy="1498478"/>
      </dsp:txXfrm>
    </dsp:sp>
    <dsp:sp modelId="{65F0A1D2-E2BB-384A-BE86-188C370ECF7F}">
      <dsp:nvSpPr>
        <dsp:cNvPr id="0" name=""/>
        <dsp:cNvSpPr/>
      </dsp:nvSpPr>
      <dsp:spPr>
        <a:xfrm>
          <a:off x="885185" y="1945983"/>
          <a:ext cx="1498478" cy="149847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9F10CC1-8BE7-F84D-9DAF-0C237BB02F5C}">
      <dsp:nvSpPr>
        <dsp:cNvPr id="0" name=""/>
        <dsp:cNvSpPr/>
      </dsp:nvSpPr>
      <dsp:spPr>
        <a:xfrm rot="10800000">
          <a:off x="1634424" y="3891768"/>
          <a:ext cx="5001612" cy="1498478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60787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TARIM 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ALÜMİNYUM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MADENCİLİK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ÇİMENTO	 </a:t>
          </a:r>
          <a:endParaRPr lang="en-US" sz="1900" kern="1200" dirty="0"/>
        </a:p>
      </dsp:txBody>
      <dsp:txXfrm rot="10800000">
        <a:off x="2009043" y="3891768"/>
        <a:ext cx="4626993" cy="1498478"/>
      </dsp:txXfrm>
    </dsp:sp>
    <dsp:sp modelId="{D58E52E7-6681-4B4D-A32E-F57F0890731A}">
      <dsp:nvSpPr>
        <dsp:cNvPr id="0" name=""/>
        <dsp:cNvSpPr/>
      </dsp:nvSpPr>
      <dsp:spPr>
        <a:xfrm>
          <a:off x="885185" y="3891768"/>
          <a:ext cx="1498478" cy="149847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71BD10-620D-E440-B659-C8EC885954ED}">
      <dsp:nvSpPr>
        <dsp:cNvPr id="0" name=""/>
        <dsp:cNvSpPr/>
      </dsp:nvSpPr>
      <dsp:spPr>
        <a:xfrm>
          <a:off x="0" y="0"/>
          <a:ext cx="2715768" cy="2587598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 smtClean="0"/>
            <a:t>ENERJİ</a:t>
          </a:r>
          <a:endParaRPr lang="en-US" sz="3600" b="0" kern="1200" dirty="0"/>
        </a:p>
      </dsp:txBody>
      <dsp:txXfrm>
        <a:off x="126316" y="126316"/>
        <a:ext cx="2463136" cy="23349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308567-4B2D-DA4B-A9E3-99A7C14EE1E8}">
      <dsp:nvSpPr>
        <dsp:cNvPr id="0" name=""/>
        <dsp:cNvSpPr/>
      </dsp:nvSpPr>
      <dsp:spPr>
        <a:xfrm>
          <a:off x="0" y="0"/>
          <a:ext cx="4482535" cy="77217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7 TRİLYON M3 DOĞALGAZ</a:t>
          </a:r>
          <a:endParaRPr lang="en-US" sz="3200" kern="1200" dirty="0"/>
        </a:p>
      </dsp:txBody>
      <dsp:txXfrm>
        <a:off x="22616" y="22616"/>
        <a:ext cx="4437303" cy="726944"/>
      </dsp:txXfrm>
    </dsp:sp>
    <dsp:sp modelId="{7F27881E-D371-274D-8B35-96A80AA33A1F}">
      <dsp:nvSpPr>
        <dsp:cNvPr id="0" name=""/>
        <dsp:cNvSpPr/>
      </dsp:nvSpPr>
      <dsp:spPr>
        <a:xfrm>
          <a:off x="5392" y="815431"/>
          <a:ext cx="3088780" cy="88032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26 MİLYAR TON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KÖMÜR</a:t>
          </a:r>
          <a:r>
            <a:rPr lang="en-US" sz="1700" kern="1200" dirty="0" smtClean="0"/>
            <a:t>	</a:t>
          </a:r>
          <a:endParaRPr lang="en-US" sz="1700" kern="1200" dirty="0"/>
        </a:p>
      </dsp:txBody>
      <dsp:txXfrm>
        <a:off x="31176" y="841215"/>
        <a:ext cx="3037212" cy="828755"/>
      </dsp:txXfrm>
    </dsp:sp>
    <dsp:sp modelId="{3A65A968-A0E2-0848-849F-0E936D5CA902}">
      <dsp:nvSpPr>
        <dsp:cNvPr id="0" name=""/>
        <dsp:cNvSpPr/>
      </dsp:nvSpPr>
      <dsp:spPr>
        <a:xfrm>
          <a:off x="14962" y="1738109"/>
          <a:ext cx="1690207" cy="79766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7 BİN MW YENİLENEBİLİR</a:t>
          </a:r>
          <a:endParaRPr lang="en-US" sz="1600" kern="1200" dirty="0"/>
        </a:p>
      </dsp:txBody>
      <dsp:txXfrm>
        <a:off x="38325" y="1761472"/>
        <a:ext cx="1643481" cy="750942"/>
      </dsp:txXfrm>
    </dsp:sp>
    <dsp:sp modelId="{2ED2A8FD-CC41-7F40-B007-E306BAB36E60}">
      <dsp:nvSpPr>
        <dsp:cNvPr id="0" name=""/>
        <dsp:cNvSpPr/>
      </dsp:nvSpPr>
      <dsp:spPr>
        <a:xfrm>
          <a:off x="1762801" y="1738109"/>
          <a:ext cx="1321802" cy="82499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JEOTERMAL</a:t>
          </a:r>
          <a:endParaRPr lang="en-US" sz="1700" kern="1200" dirty="0"/>
        </a:p>
      </dsp:txBody>
      <dsp:txXfrm>
        <a:off x="1786964" y="1762272"/>
        <a:ext cx="1273476" cy="776670"/>
      </dsp:txXfrm>
    </dsp:sp>
    <dsp:sp modelId="{8DE27018-D625-B840-A861-1EC73CADE050}">
      <dsp:nvSpPr>
        <dsp:cNvPr id="0" name=""/>
        <dsp:cNvSpPr/>
      </dsp:nvSpPr>
      <dsp:spPr>
        <a:xfrm>
          <a:off x="3115977" y="816331"/>
          <a:ext cx="1381198" cy="177126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18 BİN MW HİDROENERJİ</a:t>
          </a:r>
          <a:endParaRPr lang="en-US" sz="1600" kern="1200" dirty="0"/>
        </a:p>
      </dsp:txBody>
      <dsp:txXfrm>
        <a:off x="3156431" y="856785"/>
        <a:ext cx="1300290" cy="16903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A9C054-61D1-0A44-8450-6AC1546EADAD}">
      <dsp:nvSpPr>
        <dsp:cNvPr id="0" name=""/>
        <dsp:cNvSpPr/>
      </dsp:nvSpPr>
      <dsp:spPr>
        <a:xfrm>
          <a:off x="2199845" y="1247344"/>
          <a:ext cx="3107420" cy="310742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SASOL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ANADARKO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ENI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EXXONMOBIL</a:t>
          </a:r>
          <a:endParaRPr lang="en-US" sz="2600" kern="1200" dirty="0"/>
        </a:p>
      </dsp:txBody>
      <dsp:txXfrm>
        <a:off x="2654916" y="1702415"/>
        <a:ext cx="2197278" cy="2197278"/>
      </dsp:txXfrm>
    </dsp:sp>
    <dsp:sp modelId="{F4BD2A9B-9304-1641-AA08-C6EEAC7B8A10}">
      <dsp:nvSpPr>
        <dsp:cNvPr id="0" name=""/>
        <dsp:cNvSpPr/>
      </dsp:nvSpPr>
      <dsp:spPr>
        <a:xfrm>
          <a:off x="2976700" y="554"/>
          <a:ext cx="1553710" cy="155371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CB&amp;I</a:t>
          </a:r>
          <a:endParaRPr lang="en-US" sz="2000" kern="1200" dirty="0"/>
        </a:p>
      </dsp:txBody>
      <dsp:txXfrm>
        <a:off x="3204236" y="228090"/>
        <a:ext cx="1098638" cy="1098638"/>
      </dsp:txXfrm>
    </dsp:sp>
    <dsp:sp modelId="{1DEC85F7-D7BD-7B48-8D12-5E66AC69EA7D}">
      <dsp:nvSpPr>
        <dsp:cNvPr id="0" name=""/>
        <dsp:cNvSpPr/>
      </dsp:nvSpPr>
      <dsp:spPr>
        <a:xfrm>
          <a:off x="4729228" y="1012377"/>
          <a:ext cx="1553710" cy="155371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MITSUI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CYODA</a:t>
          </a:r>
          <a:endParaRPr lang="en-US" sz="2000" kern="1200" dirty="0"/>
        </a:p>
      </dsp:txBody>
      <dsp:txXfrm>
        <a:off x="4956764" y="1239913"/>
        <a:ext cx="1098638" cy="1098638"/>
      </dsp:txXfrm>
    </dsp:sp>
    <dsp:sp modelId="{747E37A0-F844-7743-9307-1E0ABBF59993}">
      <dsp:nvSpPr>
        <dsp:cNvPr id="0" name=""/>
        <dsp:cNvSpPr/>
      </dsp:nvSpPr>
      <dsp:spPr>
        <a:xfrm>
          <a:off x="4729228" y="3036022"/>
          <a:ext cx="1553710" cy="155371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CNPC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CPP</a:t>
          </a:r>
          <a:endParaRPr lang="en-US" sz="2000" kern="1200" dirty="0"/>
        </a:p>
      </dsp:txBody>
      <dsp:txXfrm>
        <a:off x="4956764" y="3263558"/>
        <a:ext cx="1098638" cy="1098638"/>
      </dsp:txXfrm>
    </dsp:sp>
    <dsp:sp modelId="{90299340-2CEC-7A43-B066-280F177D0019}">
      <dsp:nvSpPr>
        <dsp:cNvPr id="0" name=""/>
        <dsp:cNvSpPr/>
      </dsp:nvSpPr>
      <dsp:spPr>
        <a:xfrm>
          <a:off x="2976700" y="4047845"/>
          <a:ext cx="1553710" cy="1553710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ONGC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BHARAT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OIL INDIA</a:t>
          </a:r>
        </a:p>
      </dsp:txBody>
      <dsp:txXfrm>
        <a:off x="3204236" y="4275381"/>
        <a:ext cx="1098638" cy="1098638"/>
      </dsp:txXfrm>
    </dsp:sp>
    <dsp:sp modelId="{78ADC95A-B7FB-8C49-9462-04B9C0A63722}">
      <dsp:nvSpPr>
        <dsp:cNvPr id="0" name=""/>
        <dsp:cNvSpPr/>
      </dsp:nvSpPr>
      <dsp:spPr>
        <a:xfrm>
          <a:off x="1224172" y="3036022"/>
          <a:ext cx="1553710" cy="155371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CIPEM</a:t>
          </a:r>
          <a:endParaRPr lang="en-US" sz="2000" kern="1200" dirty="0"/>
        </a:p>
      </dsp:txBody>
      <dsp:txXfrm>
        <a:off x="1451708" y="3263558"/>
        <a:ext cx="1098638" cy="1098638"/>
      </dsp:txXfrm>
    </dsp:sp>
    <dsp:sp modelId="{1AD57F6C-FC6A-7E48-8854-FCBCD8D4037C}">
      <dsp:nvSpPr>
        <dsp:cNvPr id="0" name=""/>
        <dsp:cNvSpPr/>
      </dsp:nvSpPr>
      <dsp:spPr>
        <a:xfrm>
          <a:off x="1224172" y="1012377"/>
          <a:ext cx="1553710" cy="155371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GALP</a:t>
          </a:r>
          <a:endParaRPr lang="en-US" sz="2000" kern="1200" dirty="0"/>
        </a:p>
      </dsp:txBody>
      <dsp:txXfrm>
        <a:off x="1451708" y="1239913"/>
        <a:ext cx="1098638" cy="10986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8BF982-D7FF-E041-BBD6-1D8949D9AF72}">
      <dsp:nvSpPr>
        <dsp:cNvPr id="0" name=""/>
        <dsp:cNvSpPr/>
      </dsp:nvSpPr>
      <dsp:spPr>
        <a:xfrm>
          <a:off x="360727" y="0"/>
          <a:ext cx="1609339" cy="160933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ELEKTRİK</a:t>
          </a:r>
          <a:endParaRPr lang="en-US" sz="2200" kern="1200" dirty="0"/>
        </a:p>
      </dsp:txBody>
      <dsp:txXfrm>
        <a:off x="596409" y="235682"/>
        <a:ext cx="1137975" cy="1137975"/>
      </dsp:txXfrm>
    </dsp:sp>
    <dsp:sp modelId="{827DB0B7-CAE2-6D40-8354-4BA42E6EE556}">
      <dsp:nvSpPr>
        <dsp:cNvPr id="0" name=""/>
        <dsp:cNvSpPr/>
      </dsp:nvSpPr>
      <dsp:spPr>
        <a:xfrm rot="166152">
          <a:off x="1968059" y="870080"/>
          <a:ext cx="1829292" cy="35308"/>
        </a:xfrm>
        <a:custGeom>
          <a:avLst/>
          <a:gdLst/>
          <a:ahLst/>
          <a:cxnLst/>
          <a:rect l="0" t="0" r="0" b="0"/>
          <a:pathLst>
            <a:path>
              <a:moveTo>
                <a:pt x="0" y="17654"/>
              </a:moveTo>
              <a:lnTo>
                <a:pt x="1829292" y="17654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836972" y="842002"/>
        <a:ext cx="91464" cy="91464"/>
      </dsp:txXfrm>
    </dsp:sp>
    <dsp:sp modelId="{437A05BD-CFE5-764B-9C98-62A1D37B4A52}">
      <dsp:nvSpPr>
        <dsp:cNvPr id="0" name=""/>
        <dsp:cNvSpPr/>
      </dsp:nvSpPr>
      <dsp:spPr>
        <a:xfrm>
          <a:off x="3794814" y="-267378"/>
          <a:ext cx="2518696" cy="252028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2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TERMİK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JINDAL (150 MW)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MOATIZE (1.200MW)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NCONDEZI (300 MW)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TEMANE (400 MW)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MAPUTO (170 MW)</a:t>
          </a:r>
        </a:p>
      </dsp:txBody>
      <dsp:txXfrm>
        <a:off x="4163668" y="101710"/>
        <a:ext cx="1780988" cy="1782113"/>
      </dsp:txXfrm>
    </dsp:sp>
    <dsp:sp modelId="{70E37BF2-9FCC-E34B-BF0B-F68AB198203F}">
      <dsp:nvSpPr>
        <dsp:cNvPr id="0" name=""/>
        <dsp:cNvSpPr/>
      </dsp:nvSpPr>
      <dsp:spPr>
        <a:xfrm rot="1415770">
          <a:off x="1732801" y="1922929"/>
          <a:ext cx="4066146" cy="35308"/>
        </a:xfrm>
        <a:custGeom>
          <a:avLst/>
          <a:gdLst/>
          <a:ahLst/>
          <a:cxnLst/>
          <a:rect l="0" t="0" r="0" b="0"/>
          <a:pathLst>
            <a:path>
              <a:moveTo>
                <a:pt x="0" y="17654"/>
              </a:moveTo>
              <a:lnTo>
                <a:pt x="4066146" y="17654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664221" y="1838929"/>
        <a:ext cx="203307" cy="203307"/>
      </dsp:txXfrm>
    </dsp:sp>
    <dsp:sp modelId="{819BAC31-5708-F841-811B-CDDAD8A52021}">
      <dsp:nvSpPr>
        <dsp:cNvPr id="0" name=""/>
        <dsp:cNvSpPr/>
      </dsp:nvSpPr>
      <dsp:spPr>
        <a:xfrm>
          <a:off x="5522109" y="1915266"/>
          <a:ext cx="2682124" cy="275649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3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İLETİM HATLARI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MOZAMBİK-ZAMBİYA (150 M$)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MOZISA (500 M$)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CAIA-NACALA (620 M$)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ULUSAL DAĞITIM (2.000 M$)  </a:t>
          </a:r>
        </a:p>
      </dsp:txBody>
      <dsp:txXfrm>
        <a:off x="5914897" y="2318945"/>
        <a:ext cx="1896548" cy="1949134"/>
      </dsp:txXfrm>
    </dsp:sp>
    <dsp:sp modelId="{0A674FEB-FBF4-DB45-9407-C517E91064C5}">
      <dsp:nvSpPr>
        <dsp:cNvPr id="0" name=""/>
        <dsp:cNvSpPr/>
      </dsp:nvSpPr>
      <dsp:spPr>
        <a:xfrm rot="2781405">
          <a:off x="1345548" y="2245646"/>
          <a:ext cx="2421970" cy="35308"/>
        </a:xfrm>
        <a:custGeom>
          <a:avLst/>
          <a:gdLst/>
          <a:ahLst/>
          <a:cxnLst/>
          <a:rect l="0" t="0" r="0" b="0"/>
          <a:pathLst>
            <a:path>
              <a:moveTo>
                <a:pt x="0" y="17654"/>
              </a:moveTo>
              <a:lnTo>
                <a:pt x="2421970" y="17654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495984" y="2202751"/>
        <a:ext cx="121098" cy="121098"/>
      </dsp:txXfrm>
    </dsp:sp>
    <dsp:sp modelId="{B67DDA20-C8EC-E04F-B509-6E61253CBC9A}">
      <dsp:nvSpPr>
        <dsp:cNvPr id="0" name=""/>
        <dsp:cNvSpPr/>
      </dsp:nvSpPr>
      <dsp:spPr>
        <a:xfrm>
          <a:off x="2996912" y="2768884"/>
          <a:ext cx="2596556" cy="263485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4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HİDRO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KUZEY C. BASSA (1.245 MW)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LURIO II (120 MW)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MPHANDA NİKUWA (1.500MW)</a:t>
          </a:r>
        </a:p>
      </dsp:txBody>
      <dsp:txXfrm>
        <a:off x="3377169" y="3154750"/>
        <a:ext cx="1836042" cy="1863126"/>
      </dsp:txXfrm>
    </dsp:sp>
    <dsp:sp modelId="{94F87682-83BA-604B-B4ED-58B4C44FA6F3}">
      <dsp:nvSpPr>
        <dsp:cNvPr id="0" name=""/>
        <dsp:cNvSpPr/>
      </dsp:nvSpPr>
      <dsp:spPr>
        <a:xfrm rot="4996460">
          <a:off x="1117466" y="1746068"/>
          <a:ext cx="322058" cy="35308"/>
        </a:xfrm>
        <a:custGeom>
          <a:avLst/>
          <a:gdLst/>
          <a:ahLst/>
          <a:cxnLst/>
          <a:rect l="0" t="0" r="0" b="0"/>
          <a:pathLst>
            <a:path>
              <a:moveTo>
                <a:pt x="0" y="17654"/>
              </a:moveTo>
              <a:lnTo>
                <a:pt x="322058" y="17654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270444" y="1755671"/>
        <a:ext cx="16102" cy="16102"/>
      </dsp:txXfrm>
    </dsp:sp>
    <dsp:sp modelId="{C15D21C9-8FA5-6646-AAA6-51791B270599}">
      <dsp:nvSpPr>
        <dsp:cNvPr id="0" name=""/>
        <dsp:cNvSpPr/>
      </dsp:nvSpPr>
      <dsp:spPr>
        <a:xfrm>
          <a:off x="59546" y="1914700"/>
          <a:ext cx="2795197" cy="272786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YENİLENEBİLİR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MOCUBA (40 MW)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MOTURA (30 MW)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468893" y="2314186"/>
        <a:ext cx="1976503" cy="192889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71BD10-620D-E440-B659-C8EC885954ED}">
      <dsp:nvSpPr>
        <dsp:cNvPr id="0" name=""/>
        <dsp:cNvSpPr/>
      </dsp:nvSpPr>
      <dsp:spPr>
        <a:xfrm>
          <a:off x="0" y="0"/>
          <a:ext cx="2715768" cy="2587598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 smtClean="0"/>
            <a:t>EMLAK</a:t>
          </a:r>
          <a:endParaRPr lang="en-US" sz="3600" b="0" kern="1200" dirty="0"/>
        </a:p>
      </dsp:txBody>
      <dsp:txXfrm>
        <a:off x="126316" y="126316"/>
        <a:ext cx="2463136" cy="233496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782D2C-A698-C449-A230-595F0E5DEDE5}">
      <dsp:nvSpPr>
        <dsp:cNvPr id="0" name=""/>
        <dsp:cNvSpPr/>
      </dsp:nvSpPr>
      <dsp:spPr>
        <a:xfrm>
          <a:off x="10" y="1372"/>
          <a:ext cx="4681970" cy="52750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2 MİLYON AİLE İÇİN KONUT İHTİYACI</a:t>
          </a:r>
          <a:endParaRPr lang="en-US" sz="2300" kern="1200" dirty="0"/>
        </a:p>
      </dsp:txBody>
      <dsp:txXfrm>
        <a:off x="15460" y="16822"/>
        <a:ext cx="4651070" cy="496601"/>
      </dsp:txXfrm>
    </dsp:sp>
    <dsp:sp modelId="{5FB7B182-3F7C-FB42-8CEC-B63443C34411}">
      <dsp:nvSpPr>
        <dsp:cNvPr id="0" name=""/>
        <dsp:cNvSpPr/>
      </dsp:nvSpPr>
      <dsp:spPr>
        <a:xfrm>
          <a:off x="0" y="610860"/>
          <a:ext cx="3217560" cy="99438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4 YILDA 35 BİN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KONUT PLANI</a:t>
          </a:r>
          <a:endParaRPr lang="en-US" sz="2800" kern="1200" dirty="0"/>
        </a:p>
      </dsp:txBody>
      <dsp:txXfrm>
        <a:off x="29125" y="639985"/>
        <a:ext cx="3159310" cy="936136"/>
      </dsp:txXfrm>
    </dsp:sp>
    <dsp:sp modelId="{CCF38636-E875-5A42-9F65-75A01D6BF4C9}">
      <dsp:nvSpPr>
        <dsp:cNvPr id="0" name=""/>
        <dsp:cNvSpPr/>
      </dsp:nvSpPr>
      <dsp:spPr>
        <a:xfrm>
          <a:off x="0" y="1661649"/>
          <a:ext cx="1821329" cy="92594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CATEMBE YENİ ŞEHİR İNŞASI</a:t>
          </a:r>
          <a:endParaRPr lang="en-US" sz="1700" kern="1200" dirty="0"/>
        </a:p>
      </dsp:txBody>
      <dsp:txXfrm>
        <a:off x="27120" y="1688769"/>
        <a:ext cx="1767089" cy="871708"/>
      </dsp:txXfrm>
    </dsp:sp>
    <dsp:sp modelId="{3CFA5DC4-B449-804F-B6E2-45AF6C262757}">
      <dsp:nvSpPr>
        <dsp:cNvPr id="0" name=""/>
        <dsp:cNvSpPr/>
      </dsp:nvSpPr>
      <dsp:spPr>
        <a:xfrm flipH="1">
          <a:off x="1844423" y="1671196"/>
          <a:ext cx="1394025" cy="91640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ENERJİ PROJELERİ İÇİN KONUT</a:t>
          </a:r>
          <a:endParaRPr lang="en-US" sz="1700" kern="1200" dirty="0"/>
        </a:p>
      </dsp:txBody>
      <dsp:txXfrm>
        <a:off x="1871263" y="1698036"/>
        <a:ext cx="1340345" cy="862721"/>
      </dsp:txXfrm>
    </dsp:sp>
    <dsp:sp modelId="{89A60DFC-5D39-2A4F-8D59-6A9F9CC19A2B}">
      <dsp:nvSpPr>
        <dsp:cNvPr id="0" name=""/>
        <dsp:cNvSpPr/>
      </dsp:nvSpPr>
      <dsp:spPr>
        <a:xfrm>
          <a:off x="3291086" y="582323"/>
          <a:ext cx="1380243" cy="200390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MAPUTO POLANA CANIÇO KENTSEL DÖNÜŞÜM PROJESİ</a:t>
          </a:r>
          <a:endParaRPr lang="en-US" sz="2100" kern="1200" dirty="0"/>
        </a:p>
      </dsp:txBody>
      <dsp:txXfrm>
        <a:off x="3331512" y="622749"/>
        <a:ext cx="1299391" cy="192305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0EBD5B-C044-5548-84DD-0FA2710B9C00}">
      <dsp:nvSpPr>
        <dsp:cNvPr id="0" name=""/>
        <dsp:cNvSpPr/>
      </dsp:nvSpPr>
      <dsp:spPr>
        <a:xfrm rot="16200000">
          <a:off x="1475938" y="-1475938"/>
          <a:ext cx="810146" cy="3762022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180 MİLYON $ TUTARINDA ALTYAPI YATIRIM İHTİYACI</a:t>
          </a:r>
          <a:endParaRPr lang="en-US" sz="1700" kern="1200" dirty="0"/>
        </a:p>
      </dsp:txBody>
      <dsp:txXfrm rot="5400000">
        <a:off x="0" y="0"/>
        <a:ext cx="3762022" cy="607609"/>
      </dsp:txXfrm>
    </dsp:sp>
    <dsp:sp modelId="{AC8BA602-0A7C-B74D-9A37-2FF69A69909A}">
      <dsp:nvSpPr>
        <dsp:cNvPr id="0" name=""/>
        <dsp:cNvSpPr/>
      </dsp:nvSpPr>
      <dsp:spPr>
        <a:xfrm>
          <a:off x="3762022" y="0"/>
          <a:ext cx="3762022" cy="810146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3,5 MİLYAR $ DEĞERİNDE KONUT VE OFİS</a:t>
          </a:r>
          <a:endParaRPr lang="en-US" sz="1700" kern="1200" dirty="0"/>
        </a:p>
      </dsp:txBody>
      <dsp:txXfrm>
        <a:off x="3762022" y="0"/>
        <a:ext cx="3762022" cy="607609"/>
      </dsp:txXfrm>
    </dsp:sp>
    <dsp:sp modelId="{97FE6A0B-C14E-C746-ADE8-336C194B5E6B}">
      <dsp:nvSpPr>
        <dsp:cNvPr id="0" name=""/>
        <dsp:cNvSpPr/>
      </dsp:nvSpPr>
      <dsp:spPr>
        <a:xfrm rot="10800000">
          <a:off x="0" y="810146"/>
          <a:ext cx="3762022" cy="810146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91.000 KİŞİYE SOSYAL KONUT </a:t>
          </a:r>
          <a:endParaRPr lang="en-US" sz="1700" kern="1200" dirty="0"/>
        </a:p>
      </dsp:txBody>
      <dsp:txXfrm rot="10800000">
        <a:off x="0" y="1012682"/>
        <a:ext cx="3762022" cy="607609"/>
      </dsp:txXfrm>
    </dsp:sp>
    <dsp:sp modelId="{1F9FF117-A44D-D746-B711-3A8061498207}">
      <dsp:nvSpPr>
        <dsp:cNvPr id="0" name=""/>
        <dsp:cNvSpPr/>
      </dsp:nvSpPr>
      <dsp:spPr>
        <a:xfrm rot="5400000">
          <a:off x="5237960" y="-665792"/>
          <a:ext cx="810146" cy="3762022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GOLF SAHASI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HASTANE, OKUL, SOSYAL ALANLAR</a:t>
          </a:r>
          <a:endParaRPr lang="en-US" sz="1700" kern="1200" dirty="0"/>
        </a:p>
      </dsp:txBody>
      <dsp:txXfrm rot="-5400000">
        <a:off x="3762022" y="1012683"/>
        <a:ext cx="3762022" cy="607609"/>
      </dsp:txXfrm>
    </dsp:sp>
    <dsp:sp modelId="{107872A9-0D5E-9640-916D-1282D29CB262}">
      <dsp:nvSpPr>
        <dsp:cNvPr id="0" name=""/>
        <dsp:cNvSpPr/>
      </dsp:nvSpPr>
      <dsp:spPr>
        <a:xfrm>
          <a:off x="2590799" y="514859"/>
          <a:ext cx="2342445" cy="590572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POLANA CANIÇO KENTSEL DÖNÜŞÜM</a:t>
          </a:r>
          <a:endParaRPr lang="en-US" sz="1700" kern="1200" dirty="0"/>
        </a:p>
      </dsp:txBody>
      <dsp:txXfrm>
        <a:off x="2619628" y="543688"/>
        <a:ext cx="2284787" cy="5329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777E4-DF5E-E648-8F28-2056ECF69D6B}" type="datetimeFigureOut">
              <a:rPr lang="en-US" smtClean="0"/>
              <a:t>10.05.16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42373-4189-4A47-B093-DC6C55546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31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42373-4189-4A47-B093-DC6C55546C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76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10.05.16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10.05.16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10.05.16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10.05.16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10.05.16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10.05.16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10.05.16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10.05.16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10.05.16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10.05.16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10.05.16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6</a:t>
            </a:r>
          </a:p>
          <a:p>
            <a:pPr lvl="6"/>
            <a:r>
              <a:rPr lang="en-US" dirty="0" smtClean="0"/>
              <a:t>7</a:t>
            </a:r>
          </a:p>
          <a:p>
            <a:pPr lvl="7"/>
            <a:r>
              <a:rPr lang="en-US" dirty="0" smtClean="0"/>
              <a:t>8</a:t>
            </a:r>
          </a:p>
          <a:p>
            <a:pPr lvl="8"/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D48070-6A81-47D0-9810-1540B9FEFF61}" type="datetime1">
              <a:rPr lang="en-US" smtClean="0"/>
              <a:pPr/>
              <a:t>10.05.16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6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8.xml"/><Relationship Id="rId12" Type="http://schemas.microsoft.com/office/2007/relationships/diagramDrawing" Target="../diagrams/drawing8.xml"/><Relationship Id="rId1" Type="http://schemas.openxmlformats.org/officeDocument/2006/relationships/slideLayout" Target="../slideLayouts/slideLayout9.xml"/><Relationship Id="rId2" Type="http://schemas.openxmlformats.org/officeDocument/2006/relationships/diagramData" Target="../diagrams/data7.xml"/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7" Type="http://schemas.openxmlformats.org/officeDocument/2006/relationships/image" Target="../media/image8.jpg"/><Relationship Id="rId8" Type="http://schemas.openxmlformats.org/officeDocument/2006/relationships/diagramData" Target="../diagrams/data8.xml"/><Relationship Id="rId9" Type="http://schemas.openxmlformats.org/officeDocument/2006/relationships/diagramLayout" Target="../diagrams/layout8.xml"/><Relationship Id="rId10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diagramData" Target="../diagrams/data9.xml"/><Relationship Id="rId5" Type="http://schemas.openxmlformats.org/officeDocument/2006/relationships/diagramLayout" Target="../diagrams/layout9.xml"/><Relationship Id="rId6" Type="http://schemas.openxmlformats.org/officeDocument/2006/relationships/diagramQuickStyle" Target="../diagrams/quickStyle9.xml"/><Relationship Id="rId7" Type="http://schemas.openxmlformats.org/officeDocument/2006/relationships/diagramColors" Target="../diagrams/colors9.xml"/><Relationship Id="rId8" Type="http://schemas.microsoft.com/office/2007/relationships/diagramDrawing" Target="../diagrams/drawing9.xm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4" Type="http://schemas.openxmlformats.org/officeDocument/2006/relationships/diagramLayout" Target="../diagrams/layout10.xml"/><Relationship Id="rId5" Type="http://schemas.openxmlformats.org/officeDocument/2006/relationships/diagramQuickStyle" Target="../diagrams/quickStyle10.xml"/><Relationship Id="rId6" Type="http://schemas.openxmlformats.org/officeDocument/2006/relationships/diagramColors" Target="../diagrams/colors10.xml"/><Relationship Id="rId7" Type="http://schemas.microsoft.com/office/2007/relationships/diagramDrawing" Target="../diagrams/drawing10.xml"/><Relationship Id="rId8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12.xml"/><Relationship Id="rId12" Type="http://schemas.microsoft.com/office/2007/relationships/diagramDrawing" Target="../diagrams/drawing12.xml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jpeg"/><Relationship Id="rId3" Type="http://schemas.openxmlformats.org/officeDocument/2006/relationships/diagramData" Target="../diagrams/data11.xml"/><Relationship Id="rId4" Type="http://schemas.openxmlformats.org/officeDocument/2006/relationships/diagramLayout" Target="../diagrams/layout11.xml"/><Relationship Id="rId5" Type="http://schemas.openxmlformats.org/officeDocument/2006/relationships/diagramQuickStyle" Target="../diagrams/quickStyle11.xml"/><Relationship Id="rId6" Type="http://schemas.openxmlformats.org/officeDocument/2006/relationships/diagramColors" Target="../diagrams/colors11.xml"/><Relationship Id="rId7" Type="http://schemas.microsoft.com/office/2007/relationships/diagramDrawing" Target="../diagrams/drawing11.xml"/><Relationship Id="rId8" Type="http://schemas.openxmlformats.org/officeDocument/2006/relationships/diagramData" Target="../diagrams/data12.xml"/><Relationship Id="rId9" Type="http://schemas.openxmlformats.org/officeDocument/2006/relationships/diagramLayout" Target="../diagrams/layout12.xml"/><Relationship Id="rId10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14.xml"/><Relationship Id="rId12" Type="http://schemas.openxmlformats.org/officeDocument/2006/relationships/image" Target="../media/image14.jpg"/><Relationship Id="rId1" Type="http://schemas.openxmlformats.org/officeDocument/2006/relationships/slideLayout" Target="../slideLayouts/slideLayout9.xml"/><Relationship Id="rId2" Type="http://schemas.openxmlformats.org/officeDocument/2006/relationships/diagramData" Target="../diagrams/data13.xml"/><Relationship Id="rId3" Type="http://schemas.openxmlformats.org/officeDocument/2006/relationships/diagramLayout" Target="../diagrams/layout13.xml"/><Relationship Id="rId4" Type="http://schemas.openxmlformats.org/officeDocument/2006/relationships/diagramQuickStyle" Target="../diagrams/quickStyle13.xml"/><Relationship Id="rId5" Type="http://schemas.openxmlformats.org/officeDocument/2006/relationships/diagramColors" Target="../diagrams/colors13.xml"/><Relationship Id="rId6" Type="http://schemas.microsoft.com/office/2007/relationships/diagramDrawing" Target="../diagrams/drawing13.xml"/><Relationship Id="rId7" Type="http://schemas.openxmlformats.org/officeDocument/2006/relationships/diagramData" Target="../diagrams/data14.xml"/><Relationship Id="rId8" Type="http://schemas.openxmlformats.org/officeDocument/2006/relationships/diagramLayout" Target="../diagrams/layout14.xml"/><Relationship Id="rId9" Type="http://schemas.openxmlformats.org/officeDocument/2006/relationships/diagramQuickStyle" Target="../diagrams/quickStyle14.xml"/><Relationship Id="rId10" Type="http://schemas.openxmlformats.org/officeDocument/2006/relationships/diagramColors" Target="../diagrams/colors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4" Type="http://schemas.openxmlformats.org/officeDocument/2006/relationships/diagramQuickStyle" Target="../diagrams/quickStyle15.xml"/><Relationship Id="rId5" Type="http://schemas.openxmlformats.org/officeDocument/2006/relationships/diagramColors" Target="../diagrams/colors15.xml"/><Relationship Id="rId6" Type="http://schemas.microsoft.com/office/2007/relationships/diagramDrawing" Target="../diagrams/drawing15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5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17.xml"/><Relationship Id="rId12" Type="http://schemas.microsoft.com/office/2007/relationships/diagramDrawing" Target="../diagrams/drawing17.xml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7.jpg"/><Relationship Id="rId3" Type="http://schemas.openxmlformats.org/officeDocument/2006/relationships/diagramData" Target="../diagrams/data16.xml"/><Relationship Id="rId4" Type="http://schemas.openxmlformats.org/officeDocument/2006/relationships/diagramLayout" Target="../diagrams/layout16.xml"/><Relationship Id="rId5" Type="http://schemas.openxmlformats.org/officeDocument/2006/relationships/diagramQuickStyle" Target="../diagrams/quickStyle16.xml"/><Relationship Id="rId6" Type="http://schemas.openxmlformats.org/officeDocument/2006/relationships/diagramColors" Target="../diagrams/colors16.xml"/><Relationship Id="rId7" Type="http://schemas.microsoft.com/office/2007/relationships/diagramDrawing" Target="../diagrams/drawing16.xml"/><Relationship Id="rId8" Type="http://schemas.openxmlformats.org/officeDocument/2006/relationships/diagramData" Target="../diagrams/data17.xml"/><Relationship Id="rId9" Type="http://schemas.openxmlformats.org/officeDocument/2006/relationships/diagramLayout" Target="../diagrams/layout17.xml"/><Relationship Id="rId10" Type="http://schemas.openxmlformats.org/officeDocument/2006/relationships/diagramQuickStyle" Target="../diagrams/quickStyl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4" Type="http://schemas.openxmlformats.org/officeDocument/2006/relationships/diagramQuickStyle" Target="../diagrams/quickStyle18.xml"/><Relationship Id="rId5" Type="http://schemas.openxmlformats.org/officeDocument/2006/relationships/diagramColors" Target="../diagrams/colors18.xml"/><Relationship Id="rId6" Type="http://schemas.microsoft.com/office/2007/relationships/diagramDrawing" Target="../diagrams/drawing18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4" Type="http://schemas.openxmlformats.org/officeDocument/2006/relationships/diagramQuickStyle" Target="../diagrams/quickStyle19.xml"/><Relationship Id="rId5" Type="http://schemas.openxmlformats.org/officeDocument/2006/relationships/diagramColors" Target="../diagrams/colors19.xml"/><Relationship Id="rId6" Type="http://schemas.microsoft.com/office/2007/relationships/diagramDrawing" Target="../diagrams/drawing19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5" Type="http://schemas.openxmlformats.org/officeDocument/2006/relationships/image" Target="../media/image21.jpg"/><Relationship Id="rId6" Type="http://schemas.openxmlformats.org/officeDocument/2006/relationships/image" Target="../media/image22.jpg"/><Relationship Id="rId7" Type="http://schemas.openxmlformats.org/officeDocument/2006/relationships/image" Target="../media/image23.jpg"/><Relationship Id="rId8" Type="http://schemas.openxmlformats.org/officeDocument/2006/relationships/image" Target="../media/image24.jpeg"/><Relationship Id="rId9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g"/><Relationship Id="rId3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jpg"/><Relationship Id="rId3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6.xml"/><Relationship Id="rId3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4.xml"/><Relationship Id="rId12" Type="http://schemas.microsoft.com/office/2007/relationships/diagramDrawing" Target="../diagrams/drawing4.xml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jpg"/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8" Type="http://schemas.openxmlformats.org/officeDocument/2006/relationships/diagramData" Target="../diagrams/data4.xml"/><Relationship Id="rId9" Type="http://schemas.openxmlformats.org/officeDocument/2006/relationships/diagramLayout" Target="../diagrams/layout4.xml"/><Relationship Id="rId10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920395"/>
            <a:ext cx="7543800" cy="15240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29200421"/>
              </p:ext>
            </p:extLst>
          </p:nvPr>
        </p:nvGraphicFramePr>
        <p:xfrm>
          <a:off x="762000" y="3189111"/>
          <a:ext cx="7543800" cy="2850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909855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2404568200"/>
              </p:ext>
            </p:extLst>
          </p:nvPr>
        </p:nvGraphicFramePr>
        <p:xfrm>
          <a:off x="452548" y="686165"/>
          <a:ext cx="8204234" cy="5839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696047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967820572"/>
              </p:ext>
            </p:extLst>
          </p:nvPr>
        </p:nvGraphicFramePr>
        <p:xfrm>
          <a:off x="777875" y="3476302"/>
          <a:ext cx="7543800" cy="2587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Placeholder 4" descr="_66647048_mozambique-1007-0207.jpg"/>
          <p:cNvPicPr>
            <a:picLocks noGrp="1" noChangeAspect="1"/>
          </p:cNvPicPr>
          <p:nvPr>
            <p:ph type="pic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1" b="15881"/>
          <a:stretch>
            <a:fillRect/>
          </a:stretch>
        </p:blipFill>
        <p:spPr/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17107841"/>
              </p:ext>
            </p:extLst>
          </p:nvPr>
        </p:nvGraphicFramePr>
        <p:xfrm>
          <a:off x="3639049" y="3476302"/>
          <a:ext cx="4681992" cy="2587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49490801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797778" y="5177028"/>
            <a:ext cx="1778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 descr="01_Mozambique_EPiero7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5" r="22685"/>
          <a:stretch>
            <a:fillRect/>
          </a:stretch>
        </p:blipFill>
        <p:spPr/>
      </p:pic>
      <p:pic>
        <p:nvPicPr>
          <p:cNvPr id="10" name="Content Placeholder 9" descr="Untitled.pn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0" r="13590"/>
          <a:stretch>
            <a:fillRect/>
          </a:stretch>
        </p:blipFill>
        <p:spPr/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794392050"/>
              </p:ext>
            </p:extLst>
          </p:nvPr>
        </p:nvGraphicFramePr>
        <p:xfrm>
          <a:off x="781756" y="4475708"/>
          <a:ext cx="7524044" cy="1620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0370868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512312109"/>
              </p:ext>
            </p:extLst>
          </p:nvPr>
        </p:nvGraphicFramePr>
        <p:xfrm>
          <a:off x="747889" y="4642555"/>
          <a:ext cx="7543800" cy="1495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Content Placeholder 6" descr="CATEMBE.jpg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5" r="10185"/>
          <a:stretch>
            <a:fillRect/>
          </a:stretch>
        </p:blipFill>
        <p:spPr/>
      </p:pic>
      <p:sp>
        <p:nvSpPr>
          <p:cNvPr id="8" name="Rounded Rectangle 7"/>
          <p:cNvSpPr/>
          <p:nvPr/>
        </p:nvSpPr>
        <p:spPr>
          <a:xfrm>
            <a:off x="762000" y="685800"/>
            <a:ext cx="2046110" cy="62089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/>
              <a:t>KONUT, TİCARET               VE HİZMETLER</a:t>
            </a:r>
            <a:endParaRPr lang="en-US" sz="1300" dirty="0"/>
          </a:p>
        </p:txBody>
      </p:sp>
      <p:sp>
        <p:nvSpPr>
          <p:cNvPr id="9" name="Rounded Rectangle 8"/>
          <p:cNvSpPr/>
          <p:nvPr/>
        </p:nvSpPr>
        <p:spPr>
          <a:xfrm>
            <a:off x="762000" y="1411113"/>
            <a:ext cx="2046110" cy="634999"/>
          </a:xfrm>
          <a:prstGeom prst="roundRect">
            <a:avLst/>
          </a:prstGeom>
          <a:solidFill>
            <a:srgbClr val="5A6885"/>
          </a:solidFill>
          <a:ln w="127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SANAYİ </a:t>
            </a:r>
          </a:p>
          <a:p>
            <a:pPr algn="ctr"/>
            <a:r>
              <a:rPr lang="en-US" sz="1400" dirty="0" smtClean="0"/>
              <a:t>VE LOJİSTİK</a:t>
            </a:r>
            <a:endParaRPr lang="en-US" sz="1400" dirty="0"/>
          </a:p>
        </p:txBody>
      </p:sp>
      <p:sp>
        <p:nvSpPr>
          <p:cNvPr id="10" name="Rounded Rectangle 9"/>
          <p:cNvSpPr/>
          <p:nvPr/>
        </p:nvSpPr>
        <p:spPr>
          <a:xfrm>
            <a:off x="762000" y="2144889"/>
            <a:ext cx="2046110" cy="576106"/>
          </a:xfrm>
          <a:prstGeom prst="roundRect">
            <a:avLst/>
          </a:prstGeom>
          <a:solidFill>
            <a:srgbClr val="5A6885"/>
          </a:solidFill>
          <a:ln w="127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TURİZM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-338667" y="293511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891824" y="2251947"/>
            <a:ext cx="282222" cy="214116"/>
          </a:xfrm>
          <a:prstGeom prst="ellipse">
            <a:avLst/>
          </a:prstGeom>
          <a:solidFill>
            <a:srgbClr val="48A1AC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91824" y="1542270"/>
            <a:ext cx="282222" cy="21411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91824" y="803030"/>
            <a:ext cx="282222" cy="214116"/>
          </a:xfrm>
          <a:prstGeom prst="ellipse">
            <a:avLst/>
          </a:prstGeom>
          <a:solidFill>
            <a:srgbClr val="CACB02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1271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mozambique-island-6.jpg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" t="8071" r="9" b="40813"/>
          <a:stretch/>
        </p:blipFill>
        <p:spPr>
          <a:xfrm>
            <a:off x="777240" y="457200"/>
            <a:ext cx="7414186" cy="2895600"/>
          </a:xfrm>
        </p:spPr>
      </p:pic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457240051"/>
              </p:ext>
            </p:extLst>
          </p:nvPr>
        </p:nvGraphicFramePr>
        <p:xfrm>
          <a:off x="777875" y="3476302"/>
          <a:ext cx="7543800" cy="2587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87902883"/>
              </p:ext>
            </p:extLst>
          </p:nvPr>
        </p:nvGraphicFramePr>
        <p:xfrm>
          <a:off x="3553423" y="3481220"/>
          <a:ext cx="4638003" cy="2583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04764015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98px-Mozambique_location_m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4" y="536222"/>
            <a:ext cx="4556735" cy="5461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 cmpd="sng">
            <a:solidFill>
              <a:schemeClr val="accent3">
                <a:lumMod val="75000"/>
              </a:schemeClr>
            </a:solidFill>
          </a:ln>
        </p:spPr>
      </p:pic>
      <p:sp>
        <p:nvSpPr>
          <p:cNvPr id="6" name="Oval 5"/>
          <p:cNvSpPr/>
          <p:nvPr/>
        </p:nvSpPr>
        <p:spPr>
          <a:xfrm>
            <a:off x="3175000" y="1928990"/>
            <a:ext cx="366889" cy="352777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88822" y="3454400"/>
            <a:ext cx="366889" cy="352777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709333" y="2772832"/>
            <a:ext cx="366889" cy="352777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775177" y="2420055"/>
            <a:ext cx="366889" cy="352777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288822" y="2281767"/>
            <a:ext cx="366889" cy="352777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884334" y="1910647"/>
            <a:ext cx="366889" cy="352777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1649847" y="5206999"/>
            <a:ext cx="410375" cy="395111"/>
          </a:xfrm>
          <a:prstGeom prst="star5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>
            <a:off x="5827890" y="4437942"/>
            <a:ext cx="592666" cy="486835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>
            <a:off x="4540956" y="836786"/>
            <a:ext cx="592666" cy="486835"/>
          </a:xfrm>
          <a:prstGeom prst="triangl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>
            <a:off x="1992489" y="2638774"/>
            <a:ext cx="592666" cy="486835"/>
          </a:xfrm>
          <a:prstGeom prst="triangle">
            <a:avLst/>
          </a:prstGeom>
          <a:ln>
            <a:solidFill>
              <a:srgbClr val="313B4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251223" y="1760224"/>
            <a:ext cx="1920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PLANLANAN KARA</a:t>
            </a:r>
          </a:p>
          <a:p>
            <a:r>
              <a:rPr lang="en-US" dirty="0" smtClean="0"/>
              <a:t> TERMİNALİ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420556" y="4380947"/>
            <a:ext cx="1309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PLANLANAN </a:t>
            </a:r>
          </a:p>
          <a:p>
            <a:r>
              <a:rPr lang="en-US" dirty="0" smtClean="0"/>
              <a:t>HAVAALANI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060222" y="5232778"/>
            <a:ext cx="991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5A6885"/>
                </a:solidFill>
              </a:rPr>
              <a:t>MAPUTO</a:t>
            </a:r>
            <a:endParaRPr lang="en-US" dirty="0">
              <a:solidFill>
                <a:srgbClr val="5A6885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27665" y="1138955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PEMBA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315636" y="2940943"/>
            <a:ext cx="668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TETE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508023" y="1910647"/>
            <a:ext cx="983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CUAMBA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60222" y="1942721"/>
            <a:ext cx="95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CATEME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665836" y="2454108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MUTARARA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665836" y="3428620"/>
            <a:ext cx="889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DONDO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809540" y="2235389"/>
            <a:ext cx="101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MOATIZE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4735690" y="1773724"/>
            <a:ext cx="395110" cy="403013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491924" y="2176737"/>
            <a:ext cx="931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NACALA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5856113" y="3143346"/>
            <a:ext cx="395110" cy="403013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251223" y="2987109"/>
            <a:ext cx="2109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PLANLANAN NACALA </a:t>
            </a:r>
          </a:p>
          <a:p>
            <a:r>
              <a:rPr lang="en-US" dirty="0" smtClean="0"/>
              <a:t>HAVAALANI ŞEHRİ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704508" y="4370558"/>
            <a:ext cx="1426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Hint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Okyanusu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51498" y="5627890"/>
            <a:ext cx="1005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5A6885"/>
                </a:solidFill>
              </a:rPr>
              <a:t>Svaziland</a:t>
            </a:r>
            <a:endParaRPr lang="en-US" dirty="0">
              <a:solidFill>
                <a:srgbClr val="5A6885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31333" y="5027278"/>
            <a:ext cx="75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5A6885"/>
                </a:solidFill>
              </a:rPr>
              <a:t>G.A.C</a:t>
            </a:r>
            <a:r>
              <a:rPr lang="en-US" dirty="0" smtClean="0">
                <a:solidFill>
                  <a:srgbClr val="3C4559"/>
                </a:solidFill>
              </a:rPr>
              <a:t>.</a:t>
            </a:r>
            <a:endParaRPr lang="en-US" dirty="0">
              <a:solidFill>
                <a:srgbClr val="3C4559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9540" y="3635503"/>
            <a:ext cx="1015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5A6885"/>
                </a:solidFill>
              </a:rPr>
              <a:t>Zimbabve</a:t>
            </a:r>
            <a:endParaRPr lang="en-US" dirty="0">
              <a:solidFill>
                <a:srgbClr val="5A6885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31333" y="1138955"/>
            <a:ext cx="91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5A6885"/>
                </a:solidFill>
              </a:rPr>
              <a:t>Zambiya</a:t>
            </a:r>
            <a:endParaRPr lang="en-US" dirty="0">
              <a:solidFill>
                <a:srgbClr val="5A6885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60222" y="1295399"/>
            <a:ext cx="731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5A6885"/>
                </a:solidFill>
              </a:rPr>
              <a:t>Malavi</a:t>
            </a:r>
            <a:endParaRPr lang="en-US" dirty="0">
              <a:solidFill>
                <a:srgbClr val="5A6885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51336" y="536222"/>
            <a:ext cx="995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5A6885"/>
                </a:solidFill>
              </a:rPr>
              <a:t>Tanzanya</a:t>
            </a:r>
            <a:endParaRPr lang="en-US" dirty="0">
              <a:solidFill>
                <a:srgbClr val="5A68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97483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385671765"/>
              </p:ext>
            </p:extLst>
          </p:nvPr>
        </p:nvGraphicFramePr>
        <p:xfrm>
          <a:off x="777875" y="3476302"/>
          <a:ext cx="7543800" cy="2587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87220950"/>
              </p:ext>
            </p:extLst>
          </p:nvPr>
        </p:nvGraphicFramePr>
        <p:xfrm>
          <a:off x="3552264" y="3476302"/>
          <a:ext cx="4797953" cy="2587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Picture Placeholder 3" descr="matemo.jpg"/>
          <p:cNvPicPr>
            <a:picLocks noGrp="1" noChangeAspect="1"/>
          </p:cNvPicPr>
          <p:nvPr>
            <p:ph type="pic" idx="1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27" b="211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4096328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055529842"/>
              </p:ext>
            </p:extLst>
          </p:nvPr>
        </p:nvGraphicFramePr>
        <p:xfrm>
          <a:off x="790223" y="465667"/>
          <a:ext cx="7478888" cy="5616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327946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save_the_children_1.jpg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24"/>
          <a:stretch/>
        </p:blipFill>
        <p:spPr/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497738934"/>
              </p:ext>
            </p:extLst>
          </p:nvPr>
        </p:nvGraphicFramePr>
        <p:xfrm>
          <a:off x="777875" y="3476302"/>
          <a:ext cx="7543800" cy="2587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84054163"/>
              </p:ext>
            </p:extLst>
          </p:nvPr>
        </p:nvGraphicFramePr>
        <p:xfrm>
          <a:off x="3567694" y="3476302"/>
          <a:ext cx="4753346" cy="2473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19101289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Diagram 25"/>
          <p:cNvGraphicFramePr/>
          <p:nvPr>
            <p:extLst>
              <p:ext uri="{D42A27DB-BD31-4B8C-83A1-F6EECF244321}">
                <p14:modId xmlns:p14="http://schemas.microsoft.com/office/powerpoint/2010/main" val="3054004127"/>
              </p:ext>
            </p:extLst>
          </p:nvPr>
        </p:nvGraphicFramePr>
        <p:xfrm>
          <a:off x="817159" y="431340"/>
          <a:ext cx="7497201" cy="5628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383720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94441437"/>
              </p:ext>
            </p:extLst>
          </p:nvPr>
        </p:nvGraphicFramePr>
        <p:xfrm>
          <a:off x="776111" y="649111"/>
          <a:ext cx="7521222" cy="5390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364490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0" y="782638"/>
            <a:ext cx="2673350" cy="41148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786557625"/>
              </p:ext>
            </p:extLst>
          </p:nvPr>
        </p:nvGraphicFramePr>
        <p:xfrm>
          <a:off x="1495459" y="17109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15445" y="782638"/>
            <a:ext cx="4332112" cy="492443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FİRMA KURULUMU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39633961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flict-Coast-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50" y="4425721"/>
            <a:ext cx="2695748" cy="1712641"/>
          </a:xfrm>
          <a:prstGeom prst="rect">
            <a:avLst/>
          </a:prstGeom>
          <a:ln>
            <a:solidFill>
              <a:srgbClr val="CDBFA8"/>
            </a:solidFill>
          </a:ln>
        </p:spPr>
      </p:pic>
      <p:pic>
        <p:nvPicPr>
          <p:cNvPr id="5" name="Picture 4" descr="cashew-nut-factory-mozamb-0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50" y="2549964"/>
            <a:ext cx="2939508" cy="1875757"/>
          </a:xfrm>
          <a:prstGeom prst="rect">
            <a:avLst/>
          </a:prstGeom>
          <a:ln>
            <a:solidFill>
              <a:srgbClr val="CDBFA8"/>
            </a:solidFill>
          </a:ln>
        </p:spPr>
      </p:pic>
      <p:pic>
        <p:nvPicPr>
          <p:cNvPr id="6" name="Picture 5" descr="133432143_14035736112491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198" y="2549964"/>
            <a:ext cx="3253471" cy="1875757"/>
          </a:xfrm>
          <a:prstGeom prst="rect">
            <a:avLst/>
          </a:prstGeom>
          <a:ln>
            <a:solidFill>
              <a:srgbClr val="CDBFA8"/>
            </a:solidFill>
          </a:ln>
        </p:spPr>
      </p:pic>
      <p:pic>
        <p:nvPicPr>
          <p:cNvPr id="7" name="Picture 6" descr="633x35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782" y="392153"/>
            <a:ext cx="3273372" cy="2157811"/>
          </a:xfrm>
          <a:prstGeom prst="rect">
            <a:avLst/>
          </a:prstGeom>
          <a:ln>
            <a:solidFill>
              <a:srgbClr val="CDBFA8"/>
            </a:solidFill>
          </a:ln>
        </p:spPr>
      </p:pic>
      <p:pic>
        <p:nvPicPr>
          <p:cNvPr id="8" name="Picture 7" descr="Mozambican-girl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911" y="2549965"/>
            <a:ext cx="1994296" cy="2809452"/>
          </a:xfrm>
          <a:prstGeom prst="rect">
            <a:avLst/>
          </a:prstGeom>
          <a:ln>
            <a:solidFill>
              <a:srgbClr val="CDBFA8"/>
            </a:solidFill>
          </a:ln>
        </p:spPr>
      </p:pic>
      <p:pic>
        <p:nvPicPr>
          <p:cNvPr id="9" name="Picture 8" descr="moz-ecd-400x267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197" y="4425721"/>
            <a:ext cx="2487713" cy="1712641"/>
          </a:xfrm>
          <a:prstGeom prst="rect">
            <a:avLst/>
          </a:prstGeom>
          <a:ln>
            <a:solidFill>
              <a:srgbClr val="CDBFA8"/>
            </a:solidFill>
          </a:ln>
        </p:spPr>
      </p:pic>
      <p:pic>
        <p:nvPicPr>
          <p:cNvPr id="11" name="Picture 10" descr="SMALL-RS27207_101013-Lamentin54-031-1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50" y="392153"/>
            <a:ext cx="2695747" cy="2157811"/>
          </a:xfrm>
          <a:prstGeom prst="rect">
            <a:avLst/>
          </a:prstGeom>
          <a:ln>
            <a:solidFill>
              <a:srgbClr val="CDBFA8"/>
            </a:solidFill>
          </a:ln>
        </p:spPr>
      </p:pic>
      <p:pic>
        <p:nvPicPr>
          <p:cNvPr id="13" name="Picture 12" descr="DSC_0106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912" y="392154"/>
            <a:ext cx="1994296" cy="2157812"/>
          </a:xfrm>
          <a:prstGeom prst="rect">
            <a:avLst/>
          </a:prstGeom>
          <a:ln>
            <a:solidFill>
              <a:srgbClr val="CDBFA8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6135911" y="5223962"/>
            <a:ext cx="1994296" cy="914400"/>
          </a:xfrm>
          <a:prstGeom prst="rect">
            <a:avLst/>
          </a:prstGeom>
          <a:ln>
            <a:solidFill>
              <a:srgbClr val="CDBFA8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TEŞEKKÜRLER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62474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cheering-child-Ibo-Island5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36" b="22236"/>
          <a:stretch>
            <a:fillRect/>
          </a:stretch>
        </p:blipFill>
        <p:spPr/>
      </p:pic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089209066"/>
              </p:ext>
            </p:extLst>
          </p:nvPr>
        </p:nvGraphicFramePr>
        <p:xfrm>
          <a:off x="777240" y="3498534"/>
          <a:ext cx="7543800" cy="2562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473685" y="3649432"/>
            <a:ext cx="1615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YILLIK BÜYÜME </a:t>
            </a:r>
          </a:p>
          <a:p>
            <a:pPr algn="ctr"/>
            <a:r>
              <a:rPr lang="en-US" dirty="0" smtClean="0"/>
              <a:t>(%)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78193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IPLW0070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40" b="21140"/>
          <a:stretch>
            <a:fillRect/>
          </a:stretch>
        </p:blipFill>
        <p:spPr/>
      </p:pic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978997516"/>
              </p:ext>
            </p:extLst>
          </p:nvPr>
        </p:nvGraphicFramePr>
        <p:xfrm>
          <a:off x="777240" y="3352800"/>
          <a:ext cx="7543799" cy="2740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678723" y="4404038"/>
            <a:ext cx="1642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BÜYÜME (%)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4025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MÜLKİYET	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79997523"/>
              </p:ext>
            </p:extLst>
          </p:nvPr>
        </p:nvGraphicFramePr>
        <p:xfrm>
          <a:off x="518089" y="1270141"/>
          <a:ext cx="3898463" cy="4843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FİNANSMAN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461708910"/>
              </p:ext>
            </p:extLst>
          </p:nvPr>
        </p:nvGraphicFramePr>
        <p:xfrm>
          <a:off x="4585102" y="1328738"/>
          <a:ext cx="4048718" cy="4843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5049859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506325537"/>
              </p:ext>
            </p:extLst>
          </p:nvPr>
        </p:nvGraphicFramePr>
        <p:xfrm>
          <a:off x="585103" y="898943"/>
          <a:ext cx="7749030" cy="5122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97490" y="599297"/>
            <a:ext cx="4434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İNŞAATLARIN SEKTÖREL DAĞILIMI (2012-2015)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27628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78495206"/>
              </p:ext>
            </p:extLst>
          </p:nvPr>
        </p:nvGraphicFramePr>
        <p:xfrm>
          <a:off x="762000" y="670639"/>
          <a:ext cx="3657600" cy="5304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59014667"/>
              </p:ext>
            </p:extLst>
          </p:nvPr>
        </p:nvGraphicFramePr>
        <p:xfrm>
          <a:off x="4648200" y="670638"/>
          <a:ext cx="3657600" cy="5536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7211080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20160227_IRP001_0.jpg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" t="3119" r="-242" b="28705"/>
          <a:stretch/>
        </p:blipFill>
        <p:spPr/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976605152"/>
              </p:ext>
            </p:extLst>
          </p:nvPr>
        </p:nvGraphicFramePr>
        <p:xfrm>
          <a:off x="777875" y="3476302"/>
          <a:ext cx="7543800" cy="2587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4051278223"/>
              </p:ext>
            </p:extLst>
          </p:nvPr>
        </p:nvGraphicFramePr>
        <p:xfrm>
          <a:off x="3724673" y="3476302"/>
          <a:ext cx="4596367" cy="2587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45695737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88930023"/>
              </p:ext>
            </p:extLst>
          </p:nvPr>
        </p:nvGraphicFramePr>
        <p:xfrm>
          <a:off x="776111" y="451557"/>
          <a:ext cx="7507111" cy="5602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776111" y="451557"/>
            <a:ext cx="2765778" cy="88899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DOĞALGAZ </a:t>
            </a:r>
            <a:r>
              <a:rPr lang="en-US" dirty="0"/>
              <a:t>SEKTÖRÜNDE</a:t>
            </a:r>
          </a:p>
          <a:p>
            <a:pPr algn="ctr"/>
            <a:r>
              <a:rPr lang="en-US" dirty="0"/>
              <a:t>BAŞLICA OYUNCULAR</a:t>
            </a:r>
          </a:p>
        </p:txBody>
      </p:sp>
    </p:spTree>
    <p:extLst>
      <p:ext uri="{BB962C8B-B14F-4D97-AF65-F5344CB8AC3E}">
        <p14:creationId xmlns:p14="http://schemas.microsoft.com/office/powerpoint/2010/main" val="324783853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4010</TotalTime>
  <Words>472</Words>
  <Application>Microsoft Macintosh PowerPoint</Application>
  <PresentationFormat>On-screen Show (4:3)</PresentationFormat>
  <Paragraphs>163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NewsPrint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MOZAMBİK</dc:title>
  <dc:creator> AHMET MAHIR YENER</dc:creator>
  <cp:lastModifiedBy> AHMET MAHIR YENER</cp:lastModifiedBy>
  <cp:revision>111</cp:revision>
  <dcterms:created xsi:type="dcterms:W3CDTF">2016-05-02T09:35:13Z</dcterms:created>
  <dcterms:modified xsi:type="dcterms:W3CDTF">2016-05-09T22:16:27Z</dcterms:modified>
</cp:coreProperties>
</file>