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8" r:id="rId2"/>
    <p:sldMasterId id="2147483667" r:id="rId3"/>
  </p:sldMasterIdLst>
  <p:notesMasterIdLst>
    <p:notesMasterId r:id="rId16"/>
  </p:notesMasterIdLst>
  <p:handoutMasterIdLst>
    <p:handoutMasterId r:id="rId17"/>
  </p:handoutMasterIdLst>
  <p:sldIdLst>
    <p:sldId id="257" r:id="rId4"/>
    <p:sldId id="262" r:id="rId5"/>
    <p:sldId id="312" r:id="rId6"/>
    <p:sldId id="313" r:id="rId7"/>
    <p:sldId id="314" r:id="rId8"/>
    <p:sldId id="315" r:id="rId9"/>
    <p:sldId id="316" r:id="rId10"/>
    <p:sldId id="322" r:id="rId11"/>
    <p:sldId id="323" r:id="rId12"/>
    <p:sldId id="320" r:id="rId13"/>
    <p:sldId id="321" r:id="rId14"/>
    <p:sldId id="311" r:id="rId15"/>
  </p:sldIdLst>
  <p:sldSz cx="9144000" cy="6858000" type="screen4x3"/>
  <p:notesSz cx="7010400" cy="9296400"/>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CED"/>
    <a:srgbClr val="565A5C"/>
    <a:srgbClr val="000000"/>
    <a:srgbClr val="427730"/>
    <a:srgbClr val="D5D5D5"/>
    <a:srgbClr val="D5D5D2"/>
    <a:srgbClr val="E00371"/>
    <a:srgbClr val="005E82"/>
    <a:srgbClr val="A30B35"/>
    <a:srgbClr val="7C33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77" autoAdjust="0"/>
    <p:restoredTop sz="94774" autoAdjust="0"/>
  </p:normalViewPr>
  <p:slideViewPr>
    <p:cSldViewPr snapToGrid="0">
      <p:cViewPr varScale="1">
        <p:scale>
          <a:sx n="105" d="100"/>
          <a:sy n="105" d="100"/>
        </p:scale>
        <p:origin x="-392" y="-96"/>
      </p:cViewPr>
      <p:guideLst>
        <p:guide orient="horz" pos="2165"/>
        <p:guide pos="2878"/>
      </p:guideLst>
    </p:cSldViewPr>
  </p:slideViewPr>
  <p:outlineViewPr>
    <p:cViewPr>
      <p:scale>
        <a:sx n="33" d="100"/>
        <a:sy n="33" d="100"/>
      </p:scale>
      <p:origin x="0" y="1782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6" d="100"/>
          <a:sy n="76" d="100"/>
        </p:scale>
        <p:origin x="-340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tags" Target="tags/tag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a:lvl1pPr>
          </a:lstStyle>
          <a:p>
            <a:fld id="{689B54F0-1D7F-4045-8213-B7D9C7FFB374}" type="datetimeFigureOut">
              <a:rPr lang="en-GB" smtClean="0"/>
              <a:t>15-11-07</a:t>
            </a:fld>
            <a:endParaRPr lang="en-GB"/>
          </a:p>
        </p:txBody>
      </p:sp>
      <p:sp>
        <p:nvSpPr>
          <p:cNvPr id="4" name="Footer Placeholder 3"/>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a:lvl1pPr>
          </a:lstStyle>
          <a:p>
            <a:fld id="{D34632E1-11D0-46CC-8676-7C313BB9F556}" type="slidenum">
              <a:rPr lang="en-GB" smtClean="0"/>
              <a:t>‹#›</a:t>
            </a:fld>
            <a:endParaRPr lang="en-GB"/>
          </a:p>
        </p:txBody>
      </p:sp>
    </p:spTree>
    <p:extLst>
      <p:ext uri="{BB962C8B-B14F-4D97-AF65-F5344CB8AC3E}">
        <p14:creationId xmlns:p14="http://schemas.microsoft.com/office/powerpoint/2010/main" val="726327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5560" tIns="47780" rIns="95560" bIns="47780" rtlCol="0"/>
          <a:lstStyle>
            <a:lvl1pPr algn="l">
              <a:defRPr sz="13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5560" tIns="47780" rIns="95560" bIns="47780" rtlCol="0"/>
          <a:lstStyle>
            <a:lvl1pPr algn="r">
              <a:defRPr sz="1300"/>
            </a:lvl1pPr>
          </a:lstStyle>
          <a:p>
            <a:fld id="{D77633BE-0766-4701-97A4-87960AEAA15B}" type="datetimeFigureOut">
              <a:rPr lang="en-US" smtClean="0"/>
              <a:pPr/>
              <a:t>15-11-07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5560" tIns="47780" rIns="95560" bIns="47780" rtlCol="0" anchor="ctr"/>
          <a:lstStyle/>
          <a:p>
            <a:endParaRPr lang="en-US"/>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5560" tIns="47780" rIns="95560" bIns="477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5560" tIns="47780" rIns="95560" bIns="47780"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5560" tIns="47780" rIns="95560" bIns="47780" rtlCol="0" anchor="b"/>
          <a:lstStyle>
            <a:lvl1pPr algn="r">
              <a:defRPr sz="1300"/>
            </a:lvl1pPr>
          </a:lstStyle>
          <a:p>
            <a:fld id="{A2B71D9D-C59C-46A3-89DC-993D8C59CBB9}" type="slidenum">
              <a:rPr lang="en-US" smtClean="0"/>
              <a:pPr/>
              <a:t>‹#›</a:t>
            </a:fld>
            <a:endParaRPr lang="en-US"/>
          </a:p>
        </p:txBody>
      </p:sp>
    </p:spTree>
    <p:extLst>
      <p:ext uri="{BB962C8B-B14F-4D97-AF65-F5344CB8AC3E}">
        <p14:creationId xmlns:p14="http://schemas.microsoft.com/office/powerpoint/2010/main" val="973442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B71D9D-C59C-46A3-89DC-993D8C59CBB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B71D9D-C59C-46A3-89DC-993D8C59CBB9}"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NUL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hyperlink" Target="http://globalportal.dentons.com/en-us/businessservices/marketing/brand/Maps/Forms/AllItems.aspx" TargetMode="External"/><Relationship Id="rId3" Type="http://schemas.openxmlformats.org/officeDocument/2006/relationships/image" Target="NUL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NUL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NUL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NUL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NUL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NUL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NUL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userDrawn="1"/>
        </p:nvSpPr>
        <p:spPr>
          <a:xfrm>
            <a:off x="0" y="0"/>
            <a:ext cx="9144000" cy="6858000"/>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Purple Cover Background ONLY FINAL for PPT.png"/>
          <p:cNvPicPr>
            <a:picLocks/>
          </p:cNvPicPr>
          <p:nvPr userDrawn="1"/>
        </p:nvPicPr>
        <p:blipFill>
          <a:blip r:embed="rId2"/>
          <a:srcRect t="20976" r="16551" b="13945"/>
          <a:stretch>
            <a:fillRect/>
          </a:stretch>
        </p:blipFill>
        <p:spPr>
          <a:xfrm>
            <a:off x="132588" y="132588"/>
            <a:ext cx="8878824" cy="6592824"/>
          </a:xfrm>
          <a:prstGeom prst="rect">
            <a:avLst/>
          </a:prstGeom>
        </p:spPr>
      </p:pic>
      <p:pic>
        <p:nvPicPr>
          <p:cNvPr id="12" name="Picture 11" descr="Dentons_Logo_White_RGB_300.png"/>
          <p:cNvPicPr>
            <a:picLocks noChangeAspect="1"/>
          </p:cNvPicPr>
          <p:nvPr userDrawn="1"/>
        </p:nvPicPr>
        <p:blipFill>
          <a:blip r:embed="rId2"/>
          <a:stretch>
            <a:fillRect/>
          </a:stretch>
        </p:blipFill>
        <p:spPr>
          <a:xfrm>
            <a:off x="7310548" y="443927"/>
            <a:ext cx="1561464" cy="565790"/>
          </a:xfrm>
          <a:prstGeom prst="rect">
            <a:avLst/>
          </a:prstGeom>
        </p:spPr>
      </p:pic>
      <p:sp>
        <p:nvSpPr>
          <p:cNvPr id="2" name="Title 1"/>
          <p:cNvSpPr>
            <a:spLocks noGrp="1"/>
          </p:cNvSpPr>
          <p:nvPr>
            <p:ph type="ctrTitle"/>
          </p:nvPr>
        </p:nvSpPr>
        <p:spPr bwMode="gray">
          <a:xfrm>
            <a:off x="431800" y="2178030"/>
            <a:ext cx="6876200" cy="553998"/>
          </a:xfrm>
        </p:spPr>
        <p:txBody>
          <a:bodyPr wrap="square" lIns="0" tIns="0" rIns="0" bIns="0" anchor="b" anchorCtr="0">
            <a:spAutoFit/>
          </a:bodyPr>
          <a:lstStyle>
            <a:lvl1pPr algn="l">
              <a:lnSpc>
                <a:spcPct val="100000"/>
              </a:lnSpc>
              <a:defRPr sz="3600" b="1">
                <a:solidFill>
                  <a:schemeClr val="bg2"/>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bwMode="gray">
          <a:xfrm>
            <a:off x="431800" y="2788920"/>
            <a:ext cx="6876200" cy="1280160"/>
          </a:xfrm>
        </p:spPr>
        <p:txBody>
          <a:bodyPr wrap="square" lIns="0" tIns="0" rIns="0" bIns="0">
            <a:noAutofit/>
          </a:bodyPr>
          <a:lstStyle>
            <a:lvl1pPr marL="0" indent="0" algn="l">
              <a:lnSpc>
                <a:spcPct val="90000"/>
              </a:lnSpc>
              <a:spcBef>
                <a:spcPts val="0"/>
              </a:spcBef>
              <a:buNone/>
              <a:defRPr sz="3600" b="0">
                <a:solidFill>
                  <a:schemeClr val="bg2"/>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Date Placeholder 5"/>
          <p:cNvSpPr>
            <a:spLocks noGrp="1"/>
          </p:cNvSpPr>
          <p:nvPr>
            <p:ph type="dt" sz="half" idx="10"/>
          </p:nvPr>
        </p:nvSpPr>
        <p:spPr>
          <a:xfrm>
            <a:off x="469276" y="6086729"/>
            <a:ext cx="1620000" cy="138499"/>
          </a:xfrm>
        </p:spPr>
        <p:txBody>
          <a:bodyPr/>
          <a:lstStyle>
            <a:lvl1pPr>
              <a:defRPr b="1">
                <a:solidFill>
                  <a:schemeClr val="bg1"/>
                </a:solidFill>
              </a:defRPr>
            </a:lvl1pPr>
          </a:lstStyle>
          <a:p>
            <a:r>
              <a:rPr lang="en-GB" smtClean="0"/>
              <a:t>November 2015</a:t>
            </a:r>
            <a:endParaRPr lang="en-US" dirty="0"/>
          </a:p>
        </p:txBody>
      </p:sp>
      <p:sp>
        <p:nvSpPr>
          <p:cNvPr id="7" name="Slide Number Placeholder 6"/>
          <p:cNvSpPr>
            <a:spLocks noGrp="1"/>
          </p:cNvSpPr>
          <p:nvPr>
            <p:ph type="sldNum" sz="quarter" idx="11"/>
          </p:nvPr>
        </p:nvSpPr>
        <p:spPr/>
        <p:txBody>
          <a:bodyPr/>
          <a:lstStyle/>
          <a:p>
            <a:fld id="{D34DACC3-9742-4940-92E6-4CAB853A3218}"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with Gradient Back">
    <p:spTree>
      <p:nvGrpSpPr>
        <p:cNvPr id="1" name=""/>
        <p:cNvGrpSpPr/>
        <p:nvPr/>
      </p:nvGrpSpPr>
      <p:grpSpPr>
        <a:xfrm>
          <a:off x="0" y="0"/>
          <a:ext cx="0" cy="0"/>
          <a:chOff x="0" y="0"/>
          <a:chExt cx="0" cy="0"/>
        </a:xfrm>
      </p:grpSpPr>
      <p:sp>
        <p:nvSpPr>
          <p:cNvPr id="6" name="Rectangle 5"/>
          <p:cNvSpPr/>
          <p:nvPr userDrawn="1"/>
        </p:nvSpPr>
        <p:spPr>
          <a:xfrm>
            <a:off x="0" y="0"/>
            <a:ext cx="9143999" cy="6371771"/>
          </a:xfrm>
          <a:prstGeom prst="rect">
            <a:avLst/>
          </a:prstGeom>
          <a:gradFill flip="none" rotWithShape="1">
            <a:gsLst>
              <a:gs pos="0">
                <a:srgbClr val="FFFFFF"/>
              </a:gs>
              <a:gs pos="100000">
                <a:srgbClr val="D5D5D2"/>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GB" smtClean="0"/>
              <a:t>November 2015</a:t>
            </a:r>
            <a:endParaRPr lang="en-US" dirty="0"/>
          </a:p>
        </p:txBody>
      </p:sp>
      <p:sp>
        <p:nvSpPr>
          <p:cNvPr id="5" name="Slide Number Placeholder 4"/>
          <p:cNvSpPr>
            <a:spLocks noGrp="1"/>
          </p:cNvSpPr>
          <p:nvPr>
            <p:ph type="sldNum" sz="quarter" idx="12"/>
          </p:nvPr>
        </p:nvSpPr>
        <p:spPr/>
        <p:txBody>
          <a:bodyPr/>
          <a:lstStyle/>
          <a:p>
            <a:fld id="{D34DACC3-9742-4940-92E6-4CAB853A3218}" type="slidenum">
              <a:rPr lang="en-US" smtClean="0"/>
              <a:pPr/>
              <a:t>‹#›</a:t>
            </a:fld>
            <a:endParaRPr lang="en-US"/>
          </a:p>
        </p:txBody>
      </p:sp>
      <p:sp>
        <p:nvSpPr>
          <p:cNvPr id="8" name="Text Placeholder 9"/>
          <p:cNvSpPr>
            <a:spLocks noGrp="1"/>
          </p:cNvSpPr>
          <p:nvPr>
            <p:ph type="body" sz="quarter" idx="14"/>
          </p:nvPr>
        </p:nvSpPr>
        <p:spPr bwMode="gray">
          <a:xfrm>
            <a:off x="374386" y="777240"/>
            <a:ext cx="8412480" cy="457200"/>
          </a:xfrm>
        </p:spPr>
        <p:txBody>
          <a:bodyPr/>
          <a:lstStyle>
            <a:lvl1pPr marL="0" indent="0">
              <a:buNone/>
              <a:defRPr sz="2600" b="1">
                <a:solidFill>
                  <a:schemeClr val="accent2"/>
                </a:solidFill>
              </a:defRPr>
            </a:lvl1pPr>
          </a:lstStyle>
          <a:p>
            <a:pPr lvl="0"/>
            <a:r>
              <a:rPr lang="en-US" smtClean="0"/>
              <a:t>Click to edit Master text styles</a:t>
            </a:r>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November 2015</a:t>
            </a:r>
            <a:endParaRPr lang="en-US"/>
          </a:p>
        </p:txBody>
      </p:sp>
      <p:sp>
        <p:nvSpPr>
          <p:cNvPr id="4" name="Slide Number Placeholder 3"/>
          <p:cNvSpPr>
            <a:spLocks noGrp="1"/>
          </p:cNvSpPr>
          <p:nvPr>
            <p:ph type="sldNum" sz="quarter" idx="12"/>
          </p:nvPr>
        </p:nvSpPr>
        <p:spPr/>
        <p:txBody>
          <a:bodyPr/>
          <a:lstStyle/>
          <a:p>
            <a:fld id="{D34DACC3-9742-4940-92E6-4CAB853A3218}"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with global map">
    <p:spTree>
      <p:nvGrpSpPr>
        <p:cNvPr id="1" name=""/>
        <p:cNvGrpSpPr/>
        <p:nvPr/>
      </p:nvGrpSpPr>
      <p:grpSpPr>
        <a:xfrm>
          <a:off x="0" y="0"/>
          <a:ext cx="0" cy="0"/>
          <a:chOff x="0" y="0"/>
          <a:chExt cx="0" cy="0"/>
        </a:xfrm>
      </p:grpSpPr>
      <p:sp>
        <p:nvSpPr>
          <p:cNvPr id="6" name="Rectangle 5"/>
          <p:cNvSpPr/>
          <p:nvPr userDrawn="1"/>
        </p:nvSpPr>
        <p:spPr>
          <a:xfrm>
            <a:off x="1" y="6724"/>
            <a:ext cx="9143999" cy="6371771"/>
          </a:xfrm>
          <a:prstGeom prst="rect">
            <a:avLst/>
          </a:prstGeom>
          <a:gradFill flip="none" rotWithShape="1">
            <a:gsLst>
              <a:gs pos="0">
                <a:srgbClr val="FFFFFF"/>
              </a:gs>
              <a:gs pos="100000">
                <a:srgbClr val="D5D5D2"/>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6E2D91"/>
              </a:solidFill>
            </a:endParaRPr>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D34DACC3-9742-4940-92E6-4CAB853A3218}" type="slidenum">
              <a:rPr lang="en-US" smtClean="0">
                <a:solidFill>
                  <a:srgbClr val="565A5C"/>
                </a:solidFill>
              </a:rPr>
              <a:pPr/>
              <a:t>‹#›</a:t>
            </a:fld>
            <a:endParaRPr lang="en-US">
              <a:solidFill>
                <a:srgbClr val="565A5C"/>
              </a:solidFill>
            </a:endParaRPr>
          </a:p>
        </p:txBody>
      </p:sp>
      <p:sp>
        <p:nvSpPr>
          <p:cNvPr id="8" name="Text Placeholder 9"/>
          <p:cNvSpPr>
            <a:spLocks noGrp="1"/>
          </p:cNvSpPr>
          <p:nvPr>
            <p:ph type="body" sz="quarter" idx="14"/>
          </p:nvPr>
        </p:nvSpPr>
        <p:spPr bwMode="gray">
          <a:xfrm>
            <a:off x="365760" y="777240"/>
            <a:ext cx="8412480" cy="457200"/>
          </a:xfrm>
        </p:spPr>
        <p:txBody>
          <a:bodyPr/>
          <a:lstStyle>
            <a:lvl1pPr marL="0" indent="0">
              <a:buNone/>
              <a:defRPr sz="2600" b="1">
                <a:solidFill>
                  <a:schemeClr val="accent2"/>
                </a:solidFill>
              </a:defRPr>
            </a:lvl1pPr>
          </a:lstStyle>
          <a:p>
            <a:pPr lvl="0"/>
            <a:r>
              <a:rPr lang="en-US" smtClean="0"/>
              <a:t>Click to edit Master text styles</a:t>
            </a:r>
          </a:p>
        </p:txBody>
      </p:sp>
      <p:sp>
        <p:nvSpPr>
          <p:cNvPr id="4" name="Picture Placeholder 3"/>
          <p:cNvSpPr>
            <a:spLocks noGrp="1"/>
          </p:cNvSpPr>
          <p:nvPr>
            <p:ph type="pic" sz="quarter" idx="15"/>
          </p:nvPr>
        </p:nvSpPr>
        <p:spPr>
          <a:xfrm>
            <a:off x="376238" y="1337030"/>
            <a:ext cx="8420100" cy="5030787"/>
          </a:xfrm>
        </p:spPr>
        <p:txBody>
          <a:bodyPr/>
          <a:lstStyle/>
          <a:p>
            <a:endParaRPr lang="en-GB" dirty="0"/>
          </a:p>
        </p:txBody>
      </p:sp>
      <p:sp>
        <p:nvSpPr>
          <p:cNvPr id="9" name="Date Placeholder 1"/>
          <p:cNvSpPr>
            <a:spLocks noGrp="1"/>
          </p:cNvSpPr>
          <p:nvPr>
            <p:ph type="dt" sz="half" idx="10"/>
          </p:nvPr>
        </p:nvSpPr>
        <p:spPr>
          <a:xfrm>
            <a:off x="365759" y="6543925"/>
            <a:ext cx="1620000" cy="138499"/>
          </a:xfrm>
        </p:spPr>
        <p:txBody>
          <a:bodyPr/>
          <a:lstStyle/>
          <a:p>
            <a:r>
              <a:rPr lang="en-GB" smtClean="0"/>
              <a:t>November 2015</a:t>
            </a:r>
            <a:endParaRPr lang="en-US"/>
          </a:p>
        </p:txBody>
      </p:sp>
    </p:spTree>
    <p:extLst>
      <p:ext uri="{BB962C8B-B14F-4D97-AF65-F5344CB8AC3E}">
        <p14:creationId xmlns:p14="http://schemas.microsoft.com/office/powerpoint/2010/main" val="583653617"/>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with global map">
    <p:spTree>
      <p:nvGrpSpPr>
        <p:cNvPr id="1" name=""/>
        <p:cNvGrpSpPr/>
        <p:nvPr/>
      </p:nvGrpSpPr>
      <p:grpSpPr>
        <a:xfrm>
          <a:off x="0" y="0"/>
          <a:ext cx="0" cy="0"/>
          <a:chOff x="0" y="0"/>
          <a:chExt cx="0" cy="0"/>
        </a:xfrm>
      </p:grpSpPr>
      <p:sp>
        <p:nvSpPr>
          <p:cNvPr id="6" name="Rectangle 5"/>
          <p:cNvSpPr/>
          <p:nvPr userDrawn="1"/>
        </p:nvSpPr>
        <p:spPr>
          <a:xfrm>
            <a:off x="1" y="6724"/>
            <a:ext cx="9143999" cy="6371771"/>
          </a:xfrm>
          <a:prstGeom prst="rect">
            <a:avLst/>
          </a:prstGeom>
          <a:gradFill flip="none" rotWithShape="1">
            <a:gsLst>
              <a:gs pos="0">
                <a:srgbClr val="FFFFFF"/>
              </a:gs>
              <a:gs pos="100000">
                <a:srgbClr val="D5D5D2"/>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6E2D91"/>
              </a:solidFill>
            </a:endParaRPr>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D34DACC3-9742-4940-92E6-4CAB853A3218}" type="slidenum">
              <a:rPr lang="en-US" smtClean="0">
                <a:solidFill>
                  <a:srgbClr val="565A5C"/>
                </a:solidFill>
              </a:rPr>
              <a:pPr/>
              <a:t>‹#›</a:t>
            </a:fld>
            <a:endParaRPr lang="en-US">
              <a:solidFill>
                <a:srgbClr val="565A5C"/>
              </a:solidFill>
            </a:endParaRPr>
          </a:p>
        </p:txBody>
      </p:sp>
      <p:sp>
        <p:nvSpPr>
          <p:cNvPr id="8" name="Text Placeholder 9"/>
          <p:cNvSpPr>
            <a:spLocks noGrp="1"/>
          </p:cNvSpPr>
          <p:nvPr>
            <p:ph type="body" sz="quarter" idx="14"/>
          </p:nvPr>
        </p:nvSpPr>
        <p:spPr bwMode="gray">
          <a:xfrm>
            <a:off x="365760" y="777240"/>
            <a:ext cx="8412480" cy="457200"/>
          </a:xfrm>
        </p:spPr>
        <p:txBody>
          <a:bodyPr/>
          <a:lstStyle>
            <a:lvl1pPr marL="0" indent="0">
              <a:buNone/>
              <a:defRPr sz="2600" b="1">
                <a:solidFill>
                  <a:schemeClr val="accent2"/>
                </a:solidFill>
              </a:defRPr>
            </a:lvl1pPr>
          </a:lstStyle>
          <a:p>
            <a:pPr lvl="0"/>
            <a:r>
              <a:rPr lang="en-US" smtClean="0"/>
              <a:t>Click to edit Master text styles</a:t>
            </a:r>
          </a:p>
        </p:txBody>
      </p:sp>
      <p:sp>
        <p:nvSpPr>
          <p:cNvPr id="228" name="Freeform 227"/>
          <p:cNvSpPr>
            <a:spLocks/>
          </p:cNvSpPr>
          <p:nvPr/>
        </p:nvSpPr>
        <p:spPr bwMode="auto">
          <a:xfrm>
            <a:off x="2404354" y="3208611"/>
            <a:ext cx="57738" cy="25744"/>
          </a:xfrm>
          <a:custGeom>
            <a:avLst/>
            <a:gdLst>
              <a:gd name="T0" fmla="*/ 4 w 18"/>
              <a:gd name="T1" fmla="*/ 25 h 9"/>
              <a:gd name="T2" fmla="*/ 4 w 18"/>
              <a:gd name="T3" fmla="*/ 21 h 9"/>
              <a:gd name="T4" fmla="*/ 16 w 18"/>
              <a:gd name="T5" fmla="*/ 15 h 9"/>
              <a:gd name="T6" fmla="*/ 31 w 18"/>
              <a:gd name="T7" fmla="*/ 15 h 9"/>
              <a:gd name="T8" fmla="*/ 45 w 18"/>
              <a:gd name="T9" fmla="*/ 8 h 9"/>
              <a:gd name="T10" fmla="*/ 52 w 18"/>
              <a:gd name="T11" fmla="*/ 8 h 9"/>
              <a:gd name="T12" fmla="*/ 52 w 18"/>
              <a:gd name="T13" fmla="*/ 15 h 9"/>
              <a:gd name="T14" fmla="*/ 64 w 18"/>
              <a:gd name="T15" fmla="*/ 8 h 9"/>
              <a:gd name="T16" fmla="*/ 64 w 18"/>
              <a:gd name="T17" fmla="*/ 8 h 9"/>
              <a:gd name="T18" fmla="*/ 41 w 18"/>
              <a:gd name="T19" fmla="*/ 21 h 9"/>
              <a:gd name="T20" fmla="*/ 31 w 18"/>
              <a:gd name="T21" fmla="*/ 25 h 9"/>
              <a:gd name="T22" fmla="*/ 16 w 18"/>
              <a:gd name="T23" fmla="*/ 25 h 9"/>
              <a:gd name="T24" fmla="*/ 4 w 18"/>
              <a:gd name="T25" fmla="*/ 32 h 9"/>
              <a:gd name="T26" fmla="*/ 4 w 18"/>
              <a:gd name="T27" fmla="*/ 25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
              <a:gd name="T43" fmla="*/ 0 h 9"/>
              <a:gd name="T44" fmla="*/ 18 w 18"/>
              <a:gd name="T45" fmla="*/ 9 h 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 h="9">
                <a:moveTo>
                  <a:pt x="1" y="7"/>
                </a:moveTo>
                <a:cubicBezTo>
                  <a:pt x="0" y="7"/>
                  <a:pt x="0" y="7"/>
                  <a:pt x="1" y="6"/>
                </a:cubicBezTo>
                <a:cubicBezTo>
                  <a:pt x="4" y="4"/>
                  <a:pt x="3" y="4"/>
                  <a:pt x="4" y="4"/>
                </a:cubicBezTo>
                <a:cubicBezTo>
                  <a:pt x="6" y="4"/>
                  <a:pt x="6" y="4"/>
                  <a:pt x="8" y="4"/>
                </a:cubicBezTo>
                <a:cubicBezTo>
                  <a:pt x="9" y="2"/>
                  <a:pt x="11" y="4"/>
                  <a:pt x="12" y="2"/>
                </a:cubicBezTo>
                <a:cubicBezTo>
                  <a:pt x="15" y="0"/>
                  <a:pt x="17" y="0"/>
                  <a:pt x="14" y="2"/>
                </a:cubicBezTo>
                <a:cubicBezTo>
                  <a:pt x="12" y="4"/>
                  <a:pt x="12" y="4"/>
                  <a:pt x="14" y="4"/>
                </a:cubicBezTo>
                <a:cubicBezTo>
                  <a:pt x="15" y="2"/>
                  <a:pt x="15" y="4"/>
                  <a:pt x="17" y="2"/>
                </a:cubicBezTo>
                <a:cubicBezTo>
                  <a:pt x="18" y="2"/>
                  <a:pt x="18" y="2"/>
                  <a:pt x="17" y="2"/>
                </a:cubicBezTo>
                <a:cubicBezTo>
                  <a:pt x="15" y="4"/>
                  <a:pt x="12" y="6"/>
                  <a:pt x="11" y="6"/>
                </a:cubicBezTo>
                <a:cubicBezTo>
                  <a:pt x="9" y="6"/>
                  <a:pt x="9" y="7"/>
                  <a:pt x="8" y="7"/>
                </a:cubicBezTo>
                <a:cubicBezTo>
                  <a:pt x="6" y="7"/>
                  <a:pt x="4" y="7"/>
                  <a:pt x="4" y="7"/>
                </a:cubicBezTo>
                <a:cubicBezTo>
                  <a:pt x="4" y="9"/>
                  <a:pt x="1" y="9"/>
                  <a:pt x="1" y="9"/>
                </a:cubicBezTo>
                <a:cubicBezTo>
                  <a:pt x="3" y="7"/>
                  <a:pt x="3" y="7"/>
                  <a:pt x="1" y="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29" name="Freeform 228"/>
          <p:cNvSpPr>
            <a:spLocks/>
          </p:cNvSpPr>
          <p:nvPr/>
        </p:nvSpPr>
        <p:spPr bwMode="auto">
          <a:xfrm>
            <a:off x="4845843" y="2820931"/>
            <a:ext cx="460254" cy="287731"/>
          </a:xfrm>
          <a:custGeom>
            <a:avLst/>
            <a:gdLst>
              <a:gd name="T0" fmla="*/ 52 w 144"/>
              <a:gd name="T1" fmla="*/ 72 h 98"/>
              <a:gd name="T2" fmla="*/ 52 w 144"/>
              <a:gd name="T3" fmla="*/ 101 h 98"/>
              <a:gd name="T4" fmla="*/ 23 w 144"/>
              <a:gd name="T5" fmla="*/ 153 h 98"/>
              <a:gd name="T6" fmla="*/ 12 w 144"/>
              <a:gd name="T7" fmla="*/ 173 h 98"/>
              <a:gd name="T8" fmla="*/ 19 w 144"/>
              <a:gd name="T9" fmla="*/ 200 h 98"/>
              <a:gd name="T10" fmla="*/ 23 w 144"/>
              <a:gd name="T11" fmla="*/ 207 h 98"/>
              <a:gd name="T12" fmla="*/ 45 w 144"/>
              <a:gd name="T13" fmla="*/ 207 h 98"/>
              <a:gd name="T14" fmla="*/ 89 w 144"/>
              <a:gd name="T15" fmla="*/ 217 h 98"/>
              <a:gd name="T16" fmla="*/ 140 w 144"/>
              <a:gd name="T17" fmla="*/ 196 h 98"/>
              <a:gd name="T18" fmla="*/ 196 w 144"/>
              <a:gd name="T19" fmla="*/ 200 h 98"/>
              <a:gd name="T20" fmla="*/ 209 w 144"/>
              <a:gd name="T21" fmla="*/ 217 h 98"/>
              <a:gd name="T22" fmla="*/ 229 w 144"/>
              <a:gd name="T23" fmla="*/ 252 h 98"/>
              <a:gd name="T24" fmla="*/ 232 w 144"/>
              <a:gd name="T25" fmla="*/ 277 h 98"/>
              <a:gd name="T26" fmla="*/ 207 w 144"/>
              <a:gd name="T27" fmla="*/ 281 h 98"/>
              <a:gd name="T28" fmla="*/ 184 w 144"/>
              <a:gd name="T29" fmla="*/ 316 h 98"/>
              <a:gd name="T30" fmla="*/ 209 w 144"/>
              <a:gd name="T31" fmla="*/ 324 h 98"/>
              <a:gd name="T32" fmla="*/ 221 w 144"/>
              <a:gd name="T33" fmla="*/ 312 h 98"/>
              <a:gd name="T34" fmla="*/ 256 w 144"/>
              <a:gd name="T35" fmla="*/ 277 h 98"/>
              <a:gd name="T36" fmla="*/ 293 w 144"/>
              <a:gd name="T37" fmla="*/ 264 h 98"/>
              <a:gd name="T38" fmla="*/ 308 w 144"/>
              <a:gd name="T39" fmla="*/ 271 h 98"/>
              <a:gd name="T40" fmla="*/ 304 w 144"/>
              <a:gd name="T41" fmla="*/ 289 h 98"/>
              <a:gd name="T42" fmla="*/ 341 w 144"/>
              <a:gd name="T43" fmla="*/ 293 h 98"/>
              <a:gd name="T44" fmla="*/ 341 w 144"/>
              <a:gd name="T45" fmla="*/ 341 h 98"/>
              <a:gd name="T46" fmla="*/ 376 w 144"/>
              <a:gd name="T47" fmla="*/ 345 h 98"/>
              <a:gd name="T48" fmla="*/ 424 w 144"/>
              <a:gd name="T49" fmla="*/ 335 h 98"/>
              <a:gd name="T50" fmla="*/ 417 w 144"/>
              <a:gd name="T51" fmla="*/ 316 h 98"/>
              <a:gd name="T52" fmla="*/ 384 w 144"/>
              <a:gd name="T53" fmla="*/ 281 h 98"/>
              <a:gd name="T54" fmla="*/ 417 w 144"/>
              <a:gd name="T55" fmla="*/ 264 h 98"/>
              <a:gd name="T56" fmla="*/ 480 w 144"/>
              <a:gd name="T57" fmla="*/ 248 h 98"/>
              <a:gd name="T58" fmla="*/ 529 w 144"/>
              <a:gd name="T59" fmla="*/ 207 h 98"/>
              <a:gd name="T60" fmla="*/ 529 w 144"/>
              <a:gd name="T61" fmla="*/ 173 h 98"/>
              <a:gd name="T62" fmla="*/ 537 w 144"/>
              <a:gd name="T63" fmla="*/ 153 h 98"/>
              <a:gd name="T64" fmla="*/ 517 w 144"/>
              <a:gd name="T65" fmla="*/ 132 h 98"/>
              <a:gd name="T66" fmla="*/ 469 w 144"/>
              <a:gd name="T67" fmla="*/ 112 h 98"/>
              <a:gd name="T68" fmla="*/ 405 w 144"/>
              <a:gd name="T69" fmla="*/ 101 h 98"/>
              <a:gd name="T70" fmla="*/ 372 w 144"/>
              <a:gd name="T71" fmla="*/ 60 h 98"/>
              <a:gd name="T72" fmla="*/ 364 w 144"/>
              <a:gd name="T73" fmla="*/ 31 h 98"/>
              <a:gd name="T74" fmla="*/ 329 w 144"/>
              <a:gd name="T75" fmla="*/ 12 h 98"/>
              <a:gd name="T76" fmla="*/ 285 w 144"/>
              <a:gd name="T77" fmla="*/ 19 h 98"/>
              <a:gd name="T78" fmla="*/ 244 w 144"/>
              <a:gd name="T79" fmla="*/ 52 h 98"/>
              <a:gd name="T80" fmla="*/ 200 w 144"/>
              <a:gd name="T81" fmla="*/ 48 h 98"/>
              <a:gd name="T82" fmla="*/ 143 w 144"/>
              <a:gd name="T83" fmla="*/ 37 h 98"/>
              <a:gd name="T84" fmla="*/ 56 w 144"/>
              <a:gd name="T85" fmla="*/ 41 h 9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4"/>
              <a:gd name="T130" fmla="*/ 0 h 98"/>
              <a:gd name="T131" fmla="*/ 144 w 144"/>
              <a:gd name="T132" fmla="*/ 98 h 9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4" h="98">
                <a:moveTo>
                  <a:pt x="12" y="13"/>
                </a:moveTo>
                <a:cubicBezTo>
                  <a:pt x="14" y="16"/>
                  <a:pt x="11" y="14"/>
                  <a:pt x="14" y="19"/>
                </a:cubicBezTo>
                <a:cubicBezTo>
                  <a:pt x="20" y="24"/>
                  <a:pt x="14" y="21"/>
                  <a:pt x="15" y="22"/>
                </a:cubicBezTo>
                <a:cubicBezTo>
                  <a:pt x="17" y="24"/>
                  <a:pt x="18" y="25"/>
                  <a:pt x="14" y="27"/>
                </a:cubicBezTo>
                <a:cubicBezTo>
                  <a:pt x="12" y="27"/>
                  <a:pt x="8" y="32"/>
                  <a:pt x="6" y="35"/>
                </a:cubicBezTo>
                <a:cubicBezTo>
                  <a:pt x="3" y="38"/>
                  <a:pt x="6" y="39"/>
                  <a:pt x="6" y="41"/>
                </a:cubicBezTo>
                <a:cubicBezTo>
                  <a:pt x="5" y="42"/>
                  <a:pt x="9" y="44"/>
                  <a:pt x="3" y="42"/>
                </a:cubicBezTo>
                <a:cubicBezTo>
                  <a:pt x="5" y="44"/>
                  <a:pt x="3" y="44"/>
                  <a:pt x="3" y="46"/>
                </a:cubicBezTo>
                <a:cubicBezTo>
                  <a:pt x="3" y="47"/>
                  <a:pt x="2" y="46"/>
                  <a:pt x="0" y="50"/>
                </a:cubicBezTo>
                <a:cubicBezTo>
                  <a:pt x="5" y="52"/>
                  <a:pt x="3" y="55"/>
                  <a:pt x="5" y="53"/>
                </a:cubicBezTo>
                <a:cubicBezTo>
                  <a:pt x="6" y="53"/>
                  <a:pt x="6" y="55"/>
                  <a:pt x="6" y="55"/>
                </a:cubicBezTo>
                <a:cubicBezTo>
                  <a:pt x="6" y="55"/>
                  <a:pt x="6" y="55"/>
                  <a:pt x="6" y="55"/>
                </a:cubicBezTo>
                <a:cubicBezTo>
                  <a:pt x="8" y="55"/>
                  <a:pt x="8" y="56"/>
                  <a:pt x="8" y="55"/>
                </a:cubicBezTo>
                <a:cubicBezTo>
                  <a:pt x="9" y="53"/>
                  <a:pt x="9" y="55"/>
                  <a:pt x="12" y="55"/>
                </a:cubicBezTo>
                <a:cubicBezTo>
                  <a:pt x="17" y="55"/>
                  <a:pt x="17" y="56"/>
                  <a:pt x="18" y="56"/>
                </a:cubicBezTo>
                <a:cubicBezTo>
                  <a:pt x="21" y="55"/>
                  <a:pt x="21" y="60"/>
                  <a:pt x="24" y="58"/>
                </a:cubicBezTo>
                <a:cubicBezTo>
                  <a:pt x="26" y="56"/>
                  <a:pt x="24" y="56"/>
                  <a:pt x="29" y="56"/>
                </a:cubicBezTo>
                <a:cubicBezTo>
                  <a:pt x="34" y="55"/>
                  <a:pt x="32" y="53"/>
                  <a:pt x="37" y="52"/>
                </a:cubicBezTo>
                <a:cubicBezTo>
                  <a:pt x="38" y="50"/>
                  <a:pt x="41" y="50"/>
                  <a:pt x="43" y="50"/>
                </a:cubicBezTo>
                <a:cubicBezTo>
                  <a:pt x="44" y="49"/>
                  <a:pt x="50" y="53"/>
                  <a:pt x="52" y="53"/>
                </a:cubicBezTo>
                <a:cubicBezTo>
                  <a:pt x="53" y="52"/>
                  <a:pt x="53" y="56"/>
                  <a:pt x="56" y="55"/>
                </a:cubicBezTo>
                <a:cubicBezTo>
                  <a:pt x="58" y="55"/>
                  <a:pt x="58" y="56"/>
                  <a:pt x="56" y="58"/>
                </a:cubicBezTo>
                <a:cubicBezTo>
                  <a:pt x="55" y="61"/>
                  <a:pt x="58" y="63"/>
                  <a:pt x="59" y="63"/>
                </a:cubicBezTo>
                <a:cubicBezTo>
                  <a:pt x="61" y="63"/>
                  <a:pt x="58" y="66"/>
                  <a:pt x="61" y="67"/>
                </a:cubicBezTo>
                <a:cubicBezTo>
                  <a:pt x="64" y="69"/>
                  <a:pt x="61" y="72"/>
                  <a:pt x="62" y="74"/>
                </a:cubicBezTo>
                <a:cubicBezTo>
                  <a:pt x="65" y="74"/>
                  <a:pt x="62" y="75"/>
                  <a:pt x="62" y="74"/>
                </a:cubicBezTo>
                <a:cubicBezTo>
                  <a:pt x="61" y="74"/>
                  <a:pt x="58" y="75"/>
                  <a:pt x="56" y="74"/>
                </a:cubicBezTo>
                <a:cubicBezTo>
                  <a:pt x="55" y="72"/>
                  <a:pt x="53" y="74"/>
                  <a:pt x="55" y="75"/>
                </a:cubicBezTo>
                <a:cubicBezTo>
                  <a:pt x="56" y="78"/>
                  <a:pt x="50" y="81"/>
                  <a:pt x="52" y="83"/>
                </a:cubicBezTo>
                <a:cubicBezTo>
                  <a:pt x="52" y="84"/>
                  <a:pt x="50" y="84"/>
                  <a:pt x="49" y="84"/>
                </a:cubicBezTo>
                <a:cubicBezTo>
                  <a:pt x="52" y="88"/>
                  <a:pt x="53" y="88"/>
                  <a:pt x="53" y="88"/>
                </a:cubicBezTo>
                <a:cubicBezTo>
                  <a:pt x="53" y="86"/>
                  <a:pt x="55" y="88"/>
                  <a:pt x="56" y="86"/>
                </a:cubicBezTo>
                <a:cubicBezTo>
                  <a:pt x="56" y="84"/>
                  <a:pt x="59" y="84"/>
                  <a:pt x="61" y="88"/>
                </a:cubicBezTo>
                <a:cubicBezTo>
                  <a:pt x="61" y="84"/>
                  <a:pt x="61" y="86"/>
                  <a:pt x="59" y="83"/>
                </a:cubicBezTo>
                <a:cubicBezTo>
                  <a:pt x="59" y="80"/>
                  <a:pt x="61" y="83"/>
                  <a:pt x="64" y="81"/>
                </a:cubicBezTo>
                <a:cubicBezTo>
                  <a:pt x="67" y="78"/>
                  <a:pt x="68" y="77"/>
                  <a:pt x="68" y="74"/>
                </a:cubicBezTo>
                <a:cubicBezTo>
                  <a:pt x="68" y="70"/>
                  <a:pt x="73" y="72"/>
                  <a:pt x="75" y="70"/>
                </a:cubicBezTo>
                <a:cubicBezTo>
                  <a:pt x="76" y="70"/>
                  <a:pt x="78" y="72"/>
                  <a:pt x="78" y="70"/>
                </a:cubicBezTo>
                <a:cubicBezTo>
                  <a:pt x="78" y="67"/>
                  <a:pt x="78" y="64"/>
                  <a:pt x="79" y="67"/>
                </a:cubicBezTo>
                <a:cubicBezTo>
                  <a:pt x="79" y="70"/>
                  <a:pt x="78" y="72"/>
                  <a:pt x="82" y="72"/>
                </a:cubicBezTo>
                <a:cubicBezTo>
                  <a:pt x="79" y="74"/>
                  <a:pt x="76" y="70"/>
                  <a:pt x="76" y="72"/>
                </a:cubicBezTo>
                <a:cubicBezTo>
                  <a:pt x="75" y="74"/>
                  <a:pt x="81" y="75"/>
                  <a:pt x="81" y="77"/>
                </a:cubicBezTo>
                <a:cubicBezTo>
                  <a:pt x="81" y="78"/>
                  <a:pt x="87" y="77"/>
                  <a:pt x="88" y="77"/>
                </a:cubicBezTo>
                <a:cubicBezTo>
                  <a:pt x="90" y="78"/>
                  <a:pt x="91" y="75"/>
                  <a:pt x="91" y="78"/>
                </a:cubicBezTo>
                <a:cubicBezTo>
                  <a:pt x="93" y="81"/>
                  <a:pt x="82" y="83"/>
                  <a:pt x="82" y="86"/>
                </a:cubicBezTo>
                <a:cubicBezTo>
                  <a:pt x="84" y="88"/>
                  <a:pt x="91" y="86"/>
                  <a:pt x="91" y="91"/>
                </a:cubicBezTo>
                <a:cubicBezTo>
                  <a:pt x="91" y="95"/>
                  <a:pt x="88" y="92"/>
                  <a:pt x="91" y="95"/>
                </a:cubicBezTo>
                <a:cubicBezTo>
                  <a:pt x="94" y="98"/>
                  <a:pt x="97" y="94"/>
                  <a:pt x="100" y="92"/>
                </a:cubicBezTo>
                <a:cubicBezTo>
                  <a:pt x="103" y="91"/>
                  <a:pt x="102" y="94"/>
                  <a:pt x="105" y="91"/>
                </a:cubicBezTo>
                <a:cubicBezTo>
                  <a:pt x="108" y="86"/>
                  <a:pt x="108" y="91"/>
                  <a:pt x="113" y="89"/>
                </a:cubicBezTo>
                <a:cubicBezTo>
                  <a:pt x="117" y="88"/>
                  <a:pt x="113" y="89"/>
                  <a:pt x="114" y="86"/>
                </a:cubicBezTo>
                <a:cubicBezTo>
                  <a:pt x="116" y="84"/>
                  <a:pt x="114" y="83"/>
                  <a:pt x="111" y="84"/>
                </a:cubicBezTo>
                <a:cubicBezTo>
                  <a:pt x="106" y="86"/>
                  <a:pt x="106" y="89"/>
                  <a:pt x="103" y="83"/>
                </a:cubicBezTo>
                <a:cubicBezTo>
                  <a:pt x="99" y="77"/>
                  <a:pt x="100" y="77"/>
                  <a:pt x="102" y="75"/>
                </a:cubicBezTo>
                <a:cubicBezTo>
                  <a:pt x="106" y="74"/>
                  <a:pt x="102" y="78"/>
                  <a:pt x="105" y="77"/>
                </a:cubicBezTo>
                <a:cubicBezTo>
                  <a:pt x="106" y="75"/>
                  <a:pt x="110" y="70"/>
                  <a:pt x="111" y="70"/>
                </a:cubicBezTo>
                <a:cubicBezTo>
                  <a:pt x="116" y="72"/>
                  <a:pt x="123" y="66"/>
                  <a:pt x="125" y="66"/>
                </a:cubicBezTo>
                <a:cubicBezTo>
                  <a:pt x="128" y="66"/>
                  <a:pt x="126" y="67"/>
                  <a:pt x="128" y="66"/>
                </a:cubicBezTo>
                <a:cubicBezTo>
                  <a:pt x="126" y="56"/>
                  <a:pt x="132" y="61"/>
                  <a:pt x="132" y="58"/>
                </a:cubicBezTo>
                <a:cubicBezTo>
                  <a:pt x="134" y="55"/>
                  <a:pt x="140" y="58"/>
                  <a:pt x="141" y="55"/>
                </a:cubicBezTo>
                <a:cubicBezTo>
                  <a:pt x="143" y="53"/>
                  <a:pt x="141" y="50"/>
                  <a:pt x="140" y="49"/>
                </a:cubicBezTo>
                <a:cubicBezTo>
                  <a:pt x="138" y="47"/>
                  <a:pt x="140" y="46"/>
                  <a:pt x="141" y="46"/>
                </a:cubicBezTo>
                <a:cubicBezTo>
                  <a:pt x="144" y="46"/>
                  <a:pt x="143" y="44"/>
                  <a:pt x="141" y="44"/>
                </a:cubicBezTo>
                <a:cubicBezTo>
                  <a:pt x="140" y="44"/>
                  <a:pt x="140" y="42"/>
                  <a:pt x="143" y="41"/>
                </a:cubicBezTo>
                <a:cubicBezTo>
                  <a:pt x="144" y="39"/>
                  <a:pt x="143" y="39"/>
                  <a:pt x="143" y="36"/>
                </a:cubicBezTo>
                <a:cubicBezTo>
                  <a:pt x="143" y="35"/>
                  <a:pt x="140" y="38"/>
                  <a:pt x="138" y="35"/>
                </a:cubicBezTo>
                <a:cubicBezTo>
                  <a:pt x="137" y="32"/>
                  <a:pt x="134" y="35"/>
                  <a:pt x="132" y="33"/>
                </a:cubicBezTo>
                <a:cubicBezTo>
                  <a:pt x="129" y="28"/>
                  <a:pt x="128" y="33"/>
                  <a:pt x="125" y="30"/>
                </a:cubicBezTo>
                <a:cubicBezTo>
                  <a:pt x="122" y="28"/>
                  <a:pt x="123" y="24"/>
                  <a:pt x="119" y="27"/>
                </a:cubicBezTo>
                <a:cubicBezTo>
                  <a:pt x="113" y="30"/>
                  <a:pt x="113" y="25"/>
                  <a:pt x="108" y="27"/>
                </a:cubicBezTo>
                <a:cubicBezTo>
                  <a:pt x="105" y="28"/>
                  <a:pt x="108" y="22"/>
                  <a:pt x="105" y="19"/>
                </a:cubicBezTo>
                <a:cubicBezTo>
                  <a:pt x="102" y="14"/>
                  <a:pt x="102" y="17"/>
                  <a:pt x="99" y="16"/>
                </a:cubicBezTo>
                <a:cubicBezTo>
                  <a:pt x="96" y="16"/>
                  <a:pt x="99" y="16"/>
                  <a:pt x="96" y="13"/>
                </a:cubicBezTo>
                <a:cubicBezTo>
                  <a:pt x="94" y="11"/>
                  <a:pt x="100" y="10"/>
                  <a:pt x="97" y="8"/>
                </a:cubicBezTo>
                <a:cubicBezTo>
                  <a:pt x="93" y="7"/>
                  <a:pt x="96" y="0"/>
                  <a:pt x="93" y="3"/>
                </a:cubicBezTo>
                <a:cubicBezTo>
                  <a:pt x="90" y="5"/>
                  <a:pt x="91" y="0"/>
                  <a:pt x="88" y="3"/>
                </a:cubicBezTo>
                <a:cubicBezTo>
                  <a:pt x="85" y="5"/>
                  <a:pt x="82" y="2"/>
                  <a:pt x="82" y="5"/>
                </a:cubicBezTo>
                <a:cubicBezTo>
                  <a:pt x="81" y="8"/>
                  <a:pt x="78" y="7"/>
                  <a:pt x="76" y="5"/>
                </a:cubicBezTo>
                <a:cubicBezTo>
                  <a:pt x="70" y="5"/>
                  <a:pt x="68" y="8"/>
                  <a:pt x="68" y="13"/>
                </a:cubicBezTo>
                <a:cubicBezTo>
                  <a:pt x="68" y="17"/>
                  <a:pt x="67" y="17"/>
                  <a:pt x="65" y="14"/>
                </a:cubicBezTo>
                <a:cubicBezTo>
                  <a:pt x="64" y="14"/>
                  <a:pt x="61" y="14"/>
                  <a:pt x="59" y="14"/>
                </a:cubicBezTo>
                <a:cubicBezTo>
                  <a:pt x="56" y="16"/>
                  <a:pt x="58" y="10"/>
                  <a:pt x="53" y="13"/>
                </a:cubicBezTo>
                <a:cubicBezTo>
                  <a:pt x="50" y="16"/>
                  <a:pt x="55" y="11"/>
                  <a:pt x="46" y="11"/>
                </a:cubicBezTo>
                <a:cubicBezTo>
                  <a:pt x="40" y="11"/>
                  <a:pt x="43" y="10"/>
                  <a:pt x="38" y="10"/>
                </a:cubicBezTo>
                <a:cubicBezTo>
                  <a:pt x="35" y="11"/>
                  <a:pt x="34" y="7"/>
                  <a:pt x="23" y="8"/>
                </a:cubicBezTo>
                <a:cubicBezTo>
                  <a:pt x="14" y="10"/>
                  <a:pt x="18" y="13"/>
                  <a:pt x="15" y="11"/>
                </a:cubicBezTo>
                <a:cubicBezTo>
                  <a:pt x="14" y="11"/>
                  <a:pt x="12" y="13"/>
                  <a:pt x="12" y="1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30" name="Freeform 229"/>
          <p:cNvSpPr>
            <a:spLocks/>
          </p:cNvSpPr>
          <p:nvPr/>
        </p:nvSpPr>
        <p:spPr bwMode="auto">
          <a:xfrm>
            <a:off x="3656442" y="2283327"/>
            <a:ext cx="288690" cy="137808"/>
          </a:xfrm>
          <a:custGeom>
            <a:avLst/>
            <a:gdLst>
              <a:gd name="T0" fmla="*/ 307 w 90"/>
              <a:gd name="T1" fmla="*/ 48 h 47"/>
              <a:gd name="T2" fmla="*/ 325 w 90"/>
              <a:gd name="T3" fmla="*/ 60 h 47"/>
              <a:gd name="T4" fmla="*/ 336 w 90"/>
              <a:gd name="T5" fmla="*/ 93 h 47"/>
              <a:gd name="T6" fmla="*/ 313 w 90"/>
              <a:gd name="T7" fmla="*/ 112 h 47"/>
              <a:gd name="T8" fmla="*/ 272 w 90"/>
              <a:gd name="T9" fmla="*/ 128 h 47"/>
              <a:gd name="T10" fmla="*/ 227 w 90"/>
              <a:gd name="T11" fmla="*/ 153 h 47"/>
              <a:gd name="T12" fmla="*/ 192 w 90"/>
              <a:gd name="T13" fmla="*/ 168 h 47"/>
              <a:gd name="T14" fmla="*/ 152 w 90"/>
              <a:gd name="T15" fmla="*/ 165 h 47"/>
              <a:gd name="T16" fmla="*/ 99 w 90"/>
              <a:gd name="T17" fmla="*/ 147 h 47"/>
              <a:gd name="T18" fmla="*/ 64 w 90"/>
              <a:gd name="T19" fmla="*/ 139 h 47"/>
              <a:gd name="T20" fmla="*/ 84 w 90"/>
              <a:gd name="T21" fmla="*/ 136 h 47"/>
              <a:gd name="T22" fmla="*/ 76 w 90"/>
              <a:gd name="T23" fmla="*/ 112 h 47"/>
              <a:gd name="T24" fmla="*/ 64 w 90"/>
              <a:gd name="T25" fmla="*/ 101 h 47"/>
              <a:gd name="T26" fmla="*/ 27 w 90"/>
              <a:gd name="T27" fmla="*/ 93 h 47"/>
              <a:gd name="T28" fmla="*/ 52 w 90"/>
              <a:gd name="T29" fmla="*/ 89 h 47"/>
              <a:gd name="T30" fmla="*/ 84 w 90"/>
              <a:gd name="T31" fmla="*/ 89 h 47"/>
              <a:gd name="T32" fmla="*/ 72 w 90"/>
              <a:gd name="T33" fmla="*/ 76 h 47"/>
              <a:gd name="T34" fmla="*/ 76 w 90"/>
              <a:gd name="T35" fmla="*/ 64 h 47"/>
              <a:gd name="T36" fmla="*/ 37 w 90"/>
              <a:gd name="T37" fmla="*/ 64 h 47"/>
              <a:gd name="T38" fmla="*/ 8 w 90"/>
              <a:gd name="T39" fmla="*/ 60 h 47"/>
              <a:gd name="T40" fmla="*/ 19 w 90"/>
              <a:gd name="T41" fmla="*/ 52 h 47"/>
              <a:gd name="T42" fmla="*/ 31 w 90"/>
              <a:gd name="T43" fmla="*/ 41 h 47"/>
              <a:gd name="T44" fmla="*/ 49 w 90"/>
              <a:gd name="T45" fmla="*/ 29 h 47"/>
              <a:gd name="T46" fmla="*/ 76 w 90"/>
              <a:gd name="T47" fmla="*/ 37 h 47"/>
              <a:gd name="T48" fmla="*/ 49 w 90"/>
              <a:gd name="T49" fmla="*/ 23 h 47"/>
              <a:gd name="T50" fmla="*/ 72 w 90"/>
              <a:gd name="T51" fmla="*/ 12 h 47"/>
              <a:gd name="T52" fmla="*/ 99 w 90"/>
              <a:gd name="T53" fmla="*/ 29 h 47"/>
              <a:gd name="T54" fmla="*/ 105 w 90"/>
              <a:gd name="T55" fmla="*/ 60 h 47"/>
              <a:gd name="T56" fmla="*/ 128 w 90"/>
              <a:gd name="T57" fmla="*/ 52 h 47"/>
              <a:gd name="T58" fmla="*/ 136 w 90"/>
              <a:gd name="T59" fmla="*/ 41 h 47"/>
              <a:gd name="T60" fmla="*/ 148 w 90"/>
              <a:gd name="T61" fmla="*/ 37 h 47"/>
              <a:gd name="T62" fmla="*/ 163 w 90"/>
              <a:gd name="T63" fmla="*/ 41 h 47"/>
              <a:gd name="T64" fmla="*/ 185 w 90"/>
              <a:gd name="T65" fmla="*/ 29 h 47"/>
              <a:gd name="T66" fmla="*/ 196 w 90"/>
              <a:gd name="T67" fmla="*/ 37 h 47"/>
              <a:gd name="T68" fmla="*/ 216 w 90"/>
              <a:gd name="T69" fmla="*/ 37 h 47"/>
              <a:gd name="T70" fmla="*/ 237 w 90"/>
              <a:gd name="T71" fmla="*/ 23 h 47"/>
              <a:gd name="T72" fmla="*/ 249 w 90"/>
              <a:gd name="T73" fmla="*/ 19 h 47"/>
              <a:gd name="T74" fmla="*/ 272 w 90"/>
              <a:gd name="T75" fmla="*/ 12 h 47"/>
              <a:gd name="T76" fmla="*/ 296 w 90"/>
              <a:gd name="T77" fmla="*/ 19 h 47"/>
              <a:gd name="T78" fmla="*/ 303 w 90"/>
              <a:gd name="T79" fmla="*/ 23 h 47"/>
              <a:gd name="T80" fmla="*/ 307 w 90"/>
              <a:gd name="T81" fmla="*/ 41 h 47"/>
              <a:gd name="T82" fmla="*/ 307 w 90"/>
              <a:gd name="T83" fmla="*/ 48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0"/>
              <a:gd name="T127" fmla="*/ 0 h 47"/>
              <a:gd name="T128" fmla="*/ 90 w 90"/>
              <a:gd name="T129" fmla="*/ 47 h 4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0" h="47">
                <a:moveTo>
                  <a:pt x="81" y="13"/>
                </a:moveTo>
                <a:cubicBezTo>
                  <a:pt x="84" y="13"/>
                  <a:pt x="83" y="14"/>
                  <a:pt x="86" y="16"/>
                </a:cubicBezTo>
                <a:cubicBezTo>
                  <a:pt x="90" y="16"/>
                  <a:pt x="90" y="22"/>
                  <a:pt x="89" y="25"/>
                </a:cubicBezTo>
                <a:cubicBezTo>
                  <a:pt x="86" y="28"/>
                  <a:pt x="86" y="25"/>
                  <a:pt x="83" y="30"/>
                </a:cubicBezTo>
                <a:cubicBezTo>
                  <a:pt x="80" y="34"/>
                  <a:pt x="77" y="31"/>
                  <a:pt x="72" y="34"/>
                </a:cubicBezTo>
                <a:cubicBezTo>
                  <a:pt x="66" y="37"/>
                  <a:pt x="64" y="41"/>
                  <a:pt x="60" y="41"/>
                </a:cubicBezTo>
                <a:cubicBezTo>
                  <a:pt x="54" y="41"/>
                  <a:pt x="57" y="44"/>
                  <a:pt x="51" y="45"/>
                </a:cubicBezTo>
                <a:cubicBezTo>
                  <a:pt x="45" y="47"/>
                  <a:pt x="46" y="44"/>
                  <a:pt x="40" y="44"/>
                </a:cubicBezTo>
                <a:cubicBezTo>
                  <a:pt x="34" y="44"/>
                  <a:pt x="34" y="39"/>
                  <a:pt x="26" y="39"/>
                </a:cubicBezTo>
                <a:cubicBezTo>
                  <a:pt x="19" y="39"/>
                  <a:pt x="17" y="41"/>
                  <a:pt x="17" y="37"/>
                </a:cubicBezTo>
                <a:cubicBezTo>
                  <a:pt x="16" y="34"/>
                  <a:pt x="20" y="39"/>
                  <a:pt x="22" y="36"/>
                </a:cubicBezTo>
                <a:cubicBezTo>
                  <a:pt x="23" y="34"/>
                  <a:pt x="23" y="31"/>
                  <a:pt x="20" y="30"/>
                </a:cubicBezTo>
                <a:cubicBezTo>
                  <a:pt x="19" y="30"/>
                  <a:pt x="22" y="27"/>
                  <a:pt x="17" y="27"/>
                </a:cubicBezTo>
                <a:cubicBezTo>
                  <a:pt x="10" y="25"/>
                  <a:pt x="7" y="28"/>
                  <a:pt x="7" y="25"/>
                </a:cubicBezTo>
                <a:cubicBezTo>
                  <a:pt x="7" y="24"/>
                  <a:pt x="11" y="25"/>
                  <a:pt x="14" y="24"/>
                </a:cubicBezTo>
                <a:cubicBezTo>
                  <a:pt x="16" y="22"/>
                  <a:pt x="17" y="25"/>
                  <a:pt x="22" y="24"/>
                </a:cubicBezTo>
                <a:cubicBezTo>
                  <a:pt x="26" y="20"/>
                  <a:pt x="19" y="24"/>
                  <a:pt x="19" y="20"/>
                </a:cubicBezTo>
                <a:cubicBezTo>
                  <a:pt x="19" y="19"/>
                  <a:pt x="26" y="17"/>
                  <a:pt x="20" y="17"/>
                </a:cubicBezTo>
                <a:cubicBezTo>
                  <a:pt x="14" y="16"/>
                  <a:pt x="14" y="16"/>
                  <a:pt x="10" y="17"/>
                </a:cubicBezTo>
                <a:cubicBezTo>
                  <a:pt x="5" y="19"/>
                  <a:pt x="0" y="16"/>
                  <a:pt x="2" y="16"/>
                </a:cubicBezTo>
                <a:cubicBezTo>
                  <a:pt x="4" y="14"/>
                  <a:pt x="7" y="16"/>
                  <a:pt x="5" y="14"/>
                </a:cubicBezTo>
                <a:cubicBezTo>
                  <a:pt x="5" y="11"/>
                  <a:pt x="8" y="14"/>
                  <a:pt x="8" y="11"/>
                </a:cubicBezTo>
                <a:cubicBezTo>
                  <a:pt x="8" y="8"/>
                  <a:pt x="10" y="5"/>
                  <a:pt x="13" y="8"/>
                </a:cubicBezTo>
                <a:cubicBezTo>
                  <a:pt x="16" y="10"/>
                  <a:pt x="22" y="13"/>
                  <a:pt x="20" y="10"/>
                </a:cubicBezTo>
                <a:cubicBezTo>
                  <a:pt x="19" y="8"/>
                  <a:pt x="14" y="8"/>
                  <a:pt x="13" y="6"/>
                </a:cubicBezTo>
                <a:cubicBezTo>
                  <a:pt x="11" y="5"/>
                  <a:pt x="14" y="2"/>
                  <a:pt x="19" y="3"/>
                </a:cubicBezTo>
                <a:cubicBezTo>
                  <a:pt x="23" y="5"/>
                  <a:pt x="20" y="5"/>
                  <a:pt x="26" y="8"/>
                </a:cubicBezTo>
                <a:cubicBezTo>
                  <a:pt x="31" y="11"/>
                  <a:pt x="26" y="11"/>
                  <a:pt x="28" y="16"/>
                </a:cubicBezTo>
                <a:cubicBezTo>
                  <a:pt x="31" y="22"/>
                  <a:pt x="31" y="11"/>
                  <a:pt x="34" y="14"/>
                </a:cubicBezTo>
                <a:cubicBezTo>
                  <a:pt x="36" y="17"/>
                  <a:pt x="37" y="14"/>
                  <a:pt x="36" y="11"/>
                </a:cubicBezTo>
                <a:cubicBezTo>
                  <a:pt x="34" y="10"/>
                  <a:pt x="37" y="5"/>
                  <a:pt x="39" y="10"/>
                </a:cubicBezTo>
                <a:cubicBezTo>
                  <a:pt x="42" y="14"/>
                  <a:pt x="43" y="14"/>
                  <a:pt x="43" y="11"/>
                </a:cubicBezTo>
                <a:cubicBezTo>
                  <a:pt x="43" y="8"/>
                  <a:pt x="49" y="5"/>
                  <a:pt x="49" y="8"/>
                </a:cubicBezTo>
                <a:cubicBezTo>
                  <a:pt x="51" y="11"/>
                  <a:pt x="52" y="13"/>
                  <a:pt x="52" y="10"/>
                </a:cubicBezTo>
                <a:cubicBezTo>
                  <a:pt x="52" y="6"/>
                  <a:pt x="54" y="5"/>
                  <a:pt x="57" y="10"/>
                </a:cubicBezTo>
                <a:cubicBezTo>
                  <a:pt x="60" y="13"/>
                  <a:pt x="60" y="5"/>
                  <a:pt x="63" y="6"/>
                </a:cubicBezTo>
                <a:cubicBezTo>
                  <a:pt x="66" y="8"/>
                  <a:pt x="68" y="6"/>
                  <a:pt x="66" y="5"/>
                </a:cubicBezTo>
                <a:cubicBezTo>
                  <a:pt x="64" y="2"/>
                  <a:pt x="71" y="0"/>
                  <a:pt x="72" y="3"/>
                </a:cubicBezTo>
                <a:cubicBezTo>
                  <a:pt x="75" y="10"/>
                  <a:pt x="75" y="5"/>
                  <a:pt x="78" y="5"/>
                </a:cubicBezTo>
                <a:cubicBezTo>
                  <a:pt x="81" y="3"/>
                  <a:pt x="83" y="3"/>
                  <a:pt x="80" y="6"/>
                </a:cubicBezTo>
                <a:cubicBezTo>
                  <a:pt x="75" y="10"/>
                  <a:pt x="84" y="6"/>
                  <a:pt x="81" y="11"/>
                </a:cubicBezTo>
                <a:cubicBezTo>
                  <a:pt x="80" y="11"/>
                  <a:pt x="80" y="13"/>
                  <a:pt x="81" y="1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31" name="Freeform 230"/>
          <p:cNvSpPr>
            <a:spLocks/>
          </p:cNvSpPr>
          <p:nvPr/>
        </p:nvSpPr>
        <p:spPr bwMode="auto">
          <a:xfrm>
            <a:off x="4014417" y="2717953"/>
            <a:ext cx="117126" cy="149923"/>
          </a:xfrm>
          <a:custGeom>
            <a:avLst/>
            <a:gdLst>
              <a:gd name="T0" fmla="*/ 88 w 37"/>
              <a:gd name="T1" fmla="*/ 33 h 51"/>
              <a:gd name="T2" fmla="*/ 81 w 37"/>
              <a:gd name="T3" fmla="*/ 45 h 51"/>
              <a:gd name="T4" fmla="*/ 104 w 37"/>
              <a:gd name="T5" fmla="*/ 60 h 51"/>
              <a:gd name="T6" fmla="*/ 111 w 37"/>
              <a:gd name="T7" fmla="*/ 52 h 51"/>
              <a:gd name="T8" fmla="*/ 113 w 37"/>
              <a:gd name="T9" fmla="*/ 64 h 51"/>
              <a:gd name="T10" fmla="*/ 125 w 37"/>
              <a:gd name="T11" fmla="*/ 64 h 51"/>
              <a:gd name="T12" fmla="*/ 125 w 37"/>
              <a:gd name="T13" fmla="*/ 72 h 51"/>
              <a:gd name="T14" fmla="*/ 132 w 37"/>
              <a:gd name="T15" fmla="*/ 87 h 51"/>
              <a:gd name="T16" fmla="*/ 132 w 37"/>
              <a:gd name="T17" fmla="*/ 136 h 51"/>
              <a:gd name="T18" fmla="*/ 121 w 37"/>
              <a:gd name="T19" fmla="*/ 151 h 51"/>
              <a:gd name="T20" fmla="*/ 104 w 37"/>
              <a:gd name="T21" fmla="*/ 151 h 51"/>
              <a:gd name="T22" fmla="*/ 69 w 37"/>
              <a:gd name="T23" fmla="*/ 169 h 51"/>
              <a:gd name="T24" fmla="*/ 67 w 37"/>
              <a:gd name="T25" fmla="*/ 177 h 51"/>
              <a:gd name="T26" fmla="*/ 25 w 37"/>
              <a:gd name="T27" fmla="*/ 181 h 51"/>
              <a:gd name="T28" fmla="*/ 23 w 37"/>
              <a:gd name="T29" fmla="*/ 177 h 51"/>
              <a:gd name="T30" fmla="*/ 15 w 37"/>
              <a:gd name="T31" fmla="*/ 165 h 51"/>
              <a:gd name="T32" fmla="*/ 12 w 37"/>
              <a:gd name="T33" fmla="*/ 151 h 51"/>
              <a:gd name="T34" fmla="*/ 25 w 37"/>
              <a:gd name="T35" fmla="*/ 148 h 51"/>
              <a:gd name="T36" fmla="*/ 44 w 37"/>
              <a:gd name="T37" fmla="*/ 136 h 51"/>
              <a:gd name="T38" fmla="*/ 48 w 37"/>
              <a:gd name="T39" fmla="*/ 128 h 51"/>
              <a:gd name="T40" fmla="*/ 25 w 37"/>
              <a:gd name="T41" fmla="*/ 128 h 51"/>
              <a:gd name="T42" fmla="*/ 44 w 37"/>
              <a:gd name="T43" fmla="*/ 113 h 51"/>
              <a:gd name="T44" fmla="*/ 36 w 37"/>
              <a:gd name="T45" fmla="*/ 105 h 51"/>
              <a:gd name="T46" fmla="*/ 23 w 37"/>
              <a:gd name="T47" fmla="*/ 87 h 51"/>
              <a:gd name="T48" fmla="*/ 33 w 37"/>
              <a:gd name="T49" fmla="*/ 76 h 51"/>
              <a:gd name="T50" fmla="*/ 23 w 37"/>
              <a:gd name="T51" fmla="*/ 64 h 51"/>
              <a:gd name="T52" fmla="*/ 15 w 37"/>
              <a:gd name="T53" fmla="*/ 60 h 51"/>
              <a:gd name="T54" fmla="*/ 44 w 37"/>
              <a:gd name="T55" fmla="*/ 60 h 51"/>
              <a:gd name="T56" fmla="*/ 56 w 37"/>
              <a:gd name="T57" fmla="*/ 60 h 51"/>
              <a:gd name="T58" fmla="*/ 69 w 37"/>
              <a:gd name="T59" fmla="*/ 45 h 51"/>
              <a:gd name="T60" fmla="*/ 56 w 37"/>
              <a:gd name="T61" fmla="*/ 41 h 51"/>
              <a:gd name="T62" fmla="*/ 67 w 37"/>
              <a:gd name="T63" fmla="*/ 23 h 51"/>
              <a:gd name="T64" fmla="*/ 88 w 37"/>
              <a:gd name="T65" fmla="*/ 12 h 51"/>
              <a:gd name="T66" fmla="*/ 104 w 37"/>
              <a:gd name="T67" fmla="*/ 4 h 51"/>
              <a:gd name="T68" fmla="*/ 104 w 37"/>
              <a:gd name="T69" fmla="*/ 19 h 51"/>
              <a:gd name="T70" fmla="*/ 88 w 37"/>
              <a:gd name="T71" fmla="*/ 33 h 5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7"/>
              <a:gd name="T109" fmla="*/ 0 h 51"/>
              <a:gd name="T110" fmla="*/ 37 w 37"/>
              <a:gd name="T111" fmla="*/ 51 h 5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7" h="51">
                <a:moveTo>
                  <a:pt x="24" y="9"/>
                </a:moveTo>
                <a:cubicBezTo>
                  <a:pt x="21" y="9"/>
                  <a:pt x="25" y="11"/>
                  <a:pt x="22" y="12"/>
                </a:cubicBezTo>
                <a:cubicBezTo>
                  <a:pt x="18" y="14"/>
                  <a:pt x="28" y="19"/>
                  <a:pt x="28" y="16"/>
                </a:cubicBezTo>
                <a:cubicBezTo>
                  <a:pt x="28" y="14"/>
                  <a:pt x="30" y="12"/>
                  <a:pt x="30" y="14"/>
                </a:cubicBezTo>
                <a:cubicBezTo>
                  <a:pt x="31" y="17"/>
                  <a:pt x="31" y="16"/>
                  <a:pt x="31" y="17"/>
                </a:cubicBezTo>
                <a:cubicBezTo>
                  <a:pt x="33" y="19"/>
                  <a:pt x="33" y="17"/>
                  <a:pt x="34" y="17"/>
                </a:cubicBezTo>
                <a:cubicBezTo>
                  <a:pt x="36" y="17"/>
                  <a:pt x="36" y="19"/>
                  <a:pt x="34" y="19"/>
                </a:cubicBezTo>
                <a:cubicBezTo>
                  <a:pt x="34" y="19"/>
                  <a:pt x="34" y="20"/>
                  <a:pt x="36" y="23"/>
                </a:cubicBezTo>
                <a:cubicBezTo>
                  <a:pt x="37" y="26"/>
                  <a:pt x="37" y="31"/>
                  <a:pt x="36" y="36"/>
                </a:cubicBezTo>
                <a:cubicBezTo>
                  <a:pt x="33" y="40"/>
                  <a:pt x="36" y="40"/>
                  <a:pt x="33" y="40"/>
                </a:cubicBezTo>
                <a:cubicBezTo>
                  <a:pt x="30" y="40"/>
                  <a:pt x="31" y="40"/>
                  <a:pt x="28" y="40"/>
                </a:cubicBezTo>
                <a:cubicBezTo>
                  <a:pt x="24" y="42"/>
                  <a:pt x="21" y="47"/>
                  <a:pt x="19" y="45"/>
                </a:cubicBezTo>
                <a:cubicBezTo>
                  <a:pt x="19" y="42"/>
                  <a:pt x="19" y="45"/>
                  <a:pt x="18" y="47"/>
                </a:cubicBezTo>
                <a:cubicBezTo>
                  <a:pt x="18" y="48"/>
                  <a:pt x="4" y="51"/>
                  <a:pt x="7" y="48"/>
                </a:cubicBezTo>
                <a:cubicBezTo>
                  <a:pt x="12" y="44"/>
                  <a:pt x="3" y="50"/>
                  <a:pt x="6" y="47"/>
                </a:cubicBezTo>
                <a:cubicBezTo>
                  <a:pt x="7" y="44"/>
                  <a:pt x="0" y="47"/>
                  <a:pt x="4" y="44"/>
                </a:cubicBezTo>
                <a:cubicBezTo>
                  <a:pt x="7" y="39"/>
                  <a:pt x="0" y="44"/>
                  <a:pt x="3" y="40"/>
                </a:cubicBezTo>
                <a:cubicBezTo>
                  <a:pt x="6" y="37"/>
                  <a:pt x="9" y="40"/>
                  <a:pt x="7" y="39"/>
                </a:cubicBezTo>
                <a:cubicBezTo>
                  <a:pt x="6" y="37"/>
                  <a:pt x="7" y="36"/>
                  <a:pt x="12" y="36"/>
                </a:cubicBezTo>
                <a:cubicBezTo>
                  <a:pt x="16" y="36"/>
                  <a:pt x="15" y="34"/>
                  <a:pt x="13" y="34"/>
                </a:cubicBezTo>
                <a:cubicBezTo>
                  <a:pt x="12" y="34"/>
                  <a:pt x="3" y="37"/>
                  <a:pt x="7" y="34"/>
                </a:cubicBezTo>
                <a:cubicBezTo>
                  <a:pt x="12" y="31"/>
                  <a:pt x="7" y="30"/>
                  <a:pt x="12" y="30"/>
                </a:cubicBezTo>
                <a:cubicBezTo>
                  <a:pt x="16" y="28"/>
                  <a:pt x="12" y="26"/>
                  <a:pt x="10" y="28"/>
                </a:cubicBezTo>
                <a:cubicBezTo>
                  <a:pt x="9" y="28"/>
                  <a:pt x="3" y="25"/>
                  <a:pt x="6" y="23"/>
                </a:cubicBezTo>
                <a:cubicBezTo>
                  <a:pt x="7" y="22"/>
                  <a:pt x="6" y="22"/>
                  <a:pt x="9" y="20"/>
                </a:cubicBezTo>
                <a:cubicBezTo>
                  <a:pt x="12" y="19"/>
                  <a:pt x="3" y="20"/>
                  <a:pt x="6" y="17"/>
                </a:cubicBezTo>
                <a:cubicBezTo>
                  <a:pt x="7" y="16"/>
                  <a:pt x="4" y="17"/>
                  <a:pt x="4" y="16"/>
                </a:cubicBezTo>
                <a:cubicBezTo>
                  <a:pt x="6" y="14"/>
                  <a:pt x="9" y="14"/>
                  <a:pt x="12" y="16"/>
                </a:cubicBezTo>
                <a:cubicBezTo>
                  <a:pt x="13" y="16"/>
                  <a:pt x="13" y="14"/>
                  <a:pt x="15" y="16"/>
                </a:cubicBezTo>
                <a:cubicBezTo>
                  <a:pt x="18" y="16"/>
                  <a:pt x="16" y="14"/>
                  <a:pt x="19" y="12"/>
                </a:cubicBezTo>
                <a:cubicBezTo>
                  <a:pt x="22" y="9"/>
                  <a:pt x="16" y="11"/>
                  <a:pt x="15" y="11"/>
                </a:cubicBezTo>
                <a:cubicBezTo>
                  <a:pt x="15" y="9"/>
                  <a:pt x="19" y="9"/>
                  <a:pt x="18" y="6"/>
                </a:cubicBezTo>
                <a:cubicBezTo>
                  <a:pt x="18" y="5"/>
                  <a:pt x="22" y="3"/>
                  <a:pt x="24" y="3"/>
                </a:cubicBezTo>
                <a:cubicBezTo>
                  <a:pt x="27" y="3"/>
                  <a:pt x="25" y="0"/>
                  <a:pt x="28" y="1"/>
                </a:cubicBezTo>
                <a:cubicBezTo>
                  <a:pt x="31" y="3"/>
                  <a:pt x="28" y="3"/>
                  <a:pt x="28" y="5"/>
                </a:cubicBezTo>
                <a:cubicBezTo>
                  <a:pt x="25" y="6"/>
                  <a:pt x="27" y="9"/>
                  <a:pt x="24" y="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32" name="Freeform 231"/>
          <p:cNvSpPr>
            <a:spLocks/>
          </p:cNvSpPr>
          <p:nvPr/>
        </p:nvSpPr>
        <p:spPr bwMode="auto">
          <a:xfrm>
            <a:off x="6513645" y="2836074"/>
            <a:ext cx="823178" cy="363450"/>
          </a:xfrm>
          <a:custGeom>
            <a:avLst/>
            <a:gdLst>
              <a:gd name="T0" fmla="*/ 864 w 257"/>
              <a:gd name="T1" fmla="*/ 105 h 124"/>
              <a:gd name="T2" fmla="*/ 833 w 257"/>
              <a:gd name="T3" fmla="*/ 180 h 124"/>
              <a:gd name="T4" fmla="*/ 845 w 257"/>
              <a:gd name="T5" fmla="*/ 199 h 124"/>
              <a:gd name="T6" fmla="*/ 878 w 257"/>
              <a:gd name="T7" fmla="*/ 199 h 124"/>
              <a:gd name="T8" fmla="*/ 901 w 257"/>
              <a:gd name="T9" fmla="*/ 188 h 124"/>
              <a:gd name="T10" fmla="*/ 942 w 257"/>
              <a:gd name="T11" fmla="*/ 209 h 124"/>
              <a:gd name="T12" fmla="*/ 957 w 257"/>
              <a:gd name="T13" fmla="*/ 244 h 124"/>
              <a:gd name="T14" fmla="*/ 924 w 257"/>
              <a:gd name="T15" fmla="*/ 244 h 124"/>
              <a:gd name="T16" fmla="*/ 897 w 257"/>
              <a:gd name="T17" fmla="*/ 244 h 124"/>
              <a:gd name="T18" fmla="*/ 856 w 257"/>
              <a:gd name="T19" fmla="*/ 261 h 124"/>
              <a:gd name="T20" fmla="*/ 845 w 257"/>
              <a:gd name="T21" fmla="*/ 285 h 124"/>
              <a:gd name="T22" fmla="*/ 812 w 257"/>
              <a:gd name="T23" fmla="*/ 300 h 124"/>
              <a:gd name="T24" fmla="*/ 777 w 257"/>
              <a:gd name="T25" fmla="*/ 325 h 124"/>
              <a:gd name="T26" fmla="*/ 721 w 257"/>
              <a:gd name="T27" fmla="*/ 315 h 124"/>
              <a:gd name="T28" fmla="*/ 709 w 257"/>
              <a:gd name="T29" fmla="*/ 345 h 124"/>
              <a:gd name="T30" fmla="*/ 721 w 257"/>
              <a:gd name="T31" fmla="*/ 375 h 124"/>
              <a:gd name="T32" fmla="*/ 680 w 257"/>
              <a:gd name="T33" fmla="*/ 401 h 124"/>
              <a:gd name="T34" fmla="*/ 649 w 257"/>
              <a:gd name="T35" fmla="*/ 428 h 124"/>
              <a:gd name="T36" fmla="*/ 634 w 257"/>
              <a:gd name="T37" fmla="*/ 428 h 124"/>
              <a:gd name="T38" fmla="*/ 601 w 257"/>
              <a:gd name="T39" fmla="*/ 428 h 124"/>
              <a:gd name="T40" fmla="*/ 577 w 257"/>
              <a:gd name="T41" fmla="*/ 432 h 124"/>
              <a:gd name="T42" fmla="*/ 517 w 257"/>
              <a:gd name="T43" fmla="*/ 461 h 124"/>
              <a:gd name="T44" fmla="*/ 504 w 257"/>
              <a:gd name="T45" fmla="*/ 461 h 124"/>
              <a:gd name="T46" fmla="*/ 492 w 257"/>
              <a:gd name="T47" fmla="*/ 449 h 124"/>
              <a:gd name="T48" fmla="*/ 440 w 257"/>
              <a:gd name="T49" fmla="*/ 437 h 124"/>
              <a:gd name="T50" fmla="*/ 376 w 257"/>
              <a:gd name="T51" fmla="*/ 416 h 124"/>
              <a:gd name="T52" fmla="*/ 281 w 257"/>
              <a:gd name="T53" fmla="*/ 416 h 124"/>
              <a:gd name="T54" fmla="*/ 260 w 257"/>
              <a:gd name="T55" fmla="*/ 408 h 124"/>
              <a:gd name="T56" fmla="*/ 240 w 257"/>
              <a:gd name="T57" fmla="*/ 375 h 124"/>
              <a:gd name="T58" fmla="*/ 207 w 257"/>
              <a:gd name="T59" fmla="*/ 345 h 124"/>
              <a:gd name="T60" fmla="*/ 143 w 257"/>
              <a:gd name="T61" fmla="*/ 315 h 124"/>
              <a:gd name="T62" fmla="*/ 101 w 257"/>
              <a:gd name="T63" fmla="*/ 312 h 124"/>
              <a:gd name="T64" fmla="*/ 91 w 257"/>
              <a:gd name="T65" fmla="*/ 285 h 124"/>
              <a:gd name="T66" fmla="*/ 97 w 257"/>
              <a:gd name="T67" fmla="*/ 252 h 124"/>
              <a:gd name="T68" fmla="*/ 68 w 257"/>
              <a:gd name="T69" fmla="*/ 195 h 124"/>
              <a:gd name="T70" fmla="*/ 56 w 257"/>
              <a:gd name="T71" fmla="*/ 188 h 124"/>
              <a:gd name="T72" fmla="*/ 33 w 257"/>
              <a:gd name="T73" fmla="*/ 180 h 124"/>
              <a:gd name="T74" fmla="*/ 8 w 257"/>
              <a:gd name="T75" fmla="*/ 135 h 124"/>
              <a:gd name="T76" fmla="*/ 45 w 257"/>
              <a:gd name="T77" fmla="*/ 116 h 124"/>
              <a:gd name="T78" fmla="*/ 79 w 257"/>
              <a:gd name="T79" fmla="*/ 89 h 124"/>
              <a:gd name="T80" fmla="*/ 153 w 257"/>
              <a:gd name="T81" fmla="*/ 72 h 124"/>
              <a:gd name="T82" fmla="*/ 200 w 257"/>
              <a:gd name="T83" fmla="*/ 83 h 124"/>
              <a:gd name="T84" fmla="*/ 316 w 257"/>
              <a:gd name="T85" fmla="*/ 89 h 124"/>
              <a:gd name="T86" fmla="*/ 308 w 257"/>
              <a:gd name="T87" fmla="*/ 37 h 124"/>
              <a:gd name="T88" fmla="*/ 372 w 257"/>
              <a:gd name="T89" fmla="*/ 19 h 124"/>
              <a:gd name="T90" fmla="*/ 436 w 257"/>
              <a:gd name="T91" fmla="*/ 48 h 124"/>
              <a:gd name="T92" fmla="*/ 492 w 257"/>
              <a:gd name="T93" fmla="*/ 89 h 124"/>
              <a:gd name="T94" fmla="*/ 572 w 257"/>
              <a:gd name="T95" fmla="*/ 93 h 124"/>
              <a:gd name="T96" fmla="*/ 638 w 257"/>
              <a:gd name="T97" fmla="*/ 132 h 124"/>
              <a:gd name="T98" fmla="*/ 732 w 257"/>
              <a:gd name="T99" fmla="*/ 124 h 124"/>
              <a:gd name="T100" fmla="*/ 804 w 257"/>
              <a:gd name="T101" fmla="*/ 89 h 124"/>
              <a:gd name="T102" fmla="*/ 864 w 257"/>
              <a:gd name="T103" fmla="*/ 105 h 12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57"/>
              <a:gd name="T157" fmla="*/ 0 h 124"/>
              <a:gd name="T158" fmla="*/ 257 w 257"/>
              <a:gd name="T159" fmla="*/ 124 h 12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57" h="124">
                <a:moveTo>
                  <a:pt x="230" y="28"/>
                </a:moveTo>
                <a:cubicBezTo>
                  <a:pt x="219" y="50"/>
                  <a:pt x="225" y="45"/>
                  <a:pt x="222" y="48"/>
                </a:cubicBezTo>
                <a:cubicBezTo>
                  <a:pt x="219" y="50"/>
                  <a:pt x="223" y="55"/>
                  <a:pt x="225" y="53"/>
                </a:cubicBezTo>
                <a:cubicBezTo>
                  <a:pt x="227" y="52"/>
                  <a:pt x="231" y="52"/>
                  <a:pt x="234" y="53"/>
                </a:cubicBezTo>
                <a:cubicBezTo>
                  <a:pt x="237" y="56"/>
                  <a:pt x="234" y="50"/>
                  <a:pt x="240" y="50"/>
                </a:cubicBezTo>
                <a:cubicBezTo>
                  <a:pt x="246" y="50"/>
                  <a:pt x="248" y="53"/>
                  <a:pt x="251" y="56"/>
                </a:cubicBezTo>
                <a:cubicBezTo>
                  <a:pt x="254" y="59"/>
                  <a:pt x="257" y="64"/>
                  <a:pt x="255" y="65"/>
                </a:cubicBezTo>
                <a:cubicBezTo>
                  <a:pt x="252" y="67"/>
                  <a:pt x="248" y="64"/>
                  <a:pt x="246" y="65"/>
                </a:cubicBezTo>
                <a:cubicBezTo>
                  <a:pt x="245" y="67"/>
                  <a:pt x="243" y="64"/>
                  <a:pt x="239" y="65"/>
                </a:cubicBezTo>
                <a:cubicBezTo>
                  <a:pt x="236" y="69"/>
                  <a:pt x="231" y="67"/>
                  <a:pt x="228" y="70"/>
                </a:cubicBezTo>
                <a:cubicBezTo>
                  <a:pt x="225" y="75"/>
                  <a:pt x="228" y="75"/>
                  <a:pt x="225" y="76"/>
                </a:cubicBezTo>
                <a:cubicBezTo>
                  <a:pt x="222" y="80"/>
                  <a:pt x="219" y="81"/>
                  <a:pt x="216" y="80"/>
                </a:cubicBezTo>
                <a:cubicBezTo>
                  <a:pt x="211" y="80"/>
                  <a:pt x="213" y="84"/>
                  <a:pt x="207" y="87"/>
                </a:cubicBezTo>
                <a:cubicBezTo>
                  <a:pt x="199" y="90"/>
                  <a:pt x="196" y="83"/>
                  <a:pt x="192" y="84"/>
                </a:cubicBezTo>
                <a:cubicBezTo>
                  <a:pt x="189" y="84"/>
                  <a:pt x="189" y="87"/>
                  <a:pt x="189" y="92"/>
                </a:cubicBezTo>
                <a:cubicBezTo>
                  <a:pt x="189" y="95"/>
                  <a:pt x="195" y="98"/>
                  <a:pt x="192" y="100"/>
                </a:cubicBezTo>
                <a:cubicBezTo>
                  <a:pt x="187" y="103"/>
                  <a:pt x="185" y="103"/>
                  <a:pt x="181" y="107"/>
                </a:cubicBezTo>
                <a:cubicBezTo>
                  <a:pt x="178" y="112"/>
                  <a:pt x="175" y="111"/>
                  <a:pt x="173" y="114"/>
                </a:cubicBezTo>
                <a:cubicBezTo>
                  <a:pt x="172" y="115"/>
                  <a:pt x="170" y="112"/>
                  <a:pt x="169" y="114"/>
                </a:cubicBezTo>
                <a:cubicBezTo>
                  <a:pt x="166" y="115"/>
                  <a:pt x="166" y="114"/>
                  <a:pt x="160" y="114"/>
                </a:cubicBezTo>
                <a:cubicBezTo>
                  <a:pt x="155" y="114"/>
                  <a:pt x="158" y="112"/>
                  <a:pt x="154" y="115"/>
                </a:cubicBezTo>
                <a:cubicBezTo>
                  <a:pt x="151" y="118"/>
                  <a:pt x="151" y="115"/>
                  <a:pt x="138" y="123"/>
                </a:cubicBezTo>
                <a:cubicBezTo>
                  <a:pt x="137" y="124"/>
                  <a:pt x="137" y="121"/>
                  <a:pt x="134" y="123"/>
                </a:cubicBezTo>
                <a:cubicBezTo>
                  <a:pt x="132" y="123"/>
                  <a:pt x="135" y="118"/>
                  <a:pt x="131" y="120"/>
                </a:cubicBezTo>
                <a:cubicBezTo>
                  <a:pt x="126" y="123"/>
                  <a:pt x="120" y="117"/>
                  <a:pt x="117" y="117"/>
                </a:cubicBezTo>
                <a:cubicBezTo>
                  <a:pt x="114" y="117"/>
                  <a:pt x="111" y="111"/>
                  <a:pt x="100" y="111"/>
                </a:cubicBezTo>
                <a:cubicBezTo>
                  <a:pt x="90" y="112"/>
                  <a:pt x="88" y="112"/>
                  <a:pt x="75" y="111"/>
                </a:cubicBezTo>
                <a:cubicBezTo>
                  <a:pt x="72" y="109"/>
                  <a:pt x="69" y="112"/>
                  <a:pt x="69" y="109"/>
                </a:cubicBezTo>
                <a:cubicBezTo>
                  <a:pt x="67" y="104"/>
                  <a:pt x="65" y="107"/>
                  <a:pt x="64" y="100"/>
                </a:cubicBezTo>
                <a:cubicBezTo>
                  <a:pt x="62" y="93"/>
                  <a:pt x="64" y="100"/>
                  <a:pt x="55" y="92"/>
                </a:cubicBezTo>
                <a:cubicBezTo>
                  <a:pt x="47" y="84"/>
                  <a:pt x="43" y="84"/>
                  <a:pt x="38" y="84"/>
                </a:cubicBezTo>
                <a:cubicBezTo>
                  <a:pt x="34" y="84"/>
                  <a:pt x="31" y="83"/>
                  <a:pt x="27" y="83"/>
                </a:cubicBezTo>
                <a:cubicBezTo>
                  <a:pt x="23" y="83"/>
                  <a:pt x="23" y="78"/>
                  <a:pt x="24" y="76"/>
                </a:cubicBezTo>
                <a:cubicBezTo>
                  <a:pt x="27" y="72"/>
                  <a:pt x="24" y="73"/>
                  <a:pt x="26" y="67"/>
                </a:cubicBezTo>
                <a:cubicBezTo>
                  <a:pt x="27" y="61"/>
                  <a:pt x="20" y="55"/>
                  <a:pt x="18" y="52"/>
                </a:cubicBezTo>
                <a:cubicBezTo>
                  <a:pt x="18" y="50"/>
                  <a:pt x="17" y="53"/>
                  <a:pt x="15" y="50"/>
                </a:cubicBezTo>
                <a:cubicBezTo>
                  <a:pt x="14" y="47"/>
                  <a:pt x="12" y="52"/>
                  <a:pt x="9" y="48"/>
                </a:cubicBezTo>
                <a:cubicBezTo>
                  <a:pt x="5" y="47"/>
                  <a:pt x="0" y="41"/>
                  <a:pt x="2" y="36"/>
                </a:cubicBezTo>
                <a:cubicBezTo>
                  <a:pt x="6" y="30"/>
                  <a:pt x="5" y="35"/>
                  <a:pt x="12" y="31"/>
                </a:cubicBezTo>
                <a:cubicBezTo>
                  <a:pt x="18" y="30"/>
                  <a:pt x="12" y="28"/>
                  <a:pt x="21" y="24"/>
                </a:cubicBezTo>
                <a:cubicBezTo>
                  <a:pt x="31" y="19"/>
                  <a:pt x="37" y="16"/>
                  <a:pt x="41" y="19"/>
                </a:cubicBezTo>
                <a:cubicBezTo>
                  <a:pt x="46" y="22"/>
                  <a:pt x="52" y="16"/>
                  <a:pt x="53" y="22"/>
                </a:cubicBezTo>
                <a:cubicBezTo>
                  <a:pt x="55" y="27"/>
                  <a:pt x="81" y="31"/>
                  <a:pt x="84" y="24"/>
                </a:cubicBezTo>
                <a:cubicBezTo>
                  <a:pt x="85" y="17"/>
                  <a:pt x="76" y="17"/>
                  <a:pt x="82" y="10"/>
                </a:cubicBezTo>
                <a:cubicBezTo>
                  <a:pt x="88" y="0"/>
                  <a:pt x="85" y="0"/>
                  <a:pt x="99" y="5"/>
                </a:cubicBezTo>
                <a:cubicBezTo>
                  <a:pt x="111" y="11"/>
                  <a:pt x="116" y="5"/>
                  <a:pt x="116" y="13"/>
                </a:cubicBezTo>
                <a:cubicBezTo>
                  <a:pt x="116" y="21"/>
                  <a:pt x="123" y="27"/>
                  <a:pt x="131" y="24"/>
                </a:cubicBezTo>
                <a:cubicBezTo>
                  <a:pt x="140" y="21"/>
                  <a:pt x="141" y="21"/>
                  <a:pt x="152" y="25"/>
                </a:cubicBezTo>
                <a:cubicBezTo>
                  <a:pt x="163" y="28"/>
                  <a:pt x="157" y="31"/>
                  <a:pt x="170" y="35"/>
                </a:cubicBezTo>
                <a:cubicBezTo>
                  <a:pt x="190" y="39"/>
                  <a:pt x="182" y="31"/>
                  <a:pt x="195" y="33"/>
                </a:cubicBezTo>
                <a:cubicBezTo>
                  <a:pt x="207" y="33"/>
                  <a:pt x="204" y="17"/>
                  <a:pt x="214" y="24"/>
                </a:cubicBezTo>
                <a:cubicBezTo>
                  <a:pt x="223" y="30"/>
                  <a:pt x="223" y="24"/>
                  <a:pt x="230" y="2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33" name="Freeform 232"/>
          <p:cNvSpPr>
            <a:spLocks/>
          </p:cNvSpPr>
          <p:nvPr/>
        </p:nvSpPr>
        <p:spPr bwMode="auto">
          <a:xfrm>
            <a:off x="6147421" y="2787614"/>
            <a:ext cx="1568822" cy="1075207"/>
          </a:xfrm>
          <a:custGeom>
            <a:avLst/>
            <a:gdLst>
              <a:gd name="T0" fmla="*/ 1661 w 490"/>
              <a:gd name="T1" fmla="*/ 510 h 367"/>
              <a:gd name="T2" fmla="*/ 1609 w 490"/>
              <a:gd name="T3" fmla="*/ 533 h 367"/>
              <a:gd name="T4" fmla="*/ 1558 w 490"/>
              <a:gd name="T5" fmla="*/ 564 h 367"/>
              <a:gd name="T6" fmla="*/ 1498 w 490"/>
              <a:gd name="T7" fmla="*/ 601 h 367"/>
              <a:gd name="T8" fmla="*/ 1442 w 490"/>
              <a:gd name="T9" fmla="*/ 641 h 367"/>
              <a:gd name="T10" fmla="*/ 1438 w 490"/>
              <a:gd name="T11" fmla="*/ 601 h 367"/>
              <a:gd name="T12" fmla="*/ 1417 w 490"/>
              <a:gd name="T13" fmla="*/ 568 h 367"/>
              <a:gd name="T14" fmla="*/ 1322 w 490"/>
              <a:gd name="T15" fmla="*/ 630 h 367"/>
              <a:gd name="T16" fmla="*/ 1374 w 490"/>
              <a:gd name="T17" fmla="*/ 713 h 367"/>
              <a:gd name="T18" fmla="*/ 1442 w 490"/>
              <a:gd name="T19" fmla="*/ 701 h 367"/>
              <a:gd name="T20" fmla="*/ 1450 w 490"/>
              <a:gd name="T21" fmla="*/ 725 h 367"/>
              <a:gd name="T22" fmla="*/ 1397 w 490"/>
              <a:gd name="T23" fmla="*/ 765 h 367"/>
              <a:gd name="T24" fmla="*/ 1428 w 490"/>
              <a:gd name="T25" fmla="*/ 901 h 367"/>
              <a:gd name="T26" fmla="*/ 1397 w 490"/>
              <a:gd name="T27" fmla="*/ 924 h 367"/>
              <a:gd name="T28" fmla="*/ 1442 w 490"/>
              <a:gd name="T29" fmla="*/ 965 h 367"/>
              <a:gd name="T30" fmla="*/ 1454 w 490"/>
              <a:gd name="T31" fmla="*/ 1005 h 367"/>
              <a:gd name="T32" fmla="*/ 1432 w 490"/>
              <a:gd name="T33" fmla="*/ 1069 h 367"/>
              <a:gd name="T34" fmla="*/ 1386 w 490"/>
              <a:gd name="T35" fmla="*/ 1126 h 367"/>
              <a:gd name="T36" fmla="*/ 1374 w 490"/>
              <a:gd name="T37" fmla="*/ 1174 h 367"/>
              <a:gd name="T38" fmla="*/ 1345 w 490"/>
              <a:gd name="T39" fmla="*/ 1209 h 367"/>
              <a:gd name="T40" fmla="*/ 1300 w 490"/>
              <a:gd name="T41" fmla="*/ 1250 h 367"/>
              <a:gd name="T42" fmla="*/ 1262 w 490"/>
              <a:gd name="T43" fmla="*/ 1284 h 367"/>
              <a:gd name="T44" fmla="*/ 1225 w 490"/>
              <a:gd name="T45" fmla="*/ 1294 h 367"/>
              <a:gd name="T46" fmla="*/ 1190 w 490"/>
              <a:gd name="T47" fmla="*/ 1302 h 367"/>
              <a:gd name="T48" fmla="*/ 1141 w 490"/>
              <a:gd name="T49" fmla="*/ 1325 h 367"/>
              <a:gd name="T50" fmla="*/ 1093 w 490"/>
              <a:gd name="T51" fmla="*/ 1366 h 367"/>
              <a:gd name="T52" fmla="*/ 1081 w 490"/>
              <a:gd name="T53" fmla="*/ 1325 h 367"/>
              <a:gd name="T54" fmla="*/ 1044 w 490"/>
              <a:gd name="T55" fmla="*/ 1325 h 367"/>
              <a:gd name="T56" fmla="*/ 998 w 490"/>
              <a:gd name="T57" fmla="*/ 1284 h 367"/>
              <a:gd name="T58" fmla="*/ 924 w 490"/>
              <a:gd name="T59" fmla="*/ 1281 h 367"/>
              <a:gd name="T60" fmla="*/ 877 w 490"/>
              <a:gd name="T61" fmla="*/ 1281 h 367"/>
              <a:gd name="T62" fmla="*/ 829 w 490"/>
              <a:gd name="T63" fmla="*/ 1325 h 367"/>
              <a:gd name="T64" fmla="*/ 772 w 490"/>
              <a:gd name="T65" fmla="*/ 1294 h 367"/>
              <a:gd name="T66" fmla="*/ 734 w 490"/>
              <a:gd name="T67" fmla="*/ 1230 h 367"/>
              <a:gd name="T68" fmla="*/ 757 w 490"/>
              <a:gd name="T69" fmla="*/ 1164 h 367"/>
              <a:gd name="T70" fmla="*/ 716 w 490"/>
              <a:gd name="T71" fmla="*/ 1069 h 367"/>
              <a:gd name="T72" fmla="*/ 664 w 490"/>
              <a:gd name="T73" fmla="*/ 1029 h 367"/>
              <a:gd name="T74" fmla="*/ 541 w 490"/>
              <a:gd name="T75" fmla="*/ 1085 h 367"/>
              <a:gd name="T76" fmla="*/ 476 w 490"/>
              <a:gd name="T77" fmla="*/ 1085 h 367"/>
              <a:gd name="T78" fmla="*/ 396 w 490"/>
              <a:gd name="T79" fmla="*/ 1073 h 367"/>
              <a:gd name="T80" fmla="*/ 349 w 490"/>
              <a:gd name="T81" fmla="*/ 1050 h 367"/>
              <a:gd name="T82" fmla="*/ 252 w 490"/>
              <a:gd name="T83" fmla="*/ 980 h 367"/>
              <a:gd name="T84" fmla="*/ 155 w 490"/>
              <a:gd name="T85" fmla="*/ 905 h 367"/>
              <a:gd name="T86" fmla="*/ 177 w 490"/>
              <a:gd name="T87" fmla="*/ 837 h 367"/>
              <a:gd name="T88" fmla="*/ 169 w 490"/>
              <a:gd name="T89" fmla="*/ 757 h 367"/>
              <a:gd name="T90" fmla="*/ 80 w 490"/>
              <a:gd name="T91" fmla="*/ 736 h 367"/>
              <a:gd name="T92" fmla="*/ 45 w 490"/>
              <a:gd name="T93" fmla="*/ 672 h 367"/>
              <a:gd name="T94" fmla="*/ 27 w 490"/>
              <a:gd name="T95" fmla="*/ 589 h 367"/>
              <a:gd name="T96" fmla="*/ 148 w 490"/>
              <a:gd name="T97" fmla="*/ 537 h 367"/>
              <a:gd name="T98" fmla="*/ 212 w 490"/>
              <a:gd name="T99" fmla="*/ 397 h 367"/>
              <a:gd name="T100" fmla="*/ 287 w 490"/>
              <a:gd name="T101" fmla="*/ 293 h 367"/>
              <a:gd name="T102" fmla="*/ 417 w 490"/>
              <a:gd name="T103" fmla="*/ 207 h 367"/>
              <a:gd name="T104" fmla="*/ 528 w 490"/>
              <a:gd name="T105" fmla="*/ 316 h 367"/>
              <a:gd name="T106" fmla="*/ 670 w 490"/>
              <a:gd name="T107" fmla="*/ 440 h 367"/>
              <a:gd name="T108" fmla="*/ 924 w 490"/>
              <a:gd name="T109" fmla="*/ 513 h 367"/>
              <a:gd name="T110" fmla="*/ 1066 w 490"/>
              <a:gd name="T111" fmla="*/ 492 h 367"/>
              <a:gd name="T112" fmla="*/ 1153 w 490"/>
              <a:gd name="T113" fmla="*/ 380 h 367"/>
              <a:gd name="T114" fmla="*/ 1329 w 490"/>
              <a:gd name="T115" fmla="*/ 312 h 367"/>
              <a:gd name="T116" fmla="*/ 1310 w 490"/>
              <a:gd name="T117" fmla="*/ 263 h 367"/>
              <a:gd name="T118" fmla="*/ 1405 w 490"/>
              <a:gd name="T119" fmla="*/ 89 h 367"/>
              <a:gd name="T120" fmla="*/ 1661 w 490"/>
              <a:gd name="T121" fmla="*/ 188 h 367"/>
              <a:gd name="T122" fmla="*/ 1813 w 490"/>
              <a:gd name="T123" fmla="*/ 240 h 367"/>
              <a:gd name="T124" fmla="*/ 1725 w 490"/>
              <a:gd name="T125" fmla="*/ 461 h 36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90"/>
              <a:gd name="T190" fmla="*/ 0 h 367"/>
              <a:gd name="T191" fmla="*/ 490 w 490"/>
              <a:gd name="T192" fmla="*/ 367 h 36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90" h="367">
                <a:moveTo>
                  <a:pt x="453" y="131"/>
                </a:moveTo>
                <a:cubicBezTo>
                  <a:pt x="453" y="128"/>
                  <a:pt x="453" y="131"/>
                  <a:pt x="452" y="129"/>
                </a:cubicBezTo>
                <a:cubicBezTo>
                  <a:pt x="450" y="128"/>
                  <a:pt x="452" y="126"/>
                  <a:pt x="449" y="125"/>
                </a:cubicBezTo>
                <a:cubicBezTo>
                  <a:pt x="446" y="125"/>
                  <a:pt x="449" y="132"/>
                  <a:pt x="446" y="131"/>
                </a:cubicBezTo>
                <a:cubicBezTo>
                  <a:pt x="443" y="131"/>
                  <a:pt x="444" y="134"/>
                  <a:pt x="441" y="136"/>
                </a:cubicBezTo>
                <a:cubicBezTo>
                  <a:pt x="440" y="137"/>
                  <a:pt x="441" y="136"/>
                  <a:pt x="438" y="136"/>
                </a:cubicBezTo>
                <a:cubicBezTo>
                  <a:pt x="436" y="137"/>
                  <a:pt x="433" y="134"/>
                  <a:pt x="433" y="137"/>
                </a:cubicBezTo>
                <a:cubicBezTo>
                  <a:pt x="433" y="140"/>
                  <a:pt x="436" y="140"/>
                  <a:pt x="435" y="142"/>
                </a:cubicBezTo>
                <a:cubicBezTo>
                  <a:pt x="433" y="143"/>
                  <a:pt x="433" y="142"/>
                  <a:pt x="432" y="142"/>
                </a:cubicBezTo>
                <a:cubicBezTo>
                  <a:pt x="430" y="143"/>
                  <a:pt x="429" y="142"/>
                  <a:pt x="427" y="142"/>
                </a:cubicBezTo>
                <a:cubicBezTo>
                  <a:pt x="426" y="142"/>
                  <a:pt x="426" y="137"/>
                  <a:pt x="424" y="139"/>
                </a:cubicBezTo>
                <a:cubicBezTo>
                  <a:pt x="423" y="140"/>
                  <a:pt x="424" y="139"/>
                  <a:pt x="423" y="140"/>
                </a:cubicBezTo>
                <a:cubicBezTo>
                  <a:pt x="421" y="142"/>
                  <a:pt x="423" y="142"/>
                  <a:pt x="421" y="143"/>
                </a:cubicBezTo>
                <a:cubicBezTo>
                  <a:pt x="420" y="145"/>
                  <a:pt x="418" y="148"/>
                  <a:pt x="417" y="148"/>
                </a:cubicBezTo>
                <a:cubicBezTo>
                  <a:pt x="414" y="148"/>
                  <a:pt x="415" y="150"/>
                  <a:pt x="414" y="150"/>
                </a:cubicBezTo>
                <a:cubicBezTo>
                  <a:pt x="412" y="150"/>
                  <a:pt x="414" y="151"/>
                  <a:pt x="412" y="151"/>
                </a:cubicBezTo>
                <a:cubicBezTo>
                  <a:pt x="409" y="153"/>
                  <a:pt x="411" y="153"/>
                  <a:pt x="409" y="153"/>
                </a:cubicBezTo>
                <a:cubicBezTo>
                  <a:pt x="408" y="153"/>
                  <a:pt x="406" y="156"/>
                  <a:pt x="405" y="157"/>
                </a:cubicBezTo>
                <a:cubicBezTo>
                  <a:pt x="405" y="159"/>
                  <a:pt x="405" y="159"/>
                  <a:pt x="405" y="159"/>
                </a:cubicBezTo>
                <a:cubicBezTo>
                  <a:pt x="401" y="162"/>
                  <a:pt x="400" y="159"/>
                  <a:pt x="398" y="160"/>
                </a:cubicBezTo>
                <a:cubicBezTo>
                  <a:pt x="397" y="162"/>
                  <a:pt x="397" y="159"/>
                  <a:pt x="395" y="162"/>
                </a:cubicBezTo>
                <a:cubicBezTo>
                  <a:pt x="395" y="164"/>
                  <a:pt x="392" y="162"/>
                  <a:pt x="391" y="164"/>
                </a:cubicBezTo>
                <a:cubicBezTo>
                  <a:pt x="389" y="165"/>
                  <a:pt x="388" y="165"/>
                  <a:pt x="386" y="168"/>
                </a:cubicBezTo>
                <a:cubicBezTo>
                  <a:pt x="386" y="171"/>
                  <a:pt x="383" y="170"/>
                  <a:pt x="383" y="170"/>
                </a:cubicBezTo>
                <a:cubicBezTo>
                  <a:pt x="383" y="170"/>
                  <a:pt x="385" y="171"/>
                  <a:pt x="383" y="171"/>
                </a:cubicBezTo>
                <a:cubicBezTo>
                  <a:pt x="380" y="171"/>
                  <a:pt x="379" y="174"/>
                  <a:pt x="379" y="171"/>
                </a:cubicBezTo>
                <a:cubicBezTo>
                  <a:pt x="379" y="168"/>
                  <a:pt x="379" y="171"/>
                  <a:pt x="380" y="170"/>
                </a:cubicBezTo>
                <a:cubicBezTo>
                  <a:pt x="382" y="167"/>
                  <a:pt x="382" y="170"/>
                  <a:pt x="383" y="168"/>
                </a:cubicBezTo>
                <a:cubicBezTo>
                  <a:pt x="383" y="165"/>
                  <a:pt x="380" y="164"/>
                  <a:pt x="380" y="164"/>
                </a:cubicBezTo>
                <a:cubicBezTo>
                  <a:pt x="379" y="164"/>
                  <a:pt x="382" y="162"/>
                  <a:pt x="382" y="160"/>
                </a:cubicBezTo>
                <a:cubicBezTo>
                  <a:pt x="380" y="160"/>
                  <a:pt x="383" y="160"/>
                  <a:pt x="386" y="156"/>
                </a:cubicBezTo>
                <a:cubicBezTo>
                  <a:pt x="388" y="153"/>
                  <a:pt x="388" y="153"/>
                  <a:pt x="386" y="151"/>
                </a:cubicBezTo>
                <a:cubicBezTo>
                  <a:pt x="383" y="148"/>
                  <a:pt x="385" y="148"/>
                  <a:pt x="383" y="148"/>
                </a:cubicBezTo>
                <a:cubicBezTo>
                  <a:pt x="382" y="150"/>
                  <a:pt x="380" y="146"/>
                  <a:pt x="379" y="148"/>
                </a:cubicBezTo>
                <a:cubicBezTo>
                  <a:pt x="376" y="150"/>
                  <a:pt x="379" y="150"/>
                  <a:pt x="376" y="151"/>
                </a:cubicBezTo>
                <a:cubicBezTo>
                  <a:pt x="374" y="154"/>
                  <a:pt x="376" y="156"/>
                  <a:pt x="373" y="156"/>
                </a:cubicBezTo>
                <a:cubicBezTo>
                  <a:pt x="371" y="157"/>
                  <a:pt x="363" y="160"/>
                  <a:pt x="363" y="164"/>
                </a:cubicBezTo>
                <a:cubicBezTo>
                  <a:pt x="363" y="167"/>
                  <a:pt x="362" y="168"/>
                  <a:pt x="359" y="168"/>
                </a:cubicBezTo>
                <a:cubicBezTo>
                  <a:pt x="357" y="167"/>
                  <a:pt x="357" y="171"/>
                  <a:pt x="356" y="168"/>
                </a:cubicBezTo>
                <a:cubicBezTo>
                  <a:pt x="354" y="167"/>
                  <a:pt x="351" y="167"/>
                  <a:pt x="351" y="168"/>
                </a:cubicBezTo>
                <a:cubicBezTo>
                  <a:pt x="351" y="170"/>
                  <a:pt x="350" y="171"/>
                  <a:pt x="351" y="174"/>
                </a:cubicBezTo>
                <a:cubicBezTo>
                  <a:pt x="351" y="178"/>
                  <a:pt x="353" y="178"/>
                  <a:pt x="354" y="178"/>
                </a:cubicBezTo>
                <a:cubicBezTo>
                  <a:pt x="354" y="179"/>
                  <a:pt x="357" y="179"/>
                  <a:pt x="359" y="179"/>
                </a:cubicBezTo>
                <a:cubicBezTo>
                  <a:pt x="360" y="178"/>
                  <a:pt x="363" y="182"/>
                  <a:pt x="362" y="184"/>
                </a:cubicBezTo>
                <a:cubicBezTo>
                  <a:pt x="360" y="185"/>
                  <a:pt x="362" y="190"/>
                  <a:pt x="365" y="190"/>
                </a:cubicBezTo>
                <a:cubicBezTo>
                  <a:pt x="370" y="190"/>
                  <a:pt x="370" y="190"/>
                  <a:pt x="370" y="188"/>
                </a:cubicBezTo>
                <a:cubicBezTo>
                  <a:pt x="368" y="187"/>
                  <a:pt x="371" y="187"/>
                  <a:pt x="373" y="185"/>
                </a:cubicBezTo>
                <a:cubicBezTo>
                  <a:pt x="373" y="182"/>
                  <a:pt x="377" y="182"/>
                  <a:pt x="379" y="184"/>
                </a:cubicBezTo>
                <a:cubicBezTo>
                  <a:pt x="379" y="184"/>
                  <a:pt x="379" y="185"/>
                  <a:pt x="380" y="185"/>
                </a:cubicBezTo>
                <a:cubicBezTo>
                  <a:pt x="382" y="184"/>
                  <a:pt x="380" y="185"/>
                  <a:pt x="383" y="187"/>
                </a:cubicBezTo>
                <a:cubicBezTo>
                  <a:pt x="388" y="187"/>
                  <a:pt x="385" y="184"/>
                  <a:pt x="388" y="185"/>
                </a:cubicBezTo>
                <a:cubicBezTo>
                  <a:pt x="388" y="187"/>
                  <a:pt x="392" y="187"/>
                  <a:pt x="391" y="188"/>
                </a:cubicBezTo>
                <a:cubicBezTo>
                  <a:pt x="388" y="192"/>
                  <a:pt x="392" y="192"/>
                  <a:pt x="389" y="193"/>
                </a:cubicBezTo>
                <a:cubicBezTo>
                  <a:pt x="386" y="195"/>
                  <a:pt x="388" y="192"/>
                  <a:pt x="386" y="192"/>
                </a:cubicBezTo>
                <a:cubicBezTo>
                  <a:pt x="385" y="193"/>
                  <a:pt x="386" y="190"/>
                  <a:pt x="385" y="193"/>
                </a:cubicBezTo>
                <a:cubicBezTo>
                  <a:pt x="382" y="195"/>
                  <a:pt x="382" y="193"/>
                  <a:pt x="380" y="195"/>
                </a:cubicBezTo>
                <a:cubicBezTo>
                  <a:pt x="377" y="196"/>
                  <a:pt x="377" y="198"/>
                  <a:pt x="377" y="198"/>
                </a:cubicBezTo>
                <a:cubicBezTo>
                  <a:pt x="376" y="198"/>
                  <a:pt x="376" y="201"/>
                  <a:pt x="374" y="201"/>
                </a:cubicBezTo>
                <a:cubicBezTo>
                  <a:pt x="371" y="202"/>
                  <a:pt x="373" y="199"/>
                  <a:pt x="371" y="199"/>
                </a:cubicBezTo>
                <a:cubicBezTo>
                  <a:pt x="370" y="201"/>
                  <a:pt x="373" y="202"/>
                  <a:pt x="371" y="204"/>
                </a:cubicBezTo>
                <a:cubicBezTo>
                  <a:pt x="370" y="204"/>
                  <a:pt x="371" y="206"/>
                  <a:pt x="368" y="206"/>
                </a:cubicBezTo>
                <a:cubicBezTo>
                  <a:pt x="366" y="207"/>
                  <a:pt x="360" y="216"/>
                  <a:pt x="363" y="215"/>
                </a:cubicBezTo>
                <a:cubicBezTo>
                  <a:pt x="368" y="215"/>
                  <a:pt x="365" y="218"/>
                  <a:pt x="370" y="220"/>
                </a:cubicBezTo>
                <a:cubicBezTo>
                  <a:pt x="374" y="221"/>
                  <a:pt x="373" y="227"/>
                  <a:pt x="376" y="232"/>
                </a:cubicBezTo>
                <a:cubicBezTo>
                  <a:pt x="379" y="237"/>
                  <a:pt x="376" y="237"/>
                  <a:pt x="379" y="240"/>
                </a:cubicBezTo>
                <a:cubicBezTo>
                  <a:pt x="382" y="241"/>
                  <a:pt x="380" y="241"/>
                  <a:pt x="382" y="244"/>
                </a:cubicBezTo>
                <a:cubicBezTo>
                  <a:pt x="385" y="246"/>
                  <a:pt x="386" y="249"/>
                  <a:pt x="383" y="247"/>
                </a:cubicBezTo>
                <a:cubicBezTo>
                  <a:pt x="379" y="246"/>
                  <a:pt x="379" y="247"/>
                  <a:pt x="377" y="246"/>
                </a:cubicBezTo>
                <a:cubicBezTo>
                  <a:pt x="376" y="246"/>
                  <a:pt x="377" y="244"/>
                  <a:pt x="376" y="244"/>
                </a:cubicBezTo>
                <a:cubicBezTo>
                  <a:pt x="374" y="243"/>
                  <a:pt x="373" y="246"/>
                  <a:pt x="371" y="246"/>
                </a:cubicBezTo>
                <a:cubicBezTo>
                  <a:pt x="370" y="244"/>
                  <a:pt x="368" y="240"/>
                  <a:pt x="368" y="241"/>
                </a:cubicBezTo>
                <a:cubicBezTo>
                  <a:pt x="366" y="243"/>
                  <a:pt x="371" y="247"/>
                  <a:pt x="374" y="244"/>
                </a:cubicBezTo>
                <a:cubicBezTo>
                  <a:pt x="374" y="244"/>
                  <a:pt x="377" y="246"/>
                  <a:pt x="376" y="246"/>
                </a:cubicBezTo>
                <a:cubicBezTo>
                  <a:pt x="376" y="247"/>
                  <a:pt x="377" y="247"/>
                  <a:pt x="380" y="251"/>
                </a:cubicBezTo>
                <a:cubicBezTo>
                  <a:pt x="383" y="254"/>
                  <a:pt x="386" y="257"/>
                  <a:pt x="383" y="257"/>
                </a:cubicBezTo>
                <a:cubicBezTo>
                  <a:pt x="382" y="257"/>
                  <a:pt x="377" y="260"/>
                  <a:pt x="377" y="261"/>
                </a:cubicBezTo>
                <a:cubicBezTo>
                  <a:pt x="377" y="263"/>
                  <a:pt x="374" y="260"/>
                  <a:pt x="373" y="263"/>
                </a:cubicBezTo>
                <a:cubicBezTo>
                  <a:pt x="373" y="265"/>
                  <a:pt x="374" y="261"/>
                  <a:pt x="374" y="263"/>
                </a:cubicBezTo>
                <a:cubicBezTo>
                  <a:pt x="376" y="268"/>
                  <a:pt x="379" y="260"/>
                  <a:pt x="382" y="265"/>
                </a:cubicBezTo>
                <a:cubicBezTo>
                  <a:pt x="385" y="268"/>
                  <a:pt x="388" y="266"/>
                  <a:pt x="386" y="268"/>
                </a:cubicBezTo>
                <a:cubicBezTo>
                  <a:pt x="382" y="271"/>
                  <a:pt x="385" y="268"/>
                  <a:pt x="385" y="272"/>
                </a:cubicBezTo>
                <a:cubicBezTo>
                  <a:pt x="386" y="277"/>
                  <a:pt x="380" y="274"/>
                  <a:pt x="383" y="275"/>
                </a:cubicBezTo>
                <a:cubicBezTo>
                  <a:pt x="385" y="277"/>
                  <a:pt x="382" y="277"/>
                  <a:pt x="383" y="279"/>
                </a:cubicBezTo>
                <a:cubicBezTo>
                  <a:pt x="383" y="280"/>
                  <a:pt x="380" y="279"/>
                  <a:pt x="382" y="282"/>
                </a:cubicBezTo>
                <a:cubicBezTo>
                  <a:pt x="383" y="285"/>
                  <a:pt x="382" y="283"/>
                  <a:pt x="380" y="285"/>
                </a:cubicBezTo>
                <a:cubicBezTo>
                  <a:pt x="380" y="286"/>
                  <a:pt x="380" y="280"/>
                  <a:pt x="379" y="285"/>
                </a:cubicBezTo>
                <a:cubicBezTo>
                  <a:pt x="377" y="289"/>
                  <a:pt x="374" y="289"/>
                  <a:pt x="374" y="291"/>
                </a:cubicBezTo>
                <a:cubicBezTo>
                  <a:pt x="376" y="293"/>
                  <a:pt x="373" y="297"/>
                  <a:pt x="371" y="299"/>
                </a:cubicBezTo>
                <a:cubicBezTo>
                  <a:pt x="370" y="299"/>
                  <a:pt x="373" y="300"/>
                  <a:pt x="370" y="302"/>
                </a:cubicBezTo>
                <a:cubicBezTo>
                  <a:pt x="368" y="302"/>
                  <a:pt x="370" y="299"/>
                  <a:pt x="368" y="300"/>
                </a:cubicBezTo>
                <a:cubicBezTo>
                  <a:pt x="365" y="300"/>
                  <a:pt x="368" y="300"/>
                  <a:pt x="368" y="302"/>
                </a:cubicBezTo>
                <a:cubicBezTo>
                  <a:pt x="370" y="305"/>
                  <a:pt x="371" y="303"/>
                  <a:pt x="368" y="303"/>
                </a:cubicBezTo>
                <a:cubicBezTo>
                  <a:pt x="366" y="305"/>
                  <a:pt x="365" y="308"/>
                  <a:pt x="366" y="307"/>
                </a:cubicBezTo>
                <a:cubicBezTo>
                  <a:pt x="370" y="307"/>
                  <a:pt x="365" y="310"/>
                  <a:pt x="366" y="313"/>
                </a:cubicBezTo>
                <a:cubicBezTo>
                  <a:pt x="368" y="314"/>
                  <a:pt x="366" y="316"/>
                  <a:pt x="365" y="313"/>
                </a:cubicBezTo>
                <a:cubicBezTo>
                  <a:pt x="363" y="311"/>
                  <a:pt x="362" y="313"/>
                  <a:pt x="363" y="314"/>
                </a:cubicBezTo>
                <a:cubicBezTo>
                  <a:pt x="363" y="314"/>
                  <a:pt x="366" y="314"/>
                  <a:pt x="363" y="316"/>
                </a:cubicBezTo>
                <a:cubicBezTo>
                  <a:pt x="362" y="317"/>
                  <a:pt x="362" y="314"/>
                  <a:pt x="360" y="316"/>
                </a:cubicBezTo>
                <a:cubicBezTo>
                  <a:pt x="360" y="317"/>
                  <a:pt x="363" y="317"/>
                  <a:pt x="362" y="319"/>
                </a:cubicBezTo>
                <a:cubicBezTo>
                  <a:pt x="359" y="320"/>
                  <a:pt x="359" y="324"/>
                  <a:pt x="357" y="322"/>
                </a:cubicBezTo>
                <a:cubicBezTo>
                  <a:pt x="356" y="320"/>
                  <a:pt x="356" y="324"/>
                  <a:pt x="356" y="322"/>
                </a:cubicBezTo>
                <a:cubicBezTo>
                  <a:pt x="354" y="320"/>
                  <a:pt x="354" y="324"/>
                  <a:pt x="354" y="324"/>
                </a:cubicBezTo>
                <a:cubicBezTo>
                  <a:pt x="356" y="325"/>
                  <a:pt x="353" y="328"/>
                  <a:pt x="351" y="330"/>
                </a:cubicBezTo>
                <a:cubicBezTo>
                  <a:pt x="350" y="331"/>
                  <a:pt x="351" y="328"/>
                  <a:pt x="348" y="330"/>
                </a:cubicBezTo>
                <a:cubicBezTo>
                  <a:pt x="347" y="333"/>
                  <a:pt x="347" y="330"/>
                  <a:pt x="345" y="333"/>
                </a:cubicBezTo>
                <a:cubicBezTo>
                  <a:pt x="344" y="335"/>
                  <a:pt x="342" y="335"/>
                  <a:pt x="344" y="335"/>
                </a:cubicBezTo>
                <a:cubicBezTo>
                  <a:pt x="345" y="336"/>
                  <a:pt x="342" y="336"/>
                  <a:pt x="342" y="338"/>
                </a:cubicBezTo>
                <a:cubicBezTo>
                  <a:pt x="342" y="339"/>
                  <a:pt x="341" y="339"/>
                  <a:pt x="338" y="341"/>
                </a:cubicBezTo>
                <a:cubicBezTo>
                  <a:pt x="336" y="342"/>
                  <a:pt x="336" y="339"/>
                  <a:pt x="335" y="339"/>
                </a:cubicBezTo>
                <a:cubicBezTo>
                  <a:pt x="335" y="339"/>
                  <a:pt x="336" y="342"/>
                  <a:pt x="335" y="342"/>
                </a:cubicBezTo>
                <a:cubicBezTo>
                  <a:pt x="333" y="341"/>
                  <a:pt x="331" y="339"/>
                  <a:pt x="330" y="342"/>
                </a:cubicBezTo>
                <a:cubicBezTo>
                  <a:pt x="328" y="344"/>
                  <a:pt x="328" y="339"/>
                  <a:pt x="327" y="341"/>
                </a:cubicBezTo>
                <a:cubicBezTo>
                  <a:pt x="325" y="341"/>
                  <a:pt x="328" y="342"/>
                  <a:pt x="327" y="344"/>
                </a:cubicBezTo>
                <a:cubicBezTo>
                  <a:pt x="325" y="344"/>
                  <a:pt x="325" y="341"/>
                  <a:pt x="325" y="342"/>
                </a:cubicBezTo>
                <a:cubicBezTo>
                  <a:pt x="324" y="344"/>
                  <a:pt x="325" y="344"/>
                  <a:pt x="325" y="345"/>
                </a:cubicBezTo>
                <a:cubicBezTo>
                  <a:pt x="324" y="345"/>
                  <a:pt x="324" y="345"/>
                  <a:pt x="322" y="345"/>
                </a:cubicBezTo>
                <a:cubicBezTo>
                  <a:pt x="321" y="344"/>
                  <a:pt x="322" y="344"/>
                  <a:pt x="321" y="342"/>
                </a:cubicBezTo>
                <a:cubicBezTo>
                  <a:pt x="319" y="341"/>
                  <a:pt x="319" y="338"/>
                  <a:pt x="318" y="339"/>
                </a:cubicBezTo>
                <a:cubicBezTo>
                  <a:pt x="318" y="339"/>
                  <a:pt x="319" y="344"/>
                  <a:pt x="319" y="345"/>
                </a:cubicBezTo>
                <a:cubicBezTo>
                  <a:pt x="318" y="348"/>
                  <a:pt x="318" y="345"/>
                  <a:pt x="316" y="347"/>
                </a:cubicBezTo>
                <a:cubicBezTo>
                  <a:pt x="316" y="348"/>
                  <a:pt x="315" y="345"/>
                  <a:pt x="315" y="348"/>
                </a:cubicBezTo>
                <a:cubicBezTo>
                  <a:pt x="315" y="352"/>
                  <a:pt x="313" y="347"/>
                  <a:pt x="312" y="350"/>
                </a:cubicBezTo>
                <a:cubicBezTo>
                  <a:pt x="310" y="352"/>
                  <a:pt x="310" y="348"/>
                  <a:pt x="309" y="350"/>
                </a:cubicBezTo>
                <a:cubicBezTo>
                  <a:pt x="307" y="353"/>
                  <a:pt x="309" y="352"/>
                  <a:pt x="307" y="350"/>
                </a:cubicBezTo>
                <a:cubicBezTo>
                  <a:pt x="304" y="350"/>
                  <a:pt x="307" y="352"/>
                  <a:pt x="303" y="353"/>
                </a:cubicBezTo>
                <a:cubicBezTo>
                  <a:pt x="298" y="355"/>
                  <a:pt x="300" y="353"/>
                  <a:pt x="296" y="355"/>
                </a:cubicBezTo>
                <a:cubicBezTo>
                  <a:pt x="293" y="356"/>
                  <a:pt x="292" y="358"/>
                  <a:pt x="292" y="359"/>
                </a:cubicBezTo>
                <a:cubicBezTo>
                  <a:pt x="292" y="361"/>
                  <a:pt x="293" y="358"/>
                  <a:pt x="293" y="361"/>
                </a:cubicBezTo>
                <a:cubicBezTo>
                  <a:pt x="293" y="364"/>
                  <a:pt x="296" y="364"/>
                  <a:pt x="292" y="366"/>
                </a:cubicBezTo>
                <a:cubicBezTo>
                  <a:pt x="289" y="367"/>
                  <a:pt x="290" y="366"/>
                  <a:pt x="290" y="364"/>
                </a:cubicBezTo>
                <a:cubicBezTo>
                  <a:pt x="289" y="363"/>
                  <a:pt x="287" y="363"/>
                  <a:pt x="289" y="361"/>
                </a:cubicBezTo>
                <a:cubicBezTo>
                  <a:pt x="289" y="359"/>
                  <a:pt x="287" y="361"/>
                  <a:pt x="287" y="358"/>
                </a:cubicBezTo>
                <a:cubicBezTo>
                  <a:pt x="289" y="355"/>
                  <a:pt x="290" y="355"/>
                  <a:pt x="289" y="353"/>
                </a:cubicBezTo>
                <a:cubicBezTo>
                  <a:pt x="289" y="353"/>
                  <a:pt x="289" y="355"/>
                  <a:pt x="287" y="353"/>
                </a:cubicBezTo>
                <a:cubicBezTo>
                  <a:pt x="286" y="350"/>
                  <a:pt x="286" y="352"/>
                  <a:pt x="287" y="353"/>
                </a:cubicBezTo>
                <a:cubicBezTo>
                  <a:pt x="287" y="355"/>
                  <a:pt x="286" y="353"/>
                  <a:pt x="284" y="355"/>
                </a:cubicBezTo>
                <a:cubicBezTo>
                  <a:pt x="281" y="355"/>
                  <a:pt x="286" y="352"/>
                  <a:pt x="283" y="352"/>
                </a:cubicBezTo>
                <a:cubicBezTo>
                  <a:pt x="280" y="352"/>
                  <a:pt x="280" y="348"/>
                  <a:pt x="278" y="350"/>
                </a:cubicBezTo>
                <a:cubicBezTo>
                  <a:pt x="278" y="352"/>
                  <a:pt x="280" y="352"/>
                  <a:pt x="278" y="353"/>
                </a:cubicBezTo>
                <a:cubicBezTo>
                  <a:pt x="278" y="353"/>
                  <a:pt x="277" y="350"/>
                  <a:pt x="277" y="353"/>
                </a:cubicBezTo>
                <a:cubicBezTo>
                  <a:pt x="277" y="355"/>
                  <a:pt x="275" y="353"/>
                  <a:pt x="275" y="353"/>
                </a:cubicBezTo>
                <a:cubicBezTo>
                  <a:pt x="272" y="352"/>
                  <a:pt x="271" y="353"/>
                  <a:pt x="269" y="352"/>
                </a:cubicBezTo>
                <a:cubicBezTo>
                  <a:pt x="269" y="350"/>
                  <a:pt x="268" y="352"/>
                  <a:pt x="268" y="350"/>
                </a:cubicBezTo>
                <a:cubicBezTo>
                  <a:pt x="266" y="347"/>
                  <a:pt x="265" y="348"/>
                  <a:pt x="265" y="347"/>
                </a:cubicBezTo>
                <a:cubicBezTo>
                  <a:pt x="265" y="344"/>
                  <a:pt x="262" y="345"/>
                  <a:pt x="265" y="342"/>
                </a:cubicBezTo>
                <a:cubicBezTo>
                  <a:pt x="266" y="339"/>
                  <a:pt x="265" y="339"/>
                  <a:pt x="263" y="339"/>
                </a:cubicBezTo>
                <a:cubicBezTo>
                  <a:pt x="260" y="341"/>
                  <a:pt x="262" y="338"/>
                  <a:pt x="258" y="339"/>
                </a:cubicBezTo>
                <a:cubicBezTo>
                  <a:pt x="255" y="339"/>
                  <a:pt x="254" y="333"/>
                  <a:pt x="252" y="335"/>
                </a:cubicBezTo>
                <a:cubicBezTo>
                  <a:pt x="251" y="338"/>
                  <a:pt x="249" y="336"/>
                  <a:pt x="249" y="338"/>
                </a:cubicBezTo>
                <a:cubicBezTo>
                  <a:pt x="251" y="339"/>
                  <a:pt x="246" y="342"/>
                  <a:pt x="245" y="341"/>
                </a:cubicBezTo>
                <a:cubicBezTo>
                  <a:pt x="245" y="339"/>
                  <a:pt x="243" y="339"/>
                  <a:pt x="243" y="342"/>
                </a:cubicBezTo>
                <a:cubicBezTo>
                  <a:pt x="243" y="345"/>
                  <a:pt x="242" y="342"/>
                  <a:pt x="240" y="341"/>
                </a:cubicBezTo>
                <a:cubicBezTo>
                  <a:pt x="240" y="341"/>
                  <a:pt x="240" y="342"/>
                  <a:pt x="239" y="341"/>
                </a:cubicBezTo>
                <a:cubicBezTo>
                  <a:pt x="237" y="338"/>
                  <a:pt x="237" y="344"/>
                  <a:pt x="236" y="344"/>
                </a:cubicBezTo>
                <a:cubicBezTo>
                  <a:pt x="234" y="344"/>
                  <a:pt x="236" y="342"/>
                  <a:pt x="233" y="341"/>
                </a:cubicBezTo>
                <a:cubicBezTo>
                  <a:pt x="230" y="339"/>
                  <a:pt x="231" y="344"/>
                  <a:pt x="228" y="344"/>
                </a:cubicBezTo>
                <a:cubicBezTo>
                  <a:pt x="227" y="344"/>
                  <a:pt x="222" y="344"/>
                  <a:pt x="225" y="348"/>
                </a:cubicBezTo>
                <a:cubicBezTo>
                  <a:pt x="227" y="355"/>
                  <a:pt x="225" y="353"/>
                  <a:pt x="225" y="355"/>
                </a:cubicBezTo>
                <a:cubicBezTo>
                  <a:pt x="227" y="356"/>
                  <a:pt x="225" y="358"/>
                  <a:pt x="225" y="356"/>
                </a:cubicBezTo>
                <a:cubicBezTo>
                  <a:pt x="223" y="355"/>
                  <a:pt x="222" y="359"/>
                  <a:pt x="220" y="353"/>
                </a:cubicBezTo>
                <a:cubicBezTo>
                  <a:pt x="220" y="352"/>
                  <a:pt x="220" y="348"/>
                  <a:pt x="217" y="352"/>
                </a:cubicBezTo>
                <a:cubicBezTo>
                  <a:pt x="214" y="356"/>
                  <a:pt x="214" y="353"/>
                  <a:pt x="213" y="353"/>
                </a:cubicBezTo>
                <a:cubicBezTo>
                  <a:pt x="211" y="355"/>
                  <a:pt x="213" y="352"/>
                  <a:pt x="211" y="352"/>
                </a:cubicBezTo>
                <a:cubicBezTo>
                  <a:pt x="210" y="350"/>
                  <a:pt x="211" y="348"/>
                  <a:pt x="210" y="347"/>
                </a:cubicBezTo>
                <a:cubicBezTo>
                  <a:pt x="208" y="347"/>
                  <a:pt x="204" y="348"/>
                  <a:pt x="205" y="345"/>
                </a:cubicBezTo>
                <a:cubicBezTo>
                  <a:pt x="207" y="341"/>
                  <a:pt x="205" y="342"/>
                  <a:pt x="205" y="339"/>
                </a:cubicBezTo>
                <a:cubicBezTo>
                  <a:pt x="207" y="338"/>
                  <a:pt x="210" y="338"/>
                  <a:pt x="205" y="338"/>
                </a:cubicBezTo>
                <a:cubicBezTo>
                  <a:pt x="201" y="338"/>
                  <a:pt x="202" y="335"/>
                  <a:pt x="201" y="331"/>
                </a:cubicBezTo>
                <a:cubicBezTo>
                  <a:pt x="199" y="328"/>
                  <a:pt x="204" y="325"/>
                  <a:pt x="201" y="327"/>
                </a:cubicBezTo>
                <a:cubicBezTo>
                  <a:pt x="199" y="328"/>
                  <a:pt x="198" y="325"/>
                  <a:pt x="195" y="328"/>
                </a:cubicBezTo>
                <a:cubicBezTo>
                  <a:pt x="192" y="330"/>
                  <a:pt x="192" y="328"/>
                  <a:pt x="193" y="327"/>
                </a:cubicBezTo>
                <a:cubicBezTo>
                  <a:pt x="195" y="325"/>
                  <a:pt x="188" y="322"/>
                  <a:pt x="193" y="320"/>
                </a:cubicBezTo>
                <a:cubicBezTo>
                  <a:pt x="195" y="319"/>
                  <a:pt x="192" y="316"/>
                  <a:pt x="195" y="314"/>
                </a:cubicBezTo>
                <a:cubicBezTo>
                  <a:pt x="198" y="314"/>
                  <a:pt x="196" y="311"/>
                  <a:pt x="198" y="311"/>
                </a:cubicBezTo>
                <a:cubicBezTo>
                  <a:pt x="199" y="313"/>
                  <a:pt x="198" y="310"/>
                  <a:pt x="201" y="310"/>
                </a:cubicBezTo>
                <a:cubicBezTo>
                  <a:pt x="202" y="310"/>
                  <a:pt x="199" y="307"/>
                  <a:pt x="201" y="302"/>
                </a:cubicBezTo>
                <a:cubicBezTo>
                  <a:pt x="202" y="297"/>
                  <a:pt x="199" y="296"/>
                  <a:pt x="201" y="294"/>
                </a:cubicBezTo>
                <a:cubicBezTo>
                  <a:pt x="202" y="293"/>
                  <a:pt x="201" y="289"/>
                  <a:pt x="199" y="291"/>
                </a:cubicBezTo>
                <a:cubicBezTo>
                  <a:pt x="196" y="293"/>
                  <a:pt x="199" y="286"/>
                  <a:pt x="195" y="283"/>
                </a:cubicBezTo>
                <a:cubicBezTo>
                  <a:pt x="190" y="279"/>
                  <a:pt x="192" y="283"/>
                  <a:pt x="190" y="285"/>
                </a:cubicBezTo>
                <a:cubicBezTo>
                  <a:pt x="188" y="283"/>
                  <a:pt x="188" y="282"/>
                  <a:pt x="184" y="283"/>
                </a:cubicBezTo>
                <a:cubicBezTo>
                  <a:pt x="178" y="283"/>
                  <a:pt x="185" y="282"/>
                  <a:pt x="184" y="277"/>
                </a:cubicBezTo>
                <a:cubicBezTo>
                  <a:pt x="184" y="274"/>
                  <a:pt x="179" y="279"/>
                  <a:pt x="182" y="275"/>
                </a:cubicBezTo>
                <a:cubicBezTo>
                  <a:pt x="184" y="272"/>
                  <a:pt x="182" y="275"/>
                  <a:pt x="181" y="272"/>
                </a:cubicBezTo>
                <a:cubicBezTo>
                  <a:pt x="181" y="271"/>
                  <a:pt x="176" y="272"/>
                  <a:pt x="176" y="274"/>
                </a:cubicBezTo>
                <a:cubicBezTo>
                  <a:pt x="175" y="275"/>
                  <a:pt x="173" y="275"/>
                  <a:pt x="170" y="274"/>
                </a:cubicBezTo>
                <a:cubicBezTo>
                  <a:pt x="169" y="272"/>
                  <a:pt x="167" y="274"/>
                  <a:pt x="164" y="277"/>
                </a:cubicBezTo>
                <a:cubicBezTo>
                  <a:pt x="161" y="280"/>
                  <a:pt x="158" y="279"/>
                  <a:pt x="157" y="282"/>
                </a:cubicBezTo>
                <a:cubicBezTo>
                  <a:pt x="157" y="285"/>
                  <a:pt x="153" y="283"/>
                  <a:pt x="153" y="286"/>
                </a:cubicBezTo>
                <a:cubicBezTo>
                  <a:pt x="153" y="288"/>
                  <a:pt x="150" y="289"/>
                  <a:pt x="144" y="289"/>
                </a:cubicBezTo>
                <a:cubicBezTo>
                  <a:pt x="146" y="286"/>
                  <a:pt x="144" y="286"/>
                  <a:pt x="143" y="286"/>
                </a:cubicBezTo>
                <a:cubicBezTo>
                  <a:pt x="141" y="285"/>
                  <a:pt x="141" y="288"/>
                  <a:pt x="140" y="286"/>
                </a:cubicBezTo>
                <a:cubicBezTo>
                  <a:pt x="138" y="285"/>
                  <a:pt x="134" y="286"/>
                  <a:pt x="135" y="285"/>
                </a:cubicBezTo>
                <a:cubicBezTo>
                  <a:pt x="137" y="283"/>
                  <a:pt x="131" y="282"/>
                  <a:pt x="129" y="286"/>
                </a:cubicBezTo>
                <a:cubicBezTo>
                  <a:pt x="128" y="289"/>
                  <a:pt x="126" y="286"/>
                  <a:pt x="126" y="289"/>
                </a:cubicBezTo>
                <a:cubicBezTo>
                  <a:pt x="125" y="293"/>
                  <a:pt x="125" y="291"/>
                  <a:pt x="123" y="294"/>
                </a:cubicBezTo>
                <a:cubicBezTo>
                  <a:pt x="122" y="289"/>
                  <a:pt x="128" y="282"/>
                  <a:pt x="117" y="288"/>
                </a:cubicBezTo>
                <a:cubicBezTo>
                  <a:pt x="117" y="288"/>
                  <a:pt x="115" y="288"/>
                  <a:pt x="114" y="288"/>
                </a:cubicBezTo>
                <a:cubicBezTo>
                  <a:pt x="114" y="289"/>
                  <a:pt x="114" y="288"/>
                  <a:pt x="111" y="288"/>
                </a:cubicBezTo>
                <a:cubicBezTo>
                  <a:pt x="109" y="289"/>
                  <a:pt x="106" y="283"/>
                  <a:pt x="105" y="286"/>
                </a:cubicBezTo>
                <a:cubicBezTo>
                  <a:pt x="105" y="288"/>
                  <a:pt x="103" y="288"/>
                  <a:pt x="102" y="286"/>
                </a:cubicBezTo>
                <a:cubicBezTo>
                  <a:pt x="100" y="283"/>
                  <a:pt x="102" y="288"/>
                  <a:pt x="100" y="288"/>
                </a:cubicBezTo>
                <a:cubicBezTo>
                  <a:pt x="99" y="288"/>
                  <a:pt x="99" y="283"/>
                  <a:pt x="97" y="283"/>
                </a:cubicBezTo>
                <a:cubicBezTo>
                  <a:pt x="94" y="283"/>
                  <a:pt x="93" y="285"/>
                  <a:pt x="94" y="282"/>
                </a:cubicBezTo>
                <a:cubicBezTo>
                  <a:pt x="94" y="280"/>
                  <a:pt x="94" y="280"/>
                  <a:pt x="93" y="280"/>
                </a:cubicBezTo>
                <a:cubicBezTo>
                  <a:pt x="91" y="282"/>
                  <a:pt x="87" y="279"/>
                  <a:pt x="87" y="275"/>
                </a:cubicBezTo>
                <a:cubicBezTo>
                  <a:pt x="87" y="272"/>
                  <a:pt x="85" y="274"/>
                  <a:pt x="82" y="274"/>
                </a:cubicBezTo>
                <a:cubicBezTo>
                  <a:pt x="80" y="275"/>
                  <a:pt x="79" y="269"/>
                  <a:pt x="77" y="269"/>
                </a:cubicBezTo>
                <a:cubicBezTo>
                  <a:pt x="74" y="269"/>
                  <a:pt x="74" y="266"/>
                  <a:pt x="71" y="266"/>
                </a:cubicBezTo>
                <a:cubicBezTo>
                  <a:pt x="68" y="265"/>
                  <a:pt x="73" y="263"/>
                  <a:pt x="67" y="261"/>
                </a:cubicBezTo>
                <a:cubicBezTo>
                  <a:pt x="62" y="260"/>
                  <a:pt x="64" y="269"/>
                  <a:pt x="61" y="263"/>
                </a:cubicBezTo>
                <a:cubicBezTo>
                  <a:pt x="61" y="261"/>
                  <a:pt x="56" y="260"/>
                  <a:pt x="53" y="257"/>
                </a:cubicBezTo>
                <a:cubicBezTo>
                  <a:pt x="50" y="254"/>
                  <a:pt x="50" y="258"/>
                  <a:pt x="47" y="252"/>
                </a:cubicBezTo>
                <a:cubicBezTo>
                  <a:pt x="45" y="249"/>
                  <a:pt x="42" y="255"/>
                  <a:pt x="42" y="251"/>
                </a:cubicBezTo>
                <a:cubicBezTo>
                  <a:pt x="44" y="246"/>
                  <a:pt x="42" y="243"/>
                  <a:pt x="41" y="241"/>
                </a:cubicBezTo>
                <a:cubicBezTo>
                  <a:pt x="39" y="238"/>
                  <a:pt x="42" y="238"/>
                  <a:pt x="44" y="240"/>
                </a:cubicBezTo>
                <a:cubicBezTo>
                  <a:pt x="45" y="243"/>
                  <a:pt x="45" y="240"/>
                  <a:pt x="47" y="240"/>
                </a:cubicBezTo>
                <a:cubicBezTo>
                  <a:pt x="52" y="238"/>
                  <a:pt x="47" y="235"/>
                  <a:pt x="48" y="234"/>
                </a:cubicBezTo>
                <a:cubicBezTo>
                  <a:pt x="48" y="232"/>
                  <a:pt x="42" y="232"/>
                  <a:pt x="44" y="227"/>
                </a:cubicBezTo>
                <a:cubicBezTo>
                  <a:pt x="45" y="226"/>
                  <a:pt x="41" y="224"/>
                  <a:pt x="47" y="223"/>
                </a:cubicBezTo>
                <a:cubicBezTo>
                  <a:pt x="52" y="223"/>
                  <a:pt x="47" y="221"/>
                  <a:pt x="53" y="216"/>
                </a:cubicBezTo>
                <a:cubicBezTo>
                  <a:pt x="56" y="213"/>
                  <a:pt x="53" y="213"/>
                  <a:pt x="55" y="210"/>
                </a:cubicBezTo>
                <a:cubicBezTo>
                  <a:pt x="58" y="207"/>
                  <a:pt x="55" y="206"/>
                  <a:pt x="55" y="207"/>
                </a:cubicBezTo>
                <a:cubicBezTo>
                  <a:pt x="53" y="210"/>
                  <a:pt x="53" y="206"/>
                  <a:pt x="52" y="207"/>
                </a:cubicBezTo>
                <a:cubicBezTo>
                  <a:pt x="50" y="207"/>
                  <a:pt x="52" y="202"/>
                  <a:pt x="45" y="202"/>
                </a:cubicBezTo>
                <a:cubicBezTo>
                  <a:pt x="39" y="204"/>
                  <a:pt x="41" y="206"/>
                  <a:pt x="36" y="207"/>
                </a:cubicBezTo>
                <a:cubicBezTo>
                  <a:pt x="35" y="207"/>
                  <a:pt x="35" y="207"/>
                  <a:pt x="35" y="207"/>
                </a:cubicBezTo>
                <a:cubicBezTo>
                  <a:pt x="32" y="207"/>
                  <a:pt x="27" y="206"/>
                  <a:pt x="26" y="204"/>
                </a:cubicBezTo>
                <a:cubicBezTo>
                  <a:pt x="26" y="202"/>
                  <a:pt x="24" y="206"/>
                  <a:pt x="21" y="202"/>
                </a:cubicBezTo>
                <a:cubicBezTo>
                  <a:pt x="20" y="199"/>
                  <a:pt x="23" y="201"/>
                  <a:pt x="21" y="196"/>
                </a:cubicBezTo>
                <a:cubicBezTo>
                  <a:pt x="18" y="192"/>
                  <a:pt x="17" y="196"/>
                  <a:pt x="17" y="193"/>
                </a:cubicBezTo>
                <a:cubicBezTo>
                  <a:pt x="15" y="190"/>
                  <a:pt x="12" y="193"/>
                  <a:pt x="9" y="190"/>
                </a:cubicBezTo>
                <a:cubicBezTo>
                  <a:pt x="7" y="190"/>
                  <a:pt x="7" y="188"/>
                  <a:pt x="10" y="188"/>
                </a:cubicBezTo>
                <a:cubicBezTo>
                  <a:pt x="13" y="188"/>
                  <a:pt x="15" y="187"/>
                  <a:pt x="13" y="185"/>
                </a:cubicBezTo>
                <a:cubicBezTo>
                  <a:pt x="10" y="184"/>
                  <a:pt x="13" y="181"/>
                  <a:pt x="12" y="179"/>
                </a:cubicBezTo>
                <a:cubicBezTo>
                  <a:pt x="10" y="178"/>
                  <a:pt x="12" y="176"/>
                  <a:pt x="12" y="174"/>
                </a:cubicBezTo>
                <a:cubicBezTo>
                  <a:pt x="10" y="173"/>
                  <a:pt x="6" y="171"/>
                  <a:pt x="6" y="174"/>
                </a:cubicBezTo>
                <a:cubicBezTo>
                  <a:pt x="6" y="176"/>
                  <a:pt x="3" y="173"/>
                  <a:pt x="4" y="170"/>
                </a:cubicBezTo>
                <a:cubicBezTo>
                  <a:pt x="4" y="168"/>
                  <a:pt x="1" y="168"/>
                  <a:pt x="3" y="165"/>
                </a:cubicBezTo>
                <a:cubicBezTo>
                  <a:pt x="9" y="164"/>
                  <a:pt x="0" y="159"/>
                  <a:pt x="7" y="157"/>
                </a:cubicBezTo>
                <a:cubicBezTo>
                  <a:pt x="13" y="156"/>
                  <a:pt x="10" y="153"/>
                  <a:pt x="13" y="153"/>
                </a:cubicBezTo>
                <a:cubicBezTo>
                  <a:pt x="18" y="154"/>
                  <a:pt x="17" y="148"/>
                  <a:pt x="18" y="153"/>
                </a:cubicBezTo>
                <a:cubicBezTo>
                  <a:pt x="20" y="157"/>
                  <a:pt x="21" y="153"/>
                  <a:pt x="23" y="154"/>
                </a:cubicBezTo>
                <a:cubicBezTo>
                  <a:pt x="26" y="156"/>
                  <a:pt x="26" y="153"/>
                  <a:pt x="27" y="148"/>
                </a:cubicBezTo>
                <a:cubicBezTo>
                  <a:pt x="29" y="145"/>
                  <a:pt x="38" y="150"/>
                  <a:pt x="39" y="143"/>
                </a:cubicBezTo>
                <a:cubicBezTo>
                  <a:pt x="41" y="140"/>
                  <a:pt x="48" y="139"/>
                  <a:pt x="52" y="137"/>
                </a:cubicBezTo>
                <a:cubicBezTo>
                  <a:pt x="53" y="136"/>
                  <a:pt x="53" y="137"/>
                  <a:pt x="56" y="134"/>
                </a:cubicBezTo>
                <a:cubicBezTo>
                  <a:pt x="56" y="132"/>
                  <a:pt x="53" y="128"/>
                  <a:pt x="56" y="126"/>
                </a:cubicBezTo>
                <a:cubicBezTo>
                  <a:pt x="59" y="126"/>
                  <a:pt x="55" y="125"/>
                  <a:pt x="58" y="123"/>
                </a:cubicBezTo>
                <a:cubicBezTo>
                  <a:pt x="62" y="122"/>
                  <a:pt x="55" y="109"/>
                  <a:pt x="56" y="106"/>
                </a:cubicBezTo>
                <a:cubicBezTo>
                  <a:pt x="58" y="103"/>
                  <a:pt x="47" y="103"/>
                  <a:pt x="55" y="101"/>
                </a:cubicBezTo>
                <a:cubicBezTo>
                  <a:pt x="59" y="100"/>
                  <a:pt x="65" y="98"/>
                  <a:pt x="67" y="98"/>
                </a:cubicBezTo>
                <a:cubicBezTo>
                  <a:pt x="70" y="100"/>
                  <a:pt x="73" y="101"/>
                  <a:pt x="74" y="98"/>
                </a:cubicBezTo>
                <a:cubicBezTo>
                  <a:pt x="74" y="95"/>
                  <a:pt x="70" y="97"/>
                  <a:pt x="71" y="94"/>
                </a:cubicBezTo>
                <a:cubicBezTo>
                  <a:pt x="74" y="91"/>
                  <a:pt x="76" y="81"/>
                  <a:pt x="76" y="78"/>
                </a:cubicBezTo>
                <a:cubicBezTo>
                  <a:pt x="77" y="73"/>
                  <a:pt x="82" y="80"/>
                  <a:pt x="87" y="80"/>
                </a:cubicBezTo>
                <a:cubicBezTo>
                  <a:pt x="91" y="78"/>
                  <a:pt x="90" y="81"/>
                  <a:pt x="93" y="80"/>
                </a:cubicBezTo>
                <a:cubicBezTo>
                  <a:pt x="97" y="78"/>
                  <a:pt x="99" y="76"/>
                  <a:pt x="97" y="73"/>
                </a:cubicBezTo>
                <a:cubicBezTo>
                  <a:pt x="96" y="70"/>
                  <a:pt x="94" y="64"/>
                  <a:pt x="103" y="61"/>
                </a:cubicBezTo>
                <a:cubicBezTo>
                  <a:pt x="111" y="59"/>
                  <a:pt x="102" y="53"/>
                  <a:pt x="111" y="55"/>
                </a:cubicBezTo>
                <a:cubicBezTo>
                  <a:pt x="115" y="53"/>
                  <a:pt x="115" y="53"/>
                  <a:pt x="115" y="53"/>
                </a:cubicBezTo>
                <a:cubicBezTo>
                  <a:pt x="114" y="58"/>
                  <a:pt x="118" y="64"/>
                  <a:pt x="123" y="66"/>
                </a:cubicBezTo>
                <a:cubicBezTo>
                  <a:pt x="126" y="69"/>
                  <a:pt x="128" y="64"/>
                  <a:pt x="129" y="67"/>
                </a:cubicBezTo>
                <a:cubicBezTo>
                  <a:pt x="131" y="70"/>
                  <a:pt x="132" y="67"/>
                  <a:pt x="132" y="69"/>
                </a:cubicBezTo>
                <a:cubicBezTo>
                  <a:pt x="134" y="72"/>
                  <a:pt x="141" y="78"/>
                  <a:pt x="140" y="84"/>
                </a:cubicBezTo>
                <a:cubicBezTo>
                  <a:pt x="138" y="91"/>
                  <a:pt x="141" y="89"/>
                  <a:pt x="138" y="94"/>
                </a:cubicBezTo>
                <a:cubicBezTo>
                  <a:pt x="137" y="95"/>
                  <a:pt x="137" y="100"/>
                  <a:pt x="141" y="100"/>
                </a:cubicBezTo>
                <a:cubicBezTo>
                  <a:pt x="144" y="100"/>
                  <a:pt x="147" y="101"/>
                  <a:pt x="152" y="101"/>
                </a:cubicBezTo>
                <a:cubicBezTo>
                  <a:pt x="157" y="101"/>
                  <a:pt x="161" y="101"/>
                  <a:pt x="169" y="109"/>
                </a:cubicBezTo>
                <a:cubicBezTo>
                  <a:pt x="178" y="117"/>
                  <a:pt x="176" y="111"/>
                  <a:pt x="178" y="117"/>
                </a:cubicBezTo>
                <a:cubicBezTo>
                  <a:pt x="179" y="125"/>
                  <a:pt x="181" y="122"/>
                  <a:pt x="182" y="126"/>
                </a:cubicBezTo>
                <a:cubicBezTo>
                  <a:pt x="182" y="129"/>
                  <a:pt x="185" y="126"/>
                  <a:pt x="188" y="128"/>
                </a:cubicBezTo>
                <a:cubicBezTo>
                  <a:pt x="202" y="129"/>
                  <a:pt x="204" y="129"/>
                  <a:pt x="214" y="128"/>
                </a:cubicBezTo>
                <a:cubicBezTo>
                  <a:pt x="225" y="128"/>
                  <a:pt x="228" y="134"/>
                  <a:pt x="231" y="134"/>
                </a:cubicBezTo>
                <a:cubicBezTo>
                  <a:pt x="234" y="134"/>
                  <a:pt x="240" y="140"/>
                  <a:pt x="245" y="137"/>
                </a:cubicBezTo>
                <a:cubicBezTo>
                  <a:pt x="249" y="136"/>
                  <a:pt x="246" y="140"/>
                  <a:pt x="248" y="140"/>
                </a:cubicBezTo>
                <a:cubicBezTo>
                  <a:pt x="251" y="139"/>
                  <a:pt x="251" y="142"/>
                  <a:pt x="252" y="140"/>
                </a:cubicBezTo>
                <a:cubicBezTo>
                  <a:pt x="265" y="132"/>
                  <a:pt x="265" y="136"/>
                  <a:pt x="268" y="132"/>
                </a:cubicBezTo>
                <a:cubicBezTo>
                  <a:pt x="272" y="129"/>
                  <a:pt x="269" y="131"/>
                  <a:pt x="274" y="131"/>
                </a:cubicBezTo>
                <a:cubicBezTo>
                  <a:pt x="280" y="131"/>
                  <a:pt x="280" y="132"/>
                  <a:pt x="283" y="131"/>
                </a:cubicBezTo>
                <a:cubicBezTo>
                  <a:pt x="284" y="129"/>
                  <a:pt x="286" y="132"/>
                  <a:pt x="287" y="131"/>
                </a:cubicBezTo>
                <a:cubicBezTo>
                  <a:pt x="289" y="128"/>
                  <a:pt x="292" y="129"/>
                  <a:pt x="295" y="125"/>
                </a:cubicBezTo>
                <a:cubicBezTo>
                  <a:pt x="300" y="120"/>
                  <a:pt x="301" y="120"/>
                  <a:pt x="306" y="117"/>
                </a:cubicBezTo>
                <a:cubicBezTo>
                  <a:pt x="309" y="115"/>
                  <a:pt x="303" y="112"/>
                  <a:pt x="303" y="109"/>
                </a:cubicBezTo>
                <a:cubicBezTo>
                  <a:pt x="303" y="104"/>
                  <a:pt x="303" y="101"/>
                  <a:pt x="306" y="101"/>
                </a:cubicBezTo>
                <a:cubicBezTo>
                  <a:pt x="310" y="100"/>
                  <a:pt x="313" y="108"/>
                  <a:pt x="321" y="104"/>
                </a:cubicBezTo>
                <a:cubicBezTo>
                  <a:pt x="327" y="101"/>
                  <a:pt x="325" y="97"/>
                  <a:pt x="330" y="97"/>
                </a:cubicBezTo>
                <a:cubicBezTo>
                  <a:pt x="333" y="98"/>
                  <a:pt x="336" y="97"/>
                  <a:pt x="339" y="94"/>
                </a:cubicBezTo>
                <a:cubicBezTo>
                  <a:pt x="342" y="92"/>
                  <a:pt x="339" y="92"/>
                  <a:pt x="342" y="87"/>
                </a:cubicBezTo>
                <a:cubicBezTo>
                  <a:pt x="345" y="84"/>
                  <a:pt x="350" y="86"/>
                  <a:pt x="353" y="83"/>
                </a:cubicBezTo>
                <a:cubicBezTo>
                  <a:pt x="357" y="81"/>
                  <a:pt x="359" y="84"/>
                  <a:pt x="360" y="83"/>
                </a:cubicBezTo>
                <a:cubicBezTo>
                  <a:pt x="362" y="81"/>
                  <a:pt x="366" y="84"/>
                  <a:pt x="370" y="83"/>
                </a:cubicBezTo>
                <a:cubicBezTo>
                  <a:pt x="371" y="81"/>
                  <a:pt x="368" y="76"/>
                  <a:pt x="365" y="73"/>
                </a:cubicBezTo>
                <a:cubicBezTo>
                  <a:pt x="362" y="70"/>
                  <a:pt x="360" y="67"/>
                  <a:pt x="354" y="67"/>
                </a:cubicBezTo>
                <a:cubicBezTo>
                  <a:pt x="348" y="67"/>
                  <a:pt x="351" y="73"/>
                  <a:pt x="348" y="70"/>
                </a:cubicBezTo>
                <a:cubicBezTo>
                  <a:pt x="345" y="69"/>
                  <a:pt x="341" y="69"/>
                  <a:pt x="339" y="70"/>
                </a:cubicBezTo>
                <a:cubicBezTo>
                  <a:pt x="338" y="72"/>
                  <a:pt x="333" y="67"/>
                  <a:pt x="336" y="66"/>
                </a:cubicBezTo>
                <a:cubicBezTo>
                  <a:pt x="339" y="63"/>
                  <a:pt x="333" y="67"/>
                  <a:pt x="344" y="46"/>
                </a:cubicBezTo>
                <a:cubicBezTo>
                  <a:pt x="351" y="50"/>
                  <a:pt x="354" y="50"/>
                  <a:pt x="360" y="44"/>
                </a:cubicBezTo>
                <a:cubicBezTo>
                  <a:pt x="366" y="38"/>
                  <a:pt x="365" y="33"/>
                  <a:pt x="373" y="24"/>
                </a:cubicBezTo>
                <a:cubicBezTo>
                  <a:pt x="379" y="16"/>
                  <a:pt x="376" y="13"/>
                  <a:pt x="371" y="13"/>
                </a:cubicBezTo>
                <a:cubicBezTo>
                  <a:pt x="366" y="13"/>
                  <a:pt x="373" y="3"/>
                  <a:pt x="388" y="2"/>
                </a:cubicBezTo>
                <a:cubicBezTo>
                  <a:pt x="401" y="0"/>
                  <a:pt x="406" y="5"/>
                  <a:pt x="411" y="5"/>
                </a:cubicBezTo>
                <a:cubicBezTo>
                  <a:pt x="415" y="5"/>
                  <a:pt x="424" y="18"/>
                  <a:pt x="427" y="33"/>
                </a:cubicBezTo>
                <a:cubicBezTo>
                  <a:pt x="429" y="50"/>
                  <a:pt x="432" y="49"/>
                  <a:pt x="441" y="50"/>
                </a:cubicBezTo>
                <a:cubicBezTo>
                  <a:pt x="450" y="52"/>
                  <a:pt x="447" y="56"/>
                  <a:pt x="452" y="56"/>
                </a:cubicBezTo>
                <a:cubicBezTo>
                  <a:pt x="456" y="58"/>
                  <a:pt x="452" y="61"/>
                  <a:pt x="455" y="63"/>
                </a:cubicBezTo>
                <a:cubicBezTo>
                  <a:pt x="458" y="64"/>
                  <a:pt x="452" y="66"/>
                  <a:pt x="456" y="69"/>
                </a:cubicBezTo>
                <a:cubicBezTo>
                  <a:pt x="461" y="73"/>
                  <a:pt x="467" y="72"/>
                  <a:pt x="471" y="67"/>
                </a:cubicBezTo>
                <a:cubicBezTo>
                  <a:pt x="476" y="64"/>
                  <a:pt x="476" y="69"/>
                  <a:pt x="481" y="64"/>
                </a:cubicBezTo>
                <a:cubicBezTo>
                  <a:pt x="485" y="59"/>
                  <a:pt x="490" y="67"/>
                  <a:pt x="485" y="73"/>
                </a:cubicBezTo>
                <a:cubicBezTo>
                  <a:pt x="481" y="81"/>
                  <a:pt x="478" y="104"/>
                  <a:pt x="471" y="101"/>
                </a:cubicBezTo>
                <a:cubicBezTo>
                  <a:pt x="465" y="98"/>
                  <a:pt x="464" y="97"/>
                  <a:pt x="462" y="100"/>
                </a:cubicBezTo>
                <a:cubicBezTo>
                  <a:pt x="461" y="104"/>
                  <a:pt x="455" y="100"/>
                  <a:pt x="458" y="106"/>
                </a:cubicBezTo>
                <a:cubicBezTo>
                  <a:pt x="459" y="112"/>
                  <a:pt x="461" y="119"/>
                  <a:pt x="458" y="123"/>
                </a:cubicBezTo>
                <a:cubicBezTo>
                  <a:pt x="456" y="129"/>
                  <a:pt x="455" y="123"/>
                  <a:pt x="453" y="129"/>
                </a:cubicBezTo>
                <a:cubicBezTo>
                  <a:pt x="453" y="131"/>
                  <a:pt x="453" y="131"/>
                  <a:pt x="453" y="131"/>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34" name="Freeform 233"/>
          <p:cNvSpPr>
            <a:spLocks noEditPoints="1"/>
          </p:cNvSpPr>
          <p:nvPr/>
        </p:nvSpPr>
        <p:spPr bwMode="auto">
          <a:xfrm>
            <a:off x="8508078" y="5466545"/>
            <a:ext cx="313434" cy="402824"/>
          </a:xfrm>
          <a:custGeom>
            <a:avLst/>
            <a:gdLst>
              <a:gd name="T0" fmla="*/ 176 w 98"/>
              <a:gd name="T1" fmla="*/ 256 h 137"/>
              <a:gd name="T2" fmla="*/ 200 w 98"/>
              <a:gd name="T3" fmla="*/ 256 h 137"/>
              <a:gd name="T4" fmla="*/ 200 w 98"/>
              <a:gd name="T5" fmla="*/ 264 h 137"/>
              <a:gd name="T6" fmla="*/ 211 w 98"/>
              <a:gd name="T7" fmla="*/ 280 h 137"/>
              <a:gd name="T8" fmla="*/ 233 w 98"/>
              <a:gd name="T9" fmla="*/ 287 h 137"/>
              <a:gd name="T10" fmla="*/ 233 w 98"/>
              <a:gd name="T11" fmla="*/ 309 h 137"/>
              <a:gd name="T12" fmla="*/ 200 w 98"/>
              <a:gd name="T13" fmla="*/ 357 h 137"/>
              <a:gd name="T14" fmla="*/ 200 w 98"/>
              <a:gd name="T15" fmla="*/ 381 h 137"/>
              <a:gd name="T16" fmla="*/ 192 w 98"/>
              <a:gd name="T17" fmla="*/ 392 h 137"/>
              <a:gd name="T18" fmla="*/ 147 w 98"/>
              <a:gd name="T19" fmla="*/ 425 h 137"/>
              <a:gd name="T20" fmla="*/ 136 w 98"/>
              <a:gd name="T21" fmla="*/ 476 h 137"/>
              <a:gd name="T22" fmla="*/ 112 w 98"/>
              <a:gd name="T23" fmla="*/ 497 h 137"/>
              <a:gd name="T24" fmla="*/ 68 w 98"/>
              <a:gd name="T25" fmla="*/ 509 h 137"/>
              <a:gd name="T26" fmla="*/ 48 w 98"/>
              <a:gd name="T27" fmla="*/ 497 h 137"/>
              <a:gd name="T28" fmla="*/ 33 w 98"/>
              <a:gd name="T29" fmla="*/ 489 h 137"/>
              <a:gd name="T30" fmla="*/ 4 w 98"/>
              <a:gd name="T31" fmla="*/ 485 h 137"/>
              <a:gd name="T32" fmla="*/ 16 w 98"/>
              <a:gd name="T33" fmla="*/ 468 h 137"/>
              <a:gd name="T34" fmla="*/ 33 w 98"/>
              <a:gd name="T35" fmla="*/ 433 h 137"/>
              <a:gd name="T36" fmla="*/ 72 w 98"/>
              <a:gd name="T37" fmla="*/ 396 h 137"/>
              <a:gd name="T38" fmla="*/ 91 w 98"/>
              <a:gd name="T39" fmla="*/ 381 h 137"/>
              <a:gd name="T40" fmla="*/ 132 w 98"/>
              <a:gd name="T41" fmla="*/ 357 h 137"/>
              <a:gd name="T42" fmla="*/ 165 w 98"/>
              <a:gd name="T43" fmla="*/ 297 h 137"/>
              <a:gd name="T44" fmla="*/ 176 w 98"/>
              <a:gd name="T45" fmla="*/ 256 h 137"/>
              <a:gd name="T46" fmla="*/ 277 w 98"/>
              <a:gd name="T47" fmla="*/ 293 h 137"/>
              <a:gd name="T48" fmla="*/ 320 w 98"/>
              <a:gd name="T49" fmla="*/ 212 h 137"/>
              <a:gd name="T50" fmla="*/ 341 w 98"/>
              <a:gd name="T51" fmla="*/ 200 h 137"/>
              <a:gd name="T52" fmla="*/ 353 w 98"/>
              <a:gd name="T53" fmla="*/ 177 h 137"/>
              <a:gd name="T54" fmla="*/ 364 w 98"/>
              <a:gd name="T55" fmla="*/ 140 h 137"/>
              <a:gd name="T56" fmla="*/ 341 w 98"/>
              <a:gd name="T57" fmla="*/ 136 h 137"/>
              <a:gd name="T58" fmla="*/ 301 w 98"/>
              <a:gd name="T59" fmla="*/ 136 h 137"/>
              <a:gd name="T60" fmla="*/ 277 w 98"/>
              <a:gd name="T61" fmla="*/ 87 h 137"/>
              <a:gd name="T62" fmla="*/ 277 w 98"/>
              <a:gd name="T63" fmla="*/ 105 h 137"/>
              <a:gd name="T64" fmla="*/ 256 w 98"/>
              <a:gd name="T65" fmla="*/ 83 h 137"/>
              <a:gd name="T66" fmla="*/ 244 w 98"/>
              <a:gd name="T67" fmla="*/ 60 h 137"/>
              <a:gd name="T68" fmla="*/ 237 w 98"/>
              <a:gd name="T69" fmla="*/ 33 h 137"/>
              <a:gd name="T70" fmla="*/ 215 w 98"/>
              <a:gd name="T71" fmla="*/ 19 h 137"/>
              <a:gd name="T72" fmla="*/ 192 w 98"/>
              <a:gd name="T73" fmla="*/ 0 h 137"/>
              <a:gd name="T74" fmla="*/ 200 w 98"/>
              <a:gd name="T75" fmla="*/ 19 h 137"/>
              <a:gd name="T76" fmla="*/ 211 w 98"/>
              <a:gd name="T77" fmla="*/ 33 h 137"/>
              <a:gd name="T78" fmla="*/ 233 w 98"/>
              <a:gd name="T79" fmla="*/ 76 h 137"/>
              <a:gd name="T80" fmla="*/ 237 w 98"/>
              <a:gd name="T81" fmla="*/ 87 h 137"/>
              <a:gd name="T82" fmla="*/ 248 w 98"/>
              <a:gd name="T83" fmla="*/ 116 h 137"/>
              <a:gd name="T84" fmla="*/ 248 w 98"/>
              <a:gd name="T85" fmla="*/ 161 h 137"/>
              <a:gd name="T86" fmla="*/ 221 w 98"/>
              <a:gd name="T87" fmla="*/ 200 h 137"/>
              <a:gd name="T88" fmla="*/ 256 w 98"/>
              <a:gd name="T89" fmla="*/ 225 h 137"/>
              <a:gd name="T90" fmla="*/ 256 w 98"/>
              <a:gd name="T91" fmla="*/ 276 h 137"/>
              <a:gd name="T92" fmla="*/ 256 w 98"/>
              <a:gd name="T93" fmla="*/ 287 h 137"/>
              <a:gd name="T94" fmla="*/ 277 w 98"/>
              <a:gd name="T95" fmla="*/ 293 h 13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98"/>
              <a:gd name="T145" fmla="*/ 0 h 137"/>
              <a:gd name="T146" fmla="*/ 98 w 98"/>
              <a:gd name="T147" fmla="*/ 137 h 1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98" h="137">
                <a:moveTo>
                  <a:pt x="47" y="68"/>
                </a:moveTo>
                <a:cubicBezTo>
                  <a:pt x="51" y="64"/>
                  <a:pt x="54" y="67"/>
                  <a:pt x="53" y="68"/>
                </a:cubicBezTo>
                <a:cubicBezTo>
                  <a:pt x="50" y="68"/>
                  <a:pt x="51" y="70"/>
                  <a:pt x="53" y="70"/>
                </a:cubicBezTo>
                <a:cubicBezTo>
                  <a:pt x="54" y="70"/>
                  <a:pt x="51" y="79"/>
                  <a:pt x="56" y="74"/>
                </a:cubicBezTo>
                <a:cubicBezTo>
                  <a:pt x="62" y="70"/>
                  <a:pt x="65" y="71"/>
                  <a:pt x="62" y="76"/>
                </a:cubicBezTo>
                <a:cubicBezTo>
                  <a:pt x="60" y="79"/>
                  <a:pt x="66" y="78"/>
                  <a:pt x="62" y="82"/>
                </a:cubicBezTo>
                <a:cubicBezTo>
                  <a:pt x="57" y="88"/>
                  <a:pt x="56" y="95"/>
                  <a:pt x="53" y="95"/>
                </a:cubicBezTo>
                <a:cubicBezTo>
                  <a:pt x="51" y="95"/>
                  <a:pt x="50" y="101"/>
                  <a:pt x="53" y="101"/>
                </a:cubicBezTo>
                <a:cubicBezTo>
                  <a:pt x="56" y="102"/>
                  <a:pt x="54" y="105"/>
                  <a:pt x="51" y="104"/>
                </a:cubicBezTo>
                <a:cubicBezTo>
                  <a:pt x="50" y="104"/>
                  <a:pt x="39" y="105"/>
                  <a:pt x="39" y="113"/>
                </a:cubicBezTo>
                <a:cubicBezTo>
                  <a:pt x="39" y="120"/>
                  <a:pt x="33" y="123"/>
                  <a:pt x="36" y="126"/>
                </a:cubicBezTo>
                <a:cubicBezTo>
                  <a:pt x="38" y="129"/>
                  <a:pt x="33" y="126"/>
                  <a:pt x="30" y="132"/>
                </a:cubicBezTo>
                <a:cubicBezTo>
                  <a:pt x="25" y="137"/>
                  <a:pt x="22" y="137"/>
                  <a:pt x="18" y="135"/>
                </a:cubicBezTo>
                <a:cubicBezTo>
                  <a:pt x="13" y="135"/>
                  <a:pt x="16" y="132"/>
                  <a:pt x="13" y="132"/>
                </a:cubicBezTo>
                <a:cubicBezTo>
                  <a:pt x="10" y="133"/>
                  <a:pt x="12" y="129"/>
                  <a:pt x="9" y="130"/>
                </a:cubicBezTo>
                <a:cubicBezTo>
                  <a:pt x="6" y="133"/>
                  <a:pt x="3" y="132"/>
                  <a:pt x="1" y="129"/>
                </a:cubicBezTo>
                <a:cubicBezTo>
                  <a:pt x="0" y="126"/>
                  <a:pt x="6" y="127"/>
                  <a:pt x="4" y="124"/>
                </a:cubicBezTo>
                <a:cubicBezTo>
                  <a:pt x="3" y="121"/>
                  <a:pt x="6" y="118"/>
                  <a:pt x="9" y="115"/>
                </a:cubicBezTo>
                <a:cubicBezTo>
                  <a:pt x="13" y="112"/>
                  <a:pt x="15" y="105"/>
                  <a:pt x="19" y="105"/>
                </a:cubicBezTo>
                <a:cubicBezTo>
                  <a:pt x="22" y="105"/>
                  <a:pt x="22" y="102"/>
                  <a:pt x="24" y="101"/>
                </a:cubicBezTo>
                <a:cubicBezTo>
                  <a:pt x="27" y="101"/>
                  <a:pt x="30" y="96"/>
                  <a:pt x="35" y="95"/>
                </a:cubicBezTo>
                <a:cubicBezTo>
                  <a:pt x="38" y="92"/>
                  <a:pt x="39" y="81"/>
                  <a:pt x="44" y="79"/>
                </a:cubicBezTo>
                <a:cubicBezTo>
                  <a:pt x="48" y="78"/>
                  <a:pt x="44" y="71"/>
                  <a:pt x="47" y="68"/>
                </a:cubicBezTo>
                <a:close/>
                <a:moveTo>
                  <a:pt x="74" y="78"/>
                </a:moveTo>
                <a:cubicBezTo>
                  <a:pt x="76" y="76"/>
                  <a:pt x="88" y="59"/>
                  <a:pt x="85" y="56"/>
                </a:cubicBezTo>
                <a:cubicBezTo>
                  <a:pt x="83" y="54"/>
                  <a:pt x="86" y="48"/>
                  <a:pt x="91" y="53"/>
                </a:cubicBezTo>
                <a:cubicBezTo>
                  <a:pt x="95" y="56"/>
                  <a:pt x="89" y="47"/>
                  <a:pt x="94" y="47"/>
                </a:cubicBezTo>
                <a:cubicBezTo>
                  <a:pt x="97" y="45"/>
                  <a:pt x="95" y="39"/>
                  <a:pt x="97" y="37"/>
                </a:cubicBezTo>
                <a:cubicBezTo>
                  <a:pt x="98" y="34"/>
                  <a:pt x="92" y="33"/>
                  <a:pt x="91" y="36"/>
                </a:cubicBezTo>
                <a:cubicBezTo>
                  <a:pt x="89" y="40"/>
                  <a:pt x="85" y="39"/>
                  <a:pt x="80" y="36"/>
                </a:cubicBezTo>
                <a:cubicBezTo>
                  <a:pt x="76" y="33"/>
                  <a:pt x="77" y="26"/>
                  <a:pt x="74" y="23"/>
                </a:cubicBezTo>
                <a:cubicBezTo>
                  <a:pt x="71" y="19"/>
                  <a:pt x="71" y="23"/>
                  <a:pt x="74" y="28"/>
                </a:cubicBezTo>
                <a:cubicBezTo>
                  <a:pt x="76" y="33"/>
                  <a:pt x="66" y="26"/>
                  <a:pt x="68" y="22"/>
                </a:cubicBezTo>
                <a:cubicBezTo>
                  <a:pt x="68" y="19"/>
                  <a:pt x="65" y="19"/>
                  <a:pt x="65" y="16"/>
                </a:cubicBezTo>
                <a:cubicBezTo>
                  <a:pt x="65" y="12"/>
                  <a:pt x="65" y="12"/>
                  <a:pt x="63" y="9"/>
                </a:cubicBezTo>
                <a:cubicBezTo>
                  <a:pt x="62" y="6"/>
                  <a:pt x="60" y="6"/>
                  <a:pt x="57" y="5"/>
                </a:cubicBezTo>
                <a:cubicBezTo>
                  <a:pt x="54" y="5"/>
                  <a:pt x="56" y="0"/>
                  <a:pt x="51" y="0"/>
                </a:cubicBezTo>
                <a:cubicBezTo>
                  <a:pt x="48" y="0"/>
                  <a:pt x="50" y="0"/>
                  <a:pt x="53" y="5"/>
                </a:cubicBezTo>
                <a:cubicBezTo>
                  <a:pt x="56" y="8"/>
                  <a:pt x="53" y="6"/>
                  <a:pt x="56" y="9"/>
                </a:cubicBezTo>
                <a:cubicBezTo>
                  <a:pt x="57" y="14"/>
                  <a:pt x="60" y="23"/>
                  <a:pt x="62" y="20"/>
                </a:cubicBezTo>
                <a:cubicBezTo>
                  <a:pt x="63" y="17"/>
                  <a:pt x="65" y="25"/>
                  <a:pt x="63" y="23"/>
                </a:cubicBezTo>
                <a:cubicBezTo>
                  <a:pt x="62" y="22"/>
                  <a:pt x="62" y="23"/>
                  <a:pt x="66" y="31"/>
                </a:cubicBezTo>
                <a:cubicBezTo>
                  <a:pt x="70" y="39"/>
                  <a:pt x="66" y="39"/>
                  <a:pt x="66" y="43"/>
                </a:cubicBezTo>
                <a:cubicBezTo>
                  <a:pt x="66" y="50"/>
                  <a:pt x="60" y="50"/>
                  <a:pt x="59" y="53"/>
                </a:cubicBezTo>
                <a:cubicBezTo>
                  <a:pt x="59" y="56"/>
                  <a:pt x="65" y="59"/>
                  <a:pt x="68" y="60"/>
                </a:cubicBezTo>
                <a:cubicBezTo>
                  <a:pt x="73" y="62"/>
                  <a:pt x="70" y="71"/>
                  <a:pt x="68" y="73"/>
                </a:cubicBezTo>
                <a:cubicBezTo>
                  <a:pt x="66" y="74"/>
                  <a:pt x="63" y="74"/>
                  <a:pt x="68" y="76"/>
                </a:cubicBezTo>
                <a:cubicBezTo>
                  <a:pt x="71" y="76"/>
                  <a:pt x="70" y="81"/>
                  <a:pt x="74" y="78"/>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35" name="Freeform 234"/>
          <p:cNvSpPr>
            <a:spLocks/>
          </p:cNvSpPr>
          <p:nvPr/>
        </p:nvSpPr>
        <p:spPr bwMode="auto">
          <a:xfrm>
            <a:off x="2429099" y="1498881"/>
            <a:ext cx="1567172" cy="1054005"/>
          </a:xfrm>
          <a:custGeom>
            <a:avLst/>
            <a:gdLst>
              <a:gd name="T0" fmla="*/ 1485 w 489"/>
              <a:gd name="T1" fmla="*/ 841 h 359"/>
              <a:gd name="T2" fmla="*/ 1293 w 489"/>
              <a:gd name="T3" fmla="*/ 921 h 359"/>
              <a:gd name="T4" fmla="*/ 1186 w 489"/>
              <a:gd name="T5" fmla="*/ 973 h 359"/>
              <a:gd name="T6" fmla="*/ 1096 w 489"/>
              <a:gd name="T7" fmla="*/ 1037 h 359"/>
              <a:gd name="T8" fmla="*/ 1054 w 489"/>
              <a:gd name="T9" fmla="*/ 1064 h 359"/>
              <a:gd name="T10" fmla="*/ 1050 w 489"/>
              <a:gd name="T11" fmla="*/ 1022 h 359"/>
              <a:gd name="T12" fmla="*/ 1029 w 489"/>
              <a:gd name="T13" fmla="*/ 1064 h 359"/>
              <a:gd name="T14" fmla="*/ 980 w 489"/>
              <a:gd name="T15" fmla="*/ 1090 h 359"/>
              <a:gd name="T16" fmla="*/ 965 w 489"/>
              <a:gd name="T17" fmla="*/ 1138 h 359"/>
              <a:gd name="T18" fmla="*/ 920 w 489"/>
              <a:gd name="T19" fmla="*/ 1206 h 359"/>
              <a:gd name="T20" fmla="*/ 908 w 489"/>
              <a:gd name="T21" fmla="*/ 1301 h 359"/>
              <a:gd name="T22" fmla="*/ 856 w 489"/>
              <a:gd name="T23" fmla="*/ 1338 h 359"/>
              <a:gd name="T24" fmla="*/ 809 w 489"/>
              <a:gd name="T25" fmla="*/ 1285 h 359"/>
              <a:gd name="T26" fmla="*/ 745 w 489"/>
              <a:gd name="T27" fmla="*/ 1289 h 359"/>
              <a:gd name="T28" fmla="*/ 704 w 489"/>
              <a:gd name="T29" fmla="*/ 1245 h 359"/>
              <a:gd name="T30" fmla="*/ 660 w 489"/>
              <a:gd name="T31" fmla="*/ 1181 h 359"/>
              <a:gd name="T32" fmla="*/ 670 w 489"/>
              <a:gd name="T33" fmla="*/ 1121 h 359"/>
              <a:gd name="T34" fmla="*/ 648 w 489"/>
              <a:gd name="T35" fmla="*/ 1117 h 359"/>
              <a:gd name="T36" fmla="*/ 604 w 489"/>
              <a:gd name="T37" fmla="*/ 1057 h 359"/>
              <a:gd name="T38" fmla="*/ 584 w 489"/>
              <a:gd name="T39" fmla="*/ 948 h 359"/>
              <a:gd name="T40" fmla="*/ 656 w 489"/>
              <a:gd name="T41" fmla="*/ 905 h 359"/>
              <a:gd name="T42" fmla="*/ 637 w 489"/>
              <a:gd name="T43" fmla="*/ 828 h 359"/>
              <a:gd name="T44" fmla="*/ 660 w 489"/>
              <a:gd name="T45" fmla="*/ 801 h 359"/>
              <a:gd name="T46" fmla="*/ 573 w 489"/>
              <a:gd name="T47" fmla="*/ 741 h 359"/>
              <a:gd name="T48" fmla="*/ 536 w 489"/>
              <a:gd name="T49" fmla="*/ 688 h 359"/>
              <a:gd name="T50" fmla="*/ 485 w 489"/>
              <a:gd name="T51" fmla="*/ 593 h 359"/>
              <a:gd name="T52" fmla="*/ 365 w 489"/>
              <a:gd name="T53" fmla="*/ 477 h 359"/>
              <a:gd name="T54" fmla="*/ 212 w 489"/>
              <a:gd name="T55" fmla="*/ 473 h 359"/>
              <a:gd name="T56" fmla="*/ 64 w 489"/>
              <a:gd name="T57" fmla="*/ 432 h 359"/>
              <a:gd name="T58" fmla="*/ 80 w 489"/>
              <a:gd name="T59" fmla="*/ 384 h 359"/>
              <a:gd name="T60" fmla="*/ 147 w 489"/>
              <a:gd name="T61" fmla="*/ 297 h 359"/>
              <a:gd name="T62" fmla="*/ 233 w 489"/>
              <a:gd name="T63" fmla="*/ 184 h 359"/>
              <a:gd name="T64" fmla="*/ 580 w 489"/>
              <a:gd name="T65" fmla="*/ 97 h 359"/>
              <a:gd name="T66" fmla="*/ 689 w 489"/>
              <a:gd name="T67" fmla="*/ 79 h 359"/>
              <a:gd name="T68" fmla="*/ 833 w 489"/>
              <a:gd name="T69" fmla="*/ 64 h 359"/>
              <a:gd name="T70" fmla="*/ 788 w 489"/>
              <a:gd name="T71" fmla="*/ 52 h 359"/>
              <a:gd name="T72" fmla="*/ 1050 w 489"/>
              <a:gd name="T73" fmla="*/ 37 h 359"/>
              <a:gd name="T74" fmla="*/ 1293 w 489"/>
              <a:gd name="T75" fmla="*/ 12 h 359"/>
              <a:gd name="T76" fmla="*/ 1337 w 489"/>
              <a:gd name="T77" fmla="*/ 37 h 359"/>
              <a:gd name="T78" fmla="*/ 1481 w 489"/>
              <a:gd name="T79" fmla="*/ 97 h 359"/>
              <a:gd name="T80" fmla="*/ 1413 w 489"/>
              <a:gd name="T81" fmla="*/ 132 h 359"/>
              <a:gd name="T82" fmla="*/ 1533 w 489"/>
              <a:gd name="T83" fmla="*/ 161 h 359"/>
              <a:gd name="T84" fmla="*/ 1818 w 489"/>
              <a:gd name="T85" fmla="*/ 143 h 359"/>
              <a:gd name="T86" fmla="*/ 1605 w 489"/>
              <a:gd name="T87" fmla="*/ 204 h 359"/>
              <a:gd name="T88" fmla="*/ 1582 w 489"/>
              <a:gd name="T89" fmla="*/ 244 h 359"/>
              <a:gd name="T90" fmla="*/ 1589 w 489"/>
              <a:gd name="T91" fmla="*/ 308 h 359"/>
              <a:gd name="T92" fmla="*/ 1601 w 489"/>
              <a:gd name="T93" fmla="*/ 384 h 359"/>
              <a:gd name="T94" fmla="*/ 1556 w 489"/>
              <a:gd name="T95" fmla="*/ 436 h 359"/>
              <a:gd name="T96" fmla="*/ 1601 w 489"/>
              <a:gd name="T97" fmla="*/ 496 h 359"/>
              <a:gd name="T98" fmla="*/ 1605 w 489"/>
              <a:gd name="T99" fmla="*/ 584 h 359"/>
              <a:gd name="T100" fmla="*/ 1537 w 489"/>
              <a:gd name="T101" fmla="*/ 636 h 359"/>
              <a:gd name="T102" fmla="*/ 1473 w 489"/>
              <a:gd name="T103" fmla="*/ 706 h 359"/>
              <a:gd name="T104" fmla="*/ 1537 w 489"/>
              <a:gd name="T105" fmla="*/ 748 h 359"/>
              <a:gd name="T106" fmla="*/ 1438 w 489"/>
              <a:gd name="T107" fmla="*/ 748 h 359"/>
              <a:gd name="T108" fmla="*/ 1364 w 489"/>
              <a:gd name="T109" fmla="*/ 770 h 359"/>
              <a:gd name="T110" fmla="*/ 1364 w 489"/>
              <a:gd name="T111" fmla="*/ 812 h 35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89"/>
              <a:gd name="T169" fmla="*/ 0 h 359"/>
              <a:gd name="T170" fmla="*/ 489 w 489"/>
              <a:gd name="T171" fmla="*/ 359 h 35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89" h="359">
                <a:moveTo>
                  <a:pt x="375" y="216"/>
                </a:moveTo>
                <a:cubicBezTo>
                  <a:pt x="382" y="210"/>
                  <a:pt x="387" y="219"/>
                  <a:pt x="396" y="219"/>
                </a:cubicBezTo>
                <a:cubicBezTo>
                  <a:pt x="405" y="217"/>
                  <a:pt x="408" y="217"/>
                  <a:pt x="402" y="220"/>
                </a:cubicBezTo>
                <a:cubicBezTo>
                  <a:pt x="396" y="222"/>
                  <a:pt x="401" y="224"/>
                  <a:pt x="394" y="224"/>
                </a:cubicBezTo>
                <a:cubicBezTo>
                  <a:pt x="390" y="224"/>
                  <a:pt x="396" y="227"/>
                  <a:pt x="390" y="228"/>
                </a:cubicBezTo>
                <a:cubicBezTo>
                  <a:pt x="384" y="228"/>
                  <a:pt x="381" y="231"/>
                  <a:pt x="378" y="236"/>
                </a:cubicBezTo>
                <a:cubicBezTo>
                  <a:pt x="375" y="239"/>
                  <a:pt x="362" y="239"/>
                  <a:pt x="353" y="242"/>
                </a:cubicBezTo>
                <a:cubicBezTo>
                  <a:pt x="344" y="247"/>
                  <a:pt x="344" y="241"/>
                  <a:pt x="343" y="245"/>
                </a:cubicBezTo>
                <a:cubicBezTo>
                  <a:pt x="341" y="248"/>
                  <a:pt x="335" y="248"/>
                  <a:pt x="332" y="247"/>
                </a:cubicBezTo>
                <a:cubicBezTo>
                  <a:pt x="327" y="245"/>
                  <a:pt x="318" y="238"/>
                  <a:pt x="324" y="244"/>
                </a:cubicBezTo>
                <a:cubicBezTo>
                  <a:pt x="329" y="248"/>
                  <a:pt x="327" y="250"/>
                  <a:pt x="324" y="250"/>
                </a:cubicBezTo>
                <a:cubicBezTo>
                  <a:pt x="321" y="250"/>
                  <a:pt x="317" y="253"/>
                  <a:pt x="315" y="259"/>
                </a:cubicBezTo>
                <a:cubicBezTo>
                  <a:pt x="315" y="264"/>
                  <a:pt x="305" y="273"/>
                  <a:pt x="300" y="273"/>
                </a:cubicBezTo>
                <a:cubicBezTo>
                  <a:pt x="300" y="273"/>
                  <a:pt x="300" y="272"/>
                  <a:pt x="298" y="272"/>
                </a:cubicBezTo>
                <a:cubicBezTo>
                  <a:pt x="297" y="272"/>
                  <a:pt x="298" y="275"/>
                  <a:pt x="297" y="275"/>
                </a:cubicBezTo>
                <a:cubicBezTo>
                  <a:pt x="295" y="275"/>
                  <a:pt x="292" y="278"/>
                  <a:pt x="291" y="276"/>
                </a:cubicBezTo>
                <a:cubicBezTo>
                  <a:pt x="288" y="278"/>
                  <a:pt x="288" y="278"/>
                  <a:pt x="288" y="278"/>
                </a:cubicBezTo>
                <a:cubicBezTo>
                  <a:pt x="289" y="280"/>
                  <a:pt x="289" y="281"/>
                  <a:pt x="288" y="280"/>
                </a:cubicBezTo>
                <a:cubicBezTo>
                  <a:pt x="286" y="278"/>
                  <a:pt x="286" y="280"/>
                  <a:pt x="285" y="281"/>
                </a:cubicBezTo>
                <a:cubicBezTo>
                  <a:pt x="283" y="283"/>
                  <a:pt x="282" y="283"/>
                  <a:pt x="280" y="283"/>
                </a:cubicBezTo>
                <a:cubicBezTo>
                  <a:pt x="279" y="281"/>
                  <a:pt x="280" y="278"/>
                  <a:pt x="280" y="276"/>
                </a:cubicBezTo>
                <a:cubicBezTo>
                  <a:pt x="280" y="275"/>
                  <a:pt x="283" y="275"/>
                  <a:pt x="283" y="273"/>
                </a:cubicBezTo>
                <a:cubicBezTo>
                  <a:pt x="283" y="272"/>
                  <a:pt x="286" y="272"/>
                  <a:pt x="283" y="272"/>
                </a:cubicBezTo>
                <a:cubicBezTo>
                  <a:pt x="280" y="272"/>
                  <a:pt x="280" y="270"/>
                  <a:pt x="279" y="272"/>
                </a:cubicBezTo>
                <a:cubicBezTo>
                  <a:pt x="279" y="272"/>
                  <a:pt x="283" y="273"/>
                  <a:pt x="280" y="275"/>
                </a:cubicBezTo>
                <a:cubicBezTo>
                  <a:pt x="277" y="276"/>
                  <a:pt x="280" y="276"/>
                  <a:pt x="279" y="278"/>
                </a:cubicBezTo>
                <a:cubicBezTo>
                  <a:pt x="276" y="280"/>
                  <a:pt x="279" y="280"/>
                  <a:pt x="277" y="281"/>
                </a:cubicBezTo>
                <a:cubicBezTo>
                  <a:pt x="277" y="283"/>
                  <a:pt x="276" y="281"/>
                  <a:pt x="273" y="283"/>
                </a:cubicBezTo>
                <a:cubicBezTo>
                  <a:pt x="270" y="283"/>
                  <a:pt x="268" y="281"/>
                  <a:pt x="266" y="283"/>
                </a:cubicBezTo>
                <a:cubicBezTo>
                  <a:pt x="263" y="284"/>
                  <a:pt x="262" y="283"/>
                  <a:pt x="265" y="284"/>
                </a:cubicBezTo>
                <a:cubicBezTo>
                  <a:pt x="268" y="286"/>
                  <a:pt x="268" y="287"/>
                  <a:pt x="266" y="286"/>
                </a:cubicBezTo>
                <a:cubicBezTo>
                  <a:pt x="263" y="286"/>
                  <a:pt x="263" y="292"/>
                  <a:pt x="260" y="290"/>
                </a:cubicBezTo>
                <a:cubicBezTo>
                  <a:pt x="257" y="289"/>
                  <a:pt x="251" y="289"/>
                  <a:pt x="256" y="293"/>
                </a:cubicBezTo>
                <a:cubicBezTo>
                  <a:pt x="260" y="298"/>
                  <a:pt x="260" y="300"/>
                  <a:pt x="259" y="300"/>
                </a:cubicBezTo>
                <a:cubicBezTo>
                  <a:pt x="256" y="298"/>
                  <a:pt x="256" y="301"/>
                  <a:pt x="253" y="300"/>
                </a:cubicBezTo>
                <a:cubicBezTo>
                  <a:pt x="250" y="298"/>
                  <a:pt x="251" y="303"/>
                  <a:pt x="256" y="303"/>
                </a:cubicBezTo>
                <a:cubicBezTo>
                  <a:pt x="260" y="303"/>
                  <a:pt x="257" y="303"/>
                  <a:pt x="259" y="306"/>
                </a:cubicBezTo>
                <a:cubicBezTo>
                  <a:pt x="259" y="311"/>
                  <a:pt x="254" y="311"/>
                  <a:pt x="254" y="314"/>
                </a:cubicBezTo>
                <a:cubicBezTo>
                  <a:pt x="254" y="318"/>
                  <a:pt x="251" y="311"/>
                  <a:pt x="251" y="315"/>
                </a:cubicBezTo>
                <a:cubicBezTo>
                  <a:pt x="250" y="321"/>
                  <a:pt x="244" y="318"/>
                  <a:pt x="244" y="321"/>
                </a:cubicBezTo>
                <a:cubicBezTo>
                  <a:pt x="242" y="323"/>
                  <a:pt x="245" y="321"/>
                  <a:pt x="245" y="325"/>
                </a:cubicBezTo>
                <a:cubicBezTo>
                  <a:pt x="247" y="328"/>
                  <a:pt x="239" y="321"/>
                  <a:pt x="242" y="326"/>
                </a:cubicBezTo>
                <a:cubicBezTo>
                  <a:pt x="244" y="329"/>
                  <a:pt x="245" y="325"/>
                  <a:pt x="245" y="329"/>
                </a:cubicBezTo>
                <a:cubicBezTo>
                  <a:pt x="247" y="334"/>
                  <a:pt x="239" y="343"/>
                  <a:pt x="241" y="346"/>
                </a:cubicBezTo>
                <a:cubicBezTo>
                  <a:pt x="242" y="350"/>
                  <a:pt x="237" y="350"/>
                  <a:pt x="236" y="351"/>
                </a:cubicBezTo>
                <a:cubicBezTo>
                  <a:pt x="234" y="354"/>
                  <a:pt x="239" y="350"/>
                  <a:pt x="239" y="354"/>
                </a:cubicBezTo>
                <a:cubicBezTo>
                  <a:pt x="239" y="359"/>
                  <a:pt x="236" y="359"/>
                  <a:pt x="233" y="357"/>
                </a:cubicBezTo>
                <a:cubicBezTo>
                  <a:pt x="230" y="354"/>
                  <a:pt x="230" y="353"/>
                  <a:pt x="227" y="356"/>
                </a:cubicBezTo>
                <a:cubicBezTo>
                  <a:pt x="225" y="357"/>
                  <a:pt x="221" y="357"/>
                  <a:pt x="222" y="353"/>
                </a:cubicBezTo>
                <a:cubicBezTo>
                  <a:pt x="227" y="348"/>
                  <a:pt x="221" y="353"/>
                  <a:pt x="218" y="351"/>
                </a:cubicBezTo>
                <a:cubicBezTo>
                  <a:pt x="213" y="348"/>
                  <a:pt x="213" y="348"/>
                  <a:pt x="216" y="345"/>
                </a:cubicBezTo>
                <a:cubicBezTo>
                  <a:pt x="219" y="342"/>
                  <a:pt x="215" y="339"/>
                  <a:pt x="215" y="342"/>
                </a:cubicBezTo>
                <a:cubicBezTo>
                  <a:pt x="216" y="343"/>
                  <a:pt x="212" y="343"/>
                  <a:pt x="210" y="346"/>
                </a:cubicBezTo>
                <a:cubicBezTo>
                  <a:pt x="207" y="348"/>
                  <a:pt x="209" y="343"/>
                  <a:pt x="204" y="346"/>
                </a:cubicBezTo>
                <a:cubicBezTo>
                  <a:pt x="199" y="350"/>
                  <a:pt x="198" y="348"/>
                  <a:pt x="198" y="345"/>
                </a:cubicBezTo>
                <a:cubicBezTo>
                  <a:pt x="196" y="343"/>
                  <a:pt x="199" y="345"/>
                  <a:pt x="198" y="343"/>
                </a:cubicBezTo>
                <a:cubicBezTo>
                  <a:pt x="198" y="340"/>
                  <a:pt x="193" y="343"/>
                  <a:pt x="195" y="340"/>
                </a:cubicBezTo>
                <a:cubicBezTo>
                  <a:pt x="196" y="337"/>
                  <a:pt x="189" y="340"/>
                  <a:pt x="190" y="337"/>
                </a:cubicBezTo>
                <a:cubicBezTo>
                  <a:pt x="192" y="334"/>
                  <a:pt x="192" y="334"/>
                  <a:pt x="189" y="334"/>
                </a:cubicBezTo>
                <a:cubicBezTo>
                  <a:pt x="187" y="336"/>
                  <a:pt x="190" y="329"/>
                  <a:pt x="187" y="331"/>
                </a:cubicBezTo>
                <a:cubicBezTo>
                  <a:pt x="184" y="332"/>
                  <a:pt x="189" y="328"/>
                  <a:pt x="184" y="326"/>
                </a:cubicBezTo>
                <a:cubicBezTo>
                  <a:pt x="181" y="325"/>
                  <a:pt x="181" y="325"/>
                  <a:pt x="181" y="323"/>
                </a:cubicBezTo>
                <a:cubicBezTo>
                  <a:pt x="181" y="320"/>
                  <a:pt x="178" y="318"/>
                  <a:pt x="180" y="317"/>
                </a:cubicBezTo>
                <a:cubicBezTo>
                  <a:pt x="180" y="314"/>
                  <a:pt x="177" y="317"/>
                  <a:pt x="175" y="314"/>
                </a:cubicBezTo>
                <a:cubicBezTo>
                  <a:pt x="174" y="311"/>
                  <a:pt x="170" y="307"/>
                  <a:pt x="172" y="306"/>
                </a:cubicBezTo>
                <a:cubicBezTo>
                  <a:pt x="174" y="304"/>
                  <a:pt x="169" y="304"/>
                  <a:pt x="172" y="303"/>
                </a:cubicBezTo>
                <a:cubicBezTo>
                  <a:pt x="174" y="303"/>
                  <a:pt x="167" y="301"/>
                  <a:pt x="174" y="301"/>
                </a:cubicBezTo>
                <a:cubicBezTo>
                  <a:pt x="178" y="301"/>
                  <a:pt x="172" y="298"/>
                  <a:pt x="178" y="298"/>
                </a:cubicBezTo>
                <a:cubicBezTo>
                  <a:pt x="183" y="298"/>
                  <a:pt x="175" y="297"/>
                  <a:pt x="178" y="295"/>
                </a:cubicBezTo>
                <a:cubicBezTo>
                  <a:pt x="181" y="293"/>
                  <a:pt x="184" y="300"/>
                  <a:pt x="184" y="297"/>
                </a:cubicBezTo>
                <a:cubicBezTo>
                  <a:pt x="183" y="293"/>
                  <a:pt x="180" y="292"/>
                  <a:pt x="177" y="295"/>
                </a:cubicBezTo>
                <a:cubicBezTo>
                  <a:pt x="174" y="297"/>
                  <a:pt x="177" y="289"/>
                  <a:pt x="172" y="297"/>
                </a:cubicBezTo>
                <a:cubicBezTo>
                  <a:pt x="167" y="304"/>
                  <a:pt x="166" y="298"/>
                  <a:pt x="167" y="295"/>
                </a:cubicBezTo>
                <a:cubicBezTo>
                  <a:pt x="167" y="292"/>
                  <a:pt x="166" y="295"/>
                  <a:pt x="166" y="290"/>
                </a:cubicBezTo>
                <a:cubicBezTo>
                  <a:pt x="166" y="287"/>
                  <a:pt x="163" y="289"/>
                  <a:pt x="163" y="286"/>
                </a:cubicBezTo>
                <a:cubicBezTo>
                  <a:pt x="164" y="283"/>
                  <a:pt x="161" y="281"/>
                  <a:pt x="160" y="281"/>
                </a:cubicBezTo>
                <a:cubicBezTo>
                  <a:pt x="157" y="281"/>
                  <a:pt x="160" y="280"/>
                  <a:pt x="155" y="276"/>
                </a:cubicBezTo>
                <a:cubicBezTo>
                  <a:pt x="152" y="273"/>
                  <a:pt x="155" y="267"/>
                  <a:pt x="161" y="264"/>
                </a:cubicBezTo>
                <a:cubicBezTo>
                  <a:pt x="155" y="264"/>
                  <a:pt x="151" y="264"/>
                  <a:pt x="152" y="259"/>
                </a:cubicBezTo>
                <a:cubicBezTo>
                  <a:pt x="154" y="255"/>
                  <a:pt x="155" y="253"/>
                  <a:pt x="155" y="252"/>
                </a:cubicBezTo>
                <a:cubicBezTo>
                  <a:pt x="154" y="250"/>
                  <a:pt x="161" y="248"/>
                  <a:pt x="158" y="247"/>
                </a:cubicBezTo>
                <a:cubicBezTo>
                  <a:pt x="155" y="244"/>
                  <a:pt x="158" y="245"/>
                  <a:pt x="157" y="244"/>
                </a:cubicBezTo>
                <a:cubicBezTo>
                  <a:pt x="157" y="242"/>
                  <a:pt x="161" y="244"/>
                  <a:pt x="163" y="241"/>
                </a:cubicBezTo>
                <a:cubicBezTo>
                  <a:pt x="166" y="239"/>
                  <a:pt x="169" y="242"/>
                  <a:pt x="174" y="241"/>
                </a:cubicBezTo>
                <a:cubicBezTo>
                  <a:pt x="178" y="239"/>
                  <a:pt x="174" y="239"/>
                  <a:pt x="174" y="234"/>
                </a:cubicBezTo>
                <a:cubicBezTo>
                  <a:pt x="175" y="231"/>
                  <a:pt x="178" y="227"/>
                  <a:pt x="178" y="224"/>
                </a:cubicBezTo>
                <a:cubicBezTo>
                  <a:pt x="177" y="220"/>
                  <a:pt x="175" y="228"/>
                  <a:pt x="174" y="225"/>
                </a:cubicBezTo>
                <a:cubicBezTo>
                  <a:pt x="172" y="224"/>
                  <a:pt x="178" y="220"/>
                  <a:pt x="169" y="220"/>
                </a:cubicBezTo>
                <a:cubicBezTo>
                  <a:pt x="161" y="219"/>
                  <a:pt x="164" y="214"/>
                  <a:pt x="157" y="214"/>
                </a:cubicBezTo>
                <a:cubicBezTo>
                  <a:pt x="152" y="214"/>
                  <a:pt x="146" y="211"/>
                  <a:pt x="148" y="210"/>
                </a:cubicBezTo>
                <a:cubicBezTo>
                  <a:pt x="151" y="206"/>
                  <a:pt x="163" y="208"/>
                  <a:pt x="166" y="210"/>
                </a:cubicBezTo>
                <a:cubicBezTo>
                  <a:pt x="170" y="213"/>
                  <a:pt x="177" y="214"/>
                  <a:pt x="175" y="213"/>
                </a:cubicBezTo>
                <a:cubicBezTo>
                  <a:pt x="174" y="211"/>
                  <a:pt x="172" y="210"/>
                  <a:pt x="175" y="206"/>
                </a:cubicBezTo>
                <a:cubicBezTo>
                  <a:pt x="175" y="206"/>
                  <a:pt x="163" y="205"/>
                  <a:pt x="164" y="202"/>
                </a:cubicBezTo>
                <a:cubicBezTo>
                  <a:pt x="167" y="197"/>
                  <a:pt x="158" y="200"/>
                  <a:pt x="163" y="197"/>
                </a:cubicBezTo>
                <a:cubicBezTo>
                  <a:pt x="166" y="196"/>
                  <a:pt x="155" y="191"/>
                  <a:pt x="152" y="197"/>
                </a:cubicBezTo>
                <a:cubicBezTo>
                  <a:pt x="151" y="203"/>
                  <a:pt x="145" y="197"/>
                  <a:pt x="142" y="199"/>
                </a:cubicBezTo>
                <a:cubicBezTo>
                  <a:pt x="140" y="200"/>
                  <a:pt x="138" y="197"/>
                  <a:pt x="137" y="196"/>
                </a:cubicBezTo>
                <a:cubicBezTo>
                  <a:pt x="135" y="192"/>
                  <a:pt x="145" y="194"/>
                  <a:pt x="142" y="191"/>
                </a:cubicBezTo>
                <a:cubicBezTo>
                  <a:pt x="137" y="186"/>
                  <a:pt x="137" y="183"/>
                  <a:pt x="142" y="183"/>
                </a:cubicBezTo>
                <a:cubicBezTo>
                  <a:pt x="146" y="182"/>
                  <a:pt x="149" y="175"/>
                  <a:pt x="142" y="174"/>
                </a:cubicBezTo>
                <a:cubicBezTo>
                  <a:pt x="135" y="172"/>
                  <a:pt x="146" y="169"/>
                  <a:pt x="140" y="166"/>
                </a:cubicBezTo>
                <a:cubicBezTo>
                  <a:pt x="131" y="163"/>
                  <a:pt x="142" y="163"/>
                  <a:pt x="135" y="160"/>
                </a:cubicBezTo>
                <a:cubicBezTo>
                  <a:pt x="132" y="158"/>
                  <a:pt x="135" y="155"/>
                  <a:pt x="129" y="158"/>
                </a:cubicBezTo>
                <a:cubicBezTo>
                  <a:pt x="122" y="160"/>
                  <a:pt x="129" y="155"/>
                  <a:pt x="131" y="152"/>
                </a:cubicBezTo>
                <a:cubicBezTo>
                  <a:pt x="132" y="149"/>
                  <a:pt x="113" y="141"/>
                  <a:pt x="116" y="138"/>
                </a:cubicBezTo>
                <a:cubicBezTo>
                  <a:pt x="120" y="135"/>
                  <a:pt x="116" y="135"/>
                  <a:pt x="108" y="130"/>
                </a:cubicBezTo>
                <a:cubicBezTo>
                  <a:pt x="100" y="127"/>
                  <a:pt x="100" y="130"/>
                  <a:pt x="97" y="127"/>
                </a:cubicBezTo>
                <a:cubicBezTo>
                  <a:pt x="94" y="124"/>
                  <a:pt x="87" y="127"/>
                  <a:pt x="81" y="124"/>
                </a:cubicBezTo>
                <a:cubicBezTo>
                  <a:pt x="75" y="122"/>
                  <a:pt x="76" y="130"/>
                  <a:pt x="71" y="126"/>
                </a:cubicBezTo>
                <a:cubicBezTo>
                  <a:pt x="67" y="122"/>
                  <a:pt x="68" y="129"/>
                  <a:pt x="61" y="129"/>
                </a:cubicBezTo>
                <a:cubicBezTo>
                  <a:pt x="55" y="127"/>
                  <a:pt x="62" y="122"/>
                  <a:pt x="56" y="126"/>
                </a:cubicBezTo>
                <a:cubicBezTo>
                  <a:pt x="49" y="129"/>
                  <a:pt x="52" y="122"/>
                  <a:pt x="49" y="124"/>
                </a:cubicBezTo>
                <a:cubicBezTo>
                  <a:pt x="44" y="126"/>
                  <a:pt x="58" y="133"/>
                  <a:pt x="47" y="129"/>
                </a:cubicBezTo>
                <a:cubicBezTo>
                  <a:pt x="35" y="126"/>
                  <a:pt x="23" y="124"/>
                  <a:pt x="32" y="121"/>
                </a:cubicBezTo>
                <a:cubicBezTo>
                  <a:pt x="41" y="118"/>
                  <a:pt x="23" y="118"/>
                  <a:pt x="17" y="115"/>
                </a:cubicBezTo>
                <a:cubicBezTo>
                  <a:pt x="9" y="112"/>
                  <a:pt x="24" y="108"/>
                  <a:pt x="36" y="107"/>
                </a:cubicBezTo>
                <a:cubicBezTo>
                  <a:pt x="49" y="107"/>
                  <a:pt x="58" y="107"/>
                  <a:pt x="56" y="104"/>
                </a:cubicBezTo>
                <a:cubicBezTo>
                  <a:pt x="55" y="101"/>
                  <a:pt x="46" y="105"/>
                  <a:pt x="36" y="105"/>
                </a:cubicBezTo>
                <a:cubicBezTo>
                  <a:pt x="27" y="105"/>
                  <a:pt x="24" y="105"/>
                  <a:pt x="21" y="102"/>
                </a:cubicBezTo>
                <a:cubicBezTo>
                  <a:pt x="18" y="99"/>
                  <a:pt x="17" y="102"/>
                  <a:pt x="14" y="99"/>
                </a:cubicBezTo>
                <a:cubicBezTo>
                  <a:pt x="10" y="98"/>
                  <a:pt x="9" y="101"/>
                  <a:pt x="4" y="96"/>
                </a:cubicBezTo>
                <a:cubicBezTo>
                  <a:pt x="0" y="91"/>
                  <a:pt x="1" y="88"/>
                  <a:pt x="20" y="85"/>
                </a:cubicBezTo>
                <a:cubicBezTo>
                  <a:pt x="36" y="82"/>
                  <a:pt x="29" y="80"/>
                  <a:pt x="39" y="79"/>
                </a:cubicBezTo>
                <a:cubicBezTo>
                  <a:pt x="50" y="77"/>
                  <a:pt x="56" y="82"/>
                  <a:pt x="61" y="76"/>
                </a:cubicBezTo>
                <a:cubicBezTo>
                  <a:pt x="67" y="70"/>
                  <a:pt x="67" y="62"/>
                  <a:pt x="62" y="63"/>
                </a:cubicBezTo>
                <a:cubicBezTo>
                  <a:pt x="58" y="63"/>
                  <a:pt x="49" y="63"/>
                  <a:pt x="46" y="60"/>
                </a:cubicBezTo>
                <a:cubicBezTo>
                  <a:pt x="44" y="57"/>
                  <a:pt x="55" y="54"/>
                  <a:pt x="62" y="49"/>
                </a:cubicBezTo>
                <a:cubicBezTo>
                  <a:pt x="70" y="45"/>
                  <a:pt x="79" y="42"/>
                  <a:pt x="90" y="45"/>
                </a:cubicBezTo>
                <a:cubicBezTo>
                  <a:pt x="97" y="46"/>
                  <a:pt x="99" y="42"/>
                  <a:pt x="94" y="37"/>
                </a:cubicBezTo>
                <a:cubicBezTo>
                  <a:pt x="91" y="32"/>
                  <a:pt x="97" y="29"/>
                  <a:pt x="120" y="28"/>
                </a:cubicBezTo>
                <a:cubicBezTo>
                  <a:pt x="145" y="24"/>
                  <a:pt x="148" y="20"/>
                  <a:pt x="154" y="26"/>
                </a:cubicBezTo>
                <a:cubicBezTo>
                  <a:pt x="160" y="34"/>
                  <a:pt x="149" y="46"/>
                  <a:pt x="157" y="35"/>
                </a:cubicBezTo>
                <a:cubicBezTo>
                  <a:pt x="163" y="24"/>
                  <a:pt x="178" y="37"/>
                  <a:pt x="177" y="34"/>
                </a:cubicBezTo>
                <a:cubicBezTo>
                  <a:pt x="174" y="28"/>
                  <a:pt x="192" y="35"/>
                  <a:pt x="183" y="29"/>
                </a:cubicBezTo>
                <a:cubicBezTo>
                  <a:pt x="172" y="23"/>
                  <a:pt x="170" y="20"/>
                  <a:pt x="183" y="21"/>
                </a:cubicBezTo>
                <a:cubicBezTo>
                  <a:pt x="195" y="21"/>
                  <a:pt x="199" y="26"/>
                  <a:pt x="210" y="28"/>
                </a:cubicBezTo>
                <a:cubicBezTo>
                  <a:pt x="221" y="29"/>
                  <a:pt x="219" y="35"/>
                  <a:pt x="225" y="34"/>
                </a:cubicBezTo>
                <a:cubicBezTo>
                  <a:pt x="231" y="34"/>
                  <a:pt x="221" y="26"/>
                  <a:pt x="230" y="24"/>
                </a:cubicBezTo>
                <a:cubicBezTo>
                  <a:pt x="244" y="23"/>
                  <a:pt x="206" y="15"/>
                  <a:pt x="221" y="17"/>
                </a:cubicBezTo>
                <a:cubicBezTo>
                  <a:pt x="237" y="17"/>
                  <a:pt x="248" y="17"/>
                  <a:pt x="254" y="18"/>
                </a:cubicBezTo>
                <a:cubicBezTo>
                  <a:pt x="262" y="21"/>
                  <a:pt x="270" y="20"/>
                  <a:pt x="260" y="18"/>
                </a:cubicBezTo>
                <a:cubicBezTo>
                  <a:pt x="253" y="17"/>
                  <a:pt x="244" y="15"/>
                  <a:pt x="233" y="15"/>
                </a:cubicBezTo>
                <a:cubicBezTo>
                  <a:pt x="222" y="14"/>
                  <a:pt x="210" y="15"/>
                  <a:pt x="209" y="14"/>
                </a:cubicBezTo>
                <a:cubicBezTo>
                  <a:pt x="207" y="10"/>
                  <a:pt x="219" y="10"/>
                  <a:pt x="230" y="9"/>
                </a:cubicBezTo>
                <a:cubicBezTo>
                  <a:pt x="241" y="7"/>
                  <a:pt x="248" y="9"/>
                  <a:pt x="254" y="12"/>
                </a:cubicBezTo>
                <a:cubicBezTo>
                  <a:pt x="260" y="15"/>
                  <a:pt x="271" y="14"/>
                  <a:pt x="273" y="12"/>
                </a:cubicBezTo>
                <a:cubicBezTo>
                  <a:pt x="274" y="12"/>
                  <a:pt x="286" y="10"/>
                  <a:pt x="279" y="10"/>
                </a:cubicBezTo>
                <a:cubicBezTo>
                  <a:pt x="271" y="9"/>
                  <a:pt x="270" y="4"/>
                  <a:pt x="274" y="4"/>
                </a:cubicBezTo>
                <a:cubicBezTo>
                  <a:pt x="280" y="4"/>
                  <a:pt x="279" y="3"/>
                  <a:pt x="286" y="4"/>
                </a:cubicBezTo>
                <a:cubicBezTo>
                  <a:pt x="294" y="6"/>
                  <a:pt x="283" y="1"/>
                  <a:pt x="298" y="3"/>
                </a:cubicBezTo>
                <a:cubicBezTo>
                  <a:pt x="314" y="3"/>
                  <a:pt x="317" y="0"/>
                  <a:pt x="343" y="3"/>
                </a:cubicBezTo>
                <a:cubicBezTo>
                  <a:pt x="359" y="4"/>
                  <a:pt x="384" y="7"/>
                  <a:pt x="376" y="7"/>
                </a:cubicBezTo>
                <a:cubicBezTo>
                  <a:pt x="369" y="9"/>
                  <a:pt x="343" y="9"/>
                  <a:pt x="335" y="10"/>
                </a:cubicBezTo>
                <a:cubicBezTo>
                  <a:pt x="327" y="12"/>
                  <a:pt x="314" y="12"/>
                  <a:pt x="324" y="14"/>
                </a:cubicBezTo>
                <a:cubicBezTo>
                  <a:pt x="337" y="15"/>
                  <a:pt x="340" y="9"/>
                  <a:pt x="355" y="10"/>
                </a:cubicBezTo>
                <a:cubicBezTo>
                  <a:pt x="372" y="14"/>
                  <a:pt x="378" y="7"/>
                  <a:pt x="382" y="10"/>
                </a:cubicBezTo>
                <a:cubicBezTo>
                  <a:pt x="388" y="14"/>
                  <a:pt x="372" y="18"/>
                  <a:pt x="382" y="15"/>
                </a:cubicBezTo>
                <a:cubicBezTo>
                  <a:pt x="393" y="14"/>
                  <a:pt x="401" y="17"/>
                  <a:pt x="408" y="18"/>
                </a:cubicBezTo>
                <a:cubicBezTo>
                  <a:pt x="416" y="20"/>
                  <a:pt x="402" y="24"/>
                  <a:pt x="393" y="26"/>
                </a:cubicBezTo>
                <a:cubicBezTo>
                  <a:pt x="379" y="29"/>
                  <a:pt x="361" y="26"/>
                  <a:pt x="346" y="28"/>
                </a:cubicBezTo>
                <a:cubicBezTo>
                  <a:pt x="330" y="31"/>
                  <a:pt x="314" y="32"/>
                  <a:pt x="318" y="37"/>
                </a:cubicBezTo>
                <a:cubicBezTo>
                  <a:pt x="321" y="38"/>
                  <a:pt x="346" y="29"/>
                  <a:pt x="367" y="29"/>
                </a:cubicBezTo>
                <a:cubicBezTo>
                  <a:pt x="387" y="31"/>
                  <a:pt x="382" y="32"/>
                  <a:pt x="375" y="35"/>
                </a:cubicBezTo>
                <a:cubicBezTo>
                  <a:pt x="367" y="38"/>
                  <a:pt x="376" y="38"/>
                  <a:pt x="384" y="35"/>
                </a:cubicBezTo>
                <a:cubicBezTo>
                  <a:pt x="393" y="34"/>
                  <a:pt x="384" y="29"/>
                  <a:pt x="397" y="29"/>
                </a:cubicBezTo>
                <a:cubicBezTo>
                  <a:pt x="411" y="29"/>
                  <a:pt x="408" y="37"/>
                  <a:pt x="397" y="45"/>
                </a:cubicBezTo>
                <a:cubicBezTo>
                  <a:pt x="387" y="52"/>
                  <a:pt x="394" y="52"/>
                  <a:pt x="407" y="43"/>
                </a:cubicBezTo>
                <a:cubicBezTo>
                  <a:pt x="419" y="35"/>
                  <a:pt x="425" y="34"/>
                  <a:pt x="422" y="37"/>
                </a:cubicBezTo>
                <a:cubicBezTo>
                  <a:pt x="419" y="40"/>
                  <a:pt x="426" y="37"/>
                  <a:pt x="432" y="38"/>
                </a:cubicBezTo>
                <a:cubicBezTo>
                  <a:pt x="439" y="40"/>
                  <a:pt x="436" y="32"/>
                  <a:pt x="448" y="31"/>
                </a:cubicBezTo>
                <a:cubicBezTo>
                  <a:pt x="460" y="31"/>
                  <a:pt x="489" y="35"/>
                  <a:pt x="483" y="38"/>
                </a:cubicBezTo>
                <a:cubicBezTo>
                  <a:pt x="475" y="42"/>
                  <a:pt x="472" y="45"/>
                  <a:pt x="464" y="45"/>
                </a:cubicBezTo>
                <a:cubicBezTo>
                  <a:pt x="454" y="45"/>
                  <a:pt x="471" y="49"/>
                  <a:pt x="461" y="49"/>
                </a:cubicBezTo>
                <a:cubicBezTo>
                  <a:pt x="452" y="51"/>
                  <a:pt x="448" y="52"/>
                  <a:pt x="442" y="51"/>
                </a:cubicBezTo>
                <a:cubicBezTo>
                  <a:pt x="436" y="49"/>
                  <a:pt x="437" y="54"/>
                  <a:pt x="426" y="54"/>
                </a:cubicBezTo>
                <a:cubicBezTo>
                  <a:pt x="416" y="52"/>
                  <a:pt x="434" y="56"/>
                  <a:pt x="440" y="54"/>
                </a:cubicBezTo>
                <a:cubicBezTo>
                  <a:pt x="445" y="52"/>
                  <a:pt x="457" y="54"/>
                  <a:pt x="451" y="57"/>
                </a:cubicBezTo>
                <a:cubicBezTo>
                  <a:pt x="446" y="59"/>
                  <a:pt x="437" y="62"/>
                  <a:pt x="429" y="59"/>
                </a:cubicBezTo>
                <a:cubicBezTo>
                  <a:pt x="422" y="57"/>
                  <a:pt x="411" y="68"/>
                  <a:pt x="420" y="65"/>
                </a:cubicBezTo>
                <a:cubicBezTo>
                  <a:pt x="429" y="62"/>
                  <a:pt x="445" y="60"/>
                  <a:pt x="442" y="63"/>
                </a:cubicBezTo>
                <a:cubicBezTo>
                  <a:pt x="437" y="68"/>
                  <a:pt x="436" y="68"/>
                  <a:pt x="429" y="68"/>
                </a:cubicBezTo>
                <a:cubicBezTo>
                  <a:pt x="423" y="68"/>
                  <a:pt x="423" y="74"/>
                  <a:pt x="428" y="74"/>
                </a:cubicBezTo>
                <a:cubicBezTo>
                  <a:pt x="432" y="76"/>
                  <a:pt x="425" y="80"/>
                  <a:pt x="422" y="82"/>
                </a:cubicBezTo>
                <a:cubicBezTo>
                  <a:pt x="420" y="84"/>
                  <a:pt x="416" y="79"/>
                  <a:pt x="413" y="87"/>
                </a:cubicBezTo>
                <a:cubicBezTo>
                  <a:pt x="411" y="94"/>
                  <a:pt x="404" y="102"/>
                  <a:pt x="408" y="102"/>
                </a:cubicBezTo>
                <a:cubicBezTo>
                  <a:pt x="413" y="102"/>
                  <a:pt x="407" y="93"/>
                  <a:pt x="420" y="98"/>
                </a:cubicBezTo>
                <a:cubicBezTo>
                  <a:pt x="432" y="102"/>
                  <a:pt x="434" y="105"/>
                  <a:pt x="425" y="102"/>
                </a:cubicBezTo>
                <a:cubicBezTo>
                  <a:pt x="416" y="101"/>
                  <a:pt x="413" y="101"/>
                  <a:pt x="422" y="107"/>
                </a:cubicBezTo>
                <a:cubicBezTo>
                  <a:pt x="431" y="112"/>
                  <a:pt x="429" y="104"/>
                  <a:pt x="434" y="107"/>
                </a:cubicBezTo>
                <a:cubicBezTo>
                  <a:pt x="440" y="112"/>
                  <a:pt x="437" y="119"/>
                  <a:pt x="431" y="116"/>
                </a:cubicBezTo>
                <a:cubicBezTo>
                  <a:pt x="426" y="115"/>
                  <a:pt x="419" y="112"/>
                  <a:pt x="413" y="116"/>
                </a:cubicBezTo>
                <a:cubicBezTo>
                  <a:pt x="405" y="121"/>
                  <a:pt x="407" y="112"/>
                  <a:pt x="402" y="116"/>
                </a:cubicBezTo>
                <a:cubicBezTo>
                  <a:pt x="397" y="119"/>
                  <a:pt x="408" y="118"/>
                  <a:pt x="408" y="122"/>
                </a:cubicBezTo>
                <a:cubicBezTo>
                  <a:pt x="408" y="127"/>
                  <a:pt x="422" y="122"/>
                  <a:pt x="423" y="126"/>
                </a:cubicBezTo>
                <a:cubicBezTo>
                  <a:pt x="426" y="129"/>
                  <a:pt x="416" y="127"/>
                  <a:pt x="425" y="132"/>
                </a:cubicBezTo>
                <a:cubicBezTo>
                  <a:pt x="432" y="135"/>
                  <a:pt x="423" y="130"/>
                  <a:pt x="426" y="136"/>
                </a:cubicBezTo>
                <a:cubicBezTo>
                  <a:pt x="431" y="141"/>
                  <a:pt x="423" y="144"/>
                  <a:pt x="422" y="141"/>
                </a:cubicBezTo>
                <a:cubicBezTo>
                  <a:pt x="419" y="136"/>
                  <a:pt x="411" y="149"/>
                  <a:pt x="420" y="149"/>
                </a:cubicBezTo>
                <a:cubicBezTo>
                  <a:pt x="428" y="150"/>
                  <a:pt x="431" y="154"/>
                  <a:pt x="426" y="155"/>
                </a:cubicBezTo>
                <a:cubicBezTo>
                  <a:pt x="419" y="158"/>
                  <a:pt x="422" y="154"/>
                  <a:pt x="414" y="152"/>
                </a:cubicBezTo>
                <a:cubicBezTo>
                  <a:pt x="407" y="152"/>
                  <a:pt x="399" y="160"/>
                  <a:pt x="407" y="160"/>
                </a:cubicBezTo>
                <a:cubicBezTo>
                  <a:pt x="414" y="160"/>
                  <a:pt x="422" y="160"/>
                  <a:pt x="419" y="166"/>
                </a:cubicBezTo>
                <a:cubicBezTo>
                  <a:pt x="414" y="171"/>
                  <a:pt x="414" y="164"/>
                  <a:pt x="408" y="169"/>
                </a:cubicBezTo>
                <a:cubicBezTo>
                  <a:pt x="401" y="175"/>
                  <a:pt x="393" y="163"/>
                  <a:pt x="385" y="166"/>
                </a:cubicBezTo>
                <a:cubicBezTo>
                  <a:pt x="379" y="168"/>
                  <a:pt x="378" y="172"/>
                  <a:pt x="372" y="171"/>
                </a:cubicBezTo>
                <a:cubicBezTo>
                  <a:pt x="388" y="175"/>
                  <a:pt x="376" y="175"/>
                  <a:pt x="382" y="178"/>
                </a:cubicBezTo>
                <a:cubicBezTo>
                  <a:pt x="390" y="183"/>
                  <a:pt x="379" y="183"/>
                  <a:pt x="391" y="188"/>
                </a:cubicBezTo>
                <a:cubicBezTo>
                  <a:pt x="399" y="189"/>
                  <a:pt x="404" y="189"/>
                  <a:pt x="402" y="194"/>
                </a:cubicBezTo>
                <a:cubicBezTo>
                  <a:pt x="401" y="197"/>
                  <a:pt x="410" y="191"/>
                  <a:pt x="407" y="194"/>
                </a:cubicBezTo>
                <a:cubicBezTo>
                  <a:pt x="402" y="199"/>
                  <a:pt x="401" y="196"/>
                  <a:pt x="402" y="199"/>
                </a:cubicBezTo>
                <a:cubicBezTo>
                  <a:pt x="404" y="203"/>
                  <a:pt x="410" y="192"/>
                  <a:pt x="408" y="199"/>
                </a:cubicBezTo>
                <a:cubicBezTo>
                  <a:pt x="408" y="205"/>
                  <a:pt x="413" y="214"/>
                  <a:pt x="408" y="213"/>
                </a:cubicBezTo>
                <a:cubicBezTo>
                  <a:pt x="404" y="213"/>
                  <a:pt x="404" y="211"/>
                  <a:pt x="401" y="213"/>
                </a:cubicBezTo>
                <a:cubicBezTo>
                  <a:pt x="397" y="214"/>
                  <a:pt x="388" y="211"/>
                  <a:pt x="388" y="206"/>
                </a:cubicBezTo>
                <a:cubicBezTo>
                  <a:pt x="388" y="202"/>
                  <a:pt x="387" y="200"/>
                  <a:pt x="382" y="199"/>
                </a:cubicBezTo>
                <a:cubicBezTo>
                  <a:pt x="379" y="199"/>
                  <a:pt x="378" y="196"/>
                  <a:pt x="370" y="196"/>
                </a:cubicBezTo>
                <a:cubicBezTo>
                  <a:pt x="364" y="196"/>
                  <a:pt x="364" y="197"/>
                  <a:pt x="372" y="197"/>
                </a:cubicBezTo>
                <a:cubicBezTo>
                  <a:pt x="379" y="199"/>
                  <a:pt x="381" y="202"/>
                  <a:pt x="373" y="205"/>
                </a:cubicBezTo>
                <a:cubicBezTo>
                  <a:pt x="365" y="206"/>
                  <a:pt x="364" y="208"/>
                  <a:pt x="362" y="205"/>
                </a:cubicBezTo>
                <a:cubicBezTo>
                  <a:pt x="361" y="203"/>
                  <a:pt x="361" y="205"/>
                  <a:pt x="358" y="210"/>
                </a:cubicBezTo>
                <a:cubicBezTo>
                  <a:pt x="353" y="216"/>
                  <a:pt x="356" y="214"/>
                  <a:pt x="365" y="213"/>
                </a:cubicBezTo>
                <a:cubicBezTo>
                  <a:pt x="373" y="211"/>
                  <a:pt x="373" y="213"/>
                  <a:pt x="370" y="214"/>
                </a:cubicBezTo>
                <a:cubicBezTo>
                  <a:pt x="369" y="216"/>
                  <a:pt x="369" y="213"/>
                  <a:pt x="362" y="216"/>
                </a:cubicBezTo>
                <a:cubicBezTo>
                  <a:pt x="358" y="220"/>
                  <a:pt x="361" y="222"/>
                  <a:pt x="364" y="219"/>
                </a:cubicBezTo>
                <a:cubicBezTo>
                  <a:pt x="369" y="214"/>
                  <a:pt x="370" y="217"/>
                  <a:pt x="375" y="21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36" name="Freeform 235"/>
          <p:cNvSpPr>
            <a:spLocks/>
          </p:cNvSpPr>
          <p:nvPr/>
        </p:nvSpPr>
        <p:spPr bwMode="auto">
          <a:xfrm>
            <a:off x="5380331" y="4782047"/>
            <a:ext cx="191360" cy="419482"/>
          </a:xfrm>
          <a:custGeom>
            <a:avLst/>
            <a:gdLst>
              <a:gd name="T0" fmla="*/ 172 w 60"/>
              <a:gd name="T1" fmla="*/ 45 h 142"/>
              <a:gd name="T2" fmla="*/ 180 w 60"/>
              <a:gd name="T3" fmla="*/ 16 h 142"/>
              <a:gd name="T4" fmla="*/ 201 w 60"/>
              <a:gd name="T5" fmla="*/ 41 h 142"/>
              <a:gd name="T6" fmla="*/ 217 w 60"/>
              <a:gd name="T7" fmla="*/ 121 h 142"/>
              <a:gd name="T8" fmla="*/ 205 w 60"/>
              <a:gd name="T9" fmla="*/ 159 h 142"/>
              <a:gd name="T10" fmla="*/ 195 w 60"/>
              <a:gd name="T11" fmla="*/ 163 h 142"/>
              <a:gd name="T12" fmla="*/ 201 w 60"/>
              <a:gd name="T13" fmla="*/ 192 h 142"/>
              <a:gd name="T14" fmla="*/ 191 w 60"/>
              <a:gd name="T15" fmla="*/ 224 h 142"/>
              <a:gd name="T16" fmla="*/ 168 w 60"/>
              <a:gd name="T17" fmla="*/ 313 h 142"/>
              <a:gd name="T18" fmla="*/ 108 w 60"/>
              <a:gd name="T19" fmla="*/ 509 h 142"/>
              <a:gd name="T20" fmla="*/ 60 w 60"/>
              <a:gd name="T21" fmla="*/ 521 h 142"/>
              <a:gd name="T22" fmla="*/ 27 w 60"/>
              <a:gd name="T23" fmla="*/ 492 h 142"/>
              <a:gd name="T24" fmla="*/ 19 w 60"/>
              <a:gd name="T25" fmla="*/ 437 h 142"/>
              <a:gd name="T26" fmla="*/ 8 w 60"/>
              <a:gd name="T27" fmla="*/ 381 h 142"/>
              <a:gd name="T28" fmla="*/ 27 w 60"/>
              <a:gd name="T29" fmla="*/ 352 h 142"/>
              <a:gd name="T30" fmla="*/ 41 w 60"/>
              <a:gd name="T31" fmla="*/ 301 h 142"/>
              <a:gd name="T32" fmla="*/ 37 w 60"/>
              <a:gd name="T33" fmla="*/ 268 h 142"/>
              <a:gd name="T34" fmla="*/ 29 w 60"/>
              <a:gd name="T35" fmla="*/ 237 h 142"/>
              <a:gd name="T36" fmla="*/ 37 w 60"/>
              <a:gd name="T37" fmla="*/ 200 h 142"/>
              <a:gd name="T38" fmla="*/ 48 w 60"/>
              <a:gd name="T39" fmla="*/ 169 h 142"/>
              <a:gd name="T40" fmla="*/ 72 w 60"/>
              <a:gd name="T41" fmla="*/ 159 h 142"/>
              <a:gd name="T42" fmla="*/ 120 w 60"/>
              <a:gd name="T43" fmla="*/ 117 h 142"/>
              <a:gd name="T44" fmla="*/ 145 w 60"/>
              <a:gd name="T45" fmla="*/ 80 h 142"/>
              <a:gd name="T46" fmla="*/ 172 w 60"/>
              <a:gd name="T47" fmla="*/ 45 h 14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0"/>
              <a:gd name="T73" fmla="*/ 0 h 142"/>
              <a:gd name="T74" fmla="*/ 60 w 60"/>
              <a:gd name="T75" fmla="*/ 142 h 14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0" h="142">
                <a:moveTo>
                  <a:pt x="46" y="12"/>
                </a:moveTo>
                <a:cubicBezTo>
                  <a:pt x="46" y="6"/>
                  <a:pt x="46" y="8"/>
                  <a:pt x="48" y="4"/>
                </a:cubicBezTo>
                <a:cubicBezTo>
                  <a:pt x="51" y="0"/>
                  <a:pt x="51" y="9"/>
                  <a:pt x="54" y="11"/>
                </a:cubicBezTo>
                <a:cubicBezTo>
                  <a:pt x="57" y="12"/>
                  <a:pt x="57" y="29"/>
                  <a:pt x="58" y="32"/>
                </a:cubicBezTo>
                <a:cubicBezTo>
                  <a:pt x="60" y="37"/>
                  <a:pt x="57" y="45"/>
                  <a:pt x="55" y="42"/>
                </a:cubicBezTo>
                <a:cubicBezTo>
                  <a:pt x="52" y="34"/>
                  <a:pt x="51" y="39"/>
                  <a:pt x="52" y="43"/>
                </a:cubicBezTo>
                <a:cubicBezTo>
                  <a:pt x="55" y="46"/>
                  <a:pt x="52" y="46"/>
                  <a:pt x="54" y="51"/>
                </a:cubicBezTo>
                <a:cubicBezTo>
                  <a:pt x="54" y="54"/>
                  <a:pt x="49" y="51"/>
                  <a:pt x="51" y="59"/>
                </a:cubicBezTo>
                <a:cubicBezTo>
                  <a:pt x="52" y="66"/>
                  <a:pt x="49" y="68"/>
                  <a:pt x="45" y="83"/>
                </a:cubicBezTo>
                <a:cubicBezTo>
                  <a:pt x="40" y="105"/>
                  <a:pt x="34" y="135"/>
                  <a:pt x="29" y="135"/>
                </a:cubicBezTo>
                <a:cubicBezTo>
                  <a:pt x="26" y="135"/>
                  <a:pt x="19" y="142"/>
                  <a:pt x="16" y="138"/>
                </a:cubicBezTo>
                <a:cubicBezTo>
                  <a:pt x="13" y="135"/>
                  <a:pt x="10" y="138"/>
                  <a:pt x="7" y="130"/>
                </a:cubicBezTo>
                <a:cubicBezTo>
                  <a:pt x="2" y="121"/>
                  <a:pt x="7" y="119"/>
                  <a:pt x="5" y="116"/>
                </a:cubicBezTo>
                <a:cubicBezTo>
                  <a:pt x="2" y="111"/>
                  <a:pt x="0" y="110"/>
                  <a:pt x="2" y="101"/>
                </a:cubicBezTo>
                <a:cubicBezTo>
                  <a:pt x="3" y="93"/>
                  <a:pt x="5" y="99"/>
                  <a:pt x="7" y="93"/>
                </a:cubicBezTo>
                <a:cubicBezTo>
                  <a:pt x="8" y="88"/>
                  <a:pt x="13" y="87"/>
                  <a:pt x="11" y="80"/>
                </a:cubicBezTo>
                <a:cubicBezTo>
                  <a:pt x="10" y="74"/>
                  <a:pt x="8" y="74"/>
                  <a:pt x="10" y="71"/>
                </a:cubicBezTo>
                <a:cubicBezTo>
                  <a:pt x="10" y="68"/>
                  <a:pt x="7" y="68"/>
                  <a:pt x="8" y="63"/>
                </a:cubicBezTo>
                <a:cubicBezTo>
                  <a:pt x="10" y="57"/>
                  <a:pt x="5" y="60"/>
                  <a:pt x="10" y="53"/>
                </a:cubicBezTo>
                <a:cubicBezTo>
                  <a:pt x="13" y="45"/>
                  <a:pt x="8" y="43"/>
                  <a:pt x="13" y="45"/>
                </a:cubicBezTo>
                <a:cubicBezTo>
                  <a:pt x="17" y="45"/>
                  <a:pt x="14" y="42"/>
                  <a:pt x="19" y="42"/>
                </a:cubicBezTo>
                <a:cubicBezTo>
                  <a:pt x="29" y="40"/>
                  <a:pt x="26" y="37"/>
                  <a:pt x="32" y="31"/>
                </a:cubicBezTo>
                <a:cubicBezTo>
                  <a:pt x="39" y="25"/>
                  <a:pt x="40" y="25"/>
                  <a:pt x="39" y="21"/>
                </a:cubicBezTo>
                <a:cubicBezTo>
                  <a:pt x="36" y="17"/>
                  <a:pt x="45" y="23"/>
                  <a:pt x="46" y="1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37" name="Freeform 236"/>
          <p:cNvSpPr>
            <a:spLocks/>
          </p:cNvSpPr>
          <p:nvPr/>
        </p:nvSpPr>
        <p:spPr bwMode="auto">
          <a:xfrm>
            <a:off x="1312282" y="3478170"/>
            <a:ext cx="775338" cy="549718"/>
          </a:xfrm>
          <a:custGeom>
            <a:avLst/>
            <a:gdLst>
              <a:gd name="T0" fmla="*/ 781 w 242"/>
              <a:gd name="T1" fmla="*/ 580 h 187"/>
              <a:gd name="T2" fmla="*/ 769 w 242"/>
              <a:gd name="T3" fmla="*/ 608 h 187"/>
              <a:gd name="T4" fmla="*/ 792 w 242"/>
              <a:gd name="T5" fmla="*/ 629 h 187"/>
              <a:gd name="T6" fmla="*/ 757 w 242"/>
              <a:gd name="T7" fmla="*/ 648 h 187"/>
              <a:gd name="T8" fmla="*/ 750 w 242"/>
              <a:gd name="T9" fmla="*/ 681 h 187"/>
              <a:gd name="T10" fmla="*/ 748 w 242"/>
              <a:gd name="T11" fmla="*/ 705 h 187"/>
              <a:gd name="T12" fmla="*/ 604 w 242"/>
              <a:gd name="T13" fmla="*/ 660 h 187"/>
              <a:gd name="T14" fmla="*/ 400 w 242"/>
              <a:gd name="T15" fmla="*/ 553 h 187"/>
              <a:gd name="T16" fmla="*/ 352 w 242"/>
              <a:gd name="T17" fmla="*/ 441 h 187"/>
              <a:gd name="T18" fmla="*/ 241 w 242"/>
              <a:gd name="T19" fmla="*/ 289 h 187"/>
              <a:gd name="T20" fmla="*/ 181 w 242"/>
              <a:gd name="T21" fmla="*/ 196 h 187"/>
              <a:gd name="T22" fmla="*/ 101 w 242"/>
              <a:gd name="T23" fmla="*/ 56 h 187"/>
              <a:gd name="T24" fmla="*/ 87 w 242"/>
              <a:gd name="T25" fmla="*/ 120 h 187"/>
              <a:gd name="T26" fmla="*/ 165 w 242"/>
              <a:gd name="T27" fmla="*/ 241 h 187"/>
              <a:gd name="T28" fmla="*/ 196 w 242"/>
              <a:gd name="T29" fmla="*/ 336 h 187"/>
              <a:gd name="T30" fmla="*/ 223 w 242"/>
              <a:gd name="T31" fmla="*/ 384 h 187"/>
              <a:gd name="T32" fmla="*/ 136 w 242"/>
              <a:gd name="T33" fmla="*/ 260 h 187"/>
              <a:gd name="T34" fmla="*/ 87 w 242"/>
              <a:gd name="T35" fmla="*/ 184 h 187"/>
              <a:gd name="T36" fmla="*/ 0 w 242"/>
              <a:gd name="T37" fmla="*/ 16 h 187"/>
              <a:gd name="T38" fmla="*/ 68 w 242"/>
              <a:gd name="T39" fmla="*/ 16 h 187"/>
              <a:gd name="T40" fmla="*/ 268 w 242"/>
              <a:gd name="T41" fmla="*/ 60 h 187"/>
              <a:gd name="T42" fmla="*/ 317 w 242"/>
              <a:gd name="T43" fmla="*/ 41 h 187"/>
              <a:gd name="T44" fmla="*/ 400 w 242"/>
              <a:gd name="T45" fmla="*/ 148 h 187"/>
              <a:gd name="T46" fmla="*/ 517 w 242"/>
              <a:gd name="T47" fmla="*/ 196 h 187"/>
              <a:gd name="T48" fmla="*/ 592 w 242"/>
              <a:gd name="T49" fmla="*/ 272 h 187"/>
              <a:gd name="T50" fmla="*/ 581 w 242"/>
              <a:gd name="T51" fmla="*/ 336 h 187"/>
              <a:gd name="T52" fmla="*/ 581 w 242"/>
              <a:gd name="T53" fmla="*/ 408 h 187"/>
              <a:gd name="T54" fmla="*/ 604 w 242"/>
              <a:gd name="T55" fmla="*/ 481 h 187"/>
              <a:gd name="T56" fmla="*/ 684 w 242"/>
              <a:gd name="T57" fmla="*/ 569 h 187"/>
              <a:gd name="T58" fmla="*/ 740 w 242"/>
              <a:gd name="T59" fmla="*/ 545 h 187"/>
              <a:gd name="T60" fmla="*/ 769 w 242"/>
              <a:gd name="T61" fmla="*/ 553 h 187"/>
              <a:gd name="T62" fmla="*/ 792 w 242"/>
              <a:gd name="T63" fmla="*/ 516 h 187"/>
              <a:gd name="T64" fmla="*/ 800 w 242"/>
              <a:gd name="T65" fmla="*/ 464 h 187"/>
              <a:gd name="T66" fmla="*/ 860 w 242"/>
              <a:gd name="T67" fmla="*/ 441 h 187"/>
              <a:gd name="T68" fmla="*/ 890 w 242"/>
              <a:gd name="T69" fmla="*/ 441 h 187"/>
              <a:gd name="T70" fmla="*/ 905 w 242"/>
              <a:gd name="T71" fmla="*/ 448 h 187"/>
              <a:gd name="T72" fmla="*/ 882 w 242"/>
              <a:gd name="T73" fmla="*/ 505 h 187"/>
              <a:gd name="T74" fmla="*/ 882 w 242"/>
              <a:gd name="T75" fmla="*/ 524 h 187"/>
              <a:gd name="T76" fmla="*/ 872 w 242"/>
              <a:gd name="T77" fmla="*/ 565 h 187"/>
              <a:gd name="T78" fmla="*/ 868 w 242"/>
              <a:gd name="T79" fmla="*/ 545 h 187"/>
              <a:gd name="T80" fmla="*/ 845 w 242"/>
              <a:gd name="T81" fmla="*/ 577 h 1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42"/>
              <a:gd name="T124" fmla="*/ 0 h 187"/>
              <a:gd name="T125" fmla="*/ 242 w 242"/>
              <a:gd name="T126" fmla="*/ 187 h 18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42" h="187">
                <a:moveTo>
                  <a:pt x="222" y="154"/>
                </a:moveTo>
                <a:cubicBezTo>
                  <a:pt x="207" y="154"/>
                  <a:pt x="207" y="154"/>
                  <a:pt x="207" y="154"/>
                </a:cubicBezTo>
                <a:cubicBezTo>
                  <a:pt x="207" y="161"/>
                  <a:pt x="207" y="161"/>
                  <a:pt x="207" y="161"/>
                </a:cubicBezTo>
                <a:cubicBezTo>
                  <a:pt x="204" y="161"/>
                  <a:pt x="204" y="161"/>
                  <a:pt x="204" y="161"/>
                </a:cubicBezTo>
                <a:cubicBezTo>
                  <a:pt x="204" y="161"/>
                  <a:pt x="205" y="161"/>
                  <a:pt x="205" y="162"/>
                </a:cubicBezTo>
                <a:cubicBezTo>
                  <a:pt x="207" y="164"/>
                  <a:pt x="208" y="164"/>
                  <a:pt x="210" y="167"/>
                </a:cubicBezTo>
                <a:cubicBezTo>
                  <a:pt x="210" y="170"/>
                  <a:pt x="213" y="165"/>
                  <a:pt x="212" y="172"/>
                </a:cubicBezTo>
                <a:cubicBezTo>
                  <a:pt x="201" y="172"/>
                  <a:pt x="201" y="172"/>
                  <a:pt x="201" y="172"/>
                </a:cubicBezTo>
                <a:cubicBezTo>
                  <a:pt x="198" y="179"/>
                  <a:pt x="198" y="179"/>
                  <a:pt x="198" y="179"/>
                </a:cubicBezTo>
                <a:cubicBezTo>
                  <a:pt x="199" y="181"/>
                  <a:pt x="199" y="181"/>
                  <a:pt x="199" y="181"/>
                </a:cubicBezTo>
                <a:cubicBezTo>
                  <a:pt x="199" y="181"/>
                  <a:pt x="198" y="182"/>
                  <a:pt x="198" y="184"/>
                </a:cubicBezTo>
                <a:cubicBezTo>
                  <a:pt x="198" y="186"/>
                  <a:pt x="198" y="187"/>
                  <a:pt x="198" y="187"/>
                </a:cubicBezTo>
                <a:cubicBezTo>
                  <a:pt x="190" y="181"/>
                  <a:pt x="190" y="173"/>
                  <a:pt x="179" y="172"/>
                </a:cubicBezTo>
                <a:cubicBezTo>
                  <a:pt x="170" y="168"/>
                  <a:pt x="170" y="179"/>
                  <a:pt x="160" y="175"/>
                </a:cubicBezTo>
                <a:cubicBezTo>
                  <a:pt x="149" y="172"/>
                  <a:pt x="129" y="162"/>
                  <a:pt x="123" y="156"/>
                </a:cubicBezTo>
                <a:cubicBezTo>
                  <a:pt x="117" y="150"/>
                  <a:pt x="114" y="154"/>
                  <a:pt x="106" y="147"/>
                </a:cubicBezTo>
                <a:cubicBezTo>
                  <a:pt x="100" y="140"/>
                  <a:pt x="96" y="140"/>
                  <a:pt x="93" y="134"/>
                </a:cubicBezTo>
                <a:cubicBezTo>
                  <a:pt x="88" y="127"/>
                  <a:pt x="97" y="123"/>
                  <a:pt x="93" y="117"/>
                </a:cubicBezTo>
                <a:cubicBezTo>
                  <a:pt x="90" y="109"/>
                  <a:pt x="94" y="108"/>
                  <a:pt x="79" y="92"/>
                </a:cubicBezTo>
                <a:cubicBezTo>
                  <a:pt x="67" y="81"/>
                  <a:pt x="73" y="81"/>
                  <a:pt x="64" y="77"/>
                </a:cubicBezTo>
                <a:cubicBezTo>
                  <a:pt x="56" y="72"/>
                  <a:pt x="68" y="67"/>
                  <a:pt x="59" y="63"/>
                </a:cubicBezTo>
                <a:cubicBezTo>
                  <a:pt x="50" y="60"/>
                  <a:pt x="55" y="55"/>
                  <a:pt x="48" y="52"/>
                </a:cubicBezTo>
                <a:cubicBezTo>
                  <a:pt x="42" y="47"/>
                  <a:pt x="36" y="36"/>
                  <a:pt x="33" y="25"/>
                </a:cubicBezTo>
                <a:cubicBezTo>
                  <a:pt x="30" y="16"/>
                  <a:pt x="30" y="16"/>
                  <a:pt x="27" y="15"/>
                </a:cubicBezTo>
                <a:cubicBezTo>
                  <a:pt x="23" y="13"/>
                  <a:pt x="26" y="15"/>
                  <a:pt x="20" y="11"/>
                </a:cubicBezTo>
                <a:cubicBezTo>
                  <a:pt x="15" y="8"/>
                  <a:pt x="20" y="25"/>
                  <a:pt x="23" y="32"/>
                </a:cubicBezTo>
                <a:cubicBezTo>
                  <a:pt x="26" y="38"/>
                  <a:pt x="32" y="41"/>
                  <a:pt x="33" y="49"/>
                </a:cubicBezTo>
                <a:cubicBezTo>
                  <a:pt x="36" y="57"/>
                  <a:pt x="41" y="58"/>
                  <a:pt x="44" y="64"/>
                </a:cubicBezTo>
                <a:cubicBezTo>
                  <a:pt x="47" y="72"/>
                  <a:pt x="45" y="70"/>
                  <a:pt x="48" y="78"/>
                </a:cubicBezTo>
                <a:cubicBezTo>
                  <a:pt x="53" y="86"/>
                  <a:pt x="50" y="86"/>
                  <a:pt x="52" y="89"/>
                </a:cubicBezTo>
                <a:cubicBezTo>
                  <a:pt x="55" y="92"/>
                  <a:pt x="55" y="86"/>
                  <a:pt x="58" y="92"/>
                </a:cubicBezTo>
                <a:cubicBezTo>
                  <a:pt x="61" y="98"/>
                  <a:pt x="64" y="98"/>
                  <a:pt x="59" y="102"/>
                </a:cubicBezTo>
                <a:cubicBezTo>
                  <a:pt x="55" y="105"/>
                  <a:pt x="58" y="98"/>
                  <a:pt x="45" y="89"/>
                </a:cubicBezTo>
                <a:cubicBezTo>
                  <a:pt x="32" y="81"/>
                  <a:pt x="44" y="74"/>
                  <a:pt x="36" y="69"/>
                </a:cubicBezTo>
                <a:cubicBezTo>
                  <a:pt x="30" y="63"/>
                  <a:pt x="24" y="61"/>
                  <a:pt x="18" y="55"/>
                </a:cubicBezTo>
                <a:cubicBezTo>
                  <a:pt x="13" y="49"/>
                  <a:pt x="23" y="57"/>
                  <a:pt x="23" y="49"/>
                </a:cubicBezTo>
                <a:cubicBezTo>
                  <a:pt x="24" y="41"/>
                  <a:pt x="15" y="38"/>
                  <a:pt x="12" y="32"/>
                </a:cubicBezTo>
                <a:cubicBezTo>
                  <a:pt x="7" y="27"/>
                  <a:pt x="9" y="21"/>
                  <a:pt x="0" y="4"/>
                </a:cubicBezTo>
                <a:cubicBezTo>
                  <a:pt x="4" y="2"/>
                  <a:pt x="15" y="2"/>
                  <a:pt x="18" y="0"/>
                </a:cubicBezTo>
                <a:cubicBezTo>
                  <a:pt x="18" y="4"/>
                  <a:pt x="18" y="4"/>
                  <a:pt x="18" y="4"/>
                </a:cubicBezTo>
                <a:cubicBezTo>
                  <a:pt x="23" y="5"/>
                  <a:pt x="45" y="15"/>
                  <a:pt x="48" y="16"/>
                </a:cubicBezTo>
                <a:cubicBezTo>
                  <a:pt x="71" y="16"/>
                  <a:pt x="71" y="16"/>
                  <a:pt x="71" y="16"/>
                </a:cubicBezTo>
                <a:cubicBezTo>
                  <a:pt x="71" y="11"/>
                  <a:pt x="71" y="11"/>
                  <a:pt x="71" y="11"/>
                </a:cubicBezTo>
                <a:cubicBezTo>
                  <a:pt x="84" y="11"/>
                  <a:pt x="84" y="11"/>
                  <a:pt x="84" y="11"/>
                </a:cubicBezTo>
                <a:cubicBezTo>
                  <a:pt x="84" y="11"/>
                  <a:pt x="93" y="21"/>
                  <a:pt x="96" y="24"/>
                </a:cubicBezTo>
                <a:cubicBezTo>
                  <a:pt x="100" y="27"/>
                  <a:pt x="99" y="35"/>
                  <a:pt x="106" y="39"/>
                </a:cubicBezTo>
                <a:cubicBezTo>
                  <a:pt x="115" y="43"/>
                  <a:pt x="109" y="29"/>
                  <a:pt x="120" y="30"/>
                </a:cubicBezTo>
                <a:cubicBezTo>
                  <a:pt x="129" y="32"/>
                  <a:pt x="131" y="44"/>
                  <a:pt x="137" y="52"/>
                </a:cubicBezTo>
                <a:cubicBezTo>
                  <a:pt x="143" y="60"/>
                  <a:pt x="138" y="69"/>
                  <a:pt x="152" y="70"/>
                </a:cubicBezTo>
                <a:cubicBezTo>
                  <a:pt x="154" y="70"/>
                  <a:pt x="157" y="74"/>
                  <a:pt x="157" y="72"/>
                </a:cubicBezTo>
                <a:cubicBezTo>
                  <a:pt x="157" y="72"/>
                  <a:pt x="157" y="72"/>
                  <a:pt x="158" y="72"/>
                </a:cubicBezTo>
                <a:cubicBezTo>
                  <a:pt x="158" y="78"/>
                  <a:pt x="155" y="78"/>
                  <a:pt x="154" y="89"/>
                </a:cubicBezTo>
                <a:cubicBezTo>
                  <a:pt x="152" y="102"/>
                  <a:pt x="154" y="102"/>
                  <a:pt x="154" y="105"/>
                </a:cubicBezTo>
                <a:cubicBezTo>
                  <a:pt x="152" y="106"/>
                  <a:pt x="152" y="105"/>
                  <a:pt x="154" y="108"/>
                </a:cubicBezTo>
                <a:cubicBezTo>
                  <a:pt x="154" y="112"/>
                  <a:pt x="154" y="117"/>
                  <a:pt x="155" y="117"/>
                </a:cubicBezTo>
                <a:cubicBezTo>
                  <a:pt x="157" y="117"/>
                  <a:pt x="155" y="123"/>
                  <a:pt x="160" y="128"/>
                </a:cubicBezTo>
                <a:cubicBezTo>
                  <a:pt x="167" y="136"/>
                  <a:pt x="164" y="144"/>
                  <a:pt x="172" y="145"/>
                </a:cubicBezTo>
                <a:cubicBezTo>
                  <a:pt x="179" y="147"/>
                  <a:pt x="178" y="151"/>
                  <a:pt x="181" y="151"/>
                </a:cubicBezTo>
                <a:cubicBezTo>
                  <a:pt x="184" y="150"/>
                  <a:pt x="184" y="148"/>
                  <a:pt x="189" y="148"/>
                </a:cubicBezTo>
                <a:cubicBezTo>
                  <a:pt x="196" y="147"/>
                  <a:pt x="192" y="147"/>
                  <a:pt x="196" y="145"/>
                </a:cubicBezTo>
                <a:cubicBezTo>
                  <a:pt x="199" y="145"/>
                  <a:pt x="201" y="145"/>
                  <a:pt x="201" y="147"/>
                </a:cubicBezTo>
                <a:cubicBezTo>
                  <a:pt x="201" y="150"/>
                  <a:pt x="204" y="148"/>
                  <a:pt x="204" y="147"/>
                </a:cubicBezTo>
                <a:cubicBezTo>
                  <a:pt x="205" y="144"/>
                  <a:pt x="202" y="145"/>
                  <a:pt x="204" y="144"/>
                </a:cubicBezTo>
                <a:cubicBezTo>
                  <a:pt x="205" y="142"/>
                  <a:pt x="208" y="142"/>
                  <a:pt x="210" y="137"/>
                </a:cubicBezTo>
                <a:cubicBezTo>
                  <a:pt x="210" y="131"/>
                  <a:pt x="212" y="136"/>
                  <a:pt x="212" y="130"/>
                </a:cubicBezTo>
                <a:cubicBezTo>
                  <a:pt x="210" y="125"/>
                  <a:pt x="212" y="127"/>
                  <a:pt x="212" y="123"/>
                </a:cubicBezTo>
                <a:cubicBezTo>
                  <a:pt x="212" y="120"/>
                  <a:pt x="218" y="119"/>
                  <a:pt x="222" y="119"/>
                </a:cubicBezTo>
                <a:cubicBezTo>
                  <a:pt x="227" y="119"/>
                  <a:pt x="224" y="117"/>
                  <a:pt x="228" y="117"/>
                </a:cubicBezTo>
                <a:cubicBezTo>
                  <a:pt x="233" y="116"/>
                  <a:pt x="236" y="119"/>
                  <a:pt x="237" y="117"/>
                </a:cubicBezTo>
                <a:cubicBezTo>
                  <a:pt x="239" y="117"/>
                  <a:pt x="237" y="117"/>
                  <a:pt x="236" y="117"/>
                </a:cubicBezTo>
                <a:cubicBezTo>
                  <a:pt x="236" y="117"/>
                  <a:pt x="237" y="116"/>
                  <a:pt x="239" y="117"/>
                </a:cubicBezTo>
                <a:cubicBezTo>
                  <a:pt x="240" y="119"/>
                  <a:pt x="240" y="117"/>
                  <a:pt x="240" y="119"/>
                </a:cubicBezTo>
                <a:cubicBezTo>
                  <a:pt x="240" y="122"/>
                  <a:pt x="242" y="120"/>
                  <a:pt x="239" y="125"/>
                </a:cubicBezTo>
                <a:cubicBezTo>
                  <a:pt x="234" y="131"/>
                  <a:pt x="236" y="134"/>
                  <a:pt x="234" y="134"/>
                </a:cubicBezTo>
                <a:cubicBezTo>
                  <a:pt x="231" y="136"/>
                  <a:pt x="233" y="137"/>
                  <a:pt x="234" y="137"/>
                </a:cubicBezTo>
                <a:cubicBezTo>
                  <a:pt x="236" y="136"/>
                  <a:pt x="236" y="137"/>
                  <a:pt x="234" y="139"/>
                </a:cubicBezTo>
                <a:cubicBezTo>
                  <a:pt x="231" y="140"/>
                  <a:pt x="236" y="139"/>
                  <a:pt x="234" y="140"/>
                </a:cubicBezTo>
                <a:cubicBezTo>
                  <a:pt x="234" y="142"/>
                  <a:pt x="233" y="153"/>
                  <a:pt x="231" y="150"/>
                </a:cubicBezTo>
                <a:cubicBezTo>
                  <a:pt x="231" y="148"/>
                  <a:pt x="230" y="148"/>
                  <a:pt x="230" y="147"/>
                </a:cubicBezTo>
                <a:cubicBezTo>
                  <a:pt x="231" y="144"/>
                  <a:pt x="231" y="144"/>
                  <a:pt x="230" y="145"/>
                </a:cubicBezTo>
                <a:cubicBezTo>
                  <a:pt x="230" y="147"/>
                  <a:pt x="228" y="147"/>
                  <a:pt x="228" y="148"/>
                </a:cubicBezTo>
                <a:cubicBezTo>
                  <a:pt x="225" y="147"/>
                  <a:pt x="225" y="153"/>
                  <a:pt x="224" y="153"/>
                </a:cubicBezTo>
                <a:cubicBezTo>
                  <a:pt x="224" y="154"/>
                  <a:pt x="222" y="151"/>
                  <a:pt x="222" y="15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38" name="Freeform 237"/>
          <p:cNvSpPr>
            <a:spLocks/>
          </p:cNvSpPr>
          <p:nvPr/>
        </p:nvSpPr>
        <p:spPr bwMode="auto">
          <a:xfrm>
            <a:off x="2023283" y="3909767"/>
            <a:ext cx="28044" cy="77233"/>
          </a:xfrm>
          <a:custGeom>
            <a:avLst/>
            <a:gdLst>
              <a:gd name="T0" fmla="*/ 21 w 9"/>
              <a:gd name="T1" fmla="*/ 4 h 26"/>
              <a:gd name="T2" fmla="*/ 8 w 9"/>
              <a:gd name="T3" fmla="*/ 24 h 26"/>
              <a:gd name="T4" fmla="*/ 0 w 9"/>
              <a:gd name="T5" fmla="*/ 27 h 26"/>
              <a:gd name="T6" fmla="*/ 0 w 9"/>
              <a:gd name="T7" fmla="*/ 100 h 26"/>
              <a:gd name="T8" fmla="*/ 8 w 9"/>
              <a:gd name="T9" fmla="*/ 100 h 26"/>
              <a:gd name="T10" fmla="*/ 21 w 9"/>
              <a:gd name="T11" fmla="*/ 77 h 26"/>
              <a:gd name="T12" fmla="*/ 28 w 9"/>
              <a:gd name="T13" fmla="*/ 16 h 26"/>
              <a:gd name="T14" fmla="*/ 28 w 9"/>
              <a:gd name="T15" fmla="*/ 4 h 26"/>
              <a:gd name="T16" fmla="*/ 21 w 9"/>
              <a:gd name="T17" fmla="*/ 4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26"/>
              <a:gd name="T29" fmla="*/ 9 w 9"/>
              <a:gd name="T30" fmla="*/ 26 h 2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26">
                <a:moveTo>
                  <a:pt x="6" y="1"/>
                </a:moveTo>
                <a:cubicBezTo>
                  <a:pt x="3" y="0"/>
                  <a:pt x="3" y="6"/>
                  <a:pt x="2" y="6"/>
                </a:cubicBezTo>
                <a:cubicBezTo>
                  <a:pt x="2" y="7"/>
                  <a:pt x="0" y="4"/>
                  <a:pt x="0" y="7"/>
                </a:cubicBezTo>
                <a:cubicBezTo>
                  <a:pt x="0" y="26"/>
                  <a:pt x="0" y="26"/>
                  <a:pt x="0" y="26"/>
                </a:cubicBezTo>
                <a:cubicBezTo>
                  <a:pt x="2" y="26"/>
                  <a:pt x="2" y="26"/>
                  <a:pt x="2" y="26"/>
                </a:cubicBezTo>
                <a:cubicBezTo>
                  <a:pt x="2" y="25"/>
                  <a:pt x="5" y="23"/>
                  <a:pt x="6" y="20"/>
                </a:cubicBezTo>
                <a:cubicBezTo>
                  <a:pt x="8" y="18"/>
                  <a:pt x="6" y="9"/>
                  <a:pt x="8" y="4"/>
                </a:cubicBezTo>
                <a:cubicBezTo>
                  <a:pt x="9" y="3"/>
                  <a:pt x="8" y="1"/>
                  <a:pt x="8" y="1"/>
                </a:cubicBezTo>
                <a:cubicBezTo>
                  <a:pt x="6" y="3"/>
                  <a:pt x="6" y="3"/>
                  <a:pt x="6"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39" name="Freeform 238"/>
          <p:cNvSpPr>
            <a:spLocks/>
          </p:cNvSpPr>
          <p:nvPr/>
        </p:nvSpPr>
        <p:spPr bwMode="auto">
          <a:xfrm>
            <a:off x="2513231" y="4718443"/>
            <a:ext cx="326632" cy="398281"/>
          </a:xfrm>
          <a:custGeom>
            <a:avLst/>
            <a:gdLst>
              <a:gd name="T0" fmla="*/ 12 w 102"/>
              <a:gd name="T1" fmla="*/ 60 h 135"/>
              <a:gd name="T2" fmla="*/ 76 w 102"/>
              <a:gd name="T3" fmla="*/ 37 h 135"/>
              <a:gd name="T4" fmla="*/ 136 w 102"/>
              <a:gd name="T5" fmla="*/ 23 h 135"/>
              <a:gd name="T6" fmla="*/ 155 w 102"/>
              <a:gd name="T7" fmla="*/ 101 h 135"/>
              <a:gd name="T8" fmla="*/ 212 w 102"/>
              <a:gd name="T9" fmla="*/ 128 h 135"/>
              <a:gd name="T10" fmla="*/ 233 w 102"/>
              <a:gd name="T11" fmla="*/ 147 h 135"/>
              <a:gd name="T12" fmla="*/ 276 w 102"/>
              <a:gd name="T13" fmla="*/ 159 h 135"/>
              <a:gd name="T14" fmla="*/ 297 w 102"/>
              <a:gd name="T15" fmla="*/ 260 h 135"/>
              <a:gd name="T16" fmla="*/ 344 w 102"/>
              <a:gd name="T17" fmla="*/ 264 h 135"/>
              <a:gd name="T18" fmla="*/ 353 w 102"/>
              <a:gd name="T19" fmla="*/ 297 h 135"/>
              <a:gd name="T20" fmla="*/ 361 w 102"/>
              <a:gd name="T21" fmla="*/ 357 h 135"/>
              <a:gd name="T22" fmla="*/ 353 w 102"/>
              <a:gd name="T23" fmla="*/ 388 h 135"/>
              <a:gd name="T24" fmla="*/ 351 w 102"/>
              <a:gd name="T25" fmla="*/ 404 h 135"/>
              <a:gd name="T26" fmla="*/ 340 w 102"/>
              <a:gd name="T27" fmla="*/ 388 h 135"/>
              <a:gd name="T28" fmla="*/ 287 w 102"/>
              <a:gd name="T29" fmla="*/ 377 h 135"/>
              <a:gd name="T30" fmla="*/ 241 w 102"/>
              <a:gd name="T31" fmla="*/ 392 h 135"/>
              <a:gd name="T32" fmla="*/ 229 w 102"/>
              <a:gd name="T33" fmla="*/ 433 h 135"/>
              <a:gd name="T34" fmla="*/ 219 w 102"/>
              <a:gd name="T35" fmla="*/ 485 h 135"/>
              <a:gd name="T36" fmla="*/ 208 w 102"/>
              <a:gd name="T37" fmla="*/ 475 h 135"/>
              <a:gd name="T38" fmla="*/ 184 w 102"/>
              <a:gd name="T39" fmla="*/ 475 h 135"/>
              <a:gd name="T40" fmla="*/ 165 w 102"/>
              <a:gd name="T41" fmla="*/ 505 h 135"/>
              <a:gd name="T42" fmla="*/ 132 w 102"/>
              <a:gd name="T43" fmla="*/ 481 h 135"/>
              <a:gd name="T44" fmla="*/ 109 w 102"/>
              <a:gd name="T45" fmla="*/ 464 h 135"/>
              <a:gd name="T46" fmla="*/ 97 w 102"/>
              <a:gd name="T47" fmla="*/ 481 h 135"/>
              <a:gd name="T48" fmla="*/ 80 w 102"/>
              <a:gd name="T49" fmla="*/ 505 h 135"/>
              <a:gd name="T50" fmla="*/ 56 w 102"/>
              <a:gd name="T51" fmla="*/ 493 h 135"/>
              <a:gd name="T52" fmla="*/ 45 w 102"/>
              <a:gd name="T53" fmla="*/ 433 h 135"/>
              <a:gd name="T54" fmla="*/ 37 w 102"/>
              <a:gd name="T55" fmla="*/ 417 h 135"/>
              <a:gd name="T56" fmla="*/ 37 w 102"/>
              <a:gd name="T57" fmla="*/ 400 h 135"/>
              <a:gd name="T58" fmla="*/ 37 w 102"/>
              <a:gd name="T59" fmla="*/ 380 h 135"/>
              <a:gd name="T60" fmla="*/ 33 w 102"/>
              <a:gd name="T61" fmla="*/ 365 h 135"/>
              <a:gd name="T62" fmla="*/ 23 w 102"/>
              <a:gd name="T63" fmla="*/ 328 h 135"/>
              <a:gd name="T64" fmla="*/ 12 w 102"/>
              <a:gd name="T65" fmla="*/ 297 h 135"/>
              <a:gd name="T66" fmla="*/ 16 w 102"/>
              <a:gd name="T67" fmla="*/ 252 h 135"/>
              <a:gd name="T68" fmla="*/ 16 w 102"/>
              <a:gd name="T69" fmla="*/ 212 h 135"/>
              <a:gd name="T70" fmla="*/ 27 w 102"/>
              <a:gd name="T71" fmla="*/ 169 h 135"/>
              <a:gd name="T72" fmla="*/ 33 w 102"/>
              <a:gd name="T73" fmla="*/ 116 h 135"/>
              <a:gd name="T74" fmla="*/ 12 w 102"/>
              <a:gd name="T75" fmla="*/ 60 h 1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2"/>
              <a:gd name="T115" fmla="*/ 0 h 135"/>
              <a:gd name="T116" fmla="*/ 102 w 102"/>
              <a:gd name="T117" fmla="*/ 135 h 13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2" h="135">
                <a:moveTo>
                  <a:pt x="3" y="16"/>
                </a:moveTo>
                <a:cubicBezTo>
                  <a:pt x="12" y="19"/>
                  <a:pt x="10" y="17"/>
                  <a:pt x="20" y="10"/>
                </a:cubicBezTo>
                <a:cubicBezTo>
                  <a:pt x="27" y="3"/>
                  <a:pt x="39" y="0"/>
                  <a:pt x="36" y="6"/>
                </a:cubicBezTo>
                <a:cubicBezTo>
                  <a:pt x="35" y="14"/>
                  <a:pt x="35" y="20"/>
                  <a:pt x="41" y="27"/>
                </a:cubicBezTo>
                <a:cubicBezTo>
                  <a:pt x="47" y="33"/>
                  <a:pt x="50" y="30"/>
                  <a:pt x="56" y="34"/>
                </a:cubicBezTo>
                <a:cubicBezTo>
                  <a:pt x="61" y="39"/>
                  <a:pt x="59" y="36"/>
                  <a:pt x="62" y="39"/>
                </a:cubicBezTo>
                <a:cubicBezTo>
                  <a:pt x="67" y="44"/>
                  <a:pt x="68" y="38"/>
                  <a:pt x="73" y="42"/>
                </a:cubicBezTo>
                <a:cubicBezTo>
                  <a:pt x="77" y="47"/>
                  <a:pt x="74" y="67"/>
                  <a:pt x="79" y="69"/>
                </a:cubicBezTo>
                <a:cubicBezTo>
                  <a:pt x="83" y="69"/>
                  <a:pt x="93" y="67"/>
                  <a:pt x="91" y="70"/>
                </a:cubicBezTo>
                <a:cubicBezTo>
                  <a:pt x="90" y="73"/>
                  <a:pt x="90" y="78"/>
                  <a:pt x="94" y="79"/>
                </a:cubicBezTo>
                <a:cubicBezTo>
                  <a:pt x="102" y="83"/>
                  <a:pt x="96" y="93"/>
                  <a:pt x="96" y="95"/>
                </a:cubicBezTo>
                <a:cubicBezTo>
                  <a:pt x="97" y="98"/>
                  <a:pt x="94" y="101"/>
                  <a:pt x="94" y="103"/>
                </a:cubicBezTo>
                <a:cubicBezTo>
                  <a:pt x="96" y="106"/>
                  <a:pt x="96" y="106"/>
                  <a:pt x="93" y="107"/>
                </a:cubicBezTo>
                <a:cubicBezTo>
                  <a:pt x="93" y="104"/>
                  <a:pt x="94" y="104"/>
                  <a:pt x="90" y="103"/>
                </a:cubicBezTo>
                <a:cubicBezTo>
                  <a:pt x="87" y="100"/>
                  <a:pt x="85" y="97"/>
                  <a:pt x="76" y="100"/>
                </a:cubicBezTo>
                <a:cubicBezTo>
                  <a:pt x="67" y="101"/>
                  <a:pt x="65" y="100"/>
                  <a:pt x="64" y="104"/>
                </a:cubicBezTo>
                <a:cubicBezTo>
                  <a:pt x="62" y="109"/>
                  <a:pt x="61" y="109"/>
                  <a:pt x="61" y="115"/>
                </a:cubicBezTo>
                <a:cubicBezTo>
                  <a:pt x="61" y="120"/>
                  <a:pt x="58" y="126"/>
                  <a:pt x="58" y="129"/>
                </a:cubicBezTo>
                <a:cubicBezTo>
                  <a:pt x="56" y="128"/>
                  <a:pt x="56" y="126"/>
                  <a:pt x="55" y="126"/>
                </a:cubicBezTo>
                <a:cubicBezTo>
                  <a:pt x="53" y="126"/>
                  <a:pt x="52" y="126"/>
                  <a:pt x="49" y="126"/>
                </a:cubicBezTo>
                <a:cubicBezTo>
                  <a:pt x="47" y="126"/>
                  <a:pt x="45" y="128"/>
                  <a:pt x="44" y="134"/>
                </a:cubicBezTo>
                <a:cubicBezTo>
                  <a:pt x="42" y="126"/>
                  <a:pt x="39" y="126"/>
                  <a:pt x="35" y="128"/>
                </a:cubicBezTo>
                <a:cubicBezTo>
                  <a:pt x="30" y="128"/>
                  <a:pt x="30" y="123"/>
                  <a:pt x="29" y="123"/>
                </a:cubicBezTo>
                <a:cubicBezTo>
                  <a:pt x="27" y="124"/>
                  <a:pt x="29" y="126"/>
                  <a:pt x="26" y="128"/>
                </a:cubicBezTo>
                <a:cubicBezTo>
                  <a:pt x="24" y="129"/>
                  <a:pt x="24" y="132"/>
                  <a:pt x="21" y="134"/>
                </a:cubicBezTo>
                <a:cubicBezTo>
                  <a:pt x="18" y="135"/>
                  <a:pt x="17" y="135"/>
                  <a:pt x="15" y="131"/>
                </a:cubicBezTo>
                <a:cubicBezTo>
                  <a:pt x="15" y="124"/>
                  <a:pt x="14" y="115"/>
                  <a:pt x="12" y="115"/>
                </a:cubicBezTo>
                <a:cubicBezTo>
                  <a:pt x="9" y="115"/>
                  <a:pt x="12" y="112"/>
                  <a:pt x="10" y="111"/>
                </a:cubicBezTo>
                <a:cubicBezTo>
                  <a:pt x="9" y="111"/>
                  <a:pt x="9" y="109"/>
                  <a:pt x="10" y="106"/>
                </a:cubicBezTo>
                <a:cubicBezTo>
                  <a:pt x="12" y="104"/>
                  <a:pt x="7" y="104"/>
                  <a:pt x="10" y="101"/>
                </a:cubicBezTo>
                <a:cubicBezTo>
                  <a:pt x="12" y="100"/>
                  <a:pt x="10" y="100"/>
                  <a:pt x="9" y="97"/>
                </a:cubicBezTo>
                <a:cubicBezTo>
                  <a:pt x="7" y="97"/>
                  <a:pt x="6" y="89"/>
                  <a:pt x="6" y="87"/>
                </a:cubicBezTo>
                <a:cubicBezTo>
                  <a:pt x="6" y="86"/>
                  <a:pt x="4" y="86"/>
                  <a:pt x="3" y="79"/>
                </a:cubicBezTo>
                <a:cubicBezTo>
                  <a:pt x="3" y="76"/>
                  <a:pt x="10" y="70"/>
                  <a:pt x="4" y="67"/>
                </a:cubicBezTo>
                <a:cubicBezTo>
                  <a:pt x="0" y="64"/>
                  <a:pt x="7" y="61"/>
                  <a:pt x="4" y="56"/>
                </a:cubicBezTo>
                <a:cubicBezTo>
                  <a:pt x="1" y="52"/>
                  <a:pt x="9" y="50"/>
                  <a:pt x="7" y="45"/>
                </a:cubicBezTo>
                <a:cubicBezTo>
                  <a:pt x="6" y="39"/>
                  <a:pt x="9" y="31"/>
                  <a:pt x="9" y="31"/>
                </a:cubicBezTo>
                <a:cubicBezTo>
                  <a:pt x="3" y="16"/>
                  <a:pt x="3" y="16"/>
                  <a:pt x="3" y="16"/>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40" name="Freeform 239"/>
          <p:cNvSpPr>
            <a:spLocks/>
          </p:cNvSpPr>
          <p:nvPr/>
        </p:nvSpPr>
        <p:spPr bwMode="auto">
          <a:xfrm>
            <a:off x="2699642" y="5000117"/>
            <a:ext cx="214455" cy="261987"/>
          </a:xfrm>
          <a:custGeom>
            <a:avLst/>
            <a:gdLst>
              <a:gd name="T0" fmla="*/ 233 w 67"/>
              <a:gd name="T1" fmla="*/ 249 h 89"/>
              <a:gd name="T2" fmla="*/ 233 w 67"/>
              <a:gd name="T3" fmla="*/ 284 h 89"/>
              <a:gd name="T4" fmla="*/ 211 w 67"/>
              <a:gd name="T5" fmla="*/ 317 h 89"/>
              <a:gd name="T6" fmla="*/ 188 w 67"/>
              <a:gd name="T7" fmla="*/ 325 h 89"/>
              <a:gd name="T8" fmla="*/ 136 w 67"/>
              <a:gd name="T9" fmla="*/ 317 h 89"/>
              <a:gd name="T10" fmla="*/ 120 w 67"/>
              <a:gd name="T11" fmla="*/ 313 h 89"/>
              <a:gd name="T12" fmla="*/ 132 w 67"/>
              <a:gd name="T13" fmla="*/ 295 h 89"/>
              <a:gd name="T14" fmla="*/ 136 w 67"/>
              <a:gd name="T15" fmla="*/ 272 h 89"/>
              <a:gd name="T16" fmla="*/ 147 w 67"/>
              <a:gd name="T17" fmla="*/ 249 h 89"/>
              <a:gd name="T18" fmla="*/ 132 w 67"/>
              <a:gd name="T19" fmla="*/ 224 h 89"/>
              <a:gd name="T20" fmla="*/ 87 w 67"/>
              <a:gd name="T21" fmla="*/ 200 h 89"/>
              <a:gd name="T22" fmla="*/ 45 w 67"/>
              <a:gd name="T23" fmla="*/ 177 h 89"/>
              <a:gd name="T24" fmla="*/ 12 w 67"/>
              <a:gd name="T25" fmla="*/ 144 h 89"/>
              <a:gd name="T26" fmla="*/ 0 w 67"/>
              <a:gd name="T27" fmla="*/ 124 h 89"/>
              <a:gd name="T28" fmla="*/ 12 w 67"/>
              <a:gd name="T29" fmla="*/ 72 h 89"/>
              <a:gd name="T30" fmla="*/ 23 w 67"/>
              <a:gd name="T31" fmla="*/ 31 h 89"/>
              <a:gd name="T32" fmla="*/ 68 w 67"/>
              <a:gd name="T33" fmla="*/ 12 h 89"/>
              <a:gd name="T34" fmla="*/ 120 w 67"/>
              <a:gd name="T35" fmla="*/ 27 h 89"/>
              <a:gd name="T36" fmla="*/ 132 w 67"/>
              <a:gd name="T37" fmla="*/ 41 h 89"/>
              <a:gd name="T38" fmla="*/ 144 w 67"/>
              <a:gd name="T39" fmla="*/ 84 h 89"/>
              <a:gd name="T40" fmla="*/ 136 w 67"/>
              <a:gd name="T41" fmla="*/ 113 h 89"/>
              <a:gd name="T42" fmla="*/ 177 w 67"/>
              <a:gd name="T43" fmla="*/ 117 h 89"/>
              <a:gd name="T44" fmla="*/ 208 w 67"/>
              <a:gd name="T45" fmla="*/ 132 h 89"/>
              <a:gd name="T46" fmla="*/ 219 w 67"/>
              <a:gd name="T47" fmla="*/ 189 h 89"/>
              <a:gd name="T48" fmla="*/ 241 w 67"/>
              <a:gd name="T49" fmla="*/ 185 h 89"/>
              <a:gd name="T50" fmla="*/ 233 w 67"/>
              <a:gd name="T51" fmla="*/ 249 h 8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7"/>
              <a:gd name="T79" fmla="*/ 0 h 89"/>
              <a:gd name="T80" fmla="*/ 67 w 67"/>
              <a:gd name="T81" fmla="*/ 89 h 8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7" h="89">
                <a:moveTo>
                  <a:pt x="62" y="66"/>
                </a:moveTo>
                <a:cubicBezTo>
                  <a:pt x="64" y="72"/>
                  <a:pt x="62" y="70"/>
                  <a:pt x="62" y="75"/>
                </a:cubicBezTo>
                <a:cubicBezTo>
                  <a:pt x="61" y="80"/>
                  <a:pt x="56" y="80"/>
                  <a:pt x="56" y="84"/>
                </a:cubicBezTo>
                <a:cubicBezTo>
                  <a:pt x="55" y="89"/>
                  <a:pt x="53" y="81"/>
                  <a:pt x="50" y="86"/>
                </a:cubicBezTo>
                <a:cubicBezTo>
                  <a:pt x="45" y="89"/>
                  <a:pt x="42" y="84"/>
                  <a:pt x="36" y="84"/>
                </a:cubicBezTo>
                <a:cubicBezTo>
                  <a:pt x="32" y="84"/>
                  <a:pt x="32" y="86"/>
                  <a:pt x="32" y="83"/>
                </a:cubicBezTo>
                <a:cubicBezTo>
                  <a:pt x="30" y="81"/>
                  <a:pt x="33" y="81"/>
                  <a:pt x="35" y="78"/>
                </a:cubicBezTo>
                <a:cubicBezTo>
                  <a:pt x="36" y="75"/>
                  <a:pt x="33" y="73"/>
                  <a:pt x="36" y="72"/>
                </a:cubicBezTo>
                <a:cubicBezTo>
                  <a:pt x="39" y="70"/>
                  <a:pt x="36" y="70"/>
                  <a:pt x="39" y="66"/>
                </a:cubicBezTo>
                <a:cubicBezTo>
                  <a:pt x="41" y="64"/>
                  <a:pt x="36" y="59"/>
                  <a:pt x="35" y="59"/>
                </a:cubicBezTo>
                <a:cubicBezTo>
                  <a:pt x="32" y="59"/>
                  <a:pt x="29" y="58"/>
                  <a:pt x="23" y="53"/>
                </a:cubicBezTo>
                <a:cubicBezTo>
                  <a:pt x="18" y="49"/>
                  <a:pt x="13" y="50"/>
                  <a:pt x="12" y="47"/>
                </a:cubicBezTo>
                <a:cubicBezTo>
                  <a:pt x="10" y="44"/>
                  <a:pt x="6" y="44"/>
                  <a:pt x="3" y="38"/>
                </a:cubicBezTo>
                <a:cubicBezTo>
                  <a:pt x="1" y="33"/>
                  <a:pt x="1" y="35"/>
                  <a:pt x="0" y="33"/>
                </a:cubicBezTo>
                <a:cubicBezTo>
                  <a:pt x="0" y="30"/>
                  <a:pt x="3" y="24"/>
                  <a:pt x="3" y="19"/>
                </a:cubicBezTo>
                <a:cubicBezTo>
                  <a:pt x="3" y="13"/>
                  <a:pt x="4" y="13"/>
                  <a:pt x="6" y="8"/>
                </a:cubicBezTo>
                <a:cubicBezTo>
                  <a:pt x="7" y="3"/>
                  <a:pt x="9" y="5"/>
                  <a:pt x="18" y="3"/>
                </a:cubicBezTo>
                <a:cubicBezTo>
                  <a:pt x="27" y="0"/>
                  <a:pt x="29" y="3"/>
                  <a:pt x="32" y="7"/>
                </a:cubicBezTo>
                <a:cubicBezTo>
                  <a:pt x="36" y="8"/>
                  <a:pt x="35" y="8"/>
                  <a:pt x="35" y="11"/>
                </a:cubicBezTo>
                <a:cubicBezTo>
                  <a:pt x="35" y="14"/>
                  <a:pt x="39" y="19"/>
                  <a:pt x="38" y="22"/>
                </a:cubicBezTo>
                <a:cubicBezTo>
                  <a:pt x="36" y="27"/>
                  <a:pt x="38" y="27"/>
                  <a:pt x="36" y="30"/>
                </a:cubicBezTo>
                <a:cubicBezTo>
                  <a:pt x="36" y="31"/>
                  <a:pt x="47" y="33"/>
                  <a:pt x="47" y="31"/>
                </a:cubicBezTo>
                <a:cubicBezTo>
                  <a:pt x="48" y="30"/>
                  <a:pt x="53" y="31"/>
                  <a:pt x="55" y="35"/>
                </a:cubicBezTo>
                <a:cubicBezTo>
                  <a:pt x="58" y="47"/>
                  <a:pt x="55" y="50"/>
                  <a:pt x="58" y="50"/>
                </a:cubicBezTo>
                <a:cubicBezTo>
                  <a:pt x="61" y="50"/>
                  <a:pt x="62" y="47"/>
                  <a:pt x="64" y="49"/>
                </a:cubicBezTo>
                <a:cubicBezTo>
                  <a:pt x="67" y="52"/>
                  <a:pt x="65" y="64"/>
                  <a:pt x="62" y="6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41" name="Freeform 240"/>
          <p:cNvSpPr>
            <a:spLocks/>
          </p:cNvSpPr>
          <p:nvPr/>
        </p:nvSpPr>
        <p:spPr bwMode="auto">
          <a:xfrm>
            <a:off x="2796972" y="5325708"/>
            <a:ext cx="148469" cy="162038"/>
          </a:xfrm>
          <a:custGeom>
            <a:avLst/>
            <a:gdLst>
              <a:gd name="T0" fmla="*/ 160 w 46"/>
              <a:gd name="T1" fmla="*/ 160 h 55"/>
              <a:gd name="T2" fmla="*/ 123 w 46"/>
              <a:gd name="T3" fmla="*/ 196 h 55"/>
              <a:gd name="T4" fmla="*/ 84 w 46"/>
              <a:gd name="T5" fmla="*/ 196 h 55"/>
              <a:gd name="T6" fmla="*/ 35 w 46"/>
              <a:gd name="T7" fmla="*/ 181 h 55"/>
              <a:gd name="T8" fmla="*/ 8 w 46"/>
              <a:gd name="T9" fmla="*/ 171 h 55"/>
              <a:gd name="T10" fmla="*/ 12 w 46"/>
              <a:gd name="T11" fmla="*/ 128 h 55"/>
              <a:gd name="T12" fmla="*/ 12 w 46"/>
              <a:gd name="T13" fmla="*/ 76 h 55"/>
              <a:gd name="T14" fmla="*/ 20 w 46"/>
              <a:gd name="T15" fmla="*/ 53 h 55"/>
              <a:gd name="T16" fmla="*/ 31 w 46"/>
              <a:gd name="T17" fmla="*/ 12 h 55"/>
              <a:gd name="T18" fmla="*/ 65 w 46"/>
              <a:gd name="T19" fmla="*/ 19 h 55"/>
              <a:gd name="T20" fmla="*/ 88 w 46"/>
              <a:gd name="T21" fmla="*/ 45 h 55"/>
              <a:gd name="T22" fmla="*/ 112 w 46"/>
              <a:gd name="T23" fmla="*/ 56 h 55"/>
              <a:gd name="T24" fmla="*/ 133 w 46"/>
              <a:gd name="T25" fmla="*/ 84 h 55"/>
              <a:gd name="T26" fmla="*/ 160 w 46"/>
              <a:gd name="T27" fmla="*/ 105 h 55"/>
              <a:gd name="T28" fmla="*/ 160 w 46"/>
              <a:gd name="T29" fmla="*/ 160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6"/>
              <a:gd name="T46" fmla="*/ 0 h 55"/>
              <a:gd name="T47" fmla="*/ 46 w 46"/>
              <a:gd name="T48" fmla="*/ 55 h 5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6" h="55">
                <a:moveTo>
                  <a:pt x="42" y="42"/>
                </a:moveTo>
                <a:cubicBezTo>
                  <a:pt x="39" y="48"/>
                  <a:pt x="35" y="49"/>
                  <a:pt x="32" y="52"/>
                </a:cubicBezTo>
                <a:cubicBezTo>
                  <a:pt x="28" y="55"/>
                  <a:pt x="26" y="51"/>
                  <a:pt x="22" y="52"/>
                </a:cubicBezTo>
                <a:cubicBezTo>
                  <a:pt x="19" y="54"/>
                  <a:pt x="13" y="48"/>
                  <a:pt x="9" y="48"/>
                </a:cubicBezTo>
                <a:cubicBezTo>
                  <a:pt x="5" y="48"/>
                  <a:pt x="2" y="45"/>
                  <a:pt x="2" y="45"/>
                </a:cubicBezTo>
                <a:cubicBezTo>
                  <a:pt x="0" y="42"/>
                  <a:pt x="0" y="35"/>
                  <a:pt x="3" y="34"/>
                </a:cubicBezTo>
                <a:cubicBezTo>
                  <a:pt x="6" y="32"/>
                  <a:pt x="2" y="23"/>
                  <a:pt x="3" y="20"/>
                </a:cubicBezTo>
                <a:cubicBezTo>
                  <a:pt x="6" y="18"/>
                  <a:pt x="2" y="18"/>
                  <a:pt x="5" y="14"/>
                </a:cubicBezTo>
                <a:cubicBezTo>
                  <a:pt x="8" y="9"/>
                  <a:pt x="5" y="8"/>
                  <a:pt x="8" y="3"/>
                </a:cubicBezTo>
                <a:cubicBezTo>
                  <a:pt x="11" y="8"/>
                  <a:pt x="11" y="0"/>
                  <a:pt x="17" y="5"/>
                </a:cubicBezTo>
                <a:cubicBezTo>
                  <a:pt x="22" y="9"/>
                  <a:pt x="19" y="14"/>
                  <a:pt x="23" y="12"/>
                </a:cubicBezTo>
                <a:cubicBezTo>
                  <a:pt x="26" y="9"/>
                  <a:pt x="25" y="14"/>
                  <a:pt x="29" y="15"/>
                </a:cubicBezTo>
                <a:cubicBezTo>
                  <a:pt x="34" y="18"/>
                  <a:pt x="32" y="18"/>
                  <a:pt x="35" y="22"/>
                </a:cubicBezTo>
                <a:cubicBezTo>
                  <a:pt x="40" y="23"/>
                  <a:pt x="39" y="23"/>
                  <a:pt x="42" y="28"/>
                </a:cubicBezTo>
                <a:cubicBezTo>
                  <a:pt x="46" y="34"/>
                  <a:pt x="39" y="34"/>
                  <a:pt x="42" y="4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42" name="Freeform 241"/>
          <p:cNvSpPr>
            <a:spLocks/>
          </p:cNvSpPr>
          <p:nvPr/>
        </p:nvSpPr>
        <p:spPr bwMode="auto">
          <a:xfrm>
            <a:off x="2214643" y="4445856"/>
            <a:ext cx="329931" cy="531546"/>
          </a:xfrm>
          <a:custGeom>
            <a:avLst/>
            <a:gdLst>
              <a:gd name="T0" fmla="*/ 351 w 103"/>
              <a:gd name="T1" fmla="*/ 157 h 181"/>
              <a:gd name="T2" fmla="*/ 320 w 103"/>
              <a:gd name="T3" fmla="*/ 157 h 181"/>
              <a:gd name="T4" fmla="*/ 268 w 103"/>
              <a:gd name="T5" fmla="*/ 184 h 181"/>
              <a:gd name="T6" fmla="*/ 241 w 103"/>
              <a:gd name="T7" fmla="*/ 248 h 181"/>
              <a:gd name="T8" fmla="*/ 252 w 103"/>
              <a:gd name="T9" fmla="*/ 341 h 181"/>
              <a:gd name="T10" fmla="*/ 280 w 103"/>
              <a:gd name="T11" fmla="*/ 361 h 181"/>
              <a:gd name="T12" fmla="*/ 320 w 103"/>
              <a:gd name="T13" fmla="*/ 361 h 181"/>
              <a:gd name="T14" fmla="*/ 332 w 103"/>
              <a:gd name="T15" fmla="*/ 405 h 181"/>
              <a:gd name="T16" fmla="*/ 361 w 103"/>
              <a:gd name="T17" fmla="*/ 405 h 181"/>
              <a:gd name="T18" fmla="*/ 384 w 103"/>
              <a:gd name="T19" fmla="*/ 465 h 181"/>
              <a:gd name="T20" fmla="*/ 377 w 103"/>
              <a:gd name="T21" fmla="*/ 520 h 181"/>
              <a:gd name="T22" fmla="*/ 365 w 103"/>
              <a:gd name="T23" fmla="*/ 560 h 181"/>
              <a:gd name="T24" fmla="*/ 365 w 103"/>
              <a:gd name="T25" fmla="*/ 601 h 181"/>
              <a:gd name="T26" fmla="*/ 361 w 103"/>
              <a:gd name="T27" fmla="*/ 648 h 181"/>
              <a:gd name="T28" fmla="*/ 351 w 103"/>
              <a:gd name="T29" fmla="*/ 657 h 181"/>
              <a:gd name="T30" fmla="*/ 332 w 103"/>
              <a:gd name="T31" fmla="*/ 681 h 181"/>
              <a:gd name="T32" fmla="*/ 301 w 103"/>
              <a:gd name="T33" fmla="*/ 654 h 181"/>
              <a:gd name="T34" fmla="*/ 245 w 103"/>
              <a:gd name="T35" fmla="*/ 605 h 181"/>
              <a:gd name="T36" fmla="*/ 188 w 103"/>
              <a:gd name="T37" fmla="*/ 560 h 181"/>
              <a:gd name="T38" fmla="*/ 159 w 103"/>
              <a:gd name="T39" fmla="*/ 508 h 181"/>
              <a:gd name="T40" fmla="*/ 132 w 103"/>
              <a:gd name="T41" fmla="*/ 448 h 181"/>
              <a:gd name="T42" fmla="*/ 113 w 103"/>
              <a:gd name="T43" fmla="*/ 405 h 181"/>
              <a:gd name="T44" fmla="*/ 87 w 103"/>
              <a:gd name="T45" fmla="*/ 320 h 181"/>
              <a:gd name="T46" fmla="*/ 52 w 103"/>
              <a:gd name="T47" fmla="*/ 264 h 181"/>
              <a:gd name="T48" fmla="*/ 16 w 103"/>
              <a:gd name="T49" fmla="*/ 215 h 181"/>
              <a:gd name="T50" fmla="*/ 12 w 103"/>
              <a:gd name="T51" fmla="*/ 196 h 181"/>
              <a:gd name="T52" fmla="*/ 41 w 103"/>
              <a:gd name="T53" fmla="*/ 128 h 181"/>
              <a:gd name="T54" fmla="*/ 33 w 103"/>
              <a:gd name="T55" fmla="*/ 161 h 181"/>
              <a:gd name="T56" fmla="*/ 56 w 103"/>
              <a:gd name="T57" fmla="*/ 169 h 181"/>
              <a:gd name="T58" fmla="*/ 80 w 103"/>
              <a:gd name="T59" fmla="*/ 180 h 181"/>
              <a:gd name="T60" fmla="*/ 97 w 103"/>
              <a:gd name="T61" fmla="*/ 132 h 181"/>
              <a:gd name="T62" fmla="*/ 177 w 103"/>
              <a:gd name="T63" fmla="*/ 68 h 181"/>
              <a:gd name="T64" fmla="*/ 188 w 103"/>
              <a:gd name="T65" fmla="*/ 4 h 181"/>
              <a:gd name="T66" fmla="*/ 208 w 103"/>
              <a:gd name="T67" fmla="*/ 16 h 181"/>
              <a:gd name="T68" fmla="*/ 229 w 103"/>
              <a:gd name="T69" fmla="*/ 45 h 181"/>
              <a:gd name="T70" fmla="*/ 264 w 103"/>
              <a:gd name="T71" fmla="*/ 93 h 181"/>
              <a:gd name="T72" fmla="*/ 320 w 103"/>
              <a:gd name="T73" fmla="*/ 87 h 181"/>
              <a:gd name="T74" fmla="*/ 344 w 103"/>
              <a:gd name="T75" fmla="*/ 105 h 181"/>
              <a:gd name="T76" fmla="*/ 332 w 103"/>
              <a:gd name="T77" fmla="*/ 147 h 181"/>
              <a:gd name="T78" fmla="*/ 351 w 103"/>
              <a:gd name="T79" fmla="*/ 157 h 18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03"/>
              <a:gd name="T121" fmla="*/ 0 h 181"/>
              <a:gd name="T122" fmla="*/ 103 w 103"/>
              <a:gd name="T123" fmla="*/ 181 h 18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03" h="181">
                <a:moveTo>
                  <a:pt x="93" y="42"/>
                </a:moveTo>
                <a:cubicBezTo>
                  <a:pt x="88" y="45"/>
                  <a:pt x="91" y="39"/>
                  <a:pt x="85" y="42"/>
                </a:cubicBezTo>
                <a:cubicBezTo>
                  <a:pt x="79" y="46"/>
                  <a:pt x="77" y="45"/>
                  <a:pt x="71" y="49"/>
                </a:cubicBezTo>
                <a:cubicBezTo>
                  <a:pt x="67" y="56"/>
                  <a:pt x="70" y="63"/>
                  <a:pt x="64" y="66"/>
                </a:cubicBezTo>
                <a:cubicBezTo>
                  <a:pt x="55" y="74"/>
                  <a:pt x="68" y="87"/>
                  <a:pt x="67" y="91"/>
                </a:cubicBezTo>
                <a:cubicBezTo>
                  <a:pt x="65" y="96"/>
                  <a:pt x="74" y="90"/>
                  <a:pt x="74" y="96"/>
                </a:cubicBezTo>
                <a:cubicBezTo>
                  <a:pt x="73" y="104"/>
                  <a:pt x="84" y="99"/>
                  <a:pt x="85" y="96"/>
                </a:cubicBezTo>
                <a:cubicBezTo>
                  <a:pt x="88" y="91"/>
                  <a:pt x="85" y="108"/>
                  <a:pt x="88" y="108"/>
                </a:cubicBezTo>
                <a:cubicBezTo>
                  <a:pt x="91" y="110"/>
                  <a:pt x="91" y="107"/>
                  <a:pt x="96" y="108"/>
                </a:cubicBezTo>
                <a:cubicBezTo>
                  <a:pt x="102" y="124"/>
                  <a:pt x="102" y="124"/>
                  <a:pt x="102" y="124"/>
                </a:cubicBezTo>
                <a:cubicBezTo>
                  <a:pt x="102" y="124"/>
                  <a:pt x="99" y="132"/>
                  <a:pt x="100" y="138"/>
                </a:cubicBezTo>
                <a:cubicBezTo>
                  <a:pt x="102" y="143"/>
                  <a:pt x="94" y="144"/>
                  <a:pt x="97" y="149"/>
                </a:cubicBezTo>
                <a:cubicBezTo>
                  <a:pt x="100" y="153"/>
                  <a:pt x="93" y="156"/>
                  <a:pt x="97" y="160"/>
                </a:cubicBezTo>
                <a:cubicBezTo>
                  <a:pt x="103" y="163"/>
                  <a:pt x="96" y="169"/>
                  <a:pt x="96" y="172"/>
                </a:cubicBezTo>
                <a:cubicBezTo>
                  <a:pt x="96" y="172"/>
                  <a:pt x="96" y="175"/>
                  <a:pt x="93" y="175"/>
                </a:cubicBezTo>
                <a:cubicBezTo>
                  <a:pt x="91" y="175"/>
                  <a:pt x="97" y="178"/>
                  <a:pt x="88" y="181"/>
                </a:cubicBezTo>
                <a:cubicBezTo>
                  <a:pt x="87" y="178"/>
                  <a:pt x="82" y="178"/>
                  <a:pt x="80" y="174"/>
                </a:cubicBezTo>
                <a:cubicBezTo>
                  <a:pt x="80" y="169"/>
                  <a:pt x="77" y="169"/>
                  <a:pt x="65" y="161"/>
                </a:cubicBezTo>
                <a:cubicBezTo>
                  <a:pt x="52" y="155"/>
                  <a:pt x="52" y="152"/>
                  <a:pt x="50" y="149"/>
                </a:cubicBezTo>
                <a:cubicBezTo>
                  <a:pt x="47" y="146"/>
                  <a:pt x="41" y="143"/>
                  <a:pt x="42" y="135"/>
                </a:cubicBezTo>
                <a:cubicBezTo>
                  <a:pt x="42" y="127"/>
                  <a:pt x="35" y="124"/>
                  <a:pt x="35" y="119"/>
                </a:cubicBezTo>
                <a:cubicBezTo>
                  <a:pt x="35" y="115"/>
                  <a:pt x="32" y="115"/>
                  <a:pt x="30" y="108"/>
                </a:cubicBezTo>
                <a:cubicBezTo>
                  <a:pt x="30" y="102"/>
                  <a:pt x="24" y="93"/>
                  <a:pt x="23" y="85"/>
                </a:cubicBezTo>
                <a:cubicBezTo>
                  <a:pt x="21" y="79"/>
                  <a:pt x="17" y="79"/>
                  <a:pt x="14" y="70"/>
                </a:cubicBezTo>
                <a:cubicBezTo>
                  <a:pt x="12" y="63"/>
                  <a:pt x="0" y="62"/>
                  <a:pt x="4" y="57"/>
                </a:cubicBezTo>
                <a:cubicBezTo>
                  <a:pt x="9" y="56"/>
                  <a:pt x="4" y="56"/>
                  <a:pt x="3" y="52"/>
                </a:cubicBezTo>
                <a:cubicBezTo>
                  <a:pt x="1" y="48"/>
                  <a:pt x="1" y="43"/>
                  <a:pt x="11" y="34"/>
                </a:cubicBezTo>
                <a:cubicBezTo>
                  <a:pt x="14" y="40"/>
                  <a:pt x="8" y="40"/>
                  <a:pt x="9" y="43"/>
                </a:cubicBezTo>
                <a:cubicBezTo>
                  <a:pt x="9" y="46"/>
                  <a:pt x="11" y="43"/>
                  <a:pt x="15" y="45"/>
                </a:cubicBezTo>
                <a:cubicBezTo>
                  <a:pt x="18" y="45"/>
                  <a:pt x="18" y="51"/>
                  <a:pt x="21" y="48"/>
                </a:cubicBezTo>
                <a:cubicBezTo>
                  <a:pt x="24" y="45"/>
                  <a:pt x="21" y="45"/>
                  <a:pt x="26" y="35"/>
                </a:cubicBezTo>
                <a:cubicBezTo>
                  <a:pt x="30" y="28"/>
                  <a:pt x="42" y="25"/>
                  <a:pt x="47" y="18"/>
                </a:cubicBezTo>
                <a:cubicBezTo>
                  <a:pt x="50" y="11"/>
                  <a:pt x="50" y="9"/>
                  <a:pt x="50" y="1"/>
                </a:cubicBezTo>
                <a:cubicBezTo>
                  <a:pt x="52" y="0"/>
                  <a:pt x="52" y="3"/>
                  <a:pt x="55" y="4"/>
                </a:cubicBezTo>
                <a:cubicBezTo>
                  <a:pt x="59" y="6"/>
                  <a:pt x="56" y="9"/>
                  <a:pt x="61" y="12"/>
                </a:cubicBezTo>
                <a:cubicBezTo>
                  <a:pt x="67" y="15"/>
                  <a:pt x="65" y="25"/>
                  <a:pt x="70" y="25"/>
                </a:cubicBezTo>
                <a:cubicBezTo>
                  <a:pt x="76" y="25"/>
                  <a:pt x="79" y="21"/>
                  <a:pt x="85" y="23"/>
                </a:cubicBezTo>
                <a:cubicBezTo>
                  <a:pt x="93" y="26"/>
                  <a:pt x="93" y="26"/>
                  <a:pt x="91" y="28"/>
                </a:cubicBezTo>
                <a:cubicBezTo>
                  <a:pt x="88" y="34"/>
                  <a:pt x="85" y="40"/>
                  <a:pt x="88" y="39"/>
                </a:cubicBezTo>
                <a:cubicBezTo>
                  <a:pt x="91" y="39"/>
                  <a:pt x="91" y="40"/>
                  <a:pt x="93" y="4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43" name="Freeform 242"/>
          <p:cNvSpPr>
            <a:spLocks/>
          </p:cNvSpPr>
          <p:nvPr/>
        </p:nvSpPr>
        <p:spPr bwMode="auto">
          <a:xfrm>
            <a:off x="2272381" y="4086949"/>
            <a:ext cx="316734" cy="483086"/>
          </a:xfrm>
          <a:custGeom>
            <a:avLst/>
            <a:gdLst>
              <a:gd name="T0" fmla="*/ 240 w 99"/>
              <a:gd name="T1" fmla="*/ 23 h 164"/>
              <a:gd name="T2" fmla="*/ 229 w 99"/>
              <a:gd name="T3" fmla="*/ 8 h 164"/>
              <a:gd name="T4" fmla="*/ 196 w 99"/>
              <a:gd name="T5" fmla="*/ 31 h 164"/>
              <a:gd name="T6" fmla="*/ 151 w 99"/>
              <a:gd name="T7" fmla="*/ 48 h 164"/>
              <a:gd name="T8" fmla="*/ 128 w 99"/>
              <a:gd name="T9" fmla="*/ 52 h 164"/>
              <a:gd name="T10" fmla="*/ 109 w 99"/>
              <a:gd name="T11" fmla="*/ 93 h 164"/>
              <a:gd name="T12" fmla="*/ 93 w 99"/>
              <a:gd name="T13" fmla="*/ 124 h 164"/>
              <a:gd name="T14" fmla="*/ 76 w 99"/>
              <a:gd name="T15" fmla="*/ 155 h 164"/>
              <a:gd name="T16" fmla="*/ 60 w 99"/>
              <a:gd name="T17" fmla="*/ 143 h 164"/>
              <a:gd name="T18" fmla="*/ 64 w 99"/>
              <a:gd name="T19" fmla="*/ 169 h 164"/>
              <a:gd name="T20" fmla="*/ 60 w 99"/>
              <a:gd name="T21" fmla="*/ 180 h 164"/>
              <a:gd name="T22" fmla="*/ 48 w 99"/>
              <a:gd name="T23" fmla="*/ 176 h 164"/>
              <a:gd name="T24" fmla="*/ 41 w 99"/>
              <a:gd name="T25" fmla="*/ 196 h 164"/>
              <a:gd name="T26" fmla="*/ 48 w 99"/>
              <a:gd name="T27" fmla="*/ 207 h 164"/>
              <a:gd name="T28" fmla="*/ 52 w 99"/>
              <a:gd name="T29" fmla="*/ 217 h 164"/>
              <a:gd name="T30" fmla="*/ 60 w 99"/>
              <a:gd name="T31" fmla="*/ 240 h 164"/>
              <a:gd name="T32" fmla="*/ 52 w 99"/>
              <a:gd name="T33" fmla="*/ 275 h 164"/>
              <a:gd name="T34" fmla="*/ 60 w 99"/>
              <a:gd name="T35" fmla="*/ 328 h 164"/>
              <a:gd name="T36" fmla="*/ 41 w 99"/>
              <a:gd name="T37" fmla="*/ 368 h 164"/>
              <a:gd name="T38" fmla="*/ 19 w 99"/>
              <a:gd name="T39" fmla="*/ 388 h 164"/>
              <a:gd name="T40" fmla="*/ 12 w 99"/>
              <a:gd name="T41" fmla="*/ 409 h 164"/>
              <a:gd name="T42" fmla="*/ 48 w 99"/>
              <a:gd name="T43" fmla="*/ 432 h 164"/>
              <a:gd name="T44" fmla="*/ 60 w 99"/>
              <a:gd name="T45" fmla="*/ 448 h 164"/>
              <a:gd name="T46" fmla="*/ 87 w 99"/>
              <a:gd name="T47" fmla="*/ 452 h 164"/>
              <a:gd name="T48" fmla="*/ 97 w 99"/>
              <a:gd name="T49" fmla="*/ 452 h 164"/>
              <a:gd name="T50" fmla="*/ 120 w 99"/>
              <a:gd name="T51" fmla="*/ 461 h 164"/>
              <a:gd name="T52" fmla="*/ 140 w 99"/>
              <a:gd name="T53" fmla="*/ 473 h 164"/>
              <a:gd name="T54" fmla="*/ 161 w 99"/>
              <a:gd name="T55" fmla="*/ 504 h 164"/>
              <a:gd name="T56" fmla="*/ 196 w 99"/>
              <a:gd name="T57" fmla="*/ 553 h 164"/>
              <a:gd name="T58" fmla="*/ 252 w 99"/>
              <a:gd name="T59" fmla="*/ 545 h 164"/>
              <a:gd name="T60" fmla="*/ 275 w 99"/>
              <a:gd name="T61" fmla="*/ 564 h 164"/>
              <a:gd name="T62" fmla="*/ 264 w 99"/>
              <a:gd name="T63" fmla="*/ 605 h 164"/>
              <a:gd name="T64" fmla="*/ 281 w 99"/>
              <a:gd name="T65" fmla="*/ 617 h 164"/>
              <a:gd name="T66" fmla="*/ 293 w 99"/>
              <a:gd name="T67" fmla="*/ 525 h 164"/>
              <a:gd name="T68" fmla="*/ 293 w 99"/>
              <a:gd name="T69" fmla="*/ 485 h 164"/>
              <a:gd name="T70" fmla="*/ 275 w 99"/>
              <a:gd name="T71" fmla="*/ 448 h 164"/>
              <a:gd name="T72" fmla="*/ 293 w 99"/>
              <a:gd name="T73" fmla="*/ 432 h 164"/>
              <a:gd name="T74" fmla="*/ 304 w 99"/>
              <a:gd name="T75" fmla="*/ 440 h 164"/>
              <a:gd name="T76" fmla="*/ 301 w 99"/>
              <a:gd name="T77" fmla="*/ 421 h 164"/>
              <a:gd name="T78" fmla="*/ 281 w 99"/>
              <a:gd name="T79" fmla="*/ 421 h 164"/>
              <a:gd name="T80" fmla="*/ 281 w 99"/>
              <a:gd name="T81" fmla="*/ 399 h 164"/>
              <a:gd name="T82" fmla="*/ 336 w 99"/>
              <a:gd name="T83" fmla="*/ 399 h 164"/>
              <a:gd name="T84" fmla="*/ 339 w 99"/>
              <a:gd name="T85" fmla="*/ 396 h 164"/>
              <a:gd name="T86" fmla="*/ 357 w 99"/>
              <a:gd name="T87" fmla="*/ 380 h 164"/>
              <a:gd name="T88" fmla="*/ 372 w 99"/>
              <a:gd name="T89" fmla="*/ 417 h 164"/>
              <a:gd name="T90" fmla="*/ 357 w 99"/>
              <a:gd name="T91" fmla="*/ 368 h 164"/>
              <a:gd name="T92" fmla="*/ 345 w 99"/>
              <a:gd name="T93" fmla="*/ 357 h 164"/>
              <a:gd name="T94" fmla="*/ 357 w 99"/>
              <a:gd name="T95" fmla="*/ 339 h 164"/>
              <a:gd name="T96" fmla="*/ 345 w 99"/>
              <a:gd name="T97" fmla="*/ 304 h 164"/>
              <a:gd name="T98" fmla="*/ 357 w 99"/>
              <a:gd name="T99" fmla="*/ 233 h 164"/>
              <a:gd name="T100" fmla="*/ 301 w 99"/>
              <a:gd name="T101" fmla="*/ 233 h 164"/>
              <a:gd name="T102" fmla="*/ 272 w 99"/>
              <a:gd name="T103" fmla="*/ 207 h 164"/>
              <a:gd name="T104" fmla="*/ 229 w 99"/>
              <a:gd name="T105" fmla="*/ 207 h 164"/>
              <a:gd name="T106" fmla="*/ 208 w 99"/>
              <a:gd name="T107" fmla="*/ 188 h 164"/>
              <a:gd name="T108" fmla="*/ 208 w 99"/>
              <a:gd name="T109" fmla="*/ 155 h 164"/>
              <a:gd name="T110" fmla="*/ 184 w 99"/>
              <a:gd name="T111" fmla="*/ 124 h 164"/>
              <a:gd name="T112" fmla="*/ 184 w 99"/>
              <a:gd name="T113" fmla="*/ 112 h 164"/>
              <a:gd name="T114" fmla="*/ 208 w 99"/>
              <a:gd name="T115" fmla="*/ 52 h 164"/>
              <a:gd name="T116" fmla="*/ 240 w 99"/>
              <a:gd name="T117" fmla="*/ 23 h 1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9"/>
              <a:gd name="T178" fmla="*/ 0 h 164"/>
              <a:gd name="T179" fmla="*/ 99 w 99"/>
              <a:gd name="T180" fmla="*/ 164 h 16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9" h="164">
                <a:moveTo>
                  <a:pt x="64" y="6"/>
                </a:moveTo>
                <a:cubicBezTo>
                  <a:pt x="66" y="5"/>
                  <a:pt x="67" y="0"/>
                  <a:pt x="61" y="2"/>
                </a:cubicBezTo>
                <a:cubicBezTo>
                  <a:pt x="57" y="2"/>
                  <a:pt x="60" y="3"/>
                  <a:pt x="52" y="8"/>
                </a:cubicBezTo>
                <a:cubicBezTo>
                  <a:pt x="43" y="16"/>
                  <a:pt x="42" y="8"/>
                  <a:pt x="40" y="13"/>
                </a:cubicBezTo>
                <a:cubicBezTo>
                  <a:pt x="38" y="17"/>
                  <a:pt x="35" y="11"/>
                  <a:pt x="34" y="14"/>
                </a:cubicBezTo>
                <a:cubicBezTo>
                  <a:pt x="32" y="17"/>
                  <a:pt x="29" y="17"/>
                  <a:pt x="29" y="25"/>
                </a:cubicBezTo>
                <a:cubicBezTo>
                  <a:pt x="31" y="34"/>
                  <a:pt x="26" y="28"/>
                  <a:pt x="25" y="33"/>
                </a:cubicBezTo>
                <a:cubicBezTo>
                  <a:pt x="25" y="38"/>
                  <a:pt x="19" y="36"/>
                  <a:pt x="20" y="41"/>
                </a:cubicBezTo>
                <a:cubicBezTo>
                  <a:pt x="22" y="48"/>
                  <a:pt x="19" y="42"/>
                  <a:pt x="16" y="38"/>
                </a:cubicBezTo>
                <a:cubicBezTo>
                  <a:pt x="14" y="41"/>
                  <a:pt x="19" y="45"/>
                  <a:pt x="17" y="45"/>
                </a:cubicBezTo>
                <a:cubicBezTo>
                  <a:pt x="16" y="45"/>
                  <a:pt x="17" y="47"/>
                  <a:pt x="16" y="48"/>
                </a:cubicBezTo>
                <a:cubicBezTo>
                  <a:pt x="14" y="50"/>
                  <a:pt x="13" y="47"/>
                  <a:pt x="13" y="47"/>
                </a:cubicBezTo>
                <a:cubicBezTo>
                  <a:pt x="11" y="50"/>
                  <a:pt x="13" y="48"/>
                  <a:pt x="11" y="52"/>
                </a:cubicBezTo>
                <a:cubicBezTo>
                  <a:pt x="13" y="53"/>
                  <a:pt x="13" y="53"/>
                  <a:pt x="13" y="55"/>
                </a:cubicBezTo>
                <a:cubicBezTo>
                  <a:pt x="13" y="56"/>
                  <a:pt x="13" y="56"/>
                  <a:pt x="14" y="58"/>
                </a:cubicBezTo>
                <a:cubicBezTo>
                  <a:pt x="19" y="59"/>
                  <a:pt x="14" y="62"/>
                  <a:pt x="16" y="64"/>
                </a:cubicBezTo>
                <a:cubicBezTo>
                  <a:pt x="19" y="69"/>
                  <a:pt x="13" y="66"/>
                  <a:pt x="14" y="73"/>
                </a:cubicBezTo>
                <a:cubicBezTo>
                  <a:pt x="16" y="81"/>
                  <a:pt x="13" y="86"/>
                  <a:pt x="16" y="87"/>
                </a:cubicBezTo>
                <a:cubicBezTo>
                  <a:pt x="17" y="87"/>
                  <a:pt x="14" y="98"/>
                  <a:pt x="11" y="98"/>
                </a:cubicBezTo>
                <a:cubicBezTo>
                  <a:pt x="7" y="98"/>
                  <a:pt x="5" y="98"/>
                  <a:pt x="5" y="103"/>
                </a:cubicBezTo>
                <a:cubicBezTo>
                  <a:pt x="7" y="106"/>
                  <a:pt x="0" y="103"/>
                  <a:pt x="3" y="109"/>
                </a:cubicBezTo>
                <a:cubicBezTo>
                  <a:pt x="10" y="114"/>
                  <a:pt x="11" y="115"/>
                  <a:pt x="13" y="115"/>
                </a:cubicBezTo>
                <a:cubicBezTo>
                  <a:pt x="13" y="115"/>
                  <a:pt x="16" y="117"/>
                  <a:pt x="16" y="119"/>
                </a:cubicBezTo>
                <a:cubicBezTo>
                  <a:pt x="16" y="120"/>
                  <a:pt x="23" y="122"/>
                  <a:pt x="23" y="120"/>
                </a:cubicBezTo>
                <a:cubicBezTo>
                  <a:pt x="23" y="119"/>
                  <a:pt x="25" y="117"/>
                  <a:pt x="26" y="120"/>
                </a:cubicBezTo>
                <a:cubicBezTo>
                  <a:pt x="28" y="123"/>
                  <a:pt x="29" y="123"/>
                  <a:pt x="32" y="123"/>
                </a:cubicBezTo>
                <a:cubicBezTo>
                  <a:pt x="34" y="122"/>
                  <a:pt x="34" y="125"/>
                  <a:pt x="37" y="126"/>
                </a:cubicBezTo>
                <a:cubicBezTo>
                  <a:pt x="42" y="128"/>
                  <a:pt x="38" y="131"/>
                  <a:pt x="43" y="134"/>
                </a:cubicBezTo>
                <a:cubicBezTo>
                  <a:pt x="49" y="137"/>
                  <a:pt x="48" y="147"/>
                  <a:pt x="52" y="147"/>
                </a:cubicBezTo>
                <a:cubicBezTo>
                  <a:pt x="58" y="147"/>
                  <a:pt x="61" y="144"/>
                  <a:pt x="67" y="145"/>
                </a:cubicBezTo>
                <a:cubicBezTo>
                  <a:pt x="75" y="148"/>
                  <a:pt x="75" y="148"/>
                  <a:pt x="73" y="150"/>
                </a:cubicBezTo>
                <a:cubicBezTo>
                  <a:pt x="70" y="156"/>
                  <a:pt x="67" y="162"/>
                  <a:pt x="70" y="161"/>
                </a:cubicBezTo>
                <a:cubicBezTo>
                  <a:pt x="73" y="161"/>
                  <a:pt x="73" y="162"/>
                  <a:pt x="75" y="164"/>
                </a:cubicBezTo>
                <a:cubicBezTo>
                  <a:pt x="75" y="162"/>
                  <a:pt x="76" y="147"/>
                  <a:pt x="78" y="140"/>
                </a:cubicBezTo>
                <a:cubicBezTo>
                  <a:pt x="80" y="133"/>
                  <a:pt x="76" y="133"/>
                  <a:pt x="78" y="129"/>
                </a:cubicBezTo>
                <a:cubicBezTo>
                  <a:pt x="78" y="126"/>
                  <a:pt x="75" y="131"/>
                  <a:pt x="73" y="119"/>
                </a:cubicBezTo>
                <a:cubicBezTo>
                  <a:pt x="73" y="115"/>
                  <a:pt x="76" y="117"/>
                  <a:pt x="78" y="115"/>
                </a:cubicBezTo>
                <a:cubicBezTo>
                  <a:pt x="78" y="115"/>
                  <a:pt x="80" y="117"/>
                  <a:pt x="81" y="117"/>
                </a:cubicBezTo>
                <a:cubicBezTo>
                  <a:pt x="81" y="119"/>
                  <a:pt x="81" y="112"/>
                  <a:pt x="80" y="112"/>
                </a:cubicBezTo>
                <a:cubicBezTo>
                  <a:pt x="76" y="112"/>
                  <a:pt x="75" y="112"/>
                  <a:pt x="75" y="112"/>
                </a:cubicBezTo>
                <a:cubicBezTo>
                  <a:pt x="75" y="106"/>
                  <a:pt x="75" y="106"/>
                  <a:pt x="75" y="106"/>
                </a:cubicBezTo>
                <a:cubicBezTo>
                  <a:pt x="89" y="106"/>
                  <a:pt x="89" y="106"/>
                  <a:pt x="89" y="106"/>
                </a:cubicBezTo>
                <a:cubicBezTo>
                  <a:pt x="87" y="105"/>
                  <a:pt x="87" y="101"/>
                  <a:pt x="90" y="105"/>
                </a:cubicBezTo>
                <a:cubicBezTo>
                  <a:pt x="92" y="108"/>
                  <a:pt x="93" y="101"/>
                  <a:pt x="95" y="101"/>
                </a:cubicBezTo>
                <a:cubicBezTo>
                  <a:pt x="99" y="108"/>
                  <a:pt x="95" y="112"/>
                  <a:pt x="99" y="111"/>
                </a:cubicBezTo>
                <a:cubicBezTo>
                  <a:pt x="96" y="101"/>
                  <a:pt x="98" y="100"/>
                  <a:pt x="95" y="98"/>
                </a:cubicBezTo>
                <a:cubicBezTo>
                  <a:pt x="93" y="97"/>
                  <a:pt x="93" y="95"/>
                  <a:pt x="92" y="95"/>
                </a:cubicBezTo>
                <a:cubicBezTo>
                  <a:pt x="90" y="97"/>
                  <a:pt x="90" y="95"/>
                  <a:pt x="95" y="90"/>
                </a:cubicBezTo>
                <a:cubicBezTo>
                  <a:pt x="96" y="89"/>
                  <a:pt x="93" y="87"/>
                  <a:pt x="92" y="81"/>
                </a:cubicBezTo>
                <a:cubicBezTo>
                  <a:pt x="89" y="72"/>
                  <a:pt x="96" y="62"/>
                  <a:pt x="95" y="62"/>
                </a:cubicBezTo>
                <a:cubicBezTo>
                  <a:pt x="87" y="61"/>
                  <a:pt x="87" y="64"/>
                  <a:pt x="80" y="62"/>
                </a:cubicBezTo>
                <a:cubicBezTo>
                  <a:pt x="76" y="62"/>
                  <a:pt x="75" y="53"/>
                  <a:pt x="72" y="55"/>
                </a:cubicBezTo>
                <a:cubicBezTo>
                  <a:pt x="70" y="56"/>
                  <a:pt x="69" y="53"/>
                  <a:pt x="61" y="55"/>
                </a:cubicBezTo>
                <a:cubicBezTo>
                  <a:pt x="55" y="55"/>
                  <a:pt x="60" y="52"/>
                  <a:pt x="55" y="50"/>
                </a:cubicBezTo>
                <a:cubicBezTo>
                  <a:pt x="52" y="50"/>
                  <a:pt x="58" y="42"/>
                  <a:pt x="55" y="41"/>
                </a:cubicBezTo>
                <a:cubicBezTo>
                  <a:pt x="51" y="38"/>
                  <a:pt x="54" y="31"/>
                  <a:pt x="49" y="33"/>
                </a:cubicBezTo>
                <a:cubicBezTo>
                  <a:pt x="46" y="33"/>
                  <a:pt x="48" y="33"/>
                  <a:pt x="49" y="30"/>
                </a:cubicBezTo>
                <a:cubicBezTo>
                  <a:pt x="52" y="28"/>
                  <a:pt x="51" y="16"/>
                  <a:pt x="55" y="14"/>
                </a:cubicBezTo>
                <a:cubicBezTo>
                  <a:pt x="60" y="11"/>
                  <a:pt x="54" y="8"/>
                  <a:pt x="64"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44" name="Freeform 243"/>
          <p:cNvSpPr>
            <a:spLocks/>
          </p:cNvSpPr>
          <p:nvPr/>
        </p:nvSpPr>
        <p:spPr bwMode="auto">
          <a:xfrm>
            <a:off x="2420850" y="4083920"/>
            <a:ext cx="353026" cy="345278"/>
          </a:xfrm>
          <a:custGeom>
            <a:avLst/>
            <a:gdLst>
              <a:gd name="T0" fmla="*/ 384 w 111"/>
              <a:gd name="T1" fmla="*/ 276 h 118"/>
              <a:gd name="T2" fmla="*/ 329 w 111"/>
              <a:gd name="T3" fmla="*/ 316 h 118"/>
              <a:gd name="T4" fmla="*/ 308 w 111"/>
              <a:gd name="T5" fmla="*/ 328 h 118"/>
              <a:gd name="T6" fmla="*/ 267 w 111"/>
              <a:gd name="T7" fmla="*/ 320 h 118"/>
              <a:gd name="T8" fmla="*/ 289 w 111"/>
              <a:gd name="T9" fmla="*/ 373 h 118"/>
              <a:gd name="T10" fmla="*/ 289 w 111"/>
              <a:gd name="T11" fmla="*/ 392 h 118"/>
              <a:gd name="T12" fmla="*/ 267 w 111"/>
              <a:gd name="T13" fmla="*/ 413 h 118"/>
              <a:gd name="T14" fmla="*/ 232 w 111"/>
              <a:gd name="T15" fmla="*/ 441 h 118"/>
              <a:gd name="T16" fmla="*/ 200 w 111"/>
              <a:gd name="T17" fmla="*/ 421 h 118"/>
              <a:gd name="T18" fmla="*/ 180 w 111"/>
              <a:gd name="T19" fmla="*/ 373 h 118"/>
              <a:gd name="T20" fmla="*/ 169 w 111"/>
              <a:gd name="T21" fmla="*/ 361 h 118"/>
              <a:gd name="T22" fmla="*/ 180 w 111"/>
              <a:gd name="T23" fmla="*/ 347 h 118"/>
              <a:gd name="T24" fmla="*/ 169 w 111"/>
              <a:gd name="T25" fmla="*/ 309 h 118"/>
              <a:gd name="T26" fmla="*/ 180 w 111"/>
              <a:gd name="T27" fmla="*/ 241 h 118"/>
              <a:gd name="T28" fmla="*/ 124 w 111"/>
              <a:gd name="T29" fmla="*/ 241 h 118"/>
              <a:gd name="T30" fmla="*/ 97 w 111"/>
              <a:gd name="T31" fmla="*/ 212 h 118"/>
              <a:gd name="T32" fmla="*/ 56 w 111"/>
              <a:gd name="T33" fmla="*/ 212 h 118"/>
              <a:gd name="T34" fmla="*/ 33 w 111"/>
              <a:gd name="T35" fmla="*/ 192 h 118"/>
              <a:gd name="T36" fmla="*/ 33 w 111"/>
              <a:gd name="T37" fmla="*/ 159 h 118"/>
              <a:gd name="T38" fmla="*/ 12 w 111"/>
              <a:gd name="T39" fmla="*/ 128 h 118"/>
              <a:gd name="T40" fmla="*/ 12 w 111"/>
              <a:gd name="T41" fmla="*/ 116 h 118"/>
              <a:gd name="T42" fmla="*/ 33 w 111"/>
              <a:gd name="T43" fmla="*/ 56 h 118"/>
              <a:gd name="T44" fmla="*/ 68 w 111"/>
              <a:gd name="T45" fmla="*/ 27 h 118"/>
              <a:gd name="T46" fmla="*/ 52 w 111"/>
              <a:gd name="T47" fmla="*/ 52 h 118"/>
              <a:gd name="T48" fmla="*/ 56 w 111"/>
              <a:gd name="T49" fmla="*/ 64 h 118"/>
              <a:gd name="T50" fmla="*/ 87 w 111"/>
              <a:gd name="T51" fmla="*/ 52 h 118"/>
              <a:gd name="T52" fmla="*/ 97 w 111"/>
              <a:gd name="T53" fmla="*/ 33 h 118"/>
              <a:gd name="T54" fmla="*/ 112 w 111"/>
              <a:gd name="T55" fmla="*/ 23 h 118"/>
              <a:gd name="T56" fmla="*/ 153 w 111"/>
              <a:gd name="T57" fmla="*/ 68 h 118"/>
              <a:gd name="T58" fmla="*/ 221 w 111"/>
              <a:gd name="T59" fmla="*/ 80 h 118"/>
              <a:gd name="T60" fmla="*/ 267 w 111"/>
              <a:gd name="T61" fmla="*/ 87 h 118"/>
              <a:gd name="T62" fmla="*/ 289 w 111"/>
              <a:gd name="T63" fmla="*/ 68 h 118"/>
              <a:gd name="T64" fmla="*/ 329 w 111"/>
              <a:gd name="T65" fmla="*/ 68 h 118"/>
              <a:gd name="T66" fmla="*/ 323 w 111"/>
              <a:gd name="T67" fmla="*/ 76 h 118"/>
              <a:gd name="T68" fmla="*/ 341 w 111"/>
              <a:gd name="T69" fmla="*/ 97 h 118"/>
              <a:gd name="T70" fmla="*/ 364 w 111"/>
              <a:gd name="T71" fmla="*/ 109 h 118"/>
              <a:gd name="T72" fmla="*/ 376 w 111"/>
              <a:gd name="T73" fmla="*/ 128 h 118"/>
              <a:gd name="T74" fmla="*/ 364 w 111"/>
              <a:gd name="T75" fmla="*/ 151 h 118"/>
              <a:gd name="T76" fmla="*/ 405 w 111"/>
              <a:gd name="T77" fmla="*/ 151 h 118"/>
              <a:gd name="T78" fmla="*/ 384 w 111"/>
              <a:gd name="T79" fmla="*/ 188 h 118"/>
              <a:gd name="T80" fmla="*/ 393 w 111"/>
              <a:gd name="T81" fmla="*/ 204 h 118"/>
              <a:gd name="T82" fmla="*/ 384 w 111"/>
              <a:gd name="T83" fmla="*/ 215 h 118"/>
              <a:gd name="T84" fmla="*/ 372 w 111"/>
              <a:gd name="T85" fmla="*/ 233 h 118"/>
              <a:gd name="T86" fmla="*/ 384 w 111"/>
              <a:gd name="T87" fmla="*/ 276 h 1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1"/>
              <a:gd name="T133" fmla="*/ 0 h 118"/>
              <a:gd name="T134" fmla="*/ 111 w 111"/>
              <a:gd name="T135" fmla="*/ 118 h 11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1" h="118">
                <a:moveTo>
                  <a:pt x="102" y="73"/>
                </a:moveTo>
                <a:cubicBezTo>
                  <a:pt x="103" y="79"/>
                  <a:pt x="92" y="84"/>
                  <a:pt x="88" y="84"/>
                </a:cubicBezTo>
                <a:cubicBezTo>
                  <a:pt x="83" y="82"/>
                  <a:pt x="90" y="92"/>
                  <a:pt x="82" y="87"/>
                </a:cubicBezTo>
                <a:cubicBezTo>
                  <a:pt x="76" y="84"/>
                  <a:pt x="68" y="81"/>
                  <a:pt x="71" y="85"/>
                </a:cubicBezTo>
                <a:cubicBezTo>
                  <a:pt x="74" y="90"/>
                  <a:pt x="74" y="101"/>
                  <a:pt x="77" y="99"/>
                </a:cubicBezTo>
                <a:cubicBezTo>
                  <a:pt x="80" y="98"/>
                  <a:pt x="82" y="101"/>
                  <a:pt x="77" y="104"/>
                </a:cubicBezTo>
                <a:cubicBezTo>
                  <a:pt x="73" y="106"/>
                  <a:pt x="77" y="110"/>
                  <a:pt x="71" y="110"/>
                </a:cubicBezTo>
                <a:cubicBezTo>
                  <a:pt x="65" y="112"/>
                  <a:pt x="67" y="118"/>
                  <a:pt x="62" y="117"/>
                </a:cubicBezTo>
                <a:cubicBezTo>
                  <a:pt x="59" y="115"/>
                  <a:pt x="56" y="118"/>
                  <a:pt x="53" y="112"/>
                </a:cubicBezTo>
                <a:cubicBezTo>
                  <a:pt x="50" y="103"/>
                  <a:pt x="51" y="101"/>
                  <a:pt x="48" y="99"/>
                </a:cubicBezTo>
                <a:cubicBezTo>
                  <a:pt x="47" y="98"/>
                  <a:pt x="47" y="96"/>
                  <a:pt x="45" y="96"/>
                </a:cubicBezTo>
                <a:cubicBezTo>
                  <a:pt x="44" y="98"/>
                  <a:pt x="44" y="96"/>
                  <a:pt x="48" y="92"/>
                </a:cubicBezTo>
                <a:cubicBezTo>
                  <a:pt x="50" y="90"/>
                  <a:pt x="47" y="89"/>
                  <a:pt x="45" y="82"/>
                </a:cubicBezTo>
                <a:cubicBezTo>
                  <a:pt x="42" y="73"/>
                  <a:pt x="50" y="64"/>
                  <a:pt x="48" y="64"/>
                </a:cubicBezTo>
                <a:cubicBezTo>
                  <a:pt x="41" y="62"/>
                  <a:pt x="41" y="65"/>
                  <a:pt x="33" y="64"/>
                </a:cubicBezTo>
                <a:cubicBezTo>
                  <a:pt x="30" y="64"/>
                  <a:pt x="29" y="54"/>
                  <a:pt x="26" y="56"/>
                </a:cubicBezTo>
                <a:cubicBezTo>
                  <a:pt x="24" y="57"/>
                  <a:pt x="23" y="54"/>
                  <a:pt x="15" y="56"/>
                </a:cubicBezTo>
                <a:cubicBezTo>
                  <a:pt x="9" y="56"/>
                  <a:pt x="14" y="53"/>
                  <a:pt x="9" y="51"/>
                </a:cubicBezTo>
                <a:cubicBezTo>
                  <a:pt x="6" y="51"/>
                  <a:pt x="12" y="43"/>
                  <a:pt x="9" y="42"/>
                </a:cubicBezTo>
                <a:cubicBezTo>
                  <a:pt x="4" y="39"/>
                  <a:pt x="7" y="32"/>
                  <a:pt x="3" y="34"/>
                </a:cubicBezTo>
                <a:cubicBezTo>
                  <a:pt x="0" y="34"/>
                  <a:pt x="1" y="34"/>
                  <a:pt x="3" y="31"/>
                </a:cubicBezTo>
                <a:cubicBezTo>
                  <a:pt x="6" y="29"/>
                  <a:pt x="4" y="17"/>
                  <a:pt x="9" y="15"/>
                </a:cubicBezTo>
                <a:cubicBezTo>
                  <a:pt x="14" y="12"/>
                  <a:pt x="7" y="9"/>
                  <a:pt x="18" y="7"/>
                </a:cubicBezTo>
                <a:cubicBezTo>
                  <a:pt x="15" y="9"/>
                  <a:pt x="10" y="11"/>
                  <a:pt x="14" y="14"/>
                </a:cubicBezTo>
                <a:cubicBezTo>
                  <a:pt x="14" y="14"/>
                  <a:pt x="15" y="15"/>
                  <a:pt x="15" y="17"/>
                </a:cubicBezTo>
                <a:cubicBezTo>
                  <a:pt x="15" y="21"/>
                  <a:pt x="17" y="15"/>
                  <a:pt x="23" y="14"/>
                </a:cubicBezTo>
                <a:cubicBezTo>
                  <a:pt x="30" y="12"/>
                  <a:pt x="27" y="11"/>
                  <a:pt x="26" y="9"/>
                </a:cubicBezTo>
                <a:cubicBezTo>
                  <a:pt x="26" y="6"/>
                  <a:pt x="29" y="0"/>
                  <a:pt x="30" y="6"/>
                </a:cubicBezTo>
                <a:cubicBezTo>
                  <a:pt x="33" y="14"/>
                  <a:pt x="41" y="9"/>
                  <a:pt x="41" y="18"/>
                </a:cubicBezTo>
                <a:cubicBezTo>
                  <a:pt x="41" y="26"/>
                  <a:pt x="56" y="15"/>
                  <a:pt x="59" y="21"/>
                </a:cubicBezTo>
                <a:cubicBezTo>
                  <a:pt x="64" y="26"/>
                  <a:pt x="68" y="25"/>
                  <a:pt x="71" y="23"/>
                </a:cubicBezTo>
                <a:cubicBezTo>
                  <a:pt x="74" y="21"/>
                  <a:pt x="70" y="18"/>
                  <a:pt x="77" y="18"/>
                </a:cubicBezTo>
                <a:cubicBezTo>
                  <a:pt x="85" y="18"/>
                  <a:pt x="82" y="17"/>
                  <a:pt x="88" y="18"/>
                </a:cubicBezTo>
                <a:cubicBezTo>
                  <a:pt x="94" y="18"/>
                  <a:pt x="92" y="20"/>
                  <a:pt x="86" y="20"/>
                </a:cubicBezTo>
                <a:cubicBezTo>
                  <a:pt x="80" y="21"/>
                  <a:pt x="90" y="25"/>
                  <a:pt x="91" y="26"/>
                </a:cubicBezTo>
                <a:cubicBezTo>
                  <a:pt x="92" y="29"/>
                  <a:pt x="96" y="26"/>
                  <a:pt x="97" y="29"/>
                </a:cubicBezTo>
                <a:cubicBezTo>
                  <a:pt x="99" y="32"/>
                  <a:pt x="103" y="31"/>
                  <a:pt x="100" y="34"/>
                </a:cubicBezTo>
                <a:cubicBezTo>
                  <a:pt x="97" y="36"/>
                  <a:pt x="99" y="37"/>
                  <a:pt x="97" y="40"/>
                </a:cubicBezTo>
                <a:cubicBezTo>
                  <a:pt x="94" y="43"/>
                  <a:pt x="103" y="37"/>
                  <a:pt x="108" y="40"/>
                </a:cubicBezTo>
                <a:cubicBezTo>
                  <a:pt x="111" y="45"/>
                  <a:pt x="103" y="46"/>
                  <a:pt x="102" y="50"/>
                </a:cubicBezTo>
                <a:cubicBezTo>
                  <a:pt x="100" y="51"/>
                  <a:pt x="103" y="51"/>
                  <a:pt x="105" y="54"/>
                </a:cubicBezTo>
                <a:cubicBezTo>
                  <a:pt x="105" y="56"/>
                  <a:pt x="105" y="56"/>
                  <a:pt x="102" y="57"/>
                </a:cubicBezTo>
                <a:cubicBezTo>
                  <a:pt x="97" y="59"/>
                  <a:pt x="97" y="57"/>
                  <a:pt x="99" y="62"/>
                </a:cubicBezTo>
                <a:cubicBezTo>
                  <a:pt x="100" y="67"/>
                  <a:pt x="91" y="64"/>
                  <a:pt x="102" y="7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45" name="Freeform 244"/>
          <p:cNvSpPr>
            <a:spLocks/>
          </p:cNvSpPr>
          <p:nvPr/>
        </p:nvSpPr>
        <p:spPr bwMode="auto">
          <a:xfrm>
            <a:off x="2711190" y="4200527"/>
            <a:ext cx="140221" cy="219584"/>
          </a:xfrm>
          <a:custGeom>
            <a:avLst/>
            <a:gdLst>
              <a:gd name="T0" fmla="*/ 164 w 44"/>
              <a:gd name="T1" fmla="*/ 249 h 74"/>
              <a:gd name="T2" fmla="*/ 141 w 44"/>
              <a:gd name="T3" fmla="*/ 243 h 74"/>
              <a:gd name="T4" fmla="*/ 112 w 44"/>
              <a:gd name="T5" fmla="*/ 261 h 74"/>
              <a:gd name="T6" fmla="*/ 97 w 44"/>
              <a:gd name="T7" fmla="*/ 272 h 74"/>
              <a:gd name="T8" fmla="*/ 68 w 44"/>
              <a:gd name="T9" fmla="*/ 243 h 74"/>
              <a:gd name="T10" fmla="*/ 64 w 44"/>
              <a:gd name="T11" fmla="*/ 212 h 74"/>
              <a:gd name="T12" fmla="*/ 68 w 44"/>
              <a:gd name="T13" fmla="*/ 177 h 74"/>
              <a:gd name="T14" fmla="*/ 56 w 44"/>
              <a:gd name="T15" fmla="*/ 144 h 74"/>
              <a:gd name="T16" fmla="*/ 52 w 44"/>
              <a:gd name="T17" fmla="*/ 125 h 74"/>
              <a:gd name="T18" fmla="*/ 37 w 44"/>
              <a:gd name="T19" fmla="*/ 125 h 74"/>
              <a:gd name="T20" fmla="*/ 27 w 44"/>
              <a:gd name="T21" fmla="*/ 84 h 74"/>
              <a:gd name="T22" fmla="*/ 37 w 44"/>
              <a:gd name="T23" fmla="*/ 64 h 74"/>
              <a:gd name="T24" fmla="*/ 52 w 44"/>
              <a:gd name="T25" fmla="*/ 53 h 74"/>
              <a:gd name="T26" fmla="*/ 37 w 44"/>
              <a:gd name="T27" fmla="*/ 37 h 74"/>
              <a:gd name="T28" fmla="*/ 64 w 44"/>
              <a:gd name="T29" fmla="*/ 0 h 74"/>
              <a:gd name="T30" fmla="*/ 68 w 44"/>
              <a:gd name="T31" fmla="*/ 8 h 74"/>
              <a:gd name="T32" fmla="*/ 100 w 44"/>
              <a:gd name="T33" fmla="*/ 49 h 74"/>
              <a:gd name="T34" fmla="*/ 120 w 44"/>
              <a:gd name="T35" fmla="*/ 64 h 74"/>
              <a:gd name="T36" fmla="*/ 137 w 44"/>
              <a:gd name="T37" fmla="*/ 84 h 74"/>
              <a:gd name="T38" fmla="*/ 149 w 44"/>
              <a:gd name="T39" fmla="*/ 103 h 74"/>
              <a:gd name="T40" fmla="*/ 141 w 44"/>
              <a:gd name="T41" fmla="*/ 125 h 74"/>
              <a:gd name="T42" fmla="*/ 131 w 44"/>
              <a:gd name="T43" fmla="*/ 136 h 74"/>
              <a:gd name="T44" fmla="*/ 120 w 44"/>
              <a:gd name="T45" fmla="*/ 144 h 74"/>
              <a:gd name="T46" fmla="*/ 120 w 44"/>
              <a:gd name="T47" fmla="*/ 160 h 74"/>
              <a:gd name="T48" fmla="*/ 131 w 44"/>
              <a:gd name="T49" fmla="*/ 189 h 74"/>
              <a:gd name="T50" fmla="*/ 141 w 44"/>
              <a:gd name="T51" fmla="*/ 197 h 74"/>
              <a:gd name="T52" fmla="*/ 149 w 44"/>
              <a:gd name="T53" fmla="*/ 220 h 74"/>
              <a:gd name="T54" fmla="*/ 164 w 44"/>
              <a:gd name="T55" fmla="*/ 249 h 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4"/>
              <a:gd name="T85" fmla="*/ 0 h 74"/>
              <a:gd name="T86" fmla="*/ 44 w 44"/>
              <a:gd name="T87" fmla="*/ 74 h 7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4" h="74">
                <a:moveTo>
                  <a:pt x="44" y="66"/>
                </a:moveTo>
                <a:cubicBezTo>
                  <a:pt x="40" y="66"/>
                  <a:pt x="41" y="64"/>
                  <a:pt x="38" y="64"/>
                </a:cubicBezTo>
                <a:cubicBezTo>
                  <a:pt x="35" y="66"/>
                  <a:pt x="34" y="71"/>
                  <a:pt x="30" y="69"/>
                </a:cubicBezTo>
                <a:cubicBezTo>
                  <a:pt x="27" y="69"/>
                  <a:pt x="29" y="71"/>
                  <a:pt x="26" y="72"/>
                </a:cubicBezTo>
                <a:cubicBezTo>
                  <a:pt x="24" y="74"/>
                  <a:pt x="18" y="69"/>
                  <a:pt x="18" y="64"/>
                </a:cubicBezTo>
                <a:cubicBezTo>
                  <a:pt x="18" y="60"/>
                  <a:pt x="15" y="63"/>
                  <a:pt x="17" y="56"/>
                </a:cubicBezTo>
                <a:cubicBezTo>
                  <a:pt x="18" y="50"/>
                  <a:pt x="18" y="50"/>
                  <a:pt x="18" y="47"/>
                </a:cubicBezTo>
                <a:cubicBezTo>
                  <a:pt x="21" y="41"/>
                  <a:pt x="14" y="42"/>
                  <a:pt x="15" y="38"/>
                </a:cubicBezTo>
                <a:cubicBezTo>
                  <a:pt x="17" y="35"/>
                  <a:pt x="15" y="31"/>
                  <a:pt x="14" y="33"/>
                </a:cubicBezTo>
                <a:cubicBezTo>
                  <a:pt x="12" y="33"/>
                  <a:pt x="10" y="33"/>
                  <a:pt x="10" y="33"/>
                </a:cubicBezTo>
                <a:cubicBezTo>
                  <a:pt x="0" y="24"/>
                  <a:pt x="9" y="27"/>
                  <a:pt x="7" y="22"/>
                </a:cubicBezTo>
                <a:cubicBezTo>
                  <a:pt x="6" y="17"/>
                  <a:pt x="6" y="19"/>
                  <a:pt x="10" y="17"/>
                </a:cubicBezTo>
                <a:cubicBezTo>
                  <a:pt x="14" y="16"/>
                  <a:pt x="14" y="16"/>
                  <a:pt x="14" y="14"/>
                </a:cubicBezTo>
                <a:cubicBezTo>
                  <a:pt x="12" y="11"/>
                  <a:pt x="9" y="11"/>
                  <a:pt x="10" y="10"/>
                </a:cubicBezTo>
                <a:cubicBezTo>
                  <a:pt x="12" y="6"/>
                  <a:pt x="20" y="5"/>
                  <a:pt x="17" y="0"/>
                </a:cubicBezTo>
                <a:cubicBezTo>
                  <a:pt x="17" y="2"/>
                  <a:pt x="18" y="2"/>
                  <a:pt x="18" y="2"/>
                </a:cubicBezTo>
                <a:cubicBezTo>
                  <a:pt x="26" y="6"/>
                  <a:pt x="29" y="10"/>
                  <a:pt x="27" y="13"/>
                </a:cubicBezTo>
                <a:cubicBezTo>
                  <a:pt x="27" y="17"/>
                  <a:pt x="26" y="16"/>
                  <a:pt x="32" y="17"/>
                </a:cubicBezTo>
                <a:cubicBezTo>
                  <a:pt x="37" y="19"/>
                  <a:pt x="34" y="22"/>
                  <a:pt x="37" y="22"/>
                </a:cubicBezTo>
                <a:cubicBezTo>
                  <a:pt x="38" y="22"/>
                  <a:pt x="38" y="25"/>
                  <a:pt x="40" y="27"/>
                </a:cubicBezTo>
                <a:cubicBezTo>
                  <a:pt x="40" y="30"/>
                  <a:pt x="38" y="31"/>
                  <a:pt x="38" y="33"/>
                </a:cubicBezTo>
                <a:cubicBezTo>
                  <a:pt x="38" y="35"/>
                  <a:pt x="38" y="35"/>
                  <a:pt x="35" y="36"/>
                </a:cubicBezTo>
                <a:cubicBezTo>
                  <a:pt x="32" y="36"/>
                  <a:pt x="32" y="36"/>
                  <a:pt x="32" y="38"/>
                </a:cubicBezTo>
                <a:cubicBezTo>
                  <a:pt x="34" y="39"/>
                  <a:pt x="34" y="39"/>
                  <a:pt x="32" y="42"/>
                </a:cubicBezTo>
                <a:cubicBezTo>
                  <a:pt x="30" y="47"/>
                  <a:pt x="34" y="47"/>
                  <a:pt x="35" y="50"/>
                </a:cubicBezTo>
                <a:cubicBezTo>
                  <a:pt x="35" y="53"/>
                  <a:pt x="37" y="50"/>
                  <a:pt x="38" y="52"/>
                </a:cubicBezTo>
                <a:cubicBezTo>
                  <a:pt x="38" y="53"/>
                  <a:pt x="37" y="55"/>
                  <a:pt x="40" y="58"/>
                </a:cubicBezTo>
                <a:cubicBezTo>
                  <a:pt x="41" y="60"/>
                  <a:pt x="41" y="63"/>
                  <a:pt x="44" y="6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46" name="Freeform 245"/>
          <p:cNvSpPr>
            <a:spLocks/>
          </p:cNvSpPr>
          <p:nvPr/>
        </p:nvSpPr>
        <p:spPr bwMode="auto">
          <a:xfrm>
            <a:off x="2810169" y="4271702"/>
            <a:ext cx="105578" cy="128722"/>
          </a:xfrm>
          <a:custGeom>
            <a:avLst/>
            <a:gdLst>
              <a:gd name="T0" fmla="*/ 124 w 33"/>
              <a:gd name="T1" fmla="*/ 15 h 44"/>
              <a:gd name="T2" fmla="*/ 109 w 33"/>
              <a:gd name="T3" fmla="*/ 56 h 44"/>
              <a:gd name="T4" fmla="*/ 120 w 33"/>
              <a:gd name="T5" fmla="*/ 85 h 44"/>
              <a:gd name="T6" fmla="*/ 120 w 33"/>
              <a:gd name="T7" fmla="*/ 100 h 44"/>
              <a:gd name="T8" fmla="*/ 109 w 33"/>
              <a:gd name="T9" fmla="*/ 137 h 44"/>
              <a:gd name="T10" fmla="*/ 97 w 33"/>
              <a:gd name="T11" fmla="*/ 131 h 44"/>
              <a:gd name="T12" fmla="*/ 76 w 33"/>
              <a:gd name="T13" fmla="*/ 137 h 44"/>
              <a:gd name="T14" fmla="*/ 68 w 33"/>
              <a:gd name="T15" fmla="*/ 149 h 44"/>
              <a:gd name="T16" fmla="*/ 48 w 33"/>
              <a:gd name="T17" fmla="*/ 153 h 44"/>
              <a:gd name="T18" fmla="*/ 33 w 33"/>
              <a:gd name="T19" fmla="*/ 124 h 44"/>
              <a:gd name="T20" fmla="*/ 27 w 33"/>
              <a:gd name="T21" fmla="*/ 100 h 44"/>
              <a:gd name="T22" fmla="*/ 16 w 33"/>
              <a:gd name="T23" fmla="*/ 97 h 44"/>
              <a:gd name="T24" fmla="*/ 4 w 33"/>
              <a:gd name="T25" fmla="*/ 68 h 44"/>
              <a:gd name="T26" fmla="*/ 4 w 33"/>
              <a:gd name="T27" fmla="*/ 52 h 44"/>
              <a:gd name="T28" fmla="*/ 16 w 33"/>
              <a:gd name="T29" fmla="*/ 44 h 44"/>
              <a:gd name="T30" fmla="*/ 27 w 33"/>
              <a:gd name="T31" fmla="*/ 33 h 44"/>
              <a:gd name="T32" fmla="*/ 33 w 33"/>
              <a:gd name="T33" fmla="*/ 12 h 44"/>
              <a:gd name="T34" fmla="*/ 68 w 33"/>
              <a:gd name="T35" fmla="*/ 12 h 44"/>
              <a:gd name="T36" fmla="*/ 80 w 33"/>
              <a:gd name="T37" fmla="*/ 4 h 44"/>
              <a:gd name="T38" fmla="*/ 91 w 33"/>
              <a:gd name="T39" fmla="*/ 4 h 44"/>
              <a:gd name="T40" fmla="*/ 124 w 33"/>
              <a:gd name="T41" fmla="*/ 15 h 4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3"/>
              <a:gd name="T64" fmla="*/ 0 h 44"/>
              <a:gd name="T65" fmla="*/ 33 w 33"/>
              <a:gd name="T66" fmla="*/ 44 h 4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3" h="44">
                <a:moveTo>
                  <a:pt x="33" y="4"/>
                </a:moveTo>
                <a:cubicBezTo>
                  <a:pt x="30" y="12"/>
                  <a:pt x="29" y="9"/>
                  <a:pt x="29" y="15"/>
                </a:cubicBezTo>
                <a:cubicBezTo>
                  <a:pt x="30" y="20"/>
                  <a:pt x="30" y="21"/>
                  <a:pt x="32" y="23"/>
                </a:cubicBezTo>
                <a:cubicBezTo>
                  <a:pt x="33" y="24"/>
                  <a:pt x="33" y="26"/>
                  <a:pt x="32" y="27"/>
                </a:cubicBezTo>
                <a:cubicBezTo>
                  <a:pt x="30" y="29"/>
                  <a:pt x="33" y="33"/>
                  <a:pt x="29" y="37"/>
                </a:cubicBezTo>
                <a:cubicBezTo>
                  <a:pt x="27" y="35"/>
                  <a:pt x="26" y="37"/>
                  <a:pt x="26" y="35"/>
                </a:cubicBezTo>
                <a:cubicBezTo>
                  <a:pt x="26" y="32"/>
                  <a:pt x="21" y="38"/>
                  <a:pt x="20" y="37"/>
                </a:cubicBezTo>
                <a:cubicBezTo>
                  <a:pt x="16" y="35"/>
                  <a:pt x="16" y="37"/>
                  <a:pt x="18" y="40"/>
                </a:cubicBezTo>
                <a:cubicBezTo>
                  <a:pt x="20" y="44"/>
                  <a:pt x="15" y="40"/>
                  <a:pt x="13" y="41"/>
                </a:cubicBezTo>
                <a:cubicBezTo>
                  <a:pt x="10" y="38"/>
                  <a:pt x="10" y="35"/>
                  <a:pt x="9" y="33"/>
                </a:cubicBezTo>
                <a:cubicBezTo>
                  <a:pt x="6" y="30"/>
                  <a:pt x="7" y="29"/>
                  <a:pt x="7" y="27"/>
                </a:cubicBezTo>
                <a:cubicBezTo>
                  <a:pt x="6" y="26"/>
                  <a:pt x="4" y="29"/>
                  <a:pt x="4" y="26"/>
                </a:cubicBezTo>
                <a:cubicBezTo>
                  <a:pt x="3" y="23"/>
                  <a:pt x="0" y="23"/>
                  <a:pt x="1" y="18"/>
                </a:cubicBezTo>
                <a:cubicBezTo>
                  <a:pt x="3" y="15"/>
                  <a:pt x="3" y="15"/>
                  <a:pt x="1" y="14"/>
                </a:cubicBezTo>
                <a:cubicBezTo>
                  <a:pt x="1" y="12"/>
                  <a:pt x="1" y="12"/>
                  <a:pt x="4" y="12"/>
                </a:cubicBezTo>
                <a:cubicBezTo>
                  <a:pt x="7" y="10"/>
                  <a:pt x="7" y="10"/>
                  <a:pt x="7" y="9"/>
                </a:cubicBezTo>
                <a:cubicBezTo>
                  <a:pt x="7" y="7"/>
                  <a:pt x="9" y="6"/>
                  <a:pt x="9" y="3"/>
                </a:cubicBezTo>
                <a:cubicBezTo>
                  <a:pt x="12" y="0"/>
                  <a:pt x="18" y="4"/>
                  <a:pt x="18" y="3"/>
                </a:cubicBezTo>
                <a:cubicBezTo>
                  <a:pt x="18" y="1"/>
                  <a:pt x="20" y="1"/>
                  <a:pt x="21" y="1"/>
                </a:cubicBezTo>
                <a:cubicBezTo>
                  <a:pt x="23" y="1"/>
                  <a:pt x="24" y="3"/>
                  <a:pt x="24" y="1"/>
                </a:cubicBezTo>
                <a:cubicBezTo>
                  <a:pt x="24" y="1"/>
                  <a:pt x="30" y="3"/>
                  <a:pt x="33" y="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47" name="Freeform 246"/>
          <p:cNvSpPr>
            <a:spLocks/>
          </p:cNvSpPr>
          <p:nvPr/>
        </p:nvSpPr>
        <p:spPr bwMode="auto">
          <a:xfrm>
            <a:off x="2902550" y="4283817"/>
            <a:ext cx="74234" cy="106006"/>
          </a:xfrm>
          <a:custGeom>
            <a:avLst/>
            <a:gdLst>
              <a:gd name="T0" fmla="*/ 16 w 23"/>
              <a:gd name="T1" fmla="*/ 0 h 36"/>
              <a:gd name="T2" fmla="*/ 27 w 23"/>
              <a:gd name="T3" fmla="*/ 0 h 36"/>
              <a:gd name="T4" fmla="*/ 49 w 23"/>
              <a:gd name="T5" fmla="*/ 19 h 36"/>
              <a:gd name="T6" fmla="*/ 76 w 23"/>
              <a:gd name="T7" fmla="*/ 35 h 36"/>
              <a:gd name="T8" fmla="*/ 88 w 23"/>
              <a:gd name="T9" fmla="*/ 52 h 36"/>
              <a:gd name="T10" fmla="*/ 88 w 23"/>
              <a:gd name="T11" fmla="*/ 64 h 36"/>
              <a:gd name="T12" fmla="*/ 68 w 23"/>
              <a:gd name="T13" fmla="*/ 87 h 36"/>
              <a:gd name="T14" fmla="*/ 45 w 23"/>
              <a:gd name="T15" fmla="*/ 128 h 36"/>
              <a:gd name="T16" fmla="*/ 35 w 23"/>
              <a:gd name="T17" fmla="*/ 124 h 36"/>
              <a:gd name="T18" fmla="*/ 16 w 23"/>
              <a:gd name="T19" fmla="*/ 128 h 36"/>
              <a:gd name="T20" fmla="*/ 0 w 23"/>
              <a:gd name="T21" fmla="*/ 124 h 36"/>
              <a:gd name="T22" fmla="*/ 12 w 23"/>
              <a:gd name="T23" fmla="*/ 87 h 36"/>
              <a:gd name="T24" fmla="*/ 12 w 23"/>
              <a:gd name="T25" fmla="*/ 72 h 36"/>
              <a:gd name="T26" fmla="*/ 0 w 23"/>
              <a:gd name="T27" fmla="*/ 41 h 36"/>
              <a:gd name="T28" fmla="*/ 16 w 23"/>
              <a:gd name="T29" fmla="*/ 0 h 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3"/>
              <a:gd name="T46" fmla="*/ 0 h 36"/>
              <a:gd name="T47" fmla="*/ 23 w 23"/>
              <a:gd name="T48" fmla="*/ 36 h 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3" h="36">
                <a:moveTo>
                  <a:pt x="4" y="0"/>
                </a:moveTo>
                <a:cubicBezTo>
                  <a:pt x="6" y="0"/>
                  <a:pt x="6" y="0"/>
                  <a:pt x="7" y="0"/>
                </a:cubicBezTo>
                <a:cubicBezTo>
                  <a:pt x="10" y="2"/>
                  <a:pt x="12" y="2"/>
                  <a:pt x="13" y="5"/>
                </a:cubicBezTo>
                <a:cubicBezTo>
                  <a:pt x="15" y="8"/>
                  <a:pt x="18" y="8"/>
                  <a:pt x="20" y="9"/>
                </a:cubicBezTo>
                <a:cubicBezTo>
                  <a:pt x="21" y="14"/>
                  <a:pt x="21" y="6"/>
                  <a:pt x="23" y="14"/>
                </a:cubicBezTo>
                <a:cubicBezTo>
                  <a:pt x="23" y="14"/>
                  <a:pt x="21" y="16"/>
                  <a:pt x="23" y="17"/>
                </a:cubicBezTo>
                <a:cubicBezTo>
                  <a:pt x="21" y="19"/>
                  <a:pt x="21" y="19"/>
                  <a:pt x="18" y="23"/>
                </a:cubicBezTo>
                <a:cubicBezTo>
                  <a:pt x="17" y="26"/>
                  <a:pt x="15" y="34"/>
                  <a:pt x="12" y="34"/>
                </a:cubicBezTo>
                <a:cubicBezTo>
                  <a:pt x="9" y="34"/>
                  <a:pt x="10" y="31"/>
                  <a:pt x="9" y="33"/>
                </a:cubicBezTo>
                <a:cubicBezTo>
                  <a:pt x="6" y="36"/>
                  <a:pt x="6" y="31"/>
                  <a:pt x="4" y="34"/>
                </a:cubicBezTo>
                <a:cubicBezTo>
                  <a:pt x="3" y="36"/>
                  <a:pt x="1" y="36"/>
                  <a:pt x="0" y="33"/>
                </a:cubicBezTo>
                <a:cubicBezTo>
                  <a:pt x="4" y="30"/>
                  <a:pt x="1" y="25"/>
                  <a:pt x="3" y="23"/>
                </a:cubicBezTo>
                <a:cubicBezTo>
                  <a:pt x="4" y="22"/>
                  <a:pt x="4" y="20"/>
                  <a:pt x="3" y="19"/>
                </a:cubicBezTo>
                <a:cubicBezTo>
                  <a:pt x="1" y="17"/>
                  <a:pt x="1" y="16"/>
                  <a:pt x="0" y="11"/>
                </a:cubicBezTo>
                <a:cubicBezTo>
                  <a:pt x="0" y="5"/>
                  <a:pt x="1" y="8"/>
                  <a:pt x="4"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48" name="Freeform 247"/>
          <p:cNvSpPr>
            <a:spLocks/>
          </p:cNvSpPr>
          <p:nvPr/>
        </p:nvSpPr>
        <p:spPr bwMode="auto">
          <a:xfrm>
            <a:off x="2104116" y="4121779"/>
            <a:ext cx="84132" cy="93891"/>
          </a:xfrm>
          <a:custGeom>
            <a:avLst/>
            <a:gdLst>
              <a:gd name="T0" fmla="*/ 100 w 27"/>
              <a:gd name="T1" fmla="*/ 68 h 32"/>
              <a:gd name="T2" fmla="*/ 96 w 27"/>
              <a:gd name="T3" fmla="*/ 64 h 32"/>
              <a:gd name="T4" fmla="*/ 89 w 27"/>
              <a:gd name="T5" fmla="*/ 87 h 32"/>
              <a:gd name="T6" fmla="*/ 96 w 27"/>
              <a:gd name="T7" fmla="*/ 89 h 32"/>
              <a:gd name="T8" fmla="*/ 89 w 27"/>
              <a:gd name="T9" fmla="*/ 105 h 32"/>
              <a:gd name="T10" fmla="*/ 89 w 27"/>
              <a:gd name="T11" fmla="*/ 120 h 32"/>
              <a:gd name="T12" fmla="*/ 85 w 27"/>
              <a:gd name="T13" fmla="*/ 116 h 32"/>
              <a:gd name="T14" fmla="*/ 85 w 27"/>
              <a:gd name="T15" fmla="*/ 105 h 32"/>
              <a:gd name="T16" fmla="*/ 77 w 27"/>
              <a:gd name="T17" fmla="*/ 97 h 32"/>
              <a:gd name="T18" fmla="*/ 77 w 27"/>
              <a:gd name="T19" fmla="*/ 108 h 32"/>
              <a:gd name="T20" fmla="*/ 75 w 27"/>
              <a:gd name="T21" fmla="*/ 108 h 32"/>
              <a:gd name="T22" fmla="*/ 67 w 27"/>
              <a:gd name="T23" fmla="*/ 97 h 32"/>
              <a:gd name="T24" fmla="*/ 75 w 27"/>
              <a:gd name="T25" fmla="*/ 87 h 32"/>
              <a:gd name="T26" fmla="*/ 56 w 27"/>
              <a:gd name="T27" fmla="*/ 76 h 32"/>
              <a:gd name="T28" fmla="*/ 40 w 27"/>
              <a:gd name="T29" fmla="*/ 64 h 32"/>
              <a:gd name="T30" fmla="*/ 40 w 27"/>
              <a:gd name="T31" fmla="*/ 52 h 32"/>
              <a:gd name="T32" fmla="*/ 23 w 27"/>
              <a:gd name="T33" fmla="*/ 45 h 32"/>
              <a:gd name="T34" fmla="*/ 23 w 27"/>
              <a:gd name="T35" fmla="*/ 45 h 32"/>
              <a:gd name="T36" fmla="*/ 33 w 27"/>
              <a:gd name="T37" fmla="*/ 56 h 32"/>
              <a:gd name="T38" fmla="*/ 23 w 27"/>
              <a:gd name="T39" fmla="*/ 64 h 32"/>
              <a:gd name="T40" fmla="*/ 12 w 27"/>
              <a:gd name="T41" fmla="*/ 52 h 32"/>
              <a:gd name="T42" fmla="*/ 4 w 27"/>
              <a:gd name="T43" fmla="*/ 33 h 32"/>
              <a:gd name="T44" fmla="*/ 12 w 27"/>
              <a:gd name="T45" fmla="*/ 27 h 32"/>
              <a:gd name="T46" fmla="*/ 4 w 27"/>
              <a:gd name="T47" fmla="*/ 16 h 32"/>
              <a:gd name="T48" fmla="*/ 12 w 27"/>
              <a:gd name="T49" fmla="*/ 12 h 32"/>
              <a:gd name="T50" fmla="*/ 23 w 27"/>
              <a:gd name="T51" fmla="*/ 12 h 32"/>
              <a:gd name="T52" fmla="*/ 44 w 27"/>
              <a:gd name="T53" fmla="*/ 12 h 32"/>
              <a:gd name="T54" fmla="*/ 52 w 27"/>
              <a:gd name="T55" fmla="*/ 16 h 32"/>
              <a:gd name="T56" fmla="*/ 67 w 27"/>
              <a:gd name="T57" fmla="*/ 16 h 32"/>
              <a:gd name="T58" fmla="*/ 77 w 27"/>
              <a:gd name="T59" fmla="*/ 37 h 32"/>
              <a:gd name="T60" fmla="*/ 100 w 27"/>
              <a:gd name="T61" fmla="*/ 68 h 3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7"/>
              <a:gd name="T94" fmla="*/ 0 h 32"/>
              <a:gd name="T95" fmla="*/ 27 w 27"/>
              <a:gd name="T96" fmla="*/ 32 h 3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7" h="32">
                <a:moveTo>
                  <a:pt x="27" y="18"/>
                </a:moveTo>
                <a:cubicBezTo>
                  <a:pt x="26" y="18"/>
                  <a:pt x="26" y="17"/>
                  <a:pt x="26" y="17"/>
                </a:cubicBezTo>
                <a:cubicBezTo>
                  <a:pt x="24" y="17"/>
                  <a:pt x="24" y="20"/>
                  <a:pt x="24" y="23"/>
                </a:cubicBezTo>
                <a:cubicBezTo>
                  <a:pt x="24" y="23"/>
                  <a:pt x="27" y="23"/>
                  <a:pt x="26" y="24"/>
                </a:cubicBezTo>
                <a:cubicBezTo>
                  <a:pt x="24" y="26"/>
                  <a:pt x="26" y="26"/>
                  <a:pt x="24" y="28"/>
                </a:cubicBezTo>
                <a:cubicBezTo>
                  <a:pt x="24" y="29"/>
                  <a:pt x="23" y="29"/>
                  <a:pt x="24" y="32"/>
                </a:cubicBezTo>
                <a:cubicBezTo>
                  <a:pt x="24" y="32"/>
                  <a:pt x="24" y="31"/>
                  <a:pt x="23" y="31"/>
                </a:cubicBezTo>
                <a:cubicBezTo>
                  <a:pt x="23" y="29"/>
                  <a:pt x="24" y="28"/>
                  <a:pt x="23" y="28"/>
                </a:cubicBezTo>
                <a:cubicBezTo>
                  <a:pt x="21" y="26"/>
                  <a:pt x="23" y="24"/>
                  <a:pt x="21" y="26"/>
                </a:cubicBezTo>
                <a:cubicBezTo>
                  <a:pt x="18" y="26"/>
                  <a:pt x="23" y="28"/>
                  <a:pt x="21" y="29"/>
                </a:cubicBezTo>
                <a:cubicBezTo>
                  <a:pt x="21" y="31"/>
                  <a:pt x="21" y="29"/>
                  <a:pt x="20" y="29"/>
                </a:cubicBezTo>
                <a:cubicBezTo>
                  <a:pt x="20" y="29"/>
                  <a:pt x="17" y="28"/>
                  <a:pt x="18" y="26"/>
                </a:cubicBezTo>
                <a:cubicBezTo>
                  <a:pt x="20" y="26"/>
                  <a:pt x="18" y="24"/>
                  <a:pt x="20" y="23"/>
                </a:cubicBezTo>
                <a:cubicBezTo>
                  <a:pt x="20" y="23"/>
                  <a:pt x="18" y="21"/>
                  <a:pt x="15" y="20"/>
                </a:cubicBezTo>
                <a:cubicBezTo>
                  <a:pt x="12" y="17"/>
                  <a:pt x="12" y="18"/>
                  <a:pt x="11" y="17"/>
                </a:cubicBezTo>
                <a:cubicBezTo>
                  <a:pt x="11" y="17"/>
                  <a:pt x="11" y="17"/>
                  <a:pt x="11" y="14"/>
                </a:cubicBezTo>
                <a:cubicBezTo>
                  <a:pt x="11" y="12"/>
                  <a:pt x="8" y="12"/>
                  <a:pt x="6" y="12"/>
                </a:cubicBezTo>
                <a:cubicBezTo>
                  <a:pt x="6" y="10"/>
                  <a:pt x="6" y="12"/>
                  <a:pt x="6" y="12"/>
                </a:cubicBezTo>
                <a:cubicBezTo>
                  <a:pt x="8" y="14"/>
                  <a:pt x="11" y="15"/>
                  <a:pt x="9" y="15"/>
                </a:cubicBezTo>
                <a:cubicBezTo>
                  <a:pt x="8" y="17"/>
                  <a:pt x="8" y="18"/>
                  <a:pt x="6" y="17"/>
                </a:cubicBezTo>
                <a:cubicBezTo>
                  <a:pt x="6" y="15"/>
                  <a:pt x="3" y="14"/>
                  <a:pt x="3" y="14"/>
                </a:cubicBezTo>
                <a:cubicBezTo>
                  <a:pt x="3" y="14"/>
                  <a:pt x="0" y="12"/>
                  <a:pt x="1" y="9"/>
                </a:cubicBezTo>
                <a:cubicBezTo>
                  <a:pt x="1" y="6"/>
                  <a:pt x="3" y="9"/>
                  <a:pt x="3" y="7"/>
                </a:cubicBezTo>
                <a:cubicBezTo>
                  <a:pt x="3" y="4"/>
                  <a:pt x="3" y="6"/>
                  <a:pt x="1" y="4"/>
                </a:cubicBezTo>
                <a:cubicBezTo>
                  <a:pt x="0" y="4"/>
                  <a:pt x="3" y="4"/>
                  <a:pt x="3" y="3"/>
                </a:cubicBezTo>
                <a:cubicBezTo>
                  <a:pt x="3" y="1"/>
                  <a:pt x="3" y="0"/>
                  <a:pt x="6" y="3"/>
                </a:cubicBezTo>
                <a:cubicBezTo>
                  <a:pt x="11" y="6"/>
                  <a:pt x="9" y="1"/>
                  <a:pt x="12" y="3"/>
                </a:cubicBezTo>
                <a:cubicBezTo>
                  <a:pt x="12" y="4"/>
                  <a:pt x="14" y="3"/>
                  <a:pt x="14" y="4"/>
                </a:cubicBezTo>
                <a:cubicBezTo>
                  <a:pt x="14" y="6"/>
                  <a:pt x="17" y="7"/>
                  <a:pt x="18" y="4"/>
                </a:cubicBezTo>
                <a:cubicBezTo>
                  <a:pt x="20" y="6"/>
                  <a:pt x="20" y="7"/>
                  <a:pt x="21" y="10"/>
                </a:cubicBezTo>
                <a:cubicBezTo>
                  <a:pt x="23" y="14"/>
                  <a:pt x="27" y="17"/>
                  <a:pt x="27" y="1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49" name="Freeform 248"/>
          <p:cNvSpPr>
            <a:spLocks/>
          </p:cNvSpPr>
          <p:nvPr/>
        </p:nvSpPr>
        <p:spPr bwMode="auto">
          <a:xfrm>
            <a:off x="2057926" y="4012744"/>
            <a:ext cx="115476" cy="130236"/>
          </a:xfrm>
          <a:custGeom>
            <a:avLst/>
            <a:gdLst>
              <a:gd name="T0" fmla="*/ 12 w 36"/>
              <a:gd name="T1" fmla="*/ 80 h 44"/>
              <a:gd name="T2" fmla="*/ 23 w 36"/>
              <a:gd name="T3" fmla="*/ 72 h 44"/>
              <a:gd name="T4" fmla="*/ 31 w 36"/>
              <a:gd name="T5" fmla="*/ 61 h 44"/>
              <a:gd name="T6" fmla="*/ 41 w 36"/>
              <a:gd name="T7" fmla="*/ 49 h 44"/>
              <a:gd name="T8" fmla="*/ 52 w 36"/>
              <a:gd name="T9" fmla="*/ 39 h 44"/>
              <a:gd name="T10" fmla="*/ 64 w 36"/>
              <a:gd name="T11" fmla="*/ 43 h 44"/>
              <a:gd name="T12" fmla="*/ 80 w 36"/>
              <a:gd name="T13" fmla="*/ 12 h 44"/>
              <a:gd name="T14" fmla="*/ 91 w 36"/>
              <a:gd name="T15" fmla="*/ 12 h 44"/>
              <a:gd name="T16" fmla="*/ 121 w 36"/>
              <a:gd name="T17" fmla="*/ 8 h 44"/>
              <a:gd name="T18" fmla="*/ 136 w 36"/>
              <a:gd name="T19" fmla="*/ 0 h 44"/>
              <a:gd name="T20" fmla="*/ 136 w 36"/>
              <a:gd name="T21" fmla="*/ 20 h 44"/>
              <a:gd name="T22" fmla="*/ 124 w 36"/>
              <a:gd name="T23" fmla="*/ 49 h 44"/>
              <a:gd name="T24" fmla="*/ 124 w 36"/>
              <a:gd name="T25" fmla="*/ 65 h 44"/>
              <a:gd name="T26" fmla="*/ 124 w 36"/>
              <a:gd name="T27" fmla="*/ 96 h 44"/>
              <a:gd name="T28" fmla="*/ 124 w 36"/>
              <a:gd name="T29" fmla="*/ 104 h 44"/>
              <a:gd name="T30" fmla="*/ 121 w 36"/>
              <a:gd name="T31" fmla="*/ 107 h 44"/>
              <a:gd name="T32" fmla="*/ 121 w 36"/>
              <a:gd name="T33" fmla="*/ 123 h 44"/>
              <a:gd name="T34" fmla="*/ 121 w 36"/>
              <a:gd name="T35" fmla="*/ 133 h 44"/>
              <a:gd name="T36" fmla="*/ 113 w 36"/>
              <a:gd name="T37" fmla="*/ 145 h 44"/>
              <a:gd name="T38" fmla="*/ 121 w 36"/>
              <a:gd name="T39" fmla="*/ 156 h 44"/>
              <a:gd name="T40" fmla="*/ 101 w 36"/>
              <a:gd name="T41" fmla="*/ 156 h 44"/>
              <a:gd name="T42" fmla="*/ 99 w 36"/>
              <a:gd name="T43" fmla="*/ 149 h 44"/>
              <a:gd name="T44" fmla="*/ 76 w 36"/>
              <a:gd name="T45" fmla="*/ 149 h 44"/>
              <a:gd name="T46" fmla="*/ 64 w 36"/>
              <a:gd name="T47" fmla="*/ 149 h 44"/>
              <a:gd name="T48" fmla="*/ 35 w 36"/>
              <a:gd name="T49" fmla="*/ 123 h 44"/>
              <a:gd name="T50" fmla="*/ 12 w 36"/>
              <a:gd name="T51" fmla="*/ 92 h 44"/>
              <a:gd name="T52" fmla="*/ 4 w 36"/>
              <a:gd name="T53" fmla="*/ 80 h 44"/>
              <a:gd name="T54" fmla="*/ 12 w 36"/>
              <a:gd name="T55" fmla="*/ 80 h 4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6"/>
              <a:gd name="T85" fmla="*/ 0 h 44"/>
              <a:gd name="T86" fmla="*/ 36 w 36"/>
              <a:gd name="T87" fmla="*/ 44 h 4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6" h="44">
                <a:moveTo>
                  <a:pt x="3" y="21"/>
                </a:moveTo>
                <a:cubicBezTo>
                  <a:pt x="6" y="21"/>
                  <a:pt x="6" y="21"/>
                  <a:pt x="6" y="19"/>
                </a:cubicBezTo>
                <a:cubicBezTo>
                  <a:pt x="8" y="16"/>
                  <a:pt x="9" y="19"/>
                  <a:pt x="8" y="16"/>
                </a:cubicBezTo>
                <a:cubicBezTo>
                  <a:pt x="8" y="11"/>
                  <a:pt x="8" y="13"/>
                  <a:pt x="11" y="13"/>
                </a:cubicBezTo>
                <a:cubicBezTo>
                  <a:pt x="12" y="13"/>
                  <a:pt x="12" y="8"/>
                  <a:pt x="14" y="10"/>
                </a:cubicBezTo>
                <a:cubicBezTo>
                  <a:pt x="15" y="13"/>
                  <a:pt x="17" y="13"/>
                  <a:pt x="17" y="11"/>
                </a:cubicBezTo>
                <a:cubicBezTo>
                  <a:pt x="15" y="10"/>
                  <a:pt x="21" y="5"/>
                  <a:pt x="21" y="3"/>
                </a:cubicBezTo>
                <a:cubicBezTo>
                  <a:pt x="23" y="2"/>
                  <a:pt x="23" y="2"/>
                  <a:pt x="24" y="3"/>
                </a:cubicBezTo>
                <a:cubicBezTo>
                  <a:pt x="24" y="3"/>
                  <a:pt x="30" y="3"/>
                  <a:pt x="32" y="2"/>
                </a:cubicBezTo>
                <a:cubicBezTo>
                  <a:pt x="33" y="0"/>
                  <a:pt x="35" y="0"/>
                  <a:pt x="36" y="0"/>
                </a:cubicBezTo>
                <a:cubicBezTo>
                  <a:pt x="35" y="2"/>
                  <a:pt x="35" y="3"/>
                  <a:pt x="36" y="5"/>
                </a:cubicBezTo>
                <a:cubicBezTo>
                  <a:pt x="36" y="8"/>
                  <a:pt x="33" y="10"/>
                  <a:pt x="33" y="13"/>
                </a:cubicBezTo>
                <a:cubicBezTo>
                  <a:pt x="33" y="16"/>
                  <a:pt x="32" y="14"/>
                  <a:pt x="33" y="17"/>
                </a:cubicBezTo>
                <a:cubicBezTo>
                  <a:pt x="33" y="22"/>
                  <a:pt x="33" y="24"/>
                  <a:pt x="33" y="25"/>
                </a:cubicBezTo>
                <a:cubicBezTo>
                  <a:pt x="33" y="27"/>
                  <a:pt x="33" y="27"/>
                  <a:pt x="33" y="27"/>
                </a:cubicBezTo>
                <a:cubicBezTo>
                  <a:pt x="32" y="27"/>
                  <a:pt x="33" y="27"/>
                  <a:pt x="32" y="28"/>
                </a:cubicBezTo>
                <a:cubicBezTo>
                  <a:pt x="32" y="30"/>
                  <a:pt x="30" y="32"/>
                  <a:pt x="32" y="32"/>
                </a:cubicBezTo>
                <a:cubicBezTo>
                  <a:pt x="32" y="32"/>
                  <a:pt x="33" y="35"/>
                  <a:pt x="32" y="35"/>
                </a:cubicBezTo>
                <a:cubicBezTo>
                  <a:pt x="32" y="35"/>
                  <a:pt x="30" y="36"/>
                  <a:pt x="30" y="38"/>
                </a:cubicBezTo>
                <a:cubicBezTo>
                  <a:pt x="32" y="39"/>
                  <a:pt x="32" y="41"/>
                  <a:pt x="32" y="41"/>
                </a:cubicBezTo>
                <a:cubicBezTo>
                  <a:pt x="30" y="44"/>
                  <a:pt x="27" y="43"/>
                  <a:pt x="27" y="41"/>
                </a:cubicBezTo>
                <a:cubicBezTo>
                  <a:pt x="27" y="39"/>
                  <a:pt x="26" y="41"/>
                  <a:pt x="26" y="39"/>
                </a:cubicBezTo>
                <a:cubicBezTo>
                  <a:pt x="23" y="38"/>
                  <a:pt x="24" y="43"/>
                  <a:pt x="20" y="39"/>
                </a:cubicBezTo>
                <a:cubicBezTo>
                  <a:pt x="17" y="36"/>
                  <a:pt x="17" y="38"/>
                  <a:pt x="17" y="39"/>
                </a:cubicBezTo>
                <a:cubicBezTo>
                  <a:pt x="12" y="35"/>
                  <a:pt x="11" y="35"/>
                  <a:pt x="9" y="32"/>
                </a:cubicBezTo>
                <a:cubicBezTo>
                  <a:pt x="8" y="27"/>
                  <a:pt x="5" y="27"/>
                  <a:pt x="3" y="24"/>
                </a:cubicBezTo>
                <a:cubicBezTo>
                  <a:pt x="1" y="22"/>
                  <a:pt x="0" y="22"/>
                  <a:pt x="1" y="21"/>
                </a:cubicBezTo>
                <a:cubicBezTo>
                  <a:pt x="1" y="19"/>
                  <a:pt x="3" y="22"/>
                  <a:pt x="3" y="2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50" name="Freeform 249"/>
          <p:cNvSpPr>
            <a:spLocks/>
          </p:cNvSpPr>
          <p:nvPr/>
        </p:nvSpPr>
        <p:spPr bwMode="auto">
          <a:xfrm>
            <a:off x="2013385" y="3983971"/>
            <a:ext cx="161666" cy="90863"/>
          </a:xfrm>
          <a:custGeom>
            <a:avLst/>
            <a:gdLst>
              <a:gd name="T0" fmla="*/ 33 w 50"/>
              <a:gd name="T1" fmla="*/ 12 h 31"/>
              <a:gd name="T2" fmla="*/ 12 w 50"/>
              <a:gd name="T3" fmla="*/ 33 h 31"/>
              <a:gd name="T4" fmla="*/ 0 w 50"/>
              <a:gd name="T5" fmla="*/ 64 h 31"/>
              <a:gd name="T6" fmla="*/ 33 w 50"/>
              <a:gd name="T7" fmla="*/ 79 h 31"/>
              <a:gd name="T8" fmla="*/ 52 w 50"/>
              <a:gd name="T9" fmla="*/ 87 h 31"/>
              <a:gd name="T10" fmla="*/ 52 w 50"/>
              <a:gd name="T11" fmla="*/ 97 h 31"/>
              <a:gd name="T12" fmla="*/ 56 w 50"/>
              <a:gd name="T13" fmla="*/ 105 h 31"/>
              <a:gd name="T14" fmla="*/ 64 w 50"/>
              <a:gd name="T15" fmla="*/ 116 h 31"/>
              <a:gd name="T16" fmla="*/ 76 w 50"/>
              <a:gd name="T17" fmla="*/ 108 h 31"/>
              <a:gd name="T18" fmla="*/ 80 w 50"/>
              <a:gd name="T19" fmla="*/ 97 h 31"/>
              <a:gd name="T20" fmla="*/ 91 w 50"/>
              <a:gd name="T21" fmla="*/ 87 h 31"/>
              <a:gd name="T22" fmla="*/ 105 w 50"/>
              <a:gd name="T23" fmla="*/ 75 h 31"/>
              <a:gd name="T24" fmla="*/ 116 w 50"/>
              <a:gd name="T25" fmla="*/ 79 h 31"/>
              <a:gd name="T26" fmla="*/ 132 w 50"/>
              <a:gd name="T27" fmla="*/ 52 h 31"/>
              <a:gd name="T28" fmla="*/ 144 w 50"/>
              <a:gd name="T29" fmla="*/ 52 h 31"/>
              <a:gd name="T30" fmla="*/ 173 w 50"/>
              <a:gd name="T31" fmla="*/ 45 h 31"/>
              <a:gd name="T32" fmla="*/ 188 w 50"/>
              <a:gd name="T33" fmla="*/ 37 h 31"/>
              <a:gd name="T34" fmla="*/ 177 w 50"/>
              <a:gd name="T35" fmla="*/ 27 h 31"/>
              <a:gd name="T36" fmla="*/ 161 w 50"/>
              <a:gd name="T37" fmla="*/ 12 h 31"/>
              <a:gd name="T38" fmla="*/ 132 w 50"/>
              <a:gd name="T39" fmla="*/ 4 h 31"/>
              <a:gd name="T40" fmla="*/ 116 w 50"/>
              <a:gd name="T41" fmla="*/ 4 h 31"/>
              <a:gd name="T42" fmla="*/ 105 w 50"/>
              <a:gd name="T43" fmla="*/ 4 h 31"/>
              <a:gd name="T44" fmla="*/ 91 w 50"/>
              <a:gd name="T45" fmla="*/ 12 h 31"/>
              <a:gd name="T46" fmla="*/ 64 w 50"/>
              <a:gd name="T47" fmla="*/ 12 h 31"/>
              <a:gd name="T48" fmla="*/ 52 w 50"/>
              <a:gd name="T49" fmla="*/ 4 h 31"/>
              <a:gd name="T50" fmla="*/ 33 w 50"/>
              <a:gd name="T51" fmla="*/ 12 h 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0"/>
              <a:gd name="T79" fmla="*/ 0 h 31"/>
              <a:gd name="T80" fmla="*/ 50 w 50"/>
              <a:gd name="T81" fmla="*/ 31 h 3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0" h="31">
                <a:moveTo>
                  <a:pt x="9" y="3"/>
                </a:moveTo>
                <a:cubicBezTo>
                  <a:pt x="8" y="4"/>
                  <a:pt x="5" y="9"/>
                  <a:pt x="3" y="9"/>
                </a:cubicBezTo>
                <a:cubicBezTo>
                  <a:pt x="1" y="10"/>
                  <a:pt x="5" y="15"/>
                  <a:pt x="0" y="17"/>
                </a:cubicBezTo>
                <a:cubicBezTo>
                  <a:pt x="6" y="18"/>
                  <a:pt x="8" y="23"/>
                  <a:pt x="9" y="21"/>
                </a:cubicBezTo>
                <a:cubicBezTo>
                  <a:pt x="9" y="21"/>
                  <a:pt x="14" y="20"/>
                  <a:pt x="14" y="23"/>
                </a:cubicBezTo>
                <a:cubicBezTo>
                  <a:pt x="14" y="24"/>
                  <a:pt x="14" y="26"/>
                  <a:pt x="14" y="26"/>
                </a:cubicBezTo>
                <a:cubicBezTo>
                  <a:pt x="15" y="28"/>
                  <a:pt x="14" y="24"/>
                  <a:pt x="15" y="28"/>
                </a:cubicBezTo>
                <a:cubicBezTo>
                  <a:pt x="17" y="31"/>
                  <a:pt x="18" y="29"/>
                  <a:pt x="17" y="31"/>
                </a:cubicBezTo>
                <a:cubicBezTo>
                  <a:pt x="20" y="31"/>
                  <a:pt x="20" y="31"/>
                  <a:pt x="20" y="29"/>
                </a:cubicBezTo>
                <a:cubicBezTo>
                  <a:pt x="21" y="26"/>
                  <a:pt x="23" y="29"/>
                  <a:pt x="21" y="26"/>
                </a:cubicBezTo>
                <a:cubicBezTo>
                  <a:pt x="21" y="21"/>
                  <a:pt x="21" y="23"/>
                  <a:pt x="24" y="23"/>
                </a:cubicBezTo>
                <a:cubicBezTo>
                  <a:pt x="26" y="23"/>
                  <a:pt x="26" y="18"/>
                  <a:pt x="28" y="20"/>
                </a:cubicBezTo>
                <a:cubicBezTo>
                  <a:pt x="29" y="23"/>
                  <a:pt x="31" y="23"/>
                  <a:pt x="31" y="21"/>
                </a:cubicBezTo>
                <a:cubicBezTo>
                  <a:pt x="29" y="20"/>
                  <a:pt x="35" y="15"/>
                  <a:pt x="35" y="14"/>
                </a:cubicBezTo>
                <a:cubicBezTo>
                  <a:pt x="37" y="12"/>
                  <a:pt x="37" y="12"/>
                  <a:pt x="38" y="14"/>
                </a:cubicBezTo>
                <a:cubicBezTo>
                  <a:pt x="38" y="14"/>
                  <a:pt x="44" y="14"/>
                  <a:pt x="46" y="12"/>
                </a:cubicBezTo>
                <a:cubicBezTo>
                  <a:pt x="47" y="10"/>
                  <a:pt x="49" y="10"/>
                  <a:pt x="50" y="10"/>
                </a:cubicBezTo>
                <a:cubicBezTo>
                  <a:pt x="50" y="10"/>
                  <a:pt x="49" y="9"/>
                  <a:pt x="47" y="7"/>
                </a:cubicBezTo>
                <a:cubicBezTo>
                  <a:pt x="44" y="6"/>
                  <a:pt x="44" y="6"/>
                  <a:pt x="43" y="3"/>
                </a:cubicBezTo>
                <a:cubicBezTo>
                  <a:pt x="41" y="1"/>
                  <a:pt x="37" y="0"/>
                  <a:pt x="35" y="1"/>
                </a:cubicBezTo>
                <a:cubicBezTo>
                  <a:pt x="34" y="1"/>
                  <a:pt x="32" y="1"/>
                  <a:pt x="31" y="1"/>
                </a:cubicBezTo>
                <a:cubicBezTo>
                  <a:pt x="29" y="0"/>
                  <a:pt x="28" y="0"/>
                  <a:pt x="28" y="1"/>
                </a:cubicBezTo>
                <a:cubicBezTo>
                  <a:pt x="29" y="1"/>
                  <a:pt x="26" y="3"/>
                  <a:pt x="24" y="3"/>
                </a:cubicBezTo>
                <a:cubicBezTo>
                  <a:pt x="21" y="3"/>
                  <a:pt x="18" y="1"/>
                  <a:pt x="17" y="3"/>
                </a:cubicBezTo>
                <a:cubicBezTo>
                  <a:pt x="15" y="3"/>
                  <a:pt x="15" y="1"/>
                  <a:pt x="14" y="1"/>
                </a:cubicBezTo>
                <a:cubicBezTo>
                  <a:pt x="12" y="1"/>
                  <a:pt x="12" y="4"/>
                  <a:pt x="9"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51" name="Freeform 250"/>
          <p:cNvSpPr>
            <a:spLocks/>
          </p:cNvSpPr>
          <p:nvPr/>
        </p:nvSpPr>
        <p:spPr bwMode="auto">
          <a:xfrm>
            <a:off x="1998539" y="4033945"/>
            <a:ext cx="62687" cy="34831"/>
          </a:xfrm>
          <a:custGeom>
            <a:avLst/>
            <a:gdLst>
              <a:gd name="T0" fmla="*/ 19 w 20"/>
              <a:gd name="T1" fmla="*/ 0 h 12"/>
              <a:gd name="T2" fmla="*/ 51 w 20"/>
              <a:gd name="T3" fmla="*/ 15 h 12"/>
              <a:gd name="T4" fmla="*/ 68 w 20"/>
              <a:gd name="T5" fmla="*/ 23 h 12"/>
              <a:gd name="T6" fmla="*/ 68 w 20"/>
              <a:gd name="T7" fmla="*/ 33 h 12"/>
              <a:gd name="T8" fmla="*/ 68 w 20"/>
              <a:gd name="T9" fmla="*/ 40 h 12"/>
              <a:gd name="T10" fmla="*/ 51 w 20"/>
              <a:gd name="T11" fmla="*/ 44 h 12"/>
              <a:gd name="T12" fmla="*/ 47 w 20"/>
              <a:gd name="T13" fmla="*/ 44 h 12"/>
              <a:gd name="T14" fmla="*/ 15 w 20"/>
              <a:gd name="T15" fmla="*/ 33 h 12"/>
              <a:gd name="T16" fmla="*/ 0 w 20"/>
              <a:gd name="T17" fmla="*/ 23 h 12"/>
              <a:gd name="T18" fmla="*/ 19 w 20"/>
              <a:gd name="T19" fmla="*/ 0 h 12"/>
              <a:gd name="T20" fmla="*/ 19 w 20"/>
              <a:gd name="T21" fmla="*/ 0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
              <a:gd name="T34" fmla="*/ 0 h 12"/>
              <a:gd name="T35" fmla="*/ 20 w 20"/>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 h="12">
                <a:moveTo>
                  <a:pt x="5" y="0"/>
                </a:moveTo>
                <a:cubicBezTo>
                  <a:pt x="11" y="1"/>
                  <a:pt x="13" y="6"/>
                  <a:pt x="14" y="4"/>
                </a:cubicBezTo>
                <a:cubicBezTo>
                  <a:pt x="14" y="4"/>
                  <a:pt x="19" y="3"/>
                  <a:pt x="19" y="6"/>
                </a:cubicBezTo>
                <a:cubicBezTo>
                  <a:pt x="19" y="7"/>
                  <a:pt x="19" y="9"/>
                  <a:pt x="19" y="9"/>
                </a:cubicBezTo>
                <a:cubicBezTo>
                  <a:pt x="17" y="9"/>
                  <a:pt x="17" y="11"/>
                  <a:pt x="19" y="11"/>
                </a:cubicBezTo>
                <a:cubicBezTo>
                  <a:pt x="20" y="11"/>
                  <a:pt x="16" y="12"/>
                  <a:pt x="14" y="12"/>
                </a:cubicBezTo>
                <a:cubicBezTo>
                  <a:pt x="11" y="9"/>
                  <a:pt x="14" y="12"/>
                  <a:pt x="13" y="12"/>
                </a:cubicBezTo>
                <a:cubicBezTo>
                  <a:pt x="11" y="12"/>
                  <a:pt x="7" y="9"/>
                  <a:pt x="4" y="9"/>
                </a:cubicBezTo>
                <a:cubicBezTo>
                  <a:pt x="0" y="9"/>
                  <a:pt x="2" y="7"/>
                  <a:pt x="0" y="6"/>
                </a:cubicBezTo>
                <a:cubicBezTo>
                  <a:pt x="0" y="3"/>
                  <a:pt x="5" y="3"/>
                  <a:pt x="5" y="0"/>
                </a:cubicBezTo>
                <a:cubicBezTo>
                  <a:pt x="4" y="0"/>
                  <a:pt x="5" y="0"/>
                  <a:pt x="5"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52" name="Freeform 251"/>
          <p:cNvSpPr>
            <a:spLocks/>
          </p:cNvSpPr>
          <p:nvPr/>
        </p:nvSpPr>
        <p:spPr bwMode="auto">
          <a:xfrm>
            <a:off x="1945750" y="3933997"/>
            <a:ext cx="97330" cy="118121"/>
          </a:xfrm>
          <a:custGeom>
            <a:avLst/>
            <a:gdLst>
              <a:gd name="T0" fmla="*/ 92 w 30"/>
              <a:gd name="T1" fmla="*/ 0 h 40"/>
              <a:gd name="T2" fmla="*/ 92 w 30"/>
              <a:gd name="T3" fmla="*/ 68 h 40"/>
              <a:gd name="T4" fmla="*/ 100 w 30"/>
              <a:gd name="T5" fmla="*/ 68 h 40"/>
              <a:gd name="T6" fmla="*/ 112 w 30"/>
              <a:gd name="T7" fmla="*/ 76 h 40"/>
              <a:gd name="T8" fmla="*/ 112 w 30"/>
              <a:gd name="T9" fmla="*/ 68 h 40"/>
              <a:gd name="T10" fmla="*/ 116 w 30"/>
              <a:gd name="T11" fmla="*/ 76 h 40"/>
              <a:gd name="T12" fmla="*/ 92 w 30"/>
              <a:gd name="T13" fmla="*/ 99 h 40"/>
              <a:gd name="T14" fmla="*/ 81 w 30"/>
              <a:gd name="T15" fmla="*/ 129 h 40"/>
              <a:gd name="T16" fmla="*/ 81 w 30"/>
              <a:gd name="T17" fmla="*/ 129 h 40"/>
              <a:gd name="T18" fmla="*/ 65 w 30"/>
              <a:gd name="T19" fmla="*/ 152 h 40"/>
              <a:gd name="T20" fmla="*/ 35 w 30"/>
              <a:gd name="T21" fmla="*/ 148 h 40"/>
              <a:gd name="T22" fmla="*/ 0 w 30"/>
              <a:gd name="T23" fmla="*/ 121 h 40"/>
              <a:gd name="T24" fmla="*/ 0 w 30"/>
              <a:gd name="T25" fmla="*/ 111 h 40"/>
              <a:gd name="T26" fmla="*/ 8 w 30"/>
              <a:gd name="T27" fmla="*/ 99 h 40"/>
              <a:gd name="T28" fmla="*/ 0 w 30"/>
              <a:gd name="T29" fmla="*/ 96 h 40"/>
              <a:gd name="T30" fmla="*/ 12 w 30"/>
              <a:gd name="T31" fmla="*/ 64 h 40"/>
              <a:gd name="T32" fmla="*/ 55 w 30"/>
              <a:gd name="T33" fmla="*/ 64 h 40"/>
              <a:gd name="T34" fmla="*/ 47 w 30"/>
              <a:gd name="T35" fmla="*/ 45 h 40"/>
              <a:gd name="T36" fmla="*/ 31 w 30"/>
              <a:gd name="T37" fmla="*/ 27 h 40"/>
              <a:gd name="T38" fmla="*/ 24 w 30"/>
              <a:gd name="T39" fmla="*/ 23 h 40"/>
              <a:gd name="T40" fmla="*/ 35 w 30"/>
              <a:gd name="T41" fmla="*/ 23 h 40"/>
              <a:gd name="T42" fmla="*/ 35 w 30"/>
              <a:gd name="T43" fmla="*/ 0 h 40"/>
              <a:gd name="T44" fmla="*/ 92 w 30"/>
              <a:gd name="T45" fmla="*/ 0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
              <a:gd name="T70" fmla="*/ 0 h 40"/>
              <a:gd name="T71" fmla="*/ 30 w 30"/>
              <a:gd name="T72" fmla="*/ 40 h 4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 h="40">
                <a:moveTo>
                  <a:pt x="24" y="0"/>
                </a:moveTo>
                <a:cubicBezTo>
                  <a:pt x="24" y="18"/>
                  <a:pt x="24" y="18"/>
                  <a:pt x="24" y="18"/>
                </a:cubicBezTo>
                <a:cubicBezTo>
                  <a:pt x="26" y="18"/>
                  <a:pt x="26" y="18"/>
                  <a:pt x="26" y="18"/>
                </a:cubicBezTo>
                <a:cubicBezTo>
                  <a:pt x="27" y="20"/>
                  <a:pt x="27" y="21"/>
                  <a:pt x="29" y="20"/>
                </a:cubicBezTo>
                <a:cubicBezTo>
                  <a:pt x="29" y="20"/>
                  <a:pt x="29" y="20"/>
                  <a:pt x="29" y="18"/>
                </a:cubicBezTo>
                <a:cubicBezTo>
                  <a:pt x="27" y="18"/>
                  <a:pt x="29" y="17"/>
                  <a:pt x="30" y="20"/>
                </a:cubicBezTo>
                <a:cubicBezTo>
                  <a:pt x="29" y="21"/>
                  <a:pt x="26" y="26"/>
                  <a:pt x="24" y="26"/>
                </a:cubicBezTo>
                <a:cubicBezTo>
                  <a:pt x="23" y="28"/>
                  <a:pt x="26" y="32"/>
                  <a:pt x="21" y="34"/>
                </a:cubicBezTo>
                <a:cubicBezTo>
                  <a:pt x="21" y="34"/>
                  <a:pt x="20" y="34"/>
                  <a:pt x="21" y="34"/>
                </a:cubicBezTo>
                <a:cubicBezTo>
                  <a:pt x="21" y="37"/>
                  <a:pt x="17" y="37"/>
                  <a:pt x="17" y="40"/>
                </a:cubicBezTo>
                <a:cubicBezTo>
                  <a:pt x="14" y="39"/>
                  <a:pt x="12" y="37"/>
                  <a:pt x="9" y="39"/>
                </a:cubicBezTo>
                <a:cubicBezTo>
                  <a:pt x="6" y="39"/>
                  <a:pt x="6" y="39"/>
                  <a:pt x="0" y="32"/>
                </a:cubicBezTo>
                <a:cubicBezTo>
                  <a:pt x="0" y="32"/>
                  <a:pt x="0" y="31"/>
                  <a:pt x="0" y="29"/>
                </a:cubicBezTo>
                <a:cubicBezTo>
                  <a:pt x="0" y="28"/>
                  <a:pt x="2" y="26"/>
                  <a:pt x="2" y="26"/>
                </a:cubicBezTo>
                <a:cubicBezTo>
                  <a:pt x="0" y="25"/>
                  <a:pt x="0" y="25"/>
                  <a:pt x="0" y="25"/>
                </a:cubicBezTo>
                <a:cubicBezTo>
                  <a:pt x="3" y="17"/>
                  <a:pt x="3" y="17"/>
                  <a:pt x="3" y="17"/>
                </a:cubicBezTo>
                <a:cubicBezTo>
                  <a:pt x="14" y="17"/>
                  <a:pt x="14" y="17"/>
                  <a:pt x="14" y="17"/>
                </a:cubicBezTo>
                <a:cubicBezTo>
                  <a:pt x="15" y="11"/>
                  <a:pt x="12" y="15"/>
                  <a:pt x="12" y="12"/>
                </a:cubicBezTo>
                <a:cubicBezTo>
                  <a:pt x="11" y="9"/>
                  <a:pt x="9" y="9"/>
                  <a:pt x="8" y="7"/>
                </a:cubicBezTo>
                <a:cubicBezTo>
                  <a:pt x="8" y="6"/>
                  <a:pt x="6" y="6"/>
                  <a:pt x="6" y="6"/>
                </a:cubicBezTo>
                <a:cubicBezTo>
                  <a:pt x="9" y="6"/>
                  <a:pt x="9" y="6"/>
                  <a:pt x="9" y="6"/>
                </a:cubicBezTo>
                <a:cubicBezTo>
                  <a:pt x="9" y="0"/>
                  <a:pt x="9" y="0"/>
                  <a:pt x="9" y="0"/>
                </a:cubicBezTo>
                <a:cubicBezTo>
                  <a:pt x="24" y="0"/>
                  <a:pt x="24" y="0"/>
                  <a:pt x="24" y="0"/>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53" name="Freeform 252"/>
          <p:cNvSpPr>
            <a:spLocks/>
          </p:cNvSpPr>
          <p:nvPr/>
        </p:nvSpPr>
        <p:spPr bwMode="auto">
          <a:xfrm>
            <a:off x="2224541" y="4406482"/>
            <a:ext cx="150119" cy="187783"/>
          </a:xfrm>
          <a:custGeom>
            <a:avLst/>
            <a:gdLst>
              <a:gd name="T0" fmla="*/ 68 w 47"/>
              <a:gd name="T1" fmla="*/ 0 h 64"/>
              <a:gd name="T2" fmla="*/ 101 w 47"/>
              <a:gd name="T3" fmla="*/ 23 h 64"/>
              <a:gd name="T4" fmla="*/ 112 w 47"/>
              <a:gd name="T5" fmla="*/ 37 h 64"/>
              <a:gd name="T6" fmla="*/ 143 w 47"/>
              <a:gd name="T7" fmla="*/ 41 h 64"/>
              <a:gd name="T8" fmla="*/ 153 w 47"/>
              <a:gd name="T9" fmla="*/ 41 h 64"/>
              <a:gd name="T10" fmla="*/ 176 w 47"/>
              <a:gd name="T11" fmla="*/ 52 h 64"/>
              <a:gd name="T12" fmla="*/ 165 w 47"/>
              <a:gd name="T13" fmla="*/ 116 h 64"/>
              <a:gd name="T14" fmla="*/ 87 w 47"/>
              <a:gd name="T15" fmla="*/ 180 h 64"/>
              <a:gd name="T16" fmla="*/ 68 w 47"/>
              <a:gd name="T17" fmla="*/ 229 h 64"/>
              <a:gd name="T18" fmla="*/ 45 w 47"/>
              <a:gd name="T19" fmla="*/ 217 h 64"/>
              <a:gd name="T20" fmla="*/ 23 w 47"/>
              <a:gd name="T21" fmla="*/ 209 h 64"/>
              <a:gd name="T22" fmla="*/ 27 w 47"/>
              <a:gd name="T23" fmla="*/ 176 h 64"/>
              <a:gd name="T24" fmla="*/ 41 w 47"/>
              <a:gd name="T25" fmla="*/ 147 h 64"/>
              <a:gd name="T26" fmla="*/ 15 w 47"/>
              <a:gd name="T27" fmla="*/ 147 h 64"/>
              <a:gd name="T28" fmla="*/ 12 w 47"/>
              <a:gd name="T29" fmla="*/ 101 h 64"/>
              <a:gd name="T30" fmla="*/ 23 w 47"/>
              <a:gd name="T31" fmla="*/ 72 h 64"/>
              <a:gd name="T32" fmla="*/ 33 w 47"/>
              <a:gd name="T33" fmla="*/ 31 h 64"/>
              <a:gd name="T34" fmla="*/ 68 w 47"/>
              <a:gd name="T35" fmla="*/ 0 h 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7"/>
              <a:gd name="T55" fmla="*/ 0 h 64"/>
              <a:gd name="T56" fmla="*/ 47 w 47"/>
              <a:gd name="T57" fmla="*/ 64 h 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7" h="64">
                <a:moveTo>
                  <a:pt x="18" y="0"/>
                </a:moveTo>
                <a:cubicBezTo>
                  <a:pt x="24" y="5"/>
                  <a:pt x="26" y="6"/>
                  <a:pt x="27" y="6"/>
                </a:cubicBezTo>
                <a:cubicBezTo>
                  <a:pt x="27" y="6"/>
                  <a:pt x="30" y="8"/>
                  <a:pt x="30" y="10"/>
                </a:cubicBezTo>
                <a:cubicBezTo>
                  <a:pt x="30" y="11"/>
                  <a:pt x="38" y="13"/>
                  <a:pt x="38" y="11"/>
                </a:cubicBezTo>
                <a:cubicBezTo>
                  <a:pt x="38" y="10"/>
                  <a:pt x="39" y="8"/>
                  <a:pt x="41" y="11"/>
                </a:cubicBezTo>
                <a:cubicBezTo>
                  <a:pt x="42" y="14"/>
                  <a:pt x="44" y="14"/>
                  <a:pt x="47" y="14"/>
                </a:cubicBezTo>
                <a:cubicBezTo>
                  <a:pt x="47" y="22"/>
                  <a:pt x="47" y="23"/>
                  <a:pt x="44" y="31"/>
                </a:cubicBezTo>
                <a:cubicBezTo>
                  <a:pt x="39" y="37"/>
                  <a:pt x="27" y="41"/>
                  <a:pt x="23" y="48"/>
                </a:cubicBezTo>
                <a:cubicBezTo>
                  <a:pt x="18" y="58"/>
                  <a:pt x="21" y="58"/>
                  <a:pt x="18" y="61"/>
                </a:cubicBezTo>
                <a:cubicBezTo>
                  <a:pt x="15" y="64"/>
                  <a:pt x="15" y="58"/>
                  <a:pt x="12" y="58"/>
                </a:cubicBezTo>
                <a:cubicBezTo>
                  <a:pt x="7" y="56"/>
                  <a:pt x="6" y="59"/>
                  <a:pt x="6" y="56"/>
                </a:cubicBezTo>
                <a:cubicBezTo>
                  <a:pt x="4" y="53"/>
                  <a:pt x="11" y="53"/>
                  <a:pt x="7" y="47"/>
                </a:cubicBezTo>
                <a:cubicBezTo>
                  <a:pt x="11" y="47"/>
                  <a:pt x="11" y="42"/>
                  <a:pt x="11" y="39"/>
                </a:cubicBezTo>
                <a:cubicBezTo>
                  <a:pt x="11" y="36"/>
                  <a:pt x="9" y="44"/>
                  <a:pt x="4" y="39"/>
                </a:cubicBezTo>
                <a:cubicBezTo>
                  <a:pt x="0" y="34"/>
                  <a:pt x="4" y="37"/>
                  <a:pt x="3" y="27"/>
                </a:cubicBezTo>
                <a:cubicBezTo>
                  <a:pt x="1" y="20"/>
                  <a:pt x="6" y="25"/>
                  <a:pt x="6" y="19"/>
                </a:cubicBezTo>
                <a:cubicBezTo>
                  <a:pt x="6" y="14"/>
                  <a:pt x="11" y="16"/>
                  <a:pt x="9" y="8"/>
                </a:cubicBezTo>
                <a:cubicBezTo>
                  <a:pt x="9" y="2"/>
                  <a:pt x="20" y="5"/>
                  <a:pt x="18"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54" name="Freeform 253"/>
          <p:cNvSpPr>
            <a:spLocks/>
          </p:cNvSpPr>
          <p:nvPr/>
        </p:nvSpPr>
        <p:spPr bwMode="auto">
          <a:xfrm>
            <a:off x="1963896" y="4439798"/>
            <a:ext cx="19796" cy="40888"/>
          </a:xfrm>
          <a:custGeom>
            <a:avLst/>
            <a:gdLst>
              <a:gd name="T0" fmla="*/ 4 w 6"/>
              <a:gd name="T1" fmla="*/ 48 h 14"/>
              <a:gd name="T2" fmla="*/ 12 w 6"/>
              <a:gd name="T3" fmla="*/ 37 h 14"/>
              <a:gd name="T4" fmla="*/ 4 w 6"/>
              <a:gd name="T5" fmla="*/ 23 h 14"/>
              <a:gd name="T6" fmla="*/ 0 w 6"/>
              <a:gd name="T7" fmla="*/ 12 h 14"/>
              <a:gd name="T8" fmla="*/ 4 w 6"/>
              <a:gd name="T9" fmla="*/ 8 h 14"/>
              <a:gd name="T10" fmla="*/ 12 w 6"/>
              <a:gd name="T11" fmla="*/ 12 h 14"/>
              <a:gd name="T12" fmla="*/ 16 w 6"/>
              <a:gd name="T13" fmla="*/ 23 h 14"/>
              <a:gd name="T14" fmla="*/ 24 w 6"/>
              <a:gd name="T15" fmla="*/ 37 h 14"/>
              <a:gd name="T16" fmla="*/ 16 w 6"/>
              <a:gd name="T17" fmla="*/ 48 h 14"/>
              <a:gd name="T18" fmla="*/ 4 w 6"/>
              <a:gd name="T19" fmla="*/ 48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14"/>
              <a:gd name="T32" fmla="*/ 6 w 6"/>
              <a:gd name="T33" fmla="*/ 14 h 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14">
                <a:moveTo>
                  <a:pt x="1" y="13"/>
                </a:moveTo>
                <a:cubicBezTo>
                  <a:pt x="0" y="11"/>
                  <a:pt x="3" y="10"/>
                  <a:pt x="3" y="10"/>
                </a:cubicBezTo>
                <a:cubicBezTo>
                  <a:pt x="4" y="8"/>
                  <a:pt x="3" y="8"/>
                  <a:pt x="1" y="6"/>
                </a:cubicBezTo>
                <a:cubicBezTo>
                  <a:pt x="1" y="5"/>
                  <a:pt x="1" y="3"/>
                  <a:pt x="0" y="3"/>
                </a:cubicBezTo>
                <a:cubicBezTo>
                  <a:pt x="0" y="3"/>
                  <a:pt x="0" y="3"/>
                  <a:pt x="1" y="2"/>
                </a:cubicBezTo>
                <a:cubicBezTo>
                  <a:pt x="1" y="0"/>
                  <a:pt x="1" y="2"/>
                  <a:pt x="3" y="3"/>
                </a:cubicBezTo>
                <a:cubicBezTo>
                  <a:pt x="3" y="5"/>
                  <a:pt x="3" y="6"/>
                  <a:pt x="4" y="6"/>
                </a:cubicBezTo>
                <a:cubicBezTo>
                  <a:pt x="6" y="8"/>
                  <a:pt x="4" y="8"/>
                  <a:pt x="6" y="10"/>
                </a:cubicBezTo>
                <a:cubicBezTo>
                  <a:pt x="6" y="11"/>
                  <a:pt x="6" y="13"/>
                  <a:pt x="4" y="13"/>
                </a:cubicBezTo>
                <a:cubicBezTo>
                  <a:pt x="1" y="14"/>
                  <a:pt x="1" y="13"/>
                  <a:pt x="1" y="1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55" name="Freeform 254"/>
          <p:cNvSpPr>
            <a:spLocks/>
          </p:cNvSpPr>
          <p:nvPr/>
        </p:nvSpPr>
        <p:spPr bwMode="auto">
          <a:xfrm>
            <a:off x="1985341" y="4456456"/>
            <a:ext cx="13197" cy="15144"/>
          </a:xfrm>
          <a:custGeom>
            <a:avLst/>
            <a:gdLst>
              <a:gd name="T0" fmla="*/ 8 w 4"/>
              <a:gd name="T1" fmla="*/ 20 h 5"/>
              <a:gd name="T2" fmla="*/ 12 w 4"/>
              <a:gd name="T3" fmla="*/ 8 h 5"/>
              <a:gd name="T4" fmla="*/ 8 w 4"/>
              <a:gd name="T5" fmla="*/ 20 h 5"/>
              <a:gd name="T6" fmla="*/ 0 60000 65536"/>
              <a:gd name="T7" fmla="*/ 0 60000 65536"/>
              <a:gd name="T8" fmla="*/ 0 60000 65536"/>
              <a:gd name="T9" fmla="*/ 0 w 4"/>
              <a:gd name="T10" fmla="*/ 0 h 5"/>
              <a:gd name="T11" fmla="*/ 4 w 4"/>
              <a:gd name="T12" fmla="*/ 5 h 5"/>
            </a:gdLst>
            <a:ahLst/>
            <a:cxnLst>
              <a:cxn ang="T6">
                <a:pos x="T0" y="T1"/>
              </a:cxn>
              <a:cxn ang="T7">
                <a:pos x="T2" y="T3"/>
              </a:cxn>
              <a:cxn ang="T8">
                <a:pos x="T4" y="T5"/>
              </a:cxn>
            </a:cxnLst>
            <a:rect l="T9" t="T10" r="T11" b="T12"/>
            <a:pathLst>
              <a:path w="4" h="5">
                <a:moveTo>
                  <a:pt x="2" y="5"/>
                </a:moveTo>
                <a:cubicBezTo>
                  <a:pt x="0" y="3"/>
                  <a:pt x="2" y="0"/>
                  <a:pt x="3" y="2"/>
                </a:cubicBezTo>
                <a:cubicBezTo>
                  <a:pt x="4" y="2"/>
                  <a:pt x="3" y="5"/>
                  <a:pt x="2"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56" name="Freeform 255"/>
          <p:cNvSpPr>
            <a:spLocks/>
          </p:cNvSpPr>
          <p:nvPr/>
        </p:nvSpPr>
        <p:spPr bwMode="auto">
          <a:xfrm>
            <a:off x="2006787" y="4465542"/>
            <a:ext cx="8248" cy="7572"/>
          </a:xfrm>
          <a:custGeom>
            <a:avLst/>
            <a:gdLst>
              <a:gd name="T0" fmla="*/ 0 w 3"/>
              <a:gd name="T1" fmla="*/ 12 h 3"/>
              <a:gd name="T2" fmla="*/ 12 w 3"/>
              <a:gd name="T3" fmla="*/ 0 h 3"/>
              <a:gd name="T4" fmla="*/ 0 w 3"/>
              <a:gd name="T5" fmla="*/ 12 h 3"/>
              <a:gd name="T6" fmla="*/ 0 60000 65536"/>
              <a:gd name="T7" fmla="*/ 0 60000 65536"/>
              <a:gd name="T8" fmla="*/ 0 60000 65536"/>
              <a:gd name="T9" fmla="*/ 0 w 3"/>
              <a:gd name="T10" fmla="*/ 0 h 3"/>
              <a:gd name="T11" fmla="*/ 3 w 3"/>
              <a:gd name="T12" fmla="*/ 3 h 3"/>
            </a:gdLst>
            <a:ahLst/>
            <a:cxnLst>
              <a:cxn ang="T6">
                <a:pos x="T0" y="T1"/>
              </a:cxn>
              <a:cxn ang="T7">
                <a:pos x="T2" y="T3"/>
              </a:cxn>
              <a:cxn ang="T8">
                <a:pos x="T4" y="T5"/>
              </a:cxn>
            </a:cxnLst>
            <a:rect l="T9" t="T10" r="T11" b="T12"/>
            <a:pathLst>
              <a:path w="3" h="3">
                <a:moveTo>
                  <a:pt x="0" y="3"/>
                </a:moveTo>
                <a:cubicBezTo>
                  <a:pt x="3" y="0"/>
                  <a:pt x="3" y="0"/>
                  <a:pt x="3" y="0"/>
                </a:cubicBezTo>
                <a:cubicBezTo>
                  <a:pt x="3" y="2"/>
                  <a:pt x="3" y="3"/>
                  <a:pt x="0"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57" name="Freeform 256"/>
          <p:cNvSpPr>
            <a:spLocks/>
          </p:cNvSpPr>
          <p:nvPr/>
        </p:nvSpPr>
        <p:spPr bwMode="auto">
          <a:xfrm>
            <a:off x="1982042" y="4447370"/>
            <a:ext cx="8248" cy="16658"/>
          </a:xfrm>
          <a:custGeom>
            <a:avLst/>
            <a:gdLst>
              <a:gd name="T0" fmla="*/ 0 w 3"/>
              <a:gd name="T1" fmla="*/ 8 h 5"/>
              <a:gd name="T2" fmla="*/ 4 w 3"/>
              <a:gd name="T3" fmla="*/ 12 h 5"/>
              <a:gd name="T4" fmla="*/ 0 w 3"/>
              <a:gd name="T5" fmla="*/ 8 h 5"/>
              <a:gd name="T6" fmla="*/ 0 60000 65536"/>
              <a:gd name="T7" fmla="*/ 0 60000 65536"/>
              <a:gd name="T8" fmla="*/ 0 60000 65536"/>
              <a:gd name="T9" fmla="*/ 0 w 3"/>
              <a:gd name="T10" fmla="*/ 0 h 5"/>
              <a:gd name="T11" fmla="*/ 3 w 3"/>
              <a:gd name="T12" fmla="*/ 5 h 5"/>
            </a:gdLst>
            <a:ahLst/>
            <a:cxnLst>
              <a:cxn ang="T6">
                <a:pos x="T0" y="T1"/>
              </a:cxn>
              <a:cxn ang="T7">
                <a:pos x="T2" y="T3"/>
              </a:cxn>
              <a:cxn ang="T8">
                <a:pos x="T4" y="T5"/>
              </a:cxn>
            </a:cxnLst>
            <a:rect l="T9" t="T10" r="T11" b="T12"/>
            <a:pathLst>
              <a:path w="3" h="5">
                <a:moveTo>
                  <a:pt x="0" y="2"/>
                </a:moveTo>
                <a:cubicBezTo>
                  <a:pt x="0" y="0"/>
                  <a:pt x="3" y="2"/>
                  <a:pt x="1" y="3"/>
                </a:cubicBezTo>
                <a:cubicBezTo>
                  <a:pt x="1" y="5"/>
                  <a:pt x="0" y="3"/>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58" name="Freeform 257"/>
          <p:cNvSpPr>
            <a:spLocks/>
          </p:cNvSpPr>
          <p:nvPr/>
        </p:nvSpPr>
        <p:spPr bwMode="auto">
          <a:xfrm>
            <a:off x="1955647" y="4453427"/>
            <a:ext cx="16497" cy="9086"/>
          </a:xfrm>
          <a:custGeom>
            <a:avLst/>
            <a:gdLst>
              <a:gd name="T0" fmla="*/ 8 w 5"/>
              <a:gd name="T1" fmla="*/ 4 h 3"/>
              <a:gd name="T2" fmla="*/ 8 w 5"/>
              <a:gd name="T3" fmla="*/ 12 h 3"/>
              <a:gd name="T4" fmla="*/ 8 w 5"/>
              <a:gd name="T5" fmla="*/ 4 h 3"/>
              <a:gd name="T6" fmla="*/ 0 60000 65536"/>
              <a:gd name="T7" fmla="*/ 0 60000 65536"/>
              <a:gd name="T8" fmla="*/ 0 60000 65536"/>
              <a:gd name="T9" fmla="*/ 0 w 5"/>
              <a:gd name="T10" fmla="*/ 0 h 3"/>
              <a:gd name="T11" fmla="*/ 5 w 5"/>
              <a:gd name="T12" fmla="*/ 3 h 3"/>
            </a:gdLst>
            <a:ahLst/>
            <a:cxnLst>
              <a:cxn ang="T6">
                <a:pos x="T0" y="T1"/>
              </a:cxn>
              <a:cxn ang="T7">
                <a:pos x="T2" y="T3"/>
              </a:cxn>
              <a:cxn ang="T8">
                <a:pos x="T4" y="T5"/>
              </a:cxn>
            </a:cxnLst>
            <a:rect l="T9" t="T10" r="T11" b="T12"/>
            <a:pathLst>
              <a:path w="5" h="3">
                <a:moveTo>
                  <a:pt x="2" y="1"/>
                </a:moveTo>
                <a:cubicBezTo>
                  <a:pt x="3" y="0"/>
                  <a:pt x="5" y="3"/>
                  <a:pt x="2" y="3"/>
                </a:cubicBezTo>
                <a:cubicBezTo>
                  <a:pt x="0" y="3"/>
                  <a:pt x="0" y="1"/>
                  <a:pt x="2"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59" name="Freeform 258"/>
          <p:cNvSpPr>
            <a:spLocks/>
          </p:cNvSpPr>
          <p:nvPr/>
        </p:nvSpPr>
        <p:spPr bwMode="auto">
          <a:xfrm>
            <a:off x="1985341" y="4480686"/>
            <a:ext cx="8248" cy="9086"/>
          </a:xfrm>
          <a:custGeom>
            <a:avLst/>
            <a:gdLst>
              <a:gd name="T0" fmla="*/ 8 w 3"/>
              <a:gd name="T1" fmla="*/ 8 h 3"/>
              <a:gd name="T2" fmla="*/ 8 w 3"/>
              <a:gd name="T3" fmla="*/ 8 h 3"/>
              <a:gd name="T4" fmla="*/ 8 w 3"/>
              <a:gd name="T5" fmla="*/ 8 h 3"/>
              <a:gd name="T6" fmla="*/ 0 60000 65536"/>
              <a:gd name="T7" fmla="*/ 0 60000 65536"/>
              <a:gd name="T8" fmla="*/ 0 60000 65536"/>
              <a:gd name="T9" fmla="*/ 0 w 3"/>
              <a:gd name="T10" fmla="*/ 0 h 3"/>
              <a:gd name="T11" fmla="*/ 3 w 3"/>
              <a:gd name="T12" fmla="*/ 3 h 3"/>
            </a:gdLst>
            <a:ahLst/>
            <a:cxnLst>
              <a:cxn ang="T6">
                <a:pos x="T0" y="T1"/>
              </a:cxn>
              <a:cxn ang="T7">
                <a:pos x="T2" y="T3"/>
              </a:cxn>
              <a:cxn ang="T8">
                <a:pos x="T4" y="T5"/>
              </a:cxn>
            </a:cxnLst>
            <a:rect l="T9" t="T10" r="T11" b="T12"/>
            <a:pathLst>
              <a:path w="3" h="3">
                <a:moveTo>
                  <a:pt x="2" y="2"/>
                </a:moveTo>
                <a:cubicBezTo>
                  <a:pt x="0" y="0"/>
                  <a:pt x="3" y="2"/>
                  <a:pt x="2" y="2"/>
                </a:cubicBezTo>
                <a:cubicBezTo>
                  <a:pt x="2" y="3"/>
                  <a:pt x="2" y="3"/>
                  <a:pt x="2"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60" name="Freeform 259"/>
          <p:cNvSpPr>
            <a:spLocks/>
          </p:cNvSpPr>
          <p:nvPr/>
        </p:nvSpPr>
        <p:spPr bwMode="auto">
          <a:xfrm>
            <a:off x="1985341" y="4436769"/>
            <a:ext cx="4949" cy="3029"/>
          </a:xfrm>
          <a:custGeom>
            <a:avLst/>
            <a:gdLst>
              <a:gd name="T0" fmla="*/ 0 w 2"/>
              <a:gd name="T1" fmla="*/ 4 h 1"/>
              <a:gd name="T2" fmla="*/ 8 w 2"/>
              <a:gd name="T3" fmla="*/ 4 h 1"/>
              <a:gd name="T4" fmla="*/ 0 w 2"/>
              <a:gd name="T5" fmla="*/ 4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0" y="1"/>
                </a:moveTo>
                <a:cubicBezTo>
                  <a:pt x="0" y="1"/>
                  <a:pt x="2" y="0"/>
                  <a:pt x="2" y="1"/>
                </a:cubicBezTo>
                <a:cubicBezTo>
                  <a:pt x="2" y="1"/>
                  <a:pt x="2" y="1"/>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61" name="Freeform 260"/>
          <p:cNvSpPr>
            <a:spLocks/>
          </p:cNvSpPr>
          <p:nvPr/>
        </p:nvSpPr>
        <p:spPr bwMode="auto">
          <a:xfrm>
            <a:off x="2298776" y="3909767"/>
            <a:ext cx="56088" cy="27259"/>
          </a:xfrm>
          <a:custGeom>
            <a:avLst/>
            <a:gdLst>
              <a:gd name="T0" fmla="*/ 0 w 18"/>
              <a:gd name="T1" fmla="*/ 4 h 9"/>
              <a:gd name="T2" fmla="*/ 35 w 18"/>
              <a:gd name="T3" fmla="*/ 4 h 9"/>
              <a:gd name="T4" fmla="*/ 60 w 18"/>
              <a:gd name="T5" fmla="*/ 24 h 9"/>
              <a:gd name="T6" fmla="*/ 45 w 18"/>
              <a:gd name="T7" fmla="*/ 24 h 9"/>
              <a:gd name="T8" fmla="*/ 27 w 18"/>
              <a:gd name="T9" fmla="*/ 32 h 9"/>
              <a:gd name="T10" fmla="*/ 4 w 18"/>
              <a:gd name="T11" fmla="*/ 16 h 9"/>
              <a:gd name="T12" fmla="*/ 0 w 18"/>
              <a:gd name="T13" fmla="*/ 4 h 9"/>
              <a:gd name="T14" fmla="*/ 0 60000 65536"/>
              <a:gd name="T15" fmla="*/ 0 60000 65536"/>
              <a:gd name="T16" fmla="*/ 0 60000 65536"/>
              <a:gd name="T17" fmla="*/ 0 60000 65536"/>
              <a:gd name="T18" fmla="*/ 0 60000 65536"/>
              <a:gd name="T19" fmla="*/ 0 60000 65536"/>
              <a:gd name="T20" fmla="*/ 0 60000 65536"/>
              <a:gd name="T21" fmla="*/ 0 w 18"/>
              <a:gd name="T22" fmla="*/ 0 h 9"/>
              <a:gd name="T23" fmla="*/ 18 w 18"/>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 h="9">
                <a:moveTo>
                  <a:pt x="0" y="1"/>
                </a:moveTo>
                <a:cubicBezTo>
                  <a:pt x="1" y="0"/>
                  <a:pt x="4" y="0"/>
                  <a:pt x="9" y="1"/>
                </a:cubicBezTo>
                <a:cubicBezTo>
                  <a:pt x="15" y="3"/>
                  <a:pt x="16" y="3"/>
                  <a:pt x="16" y="6"/>
                </a:cubicBezTo>
                <a:cubicBezTo>
                  <a:pt x="18" y="8"/>
                  <a:pt x="15" y="6"/>
                  <a:pt x="12" y="6"/>
                </a:cubicBezTo>
                <a:cubicBezTo>
                  <a:pt x="9" y="6"/>
                  <a:pt x="12" y="9"/>
                  <a:pt x="7" y="8"/>
                </a:cubicBezTo>
                <a:cubicBezTo>
                  <a:pt x="1" y="6"/>
                  <a:pt x="4" y="4"/>
                  <a:pt x="1" y="4"/>
                </a:cubicBezTo>
                <a:cubicBezTo>
                  <a:pt x="0" y="3"/>
                  <a:pt x="0" y="3"/>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62" name="Freeform 261"/>
          <p:cNvSpPr>
            <a:spLocks/>
          </p:cNvSpPr>
          <p:nvPr/>
        </p:nvSpPr>
        <p:spPr bwMode="auto">
          <a:xfrm>
            <a:off x="2394456" y="3868879"/>
            <a:ext cx="77534" cy="65118"/>
          </a:xfrm>
          <a:custGeom>
            <a:avLst/>
            <a:gdLst>
              <a:gd name="T0" fmla="*/ 88 w 24"/>
              <a:gd name="T1" fmla="*/ 68 h 22"/>
              <a:gd name="T2" fmla="*/ 47 w 24"/>
              <a:gd name="T3" fmla="*/ 68 h 22"/>
              <a:gd name="T4" fmla="*/ 16 w 24"/>
              <a:gd name="T5" fmla="*/ 68 h 22"/>
              <a:gd name="T6" fmla="*/ 0 w 24"/>
              <a:gd name="T7" fmla="*/ 53 h 22"/>
              <a:gd name="T8" fmla="*/ 57 w 24"/>
              <a:gd name="T9" fmla="*/ 53 h 22"/>
              <a:gd name="T10" fmla="*/ 65 w 24"/>
              <a:gd name="T11" fmla="*/ 43 h 22"/>
              <a:gd name="T12" fmla="*/ 53 w 24"/>
              <a:gd name="T13" fmla="*/ 16 h 22"/>
              <a:gd name="T14" fmla="*/ 35 w 24"/>
              <a:gd name="T15" fmla="*/ 4 h 22"/>
              <a:gd name="T16" fmla="*/ 65 w 24"/>
              <a:gd name="T17" fmla="*/ 4 h 22"/>
              <a:gd name="T18" fmla="*/ 88 w 24"/>
              <a:gd name="T19" fmla="*/ 4 h 22"/>
              <a:gd name="T20" fmla="*/ 80 w 24"/>
              <a:gd name="T21" fmla="*/ 45 h 22"/>
              <a:gd name="T22" fmla="*/ 88 w 24"/>
              <a:gd name="T23" fmla="*/ 68 h 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
              <a:gd name="T37" fmla="*/ 0 h 22"/>
              <a:gd name="T38" fmla="*/ 24 w 24"/>
              <a:gd name="T39" fmla="*/ 22 h 2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 h="22">
                <a:moveTo>
                  <a:pt x="23" y="18"/>
                </a:moveTo>
                <a:cubicBezTo>
                  <a:pt x="17" y="15"/>
                  <a:pt x="15" y="20"/>
                  <a:pt x="12" y="18"/>
                </a:cubicBezTo>
                <a:cubicBezTo>
                  <a:pt x="4" y="15"/>
                  <a:pt x="8" y="22"/>
                  <a:pt x="4" y="18"/>
                </a:cubicBezTo>
                <a:cubicBezTo>
                  <a:pt x="1" y="15"/>
                  <a:pt x="0" y="17"/>
                  <a:pt x="0" y="14"/>
                </a:cubicBezTo>
                <a:cubicBezTo>
                  <a:pt x="1" y="11"/>
                  <a:pt x="11" y="17"/>
                  <a:pt x="15" y="14"/>
                </a:cubicBezTo>
                <a:cubicBezTo>
                  <a:pt x="17" y="14"/>
                  <a:pt x="20" y="15"/>
                  <a:pt x="17" y="11"/>
                </a:cubicBezTo>
                <a:cubicBezTo>
                  <a:pt x="11" y="6"/>
                  <a:pt x="17" y="6"/>
                  <a:pt x="14" y="4"/>
                </a:cubicBezTo>
                <a:cubicBezTo>
                  <a:pt x="9" y="3"/>
                  <a:pt x="8" y="4"/>
                  <a:pt x="9" y="1"/>
                </a:cubicBezTo>
                <a:cubicBezTo>
                  <a:pt x="9" y="0"/>
                  <a:pt x="15" y="0"/>
                  <a:pt x="17" y="1"/>
                </a:cubicBezTo>
                <a:cubicBezTo>
                  <a:pt x="20" y="3"/>
                  <a:pt x="20" y="1"/>
                  <a:pt x="23" y="1"/>
                </a:cubicBezTo>
                <a:cubicBezTo>
                  <a:pt x="21" y="6"/>
                  <a:pt x="24" y="9"/>
                  <a:pt x="21" y="12"/>
                </a:cubicBezTo>
                <a:cubicBezTo>
                  <a:pt x="20" y="15"/>
                  <a:pt x="23" y="14"/>
                  <a:pt x="23" y="1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63" name="Freeform 262"/>
          <p:cNvSpPr>
            <a:spLocks/>
          </p:cNvSpPr>
          <p:nvPr/>
        </p:nvSpPr>
        <p:spPr bwMode="auto">
          <a:xfrm>
            <a:off x="2458792" y="3862821"/>
            <a:ext cx="95680" cy="81776"/>
          </a:xfrm>
          <a:custGeom>
            <a:avLst/>
            <a:gdLst>
              <a:gd name="T0" fmla="*/ 12 w 30"/>
              <a:gd name="T1" fmla="*/ 12 h 27"/>
              <a:gd name="T2" fmla="*/ 4 w 30"/>
              <a:gd name="T3" fmla="*/ 53 h 27"/>
              <a:gd name="T4" fmla="*/ 12 w 30"/>
              <a:gd name="T5" fmla="*/ 77 h 27"/>
              <a:gd name="T6" fmla="*/ 27 w 30"/>
              <a:gd name="T7" fmla="*/ 77 h 27"/>
              <a:gd name="T8" fmla="*/ 44 w 30"/>
              <a:gd name="T9" fmla="*/ 65 h 27"/>
              <a:gd name="T10" fmla="*/ 56 w 30"/>
              <a:gd name="T11" fmla="*/ 65 h 27"/>
              <a:gd name="T12" fmla="*/ 97 w 30"/>
              <a:gd name="T13" fmla="*/ 73 h 27"/>
              <a:gd name="T14" fmla="*/ 108 w 30"/>
              <a:gd name="T15" fmla="*/ 53 h 27"/>
              <a:gd name="T16" fmla="*/ 89 w 30"/>
              <a:gd name="T17" fmla="*/ 43 h 27"/>
              <a:gd name="T18" fmla="*/ 79 w 30"/>
              <a:gd name="T19" fmla="*/ 35 h 27"/>
              <a:gd name="T20" fmla="*/ 75 w 30"/>
              <a:gd name="T21" fmla="*/ 31 h 27"/>
              <a:gd name="T22" fmla="*/ 56 w 30"/>
              <a:gd name="T23" fmla="*/ 20 h 27"/>
              <a:gd name="T24" fmla="*/ 27 w 30"/>
              <a:gd name="T25" fmla="*/ 8 h 27"/>
              <a:gd name="T26" fmla="*/ 12 w 30"/>
              <a:gd name="T27" fmla="*/ 12 h 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
              <a:gd name="T43" fmla="*/ 0 h 27"/>
              <a:gd name="T44" fmla="*/ 30 w 30"/>
              <a:gd name="T45" fmla="*/ 27 h 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 h="27">
                <a:moveTo>
                  <a:pt x="3" y="3"/>
                </a:moveTo>
                <a:cubicBezTo>
                  <a:pt x="1" y="8"/>
                  <a:pt x="4" y="11"/>
                  <a:pt x="1" y="14"/>
                </a:cubicBezTo>
                <a:cubicBezTo>
                  <a:pt x="0" y="17"/>
                  <a:pt x="3" y="16"/>
                  <a:pt x="3" y="20"/>
                </a:cubicBezTo>
                <a:cubicBezTo>
                  <a:pt x="4" y="27"/>
                  <a:pt x="6" y="23"/>
                  <a:pt x="7" y="20"/>
                </a:cubicBezTo>
                <a:cubicBezTo>
                  <a:pt x="9" y="17"/>
                  <a:pt x="10" y="16"/>
                  <a:pt x="12" y="17"/>
                </a:cubicBezTo>
                <a:cubicBezTo>
                  <a:pt x="12" y="20"/>
                  <a:pt x="14" y="20"/>
                  <a:pt x="15" y="17"/>
                </a:cubicBezTo>
                <a:cubicBezTo>
                  <a:pt x="18" y="16"/>
                  <a:pt x="24" y="17"/>
                  <a:pt x="26" y="19"/>
                </a:cubicBezTo>
                <a:cubicBezTo>
                  <a:pt x="27" y="20"/>
                  <a:pt x="30" y="16"/>
                  <a:pt x="29" y="14"/>
                </a:cubicBezTo>
                <a:cubicBezTo>
                  <a:pt x="26" y="13"/>
                  <a:pt x="26" y="11"/>
                  <a:pt x="24" y="11"/>
                </a:cubicBezTo>
                <a:cubicBezTo>
                  <a:pt x="21" y="11"/>
                  <a:pt x="20" y="9"/>
                  <a:pt x="21" y="9"/>
                </a:cubicBezTo>
                <a:cubicBezTo>
                  <a:pt x="24" y="9"/>
                  <a:pt x="23" y="6"/>
                  <a:pt x="20" y="8"/>
                </a:cubicBezTo>
                <a:cubicBezTo>
                  <a:pt x="15" y="9"/>
                  <a:pt x="18" y="3"/>
                  <a:pt x="15" y="5"/>
                </a:cubicBezTo>
                <a:cubicBezTo>
                  <a:pt x="14" y="6"/>
                  <a:pt x="9" y="0"/>
                  <a:pt x="7" y="2"/>
                </a:cubicBezTo>
                <a:cubicBezTo>
                  <a:pt x="6" y="3"/>
                  <a:pt x="4" y="0"/>
                  <a:pt x="3"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64" name="Freeform 263"/>
          <p:cNvSpPr>
            <a:spLocks/>
          </p:cNvSpPr>
          <p:nvPr/>
        </p:nvSpPr>
        <p:spPr bwMode="auto">
          <a:xfrm>
            <a:off x="6013799" y="3381250"/>
            <a:ext cx="750593" cy="849565"/>
          </a:xfrm>
          <a:custGeom>
            <a:avLst/>
            <a:gdLst>
              <a:gd name="T0" fmla="*/ 56 w 234"/>
              <a:gd name="T1" fmla="*/ 460 h 289"/>
              <a:gd name="T2" fmla="*/ 87 w 234"/>
              <a:gd name="T3" fmla="*/ 437 h 289"/>
              <a:gd name="T4" fmla="*/ 52 w 234"/>
              <a:gd name="T5" fmla="*/ 340 h 289"/>
              <a:gd name="T6" fmla="*/ 120 w 234"/>
              <a:gd name="T7" fmla="*/ 301 h 289"/>
              <a:gd name="T8" fmla="*/ 180 w 234"/>
              <a:gd name="T9" fmla="*/ 212 h 289"/>
              <a:gd name="T10" fmla="*/ 192 w 234"/>
              <a:gd name="T11" fmla="*/ 128 h 289"/>
              <a:gd name="T12" fmla="*/ 180 w 234"/>
              <a:gd name="T13" fmla="*/ 76 h 289"/>
              <a:gd name="T14" fmla="*/ 252 w 234"/>
              <a:gd name="T15" fmla="*/ 45 h 289"/>
              <a:gd name="T16" fmla="*/ 328 w 234"/>
              <a:gd name="T17" fmla="*/ 0 h 289"/>
              <a:gd name="T18" fmla="*/ 361 w 234"/>
              <a:gd name="T19" fmla="*/ 27 h 289"/>
              <a:gd name="T20" fmla="*/ 324 w 234"/>
              <a:gd name="T21" fmla="*/ 91 h 289"/>
              <a:gd name="T22" fmla="*/ 324 w 234"/>
              <a:gd name="T23" fmla="*/ 140 h 289"/>
              <a:gd name="T24" fmla="*/ 336 w 234"/>
              <a:gd name="T25" fmla="*/ 184 h 289"/>
              <a:gd name="T26" fmla="*/ 361 w 234"/>
              <a:gd name="T27" fmla="*/ 256 h 289"/>
              <a:gd name="T28" fmla="*/ 404 w 234"/>
              <a:gd name="T29" fmla="*/ 316 h 289"/>
              <a:gd name="T30" fmla="*/ 471 w 234"/>
              <a:gd name="T31" fmla="*/ 340 h 289"/>
              <a:gd name="T32" fmla="*/ 520 w 234"/>
              <a:gd name="T33" fmla="*/ 361 h 289"/>
              <a:gd name="T34" fmla="*/ 580 w 234"/>
              <a:gd name="T35" fmla="*/ 380 h 289"/>
              <a:gd name="T36" fmla="*/ 598 w 234"/>
              <a:gd name="T37" fmla="*/ 320 h 289"/>
              <a:gd name="T38" fmla="*/ 662 w 234"/>
              <a:gd name="T39" fmla="*/ 361 h 289"/>
              <a:gd name="T40" fmla="*/ 720 w 234"/>
              <a:gd name="T41" fmla="*/ 353 h 289"/>
              <a:gd name="T42" fmla="*/ 733 w 234"/>
              <a:gd name="T43" fmla="*/ 316 h 289"/>
              <a:gd name="T44" fmla="*/ 797 w 234"/>
              <a:gd name="T45" fmla="*/ 268 h 289"/>
              <a:gd name="T46" fmla="*/ 844 w 234"/>
              <a:gd name="T47" fmla="*/ 276 h 289"/>
              <a:gd name="T48" fmla="*/ 873 w 234"/>
              <a:gd name="T49" fmla="*/ 309 h 289"/>
              <a:gd name="T50" fmla="*/ 821 w 234"/>
              <a:gd name="T51" fmla="*/ 361 h 289"/>
              <a:gd name="T52" fmla="*/ 794 w 234"/>
              <a:gd name="T53" fmla="*/ 425 h 289"/>
              <a:gd name="T54" fmla="*/ 753 w 234"/>
              <a:gd name="T55" fmla="*/ 485 h 289"/>
              <a:gd name="T56" fmla="*/ 730 w 234"/>
              <a:gd name="T57" fmla="*/ 549 h 289"/>
              <a:gd name="T58" fmla="*/ 689 w 234"/>
              <a:gd name="T59" fmla="*/ 485 h 289"/>
              <a:gd name="T60" fmla="*/ 652 w 234"/>
              <a:gd name="T61" fmla="*/ 417 h 289"/>
              <a:gd name="T62" fmla="*/ 609 w 234"/>
              <a:gd name="T63" fmla="*/ 373 h 289"/>
              <a:gd name="T64" fmla="*/ 613 w 234"/>
              <a:gd name="T65" fmla="*/ 415 h 289"/>
              <a:gd name="T66" fmla="*/ 598 w 234"/>
              <a:gd name="T67" fmla="*/ 445 h 289"/>
              <a:gd name="T68" fmla="*/ 621 w 234"/>
              <a:gd name="T69" fmla="*/ 501 h 289"/>
              <a:gd name="T70" fmla="*/ 629 w 234"/>
              <a:gd name="T71" fmla="*/ 553 h 289"/>
              <a:gd name="T72" fmla="*/ 576 w 234"/>
              <a:gd name="T73" fmla="*/ 565 h 289"/>
              <a:gd name="T74" fmla="*/ 448 w 234"/>
              <a:gd name="T75" fmla="*/ 720 h 289"/>
              <a:gd name="T76" fmla="*/ 357 w 234"/>
              <a:gd name="T77" fmla="*/ 813 h 289"/>
              <a:gd name="T78" fmla="*/ 345 w 234"/>
              <a:gd name="T79" fmla="*/ 988 h 289"/>
              <a:gd name="T80" fmla="*/ 312 w 234"/>
              <a:gd name="T81" fmla="*/ 1029 h 289"/>
              <a:gd name="T82" fmla="*/ 204 w 234"/>
              <a:gd name="T83" fmla="*/ 889 h 289"/>
              <a:gd name="T84" fmla="*/ 140 w 234"/>
              <a:gd name="T85" fmla="*/ 584 h 289"/>
              <a:gd name="T86" fmla="*/ 116 w 234"/>
              <a:gd name="T87" fmla="*/ 577 h 289"/>
              <a:gd name="T88" fmla="*/ 52 w 234"/>
              <a:gd name="T89" fmla="*/ 512 h 289"/>
              <a:gd name="T90" fmla="*/ 19 w 234"/>
              <a:gd name="T91" fmla="*/ 468 h 28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34"/>
              <a:gd name="T139" fmla="*/ 0 h 289"/>
              <a:gd name="T140" fmla="*/ 234 w 234"/>
              <a:gd name="T141" fmla="*/ 289 h 28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34" h="289">
                <a:moveTo>
                  <a:pt x="5" y="124"/>
                </a:moveTo>
                <a:cubicBezTo>
                  <a:pt x="5" y="121"/>
                  <a:pt x="8" y="122"/>
                  <a:pt x="9" y="122"/>
                </a:cubicBezTo>
                <a:cubicBezTo>
                  <a:pt x="14" y="121"/>
                  <a:pt x="14" y="125"/>
                  <a:pt x="15" y="122"/>
                </a:cubicBezTo>
                <a:cubicBezTo>
                  <a:pt x="17" y="121"/>
                  <a:pt x="19" y="119"/>
                  <a:pt x="20" y="122"/>
                </a:cubicBezTo>
                <a:cubicBezTo>
                  <a:pt x="20" y="124"/>
                  <a:pt x="25" y="121"/>
                  <a:pt x="23" y="121"/>
                </a:cubicBezTo>
                <a:cubicBezTo>
                  <a:pt x="22" y="119"/>
                  <a:pt x="25" y="118"/>
                  <a:pt x="23" y="116"/>
                </a:cubicBezTo>
                <a:cubicBezTo>
                  <a:pt x="17" y="108"/>
                  <a:pt x="23" y="108"/>
                  <a:pt x="19" y="107"/>
                </a:cubicBezTo>
                <a:cubicBezTo>
                  <a:pt x="12" y="107"/>
                  <a:pt x="20" y="99"/>
                  <a:pt x="14" y="97"/>
                </a:cubicBezTo>
                <a:cubicBezTo>
                  <a:pt x="8" y="97"/>
                  <a:pt x="11" y="93"/>
                  <a:pt x="14" y="90"/>
                </a:cubicBezTo>
                <a:cubicBezTo>
                  <a:pt x="17" y="87"/>
                  <a:pt x="17" y="80"/>
                  <a:pt x="20" y="85"/>
                </a:cubicBezTo>
                <a:cubicBezTo>
                  <a:pt x="22" y="88"/>
                  <a:pt x="23" y="85"/>
                  <a:pt x="29" y="85"/>
                </a:cubicBezTo>
                <a:cubicBezTo>
                  <a:pt x="32" y="85"/>
                  <a:pt x="29" y="82"/>
                  <a:pt x="32" y="80"/>
                </a:cubicBezTo>
                <a:cubicBezTo>
                  <a:pt x="34" y="79"/>
                  <a:pt x="32" y="76"/>
                  <a:pt x="37" y="74"/>
                </a:cubicBezTo>
                <a:cubicBezTo>
                  <a:pt x="41" y="73"/>
                  <a:pt x="38" y="65"/>
                  <a:pt x="44" y="62"/>
                </a:cubicBezTo>
                <a:cubicBezTo>
                  <a:pt x="51" y="60"/>
                  <a:pt x="44" y="62"/>
                  <a:pt x="48" y="56"/>
                </a:cubicBezTo>
                <a:cubicBezTo>
                  <a:pt x="55" y="45"/>
                  <a:pt x="46" y="45"/>
                  <a:pt x="54" y="41"/>
                </a:cubicBezTo>
                <a:cubicBezTo>
                  <a:pt x="60" y="38"/>
                  <a:pt x="58" y="38"/>
                  <a:pt x="54" y="37"/>
                </a:cubicBezTo>
                <a:cubicBezTo>
                  <a:pt x="51" y="37"/>
                  <a:pt x="55" y="32"/>
                  <a:pt x="51" y="34"/>
                </a:cubicBezTo>
                <a:cubicBezTo>
                  <a:pt x="49" y="34"/>
                  <a:pt x="51" y="32"/>
                  <a:pt x="48" y="31"/>
                </a:cubicBezTo>
                <a:cubicBezTo>
                  <a:pt x="44" y="28"/>
                  <a:pt x="51" y="28"/>
                  <a:pt x="48" y="24"/>
                </a:cubicBezTo>
                <a:cubicBezTo>
                  <a:pt x="43" y="21"/>
                  <a:pt x="54" y="21"/>
                  <a:pt x="48" y="20"/>
                </a:cubicBezTo>
                <a:cubicBezTo>
                  <a:pt x="43" y="20"/>
                  <a:pt x="49" y="20"/>
                  <a:pt x="46" y="17"/>
                </a:cubicBezTo>
                <a:cubicBezTo>
                  <a:pt x="43" y="15"/>
                  <a:pt x="48" y="10"/>
                  <a:pt x="57" y="15"/>
                </a:cubicBezTo>
                <a:cubicBezTo>
                  <a:pt x="63" y="17"/>
                  <a:pt x="64" y="12"/>
                  <a:pt x="67" y="12"/>
                </a:cubicBezTo>
                <a:cubicBezTo>
                  <a:pt x="72" y="14"/>
                  <a:pt x="69" y="9"/>
                  <a:pt x="76" y="4"/>
                </a:cubicBezTo>
                <a:cubicBezTo>
                  <a:pt x="78" y="4"/>
                  <a:pt x="78" y="4"/>
                  <a:pt x="78" y="4"/>
                </a:cubicBezTo>
                <a:cubicBezTo>
                  <a:pt x="83" y="3"/>
                  <a:pt x="81" y="1"/>
                  <a:pt x="87" y="0"/>
                </a:cubicBezTo>
                <a:cubicBezTo>
                  <a:pt x="93" y="0"/>
                  <a:pt x="92" y="4"/>
                  <a:pt x="93" y="4"/>
                </a:cubicBezTo>
                <a:cubicBezTo>
                  <a:pt x="95" y="3"/>
                  <a:pt x="95" y="7"/>
                  <a:pt x="96" y="4"/>
                </a:cubicBezTo>
                <a:cubicBezTo>
                  <a:pt x="96" y="3"/>
                  <a:pt x="99" y="4"/>
                  <a:pt x="96" y="7"/>
                </a:cubicBezTo>
                <a:cubicBezTo>
                  <a:pt x="95" y="10"/>
                  <a:pt x="98" y="10"/>
                  <a:pt x="95" y="14"/>
                </a:cubicBezTo>
                <a:cubicBezTo>
                  <a:pt x="89" y="18"/>
                  <a:pt x="93" y="20"/>
                  <a:pt x="89" y="20"/>
                </a:cubicBezTo>
                <a:cubicBezTo>
                  <a:pt x="83" y="21"/>
                  <a:pt x="87" y="23"/>
                  <a:pt x="86" y="24"/>
                </a:cubicBezTo>
                <a:cubicBezTo>
                  <a:pt x="84" y="29"/>
                  <a:pt x="90" y="29"/>
                  <a:pt x="90" y="31"/>
                </a:cubicBezTo>
                <a:cubicBezTo>
                  <a:pt x="89" y="32"/>
                  <a:pt x="93" y="35"/>
                  <a:pt x="89" y="37"/>
                </a:cubicBezTo>
                <a:cubicBezTo>
                  <a:pt x="87" y="37"/>
                  <a:pt x="87" y="40"/>
                  <a:pt x="86" y="37"/>
                </a:cubicBezTo>
                <a:cubicBezTo>
                  <a:pt x="84" y="35"/>
                  <a:pt x="81" y="35"/>
                  <a:pt x="83" y="38"/>
                </a:cubicBezTo>
                <a:cubicBezTo>
                  <a:pt x="84" y="40"/>
                  <a:pt x="86" y="43"/>
                  <a:pt x="84" y="48"/>
                </a:cubicBezTo>
                <a:cubicBezTo>
                  <a:pt x="84" y="52"/>
                  <a:pt x="87" y="46"/>
                  <a:pt x="89" y="49"/>
                </a:cubicBezTo>
                <a:cubicBezTo>
                  <a:pt x="92" y="56"/>
                  <a:pt x="92" y="51"/>
                  <a:pt x="95" y="54"/>
                </a:cubicBezTo>
                <a:cubicBezTo>
                  <a:pt x="98" y="57"/>
                  <a:pt x="102" y="59"/>
                  <a:pt x="102" y="60"/>
                </a:cubicBezTo>
                <a:cubicBezTo>
                  <a:pt x="95" y="65"/>
                  <a:pt x="99" y="66"/>
                  <a:pt x="96" y="68"/>
                </a:cubicBezTo>
                <a:cubicBezTo>
                  <a:pt x="95" y="71"/>
                  <a:pt x="98" y="71"/>
                  <a:pt x="96" y="73"/>
                </a:cubicBezTo>
                <a:cubicBezTo>
                  <a:pt x="93" y="74"/>
                  <a:pt x="98" y="79"/>
                  <a:pt x="99" y="77"/>
                </a:cubicBezTo>
                <a:cubicBezTo>
                  <a:pt x="99" y="74"/>
                  <a:pt x="104" y="80"/>
                  <a:pt x="107" y="84"/>
                </a:cubicBezTo>
                <a:cubicBezTo>
                  <a:pt x="112" y="87"/>
                  <a:pt x="108" y="82"/>
                  <a:pt x="113" y="87"/>
                </a:cubicBezTo>
                <a:cubicBezTo>
                  <a:pt x="116" y="90"/>
                  <a:pt x="115" y="85"/>
                  <a:pt x="116" y="88"/>
                </a:cubicBezTo>
                <a:cubicBezTo>
                  <a:pt x="118" y="91"/>
                  <a:pt x="122" y="88"/>
                  <a:pt x="125" y="90"/>
                </a:cubicBezTo>
                <a:cubicBezTo>
                  <a:pt x="127" y="91"/>
                  <a:pt x="125" y="88"/>
                  <a:pt x="130" y="90"/>
                </a:cubicBezTo>
                <a:cubicBezTo>
                  <a:pt x="134" y="93"/>
                  <a:pt x="130" y="94"/>
                  <a:pt x="133" y="94"/>
                </a:cubicBezTo>
                <a:cubicBezTo>
                  <a:pt x="138" y="96"/>
                  <a:pt x="134" y="97"/>
                  <a:pt x="138" y="96"/>
                </a:cubicBezTo>
                <a:cubicBezTo>
                  <a:pt x="141" y="94"/>
                  <a:pt x="139" y="99"/>
                  <a:pt x="142" y="97"/>
                </a:cubicBezTo>
                <a:cubicBezTo>
                  <a:pt x="145" y="96"/>
                  <a:pt x="147" y="102"/>
                  <a:pt x="150" y="99"/>
                </a:cubicBezTo>
                <a:cubicBezTo>
                  <a:pt x="153" y="97"/>
                  <a:pt x="150" y="102"/>
                  <a:pt x="154" y="101"/>
                </a:cubicBezTo>
                <a:cubicBezTo>
                  <a:pt x="159" y="99"/>
                  <a:pt x="157" y="102"/>
                  <a:pt x="159" y="99"/>
                </a:cubicBezTo>
                <a:cubicBezTo>
                  <a:pt x="160" y="94"/>
                  <a:pt x="157" y="94"/>
                  <a:pt x="159" y="90"/>
                </a:cubicBezTo>
                <a:cubicBezTo>
                  <a:pt x="160" y="85"/>
                  <a:pt x="160" y="87"/>
                  <a:pt x="159" y="85"/>
                </a:cubicBezTo>
                <a:cubicBezTo>
                  <a:pt x="170" y="79"/>
                  <a:pt x="163" y="87"/>
                  <a:pt x="165" y="91"/>
                </a:cubicBezTo>
                <a:cubicBezTo>
                  <a:pt x="162" y="93"/>
                  <a:pt x="167" y="96"/>
                  <a:pt x="168" y="96"/>
                </a:cubicBezTo>
                <a:cubicBezTo>
                  <a:pt x="171" y="94"/>
                  <a:pt x="171" y="99"/>
                  <a:pt x="176" y="96"/>
                </a:cubicBezTo>
                <a:cubicBezTo>
                  <a:pt x="180" y="94"/>
                  <a:pt x="179" y="99"/>
                  <a:pt x="183" y="96"/>
                </a:cubicBezTo>
                <a:cubicBezTo>
                  <a:pt x="188" y="94"/>
                  <a:pt x="186" y="97"/>
                  <a:pt x="188" y="96"/>
                </a:cubicBezTo>
                <a:cubicBezTo>
                  <a:pt x="189" y="94"/>
                  <a:pt x="191" y="97"/>
                  <a:pt x="191" y="94"/>
                </a:cubicBezTo>
                <a:cubicBezTo>
                  <a:pt x="189" y="91"/>
                  <a:pt x="192" y="88"/>
                  <a:pt x="189" y="90"/>
                </a:cubicBezTo>
                <a:cubicBezTo>
                  <a:pt x="186" y="90"/>
                  <a:pt x="186" y="87"/>
                  <a:pt x="186" y="87"/>
                </a:cubicBezTo>
                <a:cubicBezTo>
                  <a:pt x="192" y="87"/>
                  <a:pt x="195" y="85"/>
                  <a:pt x="195" y="84"/>
                </a:cubicBezTo>
                <a:cubicBezTo>
                  <a:pt x="195" y="80"/>
                  <a:pt x="199" y="82"/>
                  <a:pt x="199" y="79"/>
                </a:cubicBezTo>
                <a:cubicBezTo>
                  <a:pt x="200" y="76"/>
                  <a:pt x="203" y="77"/>
                  <a:pt x="206" y="74"/>
                </a:cubicBezTo>
                <a:cubicBezTo>
                  <a:pt x="209" y="71"/>
                  <a:pt x="211" y="69"/>
                  <a:pt x="212" y="71"/>
                </a:cubicBezTo>
                <a:cubicBezTo>
                  <a:pt x="215" y="73"/>
                  <a:pt x="217" y="73"/>
                  <a:pt x="218" y="71"/>
                </a:cubicBezTo>
                <a:cubicBezTo>
                  <a:pt x="218" y="69"/>
                  <a:pt x="223" y="68"/>
                  <a:pt x="223" y="69"/>
                </a:cubicBezTo>
                <a:cubicBezTo>
                  <a:pt x="224" y="73"/>
                  <a:pt x="226" y="69"/>
                  <a:pt x="224" y="73"/>
                </a:cubicBezTo>
                <a:cubicBezTo>
                  <a:pt x="221" y="76"/>
                  <a:pt x="226" y="71"/>
                  <a:pt x="226" y="74"/>
                </a:cubicBezTo>
                <a:cubicBezTo>
                  <a:pt x="227" y="79"/>
                  <a:pt x="220" y="80"/>
                  <a:pt x="226" y="80"/>
                </a:cubicBezTo>
                <a:cubicBezTo>
                  <a:pt x="231" y="79"/>
                  <a:pt x="231" y="80"/>
                  <a:pt x="232" y="82"/>
                </a:cubicBezTo>
                <a:cubicBezTo>
                  <a:pt x="234" y="87"/>
                  <a:pt x="227" y="87"/>
                  <a:pt x="229" y="90"/>
                </a:cubicBezTo>
                <a:cubicBezTo>
                  <a:pt x="232" y="94"/>
                  <a:pt x="231" y="94"/>
                  <a:pt x="229" y="91"/>
                </a:cubicBezTo>
                <a:cubicBezTo>
                  <a:pt x="226" y="88"/>
                  <a:pt x="221" y="93"/>
                  <a:pt x="218" y="96"/>
                </a:cubicBezTo>
                <a:cubicBezTo>
                  <a:pt x="215" y="99"/>
                  <a:pt x="215" y="96"/>
                  <a:pt x="215" y="99"/>
                </a:cubicBezTo>
                <a:cubicBezTo>
                  <a:pt x="214" y="102"/>
                  <a:pt x="217" y="101"/>
                  <a:pt x="215" y="105"/>
                </a:cubicBezTo>
                <a:cubicBezTo>
                  <a:pt x="212" y="111"/>
                  <a:pt x="209" y="111"/>
                  <a:pt x="211" y="113"/>
                </a:cubicBezTo>
                <a:cubicBezTo>
                  <a:pt x="214" y="116"/>
                  <a:pt x="209" y="116"/>
                  <a:pt x="208" y="122"/>
                </a:cubicBezTo>
                <a:cubicBezTo>
                  <a:pt x="206" y="130"/>
                  <a:pt x="206" y="125"/>
                  <a:pt x="203" y="125"/>
                </a:cubicBezTo>
                <a:cubicBezTo>
                  <a:pt x="200" y="124"/>
                  <a:pt x="200" y="121"/>
                  <a:pt x="200" y="129"/>
                </a:cubicBezTo>
                <a:cubicBezTo>
                  <a:pt x="202" y="141"/>
                  <a:pt x="199" y="130"/>
                  <a:pt x="199" y="138"/>
                </a:cubicBezTo>
                <a:cubicBezTo>
                  <a:pt x="199" y="141"/>
                  <a:pt x="200" y="139"/>
                  <a:pt x="199" y="144"/>
                </a:cubicBezTo>
                <a:cubicBezTo>
                  <a:pt x="195" y="149"/>
                  <a:pt x="197" y="141"/>
                  <a:pt x="194" y="146"/>
                </a:cubicBezTo>
                <a:cubicBezTo>
                  <a:pt x="194" y="136"/>
                  <a:pt x="191" y="136"/>
                  <a:pt x="192" y="130"/>
                </a:cubicBezTo>
                <a:cubicBezTo>
                  <a:pt x="192" y="127"/>
                  <a:pt x="189" y="127"/>
                  <a:pt x="189" y="130"/>
                </a:cubicBezTo>
                <a:cubicBezTo>
                  <a:pt x="188" y="138"/>
                  <a:pt x="185" y="136"/>
                  <a:pt x="183" y="129"/>
                </a:cubicBezTo>
                <a:cubicBezTo>
                  <a:pt x="182" y="122"/>
                  <a:pt x="191" y="124"/>
                  <a:pt x="191" y="118"/>
                </a:cubicBezTo>
                <a:cubicBezTo>
                  <a:pt x="191" y="113"/>
                  <a:pt x="195" y="118"/>
                  <a:pt x="194" y="115"/>
                </a:cubicBezTo>
                <a:cubicBezTo>
                  <a:pt x="191" y="111"/>
                  <a:pt x="173" y="115"/>
                  <a:pt x="173" y="111"/>
                </a:cubicBezTo>
                <a:cubicBezTo>
                  <a:pt x="173" y="107"/>
                  <a:pt x="173" y="101"/>
                  <a:pt x="171" y="104"/>
                </a:cubicBezTo>
                <a:cubicBezTo>
                  <a:pt x="170" y="108"/>
                  <a:pt x="168" y="101"/>
                  <a:pt x="167" y="101"/>
                </a:cubicBezTo>
                <a:cubicBezTo>
                  <a:pt x="162" y="104"/>
                  <a:pt x="163" y="99"/>
                  <a:pt x="162" y="99"/>
                </a:cubicBezTo>
                <a:cubicBezTo>
                  <a:pt x="160" y="97"/>
                  <a:pt x="160" y="99"/>
                  <a:pt x="162" y="101"/>
                </a:cubicBezTo>
                <a:cubicBezTo>
                  <a:pt x="163" y="101"/>
                  <a:pt x="156" y="105"/>
                  <a:pt x="159" y="107"/>
                </a:cubicBezTo>
                <a:cubicBezTo>
                  <a:pt x="162" y="107"/>
                  <a:pt x="162" y="110"/>
                  <a:pt x="163" y="110"/>
                </a:cubicBezTo>
                <a:cubicBezTo>
                  <a:pt x="165" y="110"/>
                  <a:pt x="165" y="110"/>
                  <a:pt x="165" y="111"/>
                </a:cubicBezTo>
                <a:cubicBezTo>
                  <a:pt x="168" y="115"/>
                  <a:pt x="160" y="110"/>
                  <a:pt x="162" y="113"/>
                </a:cubicBezTo>
                <a:cubicBezTo>
                  <a:pt x="162" y="118"/>
                  <a:pt x="159" y="113"/>
                  <a:pt x="159" y="118"/>
                </a:cubicBezTo>
                <a:cubicBezTo>
                  <a:pt x="157" y="122"/>
                  <a:pt x="163" y="119"/>
                  <a:pt x="163" y="124"/>
                </a:cubicBezTo>
                <a:cubicBezTo>
                  <a:pt x="165" y="129"/>
                  <a:pt x="160" y="127"/>
                  <a:pt x="163" y="129"/>
                </a:cubicBezTo>
                <a:cubicBezTo>
                  <a:pt x="165" y="132"/>
                  <a:pt x="162" y="133"/>
                  <a:pt x="165" y="133"/>
                </a:cubicBezTo>
                <a:cubicBezTo>
                  <a:pt x="167" y="133"/>
                  <a:pt x="165" y="133"/>
                  <a:pt x="165" y="139"/>
                </a:cubicBezTo>
                <a:cubicBezTo>
                  <a:pt x="167" y="143"/>
                  <a:pt x="167" y="144"/>
                  <a:pt x="167" y="146"/>
                </a:cubicBezTo>
                <a:cubicBezTo>
                  <a:pt x="165" y="146"/>
                  <a:pt x="165" y="146"/>
                  <a:pt x="167" y="147"/>
                </a:cubicBezTo>
                <a:cubicBezTo>
                  <a:pt x="168" y="150"/>
                  <a:pt x="167" y="150"/>
                  <a:pt x="165" y="149"/>
                </a:cubicBezTo>
                <a:cubicBezTo>
                  <a:pt x="162" y="149"/>
                  <a:pt x="160" y="152"/>
                  <a:pt x="160" y="147"/>
                </a:cubicBezTo>
                <a:cubicBezTo>
                  <a:pt x="159" y="143"/>
                  <a:pt x="159" y="147"/>
                  <a:pt x="153" y="150"/>
                </a:cubicBezTo>
                <a:cubicBezTo>
                  <a:pt x="145" y="153"/>
                  <a:pt x="154" y="155"/>
                  <a:pt x="148" y="163"/>
                </a:cubicBezTo>
                <a:cubicBezTo>
                  <a:pt x="142" y="171"/>
                  <a:pt x="144" y="166"/>
                  <a:pt x="139" y="169"/>
                </a:cubicBezTo>
                <a:cubicBezTo>
                  <a:pt x="131" y="174"/>
                  <a:pt x="130" y="181"/>
                  <a:pt x="119" y="191"/>
                </a:cubicBezTo>
                <a:cubicBezTo>
                  <a:pt x="108" y="200"/>
                  <a:pt x="116" y="195"/>
                  <a:pt x="112" y="202"/>
                </a:cubicBezTo>
                <a:cubicBezTo>
                  <a:pt x="107" y="206"/>
                  <a:pt x="105" y="199"/>
                  <a:pt x="104" y="205"/>
                </a:cubicBezTo>
                <a:cubicBezTo>
                  <a:pt x="102" y="211"/>
                  <a:pt x="92" y="203"/>
                  <a:pt x="95" y="216"/>
                </a:cubicBezTo>
                <a:cubicBezTo>
                  <a:pt x="98" y="223"/>
                  <a:pt x="95" y="222"/>
                  <a:pt x="96" y="225"/>
                </a:cubicBezTo>
                <a:cubicBezTo>
                  <a:pt x="98" y="236"/>
                  <a:pt x="96" y="237"/>
                  <a:pt x="93" y="244"/>
                </a:cubicBezTo>
                <a:cubicBezTo>
                  <a:pt x="90" y="254"/>
                  <a:pt x="96" y="262"/>
                  <a:pt x="92" y="262"/>
                </a:cubicBezTo>
                <a:cubicBezTo>
                  <a:pt x="86" y="262"/>
                  <a:pt x="90" y="262"/>
                  <a:pt x="87" y="267"/>
                </a:cubicBezTo>
                <a:cubicBezTo>
                  <a:pt x="84" y="272"/>
                  <a:pt x="90" y="272"/>
                  <a:pt x="90" y="273"/>
                </a:cubicBezTo>
                <a:cubicBezTo>
                  <a:pt x="90" y="273"/>
                  <a:pt x="89" y="272"/>
                  <a:pt x="83" y="273"/>
                </a:cubicBezTo>
                <a:cubicBezTo>
                  <a:pt x="78" y="275"/>
                  <a:pt x="83" y="278"/>
                  <a:pt x="76" y="282"/>
                </a:cubicBezTo>
                <a:cubicBezTo>
                  <a:pt x="72" y="289"/>
                  <a:pt x="66" y="276"/>
                  <a:pt x="63" y="261"/>
                </a:cubicBezTo>
                <a:cubicBezTo>
                  <a:pt x="60" y="245"/>
                  <a:pt x="54" y="245"/>
                  <a:pt x="54" y="236"/>
                </a:cubicBezTo>
                <a:cubicBezTo>
                  <a:pt x="52" y="227"/>
                  <a:pt x="46" y="211"/>
                  <a:pt x="43" y="206"/>
                </a:cubicBezTo>
                <a:cubicBezTo>
                  <a:pt x="41" y="203"/>
                  <a:pt x="40" y="194"/>
                  <a:pt x="37" y="177"/>
                </a:cubicBezTo>
                <a:cubicBezTo>
                  <a:pt x="34" y="160"/>
                  <a:pt x="40" y="161"/>
                  <a:pt x="37" y="155"/>
                </a:cubicBezTo>
                <a:cubicBezTo>
                  <a:pt x="34" y="149"/>
                  <a:pt x="37" y="150"/>
                  <a:pt x="35" y="147"/>
                </a:cubicBezTo>
                <a:cubicBezTo>
                  <a:pt x="34" y="144"/>
                  <a:pt x="38" y="141"/>
                  <a:pt x="34" y="143"/>
                </a:cubicBezTo>
                <a:cubicBezTo>
                  <a:pt x="31" y="144"/>
                  <a:pt x="35" y="150"/>
                  <a:pt x="31" y="153"/>
                </a:cubicBezTo>
                <a:cubicBezTo>
                  <a:pt x="22" y="161"/>
                  <a:pt x="20" y="160"/>
                  <a:pt x="11" y="149"/>
                </a:cubicBezTo>
                <a:cubicBezTo>
                  <a:pt x="2" y="136"/>
                  <a:pt x="6" y="143"/>
                  <a:pt x="12" y="141"/>
                </a:cubicBezTo>
                <a:cubicBezTo>
                  <a:pt x="20" y="139"/>
                  <a:pt x="19" y="133"/>
                  <a:pt x="14" y="136"/>
                </a:cubicBezTo>
                <a:cubicBezTo>
                  <a:pt x="11" y="139"/>
                  <a:pt x="5" y="135"/>
                  <a:pt x="3" y="132"/>
                </a:cubicBezTo>
                <a:cubicBezTo>
                  <a:pt x="2" y="129"/>
                  <a:pt x="0" y="130"/>
                  <a:pt x="0" y="129"/>
                </a:cubicBezTo>
                <a:cubicBezTo>
                  <a:pt x="0" y="124"/>
                  <a:pt x="6" y="127"/>
                  <a:pt x="5" y="12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65" name="Freeform 264"/>
          <p:cNvSpPr>
            <a:spLocks/>
          </p:cNvSpPr>
          <p:nvPr/>
        </p:nvSpPr>
        <p:spPr bwMode="auto">
          <a:xfrm>
            <a:off x="6310737" y="3549345"/>
            <a:ext cx="217754" cy="133265"/>
          </a:xfrm>
          <a:custGeom>
            <a:avLst/>
            <a:gdLst>
              <a:gd name="T0" fmla="*/ 33 w 68"/>
              <a:gd name="T1" fmla="*/ 12 h 45"/>
              <a:gd name="T2" fmla="*/ 12 w 68"/>
              <a:gd name="T3" fmla="*/ 41 h 45"/>
              <a:gd name="T4" fmla="*/ 12 w 68"/>
              <a:gd name="T5" fmla="*/ 60 h 45"/>
              <a:gd name="T6" fmla="*/ 23 w 68"/>
              <a:gd name="T7" fmla="*/ 75 h 45"/>
              <a:gd name="T8" fmla="*/ 52 w 68"/>
              <a:gd name="T9" fmla="*/ 101 h 45"/>
              <a:gd name="T10" fmla="*/ 76 w 68"/>
              <a:gd name="T11" fmla="*/ 112 h 45"/>
              <a:gd name="T12" fmla="*/ 87 w 68"/>
              <a:gd name="T13" fmla="*/ 116 h 45"/>
              <a:gd name="T14" fmla="*/ 120 w 68"/>
              <a:gd name="T15" fmla="*/ 124 h 45"/>
              <a:gd name="T16" fmla="*/ 140 w 68"/>
              <a:gd name="T17" fmla="*/ 124 h 45"/>
              <a:gd name="T18" fmla="*/ 151 w 68"/>
              <a:gd name="T19" fmla="*/ 139 h 45"/>
              <a:gd name="T20" fmla="*/ 169 w 68"/>
              <a:gd name="T21" fmla="*/ 145 h 45"/>
              <a:gd name="T22" fmla="*/ 184 w 68"/>
              <a:gd name="T23" fmla="*/ 149 h 45"/>
              <a:gd name="T24" fmla="*/ 215 w 68"/>
              <a:gd name="T25" fmla="*/ 157 h 45"/>
              <a:gd name="T26" fmla="*/ 233 w 68"/>
              <a:gd name="T27" fmla="*/ 164 h 45"/>
              <a:gd name="T28" fmla="*/ 248 w 68"/>
              <a:gd name="T29" fmla="*/ 157 h 45"/>
              <a:gd name="T30" fmla="*/ 248 w 68"/>
              <a:gd name="T31" fmla="*/ 124 h 45"/>
              <a:gd name="T32" fmla="*/ 248 w 68"/>
              <a:gd name="T33" fmla="*/ 104 h 45"/>
              <a:gd name="T34" fmla="*/ 237 w 68"/>
              <a:gd name="T35" fmla="*/ 104 h 45"/>
              <a:gd name="T36" fmla="*/ 225 w 68"/>
              <a:gd name="T37" fmla="*/ 104 h 45"/>
              <a:gd name="T38" fmla="*/ 204 w 68"/>
              <a:gd name="T39" fmla="*/ 101 h 45"/>
              <a:gd name="T40" fmla="*/ 192 w 68"/>
              <a:gd name="T41" fmla="*/ 101 h 45"/>
              <a:gd name="T42" fmla="*/ 184 w 68"/>
              <a:gd name="T43" fmla="*/ 104 h 45"/>
              <a:gd name="T44" fmla="*/ 173 w 68"/>
              <a:gd name="T45" fmla="*/ 85 h 45"/>
              <a:gd name="T46" fmla="*/ 161 w 68"/>
              <a:gd name="T47" fmla="*/ 83 h 45"/>
              <a:gd name="T48" fmla="*/ 159 w 68"/>
              <a:gd name="T49" fmla="*/ 75 h 45"/>
              <a:gd name="T50" fmla="*/ 132 w 68"/>
              <a:gd name="T51" fmla="*/ 60 h 45"/>
              <a:gd name="T52" fmla="*/ 116 w 68"/>
              <a:gd name="T53" fmla="*/ 52 h 45"/>
              <a:gd name="T54" fmla="*/ 97 w 68"/>
              <a:gd name="T55" fmla="*/ 33 h 45"/>
              <a:gd name="T56" fmla="*/ 76 w 68"/>
              <a:gd name="T57" fmla="*/ 23 h 45"/>
              <a:gd name="T58" fmla="*/ 56 w 68"/>
              <a:gd name="T59" fmla="*/ 8 h 45"/>
              <a:gd name="T60" fmla="*/ 33 w 68"/>
              <a:gd name="T61" fmla="*/ 12 h 4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68"/>
              <a:gd name="T94" fmla="*/ 0 h 45"/>
              <a:gd name="T95" fmla="*/ 68 w 68"/>
              <a:gd name="T96" fmla="*/ 45 h 4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68" h="45">
                <a:moveTo>
                  <a:pt x="9" y="3"/>
                </a:moveTo>
                <a:cubicBezTo>
                  <a:pt x="2" y="8"/>
                  <a:pt x="6" y="9"/>
                  <a:pt x="3" y="11"/>
                </a:cubicBezTo>
                <a:cubicBezTo>
                  <a:pt x="2" y="14"/>
                  <a:pt x="5" y="14"/>
                  <a:pt x="3" y="16"/>
                </a:cubicBezTo>
                <a:cubicBezTo>
                  <a:pt x="0" y="17"/>
                  <a:pt x="5" y="22"/>
                  <a:pt x="6" y="20"/>
                </a:cubicBezTo>
                <a:cubicBezTo>
                  <a:pt x="6" y="17"/>
                  <a:pt x="11" y="23"/>
                  <a:pt x="14" y="27"/>
                </a:cubicBezTo>
                <a:cubicBezTo>
                  <a:pt x="19" y="30"/>
                  <a:pt x="15" y="25"/>
                  <a:pt x="20" y="30"/>
                </a:cubicBezTo>
                <a:cubicBezTo>
                  <a:pt x="23" y="33"/>
                  <a:pt x="22" y="28"/>
                  <a:pt x="23" y="31"/>
                </a:cubicBezTo>
                <a:cubicBezTo>
                  <a:pt x="25" y="34"/>
                  <a:pt x="29" y="31"/>
                  <a:pt x="32" y="33"/>
                </a:cubicBezTo>
                <a:cubicBezTo>
                  <a:pt x="34" y="34"/>
                  <a:pt x="32" y="31"/>
                  <a:pt x="37" y="33"/>
                </a:cubicBezTo>
                <a:cubicBezTo>
                  <a:pt x="42" y="36"/>
                  <a:pt x="37" y="37"/>
                  <a:pt x="40" y="37"/>
                </a:cubicBezTo>
                <a:cubicBezTo>
                  <a:pt x="45" y="39"/>
                  <a:pt x="42" y="40"/>
                  <a:pt x="45" y="39"/>
                </a:cubicBezTo>
                <a:cubicBezTo>
                  <a:pt x="48" y="37"/>
                  <a:pt x="46" y="42"/>
                  <a:pt x="49" y="40"/>
                </a:cubicBezTo>
                <a:cubicBezTo>
                  <a:pt x="52" y="39"/>
                  <a:pt x="54" y="45"/>
                  <a:pt x="57" y="42"/>
                </a:cubicBezTo>
                <a:cubicBezTo>
                  <a:pt x="60" y="40"/>
                  <a:pt x="57" y="45"/>
                  <a:pt x="62" y="44"/>
                </a:cubicBezTo>
                <a:cubicBezTo>
                  <a:pt x="66" y="42"/>
                  <a:pt x="65" y="45"/>
                  <a:pt x="66" y="42"/>
                </a:cubicBezTo>
                <a:cubicBezTo>
                  <a:pt x="68" y="37"/>
                  <a:pt x="65" y="37"/>
                  <a:pt x="66" y="33"/>
                </a:cubicBezTo>
                <a:cubicBezTo>
                  <a:pt x="68" y="28"/>
                  <a:pt x="68" y="30"/>
                  <a:pt x="66" y="28"/>
                </a:cubicBezTo>
                <a:cubicBezTo>
                  <a:pt x="66" y="28"/>
                  <a:pt x="65" y="28"/>
                  <a:pt x="63" y="28"/>
                </a:cubicBezTo>
                <a:cubicBezTo>
                  <a:pt x="63" y="30"/>
                  <a:pt x="63" y="28"/>
                  <a:pt x="60" y="28"/>
                </a:cubicBezTo>
                <a:cubicBezTo>
                  <a:pt x="58" y="30"/>
                  <a:pt x="55" y="23"/>
                  <a:pt x="54" y="27"/>
                </a:cubicBezTo>
                <a:cubicBezTo>
                  <a:pt x="54" y="28"/>
                  <a:pt x="52" y="28"/>
                  <a:pt x="51" y="27"/>
                </a:cubicBezTo>
                <a:cubicBezTo>
                  <a:pt x="49" y="23"/>
                  <a:pt x="51" y="28"/>
                  <a:pt x="49" y="28"/>
                </a:cubicBezTo>
                <a:cubicBezTo>
                  <a:pt x="48" y="28"/>
                  <a:pt x="48" y="23"/>
                  <a:pt x="46" y="23"/>
                </a:cubicBezTo>
                <a:cubicBezTo>
                  <a:pt x="43" y="23"/>
                  <a:pt x="42" y="25"/>
                  <a:pt x="43" y="22"/>
                </a:cubicBezTo>
                <a:cubicBezTo>
                  <a:pt x="43" y="20"/>
                  <a:pt x="43" y="20"/>
                  <a:pt x="42" y="20"/>
                </a:cubicBezTo>
                <a:cubicBezTo>
                  <a:pt x="40" y="22"/>
                  <a:pt x="35" y="19"/>
                  <a:pt x="35" y="16"/>
                </a:cubicBezTo>
                <a:cubicBezTo>
                  <a:pt x="35" y="12"/>
                  <a:pt x="34" y="14"/>
                  <a:pt x="31" y="14"/>
                </a:cubicBezTo>
                <a:cubicBezTo>
                  <a:pt x="29" y="16"/>
                  <a:pt x="28" y="9"/>
                  <a:pt x="26" y="9"/>
                </a:cubicBezTo>
                <a:cubicBezTo>
                  <a:pt x="23" y="9"/>
                  <a:pt x="23" y="6"/>
                  <a:pt x="20" y="6"/>
                </a:cubicBezTo>
                <a:cubicBezTo>
                  <a:pt x="17" y="5"/>
                  <a:pt x="22" y="3"/>
                  <a:pt x="15" y="2"/>
                </a:cubicBezTo>
                <a:cubicBezTo>
                  <a:pt x="11" y="0"/>
                  <a:pt x="12" y="9"/>
                  <a:pt x="9"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66" name="Freeform 265"/>
          <p:cNvSpPr>
            <a:spLocks/>
          </p:cNvSpPr>
          <p:nvPr/>
        </p:nvSpPr>
        <p:spPr bwMode="auto">
          <a:xfrm>
            <a:off x="6543338" y="3625064"/>
            <a:ext cx="82483" cy="46946"/>
          </a:xfrm>
          <a:custGeom>
            <a:avLst/>
            <a:gdLst>
              <a:gd name="T0" fmla="*/ 10 w 30"/>
              <a:gd name="T1" fmla="*/ 36 h 20"/>
              <a:gd name="T2" fmla="*/ 20 w 30"/>
              <a:gd name="T3" fmla="*/ 50 h 20"/>
              <a:gd name="T4" fmla="*/ 46 w 30"/>
              <a:gd name="T5" fmla="*/ 50 h 20"/>
              <a:gd name="T6" fmla="*/ 70 w 30"/>
              <a:gd name="T7" fmla="*/ 50 h 20"/>
              <a:gd name="T8" fmla="*/ 85 w 30"/>
              <a:gd name="T9" fmla="*/ 50 h 20"/>
              <a:gd name="T10" fmla="*/ 95 w 30"/>
              <a:gd name="T11" fmla="*/ 43 h 20"/>
              <a:gd name="T12" fmla="*/ 88 w 30"/>
              <a:gd name="T13" fmla="*/ 33 h 20"/>
              <a:gd name="T14" fmla="*/ 78 w 30"/>
              <a:gd name="T15" fmla="*/ 23 h 20"/>
              <a:gd name="T16" fmla="*/ 75 w 30"/>
              <a:gd name="T17" fmla="*/ 12 h 20"/>
              <a:gd name="T18" fmla="*/ 66 w 30"/>
              <a:gd name="T19" fmla="*/ 12 h 20"/>
              <a:gd name="T20" fmla="*/ 49 w 30"/>
              <a:gd name="T21" fmla="*/ 9 h 20"/>
              <a:gd name="T22" fmla="*/ 29 w 30"/>
              <a:gd name="T23" fmla="*/ 12 h 20"/>
              <a:gd name="T24" fmla="*/ 20 w 30"/>
              <a:gd name="T25" fmla="*/ 23 h 20"/>
              <a:gd name="T26" fmla="*/ 10 w 30"/>
              <a:gd name="T27" fmla="*/ 36 h 2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0"/>
              <a:gd name="T43" fmla="*/ 0 h 20"/>
              <a:gd name="T44" fmla="*/ 30 w 30"/>
              <a:gd name="T45" fmla="*/ 20 h 2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0" h="20">
                <a:moveTo>
                  <a:pt x="3" y="12"/>
                </a:moveTo>
                <a:cubicBezTo>
                  <a:pt x="0" y="14"/>
                  <a:pt x="5" y="17"/>
                  <a:pt x="6" y="17"/>
                </a:cubicBezTo>
                <a:cubicBezTo>
                  <a:pt x="9" y="15"/>
                  <a:pt x="9" y="20"/>
                  <a:pt x="14" y="17"/>
                </a:cubicBezTo>
                <a:cubicBezTo>
                  <a:pt x="18" y="15"/>
                  <a:pt x="17" y="20"/>
                  <a:pt x="21" y="17"/>
                </a:cubicBezTo>
                <a:cubicBezTo>
                  <a:pt x="26" y="15"/>
                  <a:pt x="24" y="19"/>
                  <a:pt x="26" y="17"/>
                </a:cubicBezTo>
                <a:cubicBezTo>
                  <a:pt x="27" y="15"/>
                  <a:pt x="29" y="19"/>
                  <a:pt x="29" y="15"/>
                </a:cubicBezTo>
                <a:cubicBezTo>
                  <a:pt x="27" y="12"/>
                  <a:pt x="30" y="9"/>
                  <a:pt x="27" y="11"/>
                </a:cubicBezTo>
                <a:cubicBezTo>
                  <a:pt x="24" y="11"/>
                  <a:pt x="24" y="8"/>
                  <a:pt x="24" y="8"/>
                </a:cubicBezTo>
                <a:cubicBezTo>
                  <a:pt x="26" y="4"/>
                  <a:pt x="24" y="4"/>
                  <a:pt x="23" y="4"/>
                </a:cubicBezTo>
                <a:cubicBezTo>
                  <a:pt x="21" y="3"/>
                  <a:pt x="21" y="6"/>
                  <a:pt x="20" y="4"/>
                </a:cubicBezTo>
                <a:cubicBezTo>
                  <a:pt x="18" y="3"/>
                  <a:pt x="14" y="4"/>
                  <a:pt x="15" y="3"/>
                </a:cubicBezTo>
                <a:cubicBezTo>
                  <a:pt x="17" y="1"/>
                  <a:pt x="11" y="0"/>
                  <a:pt x="9" y="4"/>
                </a:cubicBezTo>
                <a:cubicBezTo>
                  <a:pt x="8" y="8"/>
                  <a:pt x="6" y="4"/>
                  <a:pt x="6" y="8"/>
                </a:cubicBezTo>
                <a:cubicBezTo>
                  <a:pt x="5" y="11"/>
                  <a:pt x="5" y="9"/>
                  <a:pt x="3" y="1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67" name="Freeform 266"/>
          <p:cNvSpPr>
            <a:spLocks/>
          </p:cNvSpPr>
          <p:nvPr/>
        </p:nvSpPr>
        <p:spPr bwMode="auto">
          <a:xfrm>
            <a:off x="6513645" y="3668981"/>
            <a:ext cx="123724" cy="186268"/>
          </a:xfrm>
          <a:custGeom>
            <a:avLst/>
            <a:gdLst>
              <a:gd name="T0" fmla="*/ 33 w 39"/>
              <a:gd name="T1" fmla="*/ 156 h 63"/>
              <a:gd name="T2" fmla="*/ 33 w 39"/>
              <a:gd name="T3" fmla="*/ 133 h 63"/>
              <a:gd name="T4" fmla="*/ 29 w 39"/>
              <a:gd name="T5" fmla="*/ 119 h 63"/>
              <a:gd name="T6" fmla="*/ 29 w 39"/>
              <a:gd name="T7" fmla="*/ 100 h 63"/>
              <a:gd name="T8" fmla="*/ 12 w 39"/>
              <a:gd name="T9" fmla="*/ 76 h 63"/>
              <a:gd name="T10" fmla="*/ 23 w 39"/>
              <a:gd name="T11" fmla="*/ 57 h 63"/>
              <a:gd name="T12" fmla="*/ 33 w 39"/>
              <a:gd name="T13" fmla="*/ 49 h 63"/>
              <a:gd name="T14" fmla="*/ 29 w 39"/>
              <a:gd name="T15" fmla="*/ 45 h 63"/>
              <a:gd name="T16" fmla="*/ 12 w 39"/>
              <a:gd name="T17" fmla="*/ 35 h 63"/>
              <a:gd name="T18" fmla="*/ 23 w 39"/>
              <a:gd name="T19" fmla="*/ 12 h 63"/>
              <a:gd name="T20" fmla="*/ 23 w 39"/>
              <a:gd name="T21" fmla="*/ 4 h 63"/>
              <a:gd name="T22" fmla="*/ 40 w 39"/>
              <a:gd name="T23" fmla="*/ 12 h 63"/>
              <a:gd name="T24" fmla="*/ 56 w 39"/>
              <a:gd name="T25" fmla="*/ 23 h 63"/>
              <a:gd name="T26" fmla="*/ 63 w 39"/>
              <a:gd name="T27" fmla="*/ 49 h 63"/>
              <a:gd name="T28" fmla="*/ 140 w 39"/>
              <a:gd name="T29" fmla="*/ 64 h 63"/>
              <a:gd name="T30" fmla="*/ 129 w 39"/>
              <a:gd name="T31" fmla="*/ 76 h 63"/>
              <a:gd name="T32" fmla="*/ 100 w 39"/>
              <a:gd name="T33" fmla="*/ 119 h 63"/>
              <a:gd name="T34" fmla="*/ 121 w 39"/>
              <a:gd name="T35" fmla="*/ 121 h 63"/>
              <a:gd name="T36" fmla="*/ 133 w 39"/>
              <a:gd name="T37" fmla="*/ 121 h 63"/>
              <a:gd name="T38" fmla="*/ 140 w 39"/>
              <a:gd name="T39" fmla="*/ 184 h 63"/>
              <a:gd name="T40" fmla="*/ 129 w 39"/>
              <a:gd name="T41" fmla="*/ 217 h 63"/>
              <a:gd name="T42" fmla="*/ 129 w 39"/>
              <a:gd name="T43" fmla="*/ 217 h 63"/>
              <a:gd name="T44" fmla="*/ 121 w 39"/>
              <a:gd name="T45" fmla="*/ 199 h 63"/>
              <a:gd name="T46" fmla="*/ 121 w 39"/>
              <a:gd name="T47" fmla="*/ 184 h 63"/>
              <a:gd name="T48" fmla="*/ 108 w 39"/>
              <a:gd name="T49" fmla="*/ 152 h 63"/>
              <a:gd name="T50" fmla="*/ 88 w 39"/>
              <a:gd name="T51" fmla="*/ 144 h 63"/>
              <a:gd name="T52" fmla="*/ 85 w 39"/>
              <a:gd name="T53" fmla="*/ 121 h 63"/>
              <a:gd name="T54" fmla="*/ 77 w 39"/>
              <a:gd name="T55" fmla="*/ 129 h 63"/>
              <a:gd name="T56" fmla="*/ 85 w 39"/>
              <a:gd name="T57" fmla="*/ 156 h 63"/>
              <a:gd name="T58" fmla="*/ 67 w 39"/>
              <a:gd name="T59" fmla="*/ 187 h 63"/>
              <a:gd name="T60" fmla="*/ 56 w 39"/>
              <a:gd name="T61" fmla="*/ 187 h 63"/>
              <a:gd name="T62" fmla="*/ 40 w 39"/>
              <a:gd name="T63" fmla="*/ 184 h 63"/>
              <a:gd name="T64" fmla="*/ 33 w 39"/>
              <a:gd name="T65" fmla="*/ 156 h 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
              <a:gd name="T100" fmla="*/ 0 h 63"/>
              <a:gd name="T101" fmla="*/ 39 w 39"/>
              <a:gd name="T102" fmla="*/ 63 h 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 h="63">
                <a:moveTo>
                  <a:pt x="9" y="41"/>
                </a:moveTo>
                <a:cubicBezTo>
                  <a:pt x="9" y="35"/>
                  <a:pt x="11" y="35"/>
                  <a:pt x="9" y="35"/>
                </a:cubicBezTo>
                <a:cubicBezTo>
                  <a:pt x="6" y="35"/>
                  <a:pt x="9" y="34"/>
                  <a:pt x="8" y="31"/>
                </a:cubicBezTo>
                <a:cubicBezTo>
                  <a:pt x="5" y="29"/>
                  <a:pt x="9" y="31"/>
                  <a:pt x="8" y="26"/>
                </a:cubicBezTo>
                <a:cubicBezTo>
                  <a:pt x="8" y="21"/>
                  <a:pt x="2" y="24"/>
                  <a:pt x="3" y="20"/>
                </a:cubicBezTo>
                <a:cubicBezTo>
                  <a:pt x="3" y="15"/>
                  <a:pt x="6" y="20"/>
                  <a:pt x="6" y="15"/>
                </a:cubicBezTo>
                <a:cubicBezTo>
                  <a:pt x="5" y="12"/>
                  <a:pt x="12" y="17"/>
                  <a:pt x="9" y="13"/>
                </a:cubicBezTo>
                <a:cubicBezTo>
                  <a:pt x="9" y="12"/>
                  <a:pt x="9" y="12"/>
                  <a:pt x="8" y="12"/>
                </a:cubicBezTo>
                <a:cubicBezTo>
                  <a:pt x="6" y="12"/>
                  <a:pt x="6" y="9"/>
                  <a:pt x="3" y="9"/>
                </a:cubicBezTo>
                <a:cubicBezTo>
                  <a:pt x="0" y="7"/>
                  <a:pt x="8" y="3"/>
                  <a:pt x="6" y="3"/>
                </a:cubicBezTo>
                <a:cubicBezTo>
                  <a:pt x="5" y="1"/>
                  <a:pt x="5" y="0"/>
                  <a:pt x="6" y="1"/>
                </a:cubicBezTo>
                <a:cubicBezTo>
                  <a:pt x="8" y="1"/>
                  <a:pt x="6" y="6"/>
                  <a:pt x="11" y="3"/>
                </a:cubicBezTo>
                <a:cubicBezTo>
                  <a:pt x="12" y="3"/>
                  <a:pt x="14" y="10"/>
                  <a:pt x="15" y="6"/>
                </a:cubicBezTo>
                <a:cubicBezTo>
                  <a:pt x="17" y="3"/>
                  <a:pt x="17" y="9"/>
                  <a:pt x="17" y="13"/>
                </a:cubicBezTo>
                <a:cubicBezTo>
                  <a:pt x="17" y="17"/>
                  <a:pt x="35" y="13"/>
                  <a:pt x="38" y="17"/>
                </a:cubicBezTo>
                <a:cubicBezTo>
                  <a:pt x="39" y="20"/>
                  <a:pt x="35" y="15"/>
                  <a:pt x="35" y="20"/>
                </a:cubicBezTo>
                <a:cubicBezTo>
                  <a:pt x="35" y="26"/>
                  <a:pt x="26" y="24"/>
                  <a:pt x="27" y="31"/>
                </a:cubicBezTo>
                <a:cubicBezTo>
                  <a:pt x="29" y="38"/>
                  <a:pt x="32" y="40"/>
                  <a:pt x="33" y="32"/>
                </a:cubicBezTo>
                <a:cubicBezTo>
                  <a:pt x="33" y="29"/>
                  <a:pt x="36" y="29"/>
                  <a:pt x="36" y="32"/>
                </a:cubicBezTo>
                <a:cubicBezTo>
                  <a:pt x="35" y="38"/>
                  <a:pt x="38" y="38"/>
                  <a:pt x="38" y="48"/>
                </a:cubicBezTo>
                <a:cubicBezTo>
                  <a:pt x="39" y="63"/>
                  <a:pt x="35" y="46"/>
                  <a:pt x="35" y="57"/>
                </a:cubicBezTo>
                <a:cubicBezTo>
                  <a:pt x="36" y="60"/>
                  <a:pt x="35" y="59"/>
                  <a:pt x="35" y="57"/>
                </a:cubicBezTo>
                <a:cubicBezTo>
                  <a:pt x="33" y="55"/>
                  <a:pt x="33" y="54"/>
                  <a:pt x="33" y="52"/>
                </a:cubicBezTo>
                <a:cubicBezTo>
                  <a:pt x="35" y="51"/>
                  <a:pt x="33" y="51"/>
                  <a:pt x="33" y="48"/>
                </a:cubicBezTo>
                <a:cubicBezTo>
                  <a:pt x="30" y="41"/>
                  <a:pt x="30" y="38"/>
                  <a:pt x="29" y="40"/>
                </a:cubicBezTo>
                <a:cubicBezTo>
                  <a:pt x="26" y="43"/>
                  <a:pt x="24" y="41"/>
                  <a:pt x="24" y="38"/>
                </a:cubicBezTo>
                <a:cubicBezTo>
                  <a:pt x="23" y="35"/>
                  <a:pt x="23" y="31"/>
                  <a:pt x="23" y="32"/>
                </a:cubicBezTo>
                <a:cubicBezTo>
                  <a:pt x="21" y="34"/>
                  <a:pt x="21" y="32"/>
                  <a:pt x="21" y="34"/>
                </a:cubicBezTo>
                <a:cubicBezTo>
                  <a:pt x="23" y="37"/>
                  <a:pt x="21" y="38"/>
                  <a:pt x="23" y="41"/>
                </a:cubicBezTo>
                <a:cubicBezTo>
                  <a:pt x="23" y="45"/>
                  <a:pt x="20" y="51"/>
                  <a:pt x="18" y="49"/>
                </a:cubicBezTo>
                <a:cubicBezTo>
                  <a:pt x="17" y="46"/>
                  <a:pt x="15" y="52"/>
                  <a:pt x="15" y="49"/>
                </a:cubicBezTo>
                <a:cubicBezTo>
                  <a:pt x="14" y="48"/>
                  <a:pt x="12" y="52"/>
                  <a:pt x="11" y="48"/>
                </a:cubicBezTo>
                <a:cubicBezTo>
                  <a:pt x="11" y="46"/>
                  <a:pt x="11" y="45"/>
                  <a:pt x="9" y="4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68" name="Freeform 267"/>
          <p:cNvSpPr>
            <a:spLocks/>
          </p:cNvSpPr>
          <p:nvPr/>
        </p:nvSpPr>
        <p:spPr bwMode="auto">
          <a:xfrm>
            <a:off x="5822439" y="3296445"/>
            <a:ext cx="364574" cy="298332"/>
          </a:xfrm>
          <a:custGeom>
            <a:avLst/>
            <a:gdLst>
              <a:gd name="T0" fmla="*/ 23 w 114"/>
              <a:gd name="T1" fmla="*/ 124 h 102"/>
              <a:gd name="T2" fmla="*/ 0 w 114"/>
              <a:gd name="T3" fmla="*/ 188 h 102"/>
              <a:gd name="T4" fmla="*/ 12 w 114"/>
              <a:gd name="T5" fmla="*/ 280 h 102"/>
              <a:gd name="T6" fmla="*/ 37 w 114"/>
              <a:gd name="T7" fmla="*/ 301 h 102"/>
              <a:gd name="T8" fmla="*/ 12 w 114"/>
              <a:gd name="T9" fmla="*/ 353 h 102"/>
              <a:gd name="T10" fmla="*/ 109 w 114"/>
              <a:gd name="T11" fmla="*/ 365 h 102"/>
              <a:gd name="T12" fmla="*/ 176 w 114"/>
              <a:gd name="T13" fmla="*/ 332 h 102"/>
              <a:gd name="T14" fmla="*/ 221 w 114"/>
              <a:gd name="T15" fmla="*/ 283 h 102"/>
              <a:gd name="T16" fmla="*/ 260 w 114"/>
              <a:gd name="T17" fmla="*/ 280 h 102"/>
              <a:gd name="T18" fmla="*/ 264 w 114"/>
              <a:gd name="T19" fmla="*/ 241 h 102"/>
              <a:gd name="T20" fmla="*/ 285 w 114"/>
              <a:gd name="T21" fmla="*/ 200 h 102"/>
              <a:gd name="T22" fmla="*/ 320 w 114"/>
              <a:gd name="T23" fmla="*/ 173 h 102"/>
              <a:gd name="T24" fmla="*/ 328 w 114"/>
              <a:gd name="T25" fmla="*/ 124 h 102"/>
              <a:gd name="T26" fmla="*/ 361 w 114"/>
              <a:gd name="T27" fmla="*/ 80 h 102"/>
              <a:gd name="T28" fmla="*/ 417 w 114"/>
              <a:gd name="T29" fmla="*/ 60 h 102"/>
              <a:gd name="T30" fmla="*/ 425 w 114"/>
              <a:gd name="T31" fmla="*/ 56 h 102"/>
              <a:gd name="T32" fmla="*/ 405 w 114"/>
              <a:gd name="T33" fmla="*/ 49 h 102"/>
              <a:gd name="T34" fmla="*/ 395 w 114"/>
              <a:gd name="T35" fmla="*/ 49 h 102"/>
              <a:gd name="T36" fmla="*/ 380 w 114"/>
              <a:gd name="T37" fmla="*/ 49 h 102"/>
              <a:gd name="T38" fmla="*/ 364 w 114"/>
              <a:gd name="T39" fmla="*/ 60 h 102"/>
              <a:gd name="T40" fmla="*/ 341 w 114"/>
              <a:gd name="T41" fmla="*/ 72 h 102"/>
              <a:gd name="T42" fmla="*/ 332 w 114"/>
              <a:gd name="T43" fmla="*/ 37 h 102"/>
              <a:gd name="T44" fmla="*/ 320 w 114"/>
              <a:gd name="T45" fmla="*/ 27 h 102"/>
              <a:gd name="T46" fmla="*/ 316 w 114"/>
              <a:gd name="T47" fmla="*/ 8 h 102"/>
              <a:gd name="T48" fmla="*/ 293 w 114"/>
              <a:gd name="T49" fmla="*/ 27 h 102"/>
              <a:gd name="T50" fmla="*/ 293 w 114"/>
              <a:gd name="T51" fmla="*/ 41 h 102"/>
              <a:gd name="T52" fmla="*/ 271 w 114"/>
              <a:gd name="T53" fmla="*/ 41 h 102"/>
              <a:gd name="T54" fmla="*/ 264 w 114"/>
              <a:gd name="T55" fmla="*/ 60 h 102"/>
              <a:gd name="T56" fmla="*/ 252 w 114"/>
              <a:gd name="T57" fmla="*/ 56 h 102"/>
              <a:gd name="T58" fmla="*/ 229 w 114"/>
              <a:gd name="T59" fmla="*/ 60 h 102"/>
              <a:gd name="T60" fmla="*/ 217 w 114"/>
              <a:gd name="T61" fmla="*/ 60 h 102"/>
              <a:gd name="T62" fmla="*/ 207 w 114"/>
              <a:gd name="T63" fmla="*/ 56 h 102"/>
              <a:gd name="T64" fmla="*/ 184 w 114"/>
              <a:gd name="T65" fmla="*/ 49 h 102"/>
              <a:gd name="T66" fmla="*/ 153 w 114"/>
              <a:gd name="T67" fmla="*/ 49 h 102"/>
              <a:gd name="T68" fmla="*/ 124 w 114"/>
              <a:gd name="T69" fmla="*/ 80 h 102"/>
              <a:gd name="T70" fmla="*/ 91 w 114"/>
              <a:gd name="T71" fmla="*/ 105 h 102"/>
              <a:gd name="T72" fmla="*/ 64 w 114"/>
              <a:gd name="T73" fmla="*/ 136 h 102"/>
              <a:gd name="T74" fmla="*/ 37 w 114"/>
              <a:gd name="T75" fmla="*/ 132 h 102"/>
              <a:gd name="T76" fmla="*/ 23 w 114"/>
              <a:gd name="T77" fmla="*/ 124 h 1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14"/>
              <a:gd name="T118" fmla="*/ 0 h 102"/>
              <a:gd name="T119" fmla="*/ 114 w 114"/>
              <a:gd name="T120" fmla="*/ 102 h 10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14" h="102">
                <a:moveTo>
                  <a:pt x="6" y="33"/>
                </a:moveTo>
                <a:cubicBezTo>
                  <a:pt x="4" y="47"/>
                  <a:pt x="0" y="43"/>
                  <a:pt x="0" y="50"/>
                </a:cubicBezTo>
                <a:cubicBezTo>
                  <a:pt x="1" y="58"/>
                  <a:pt x="3" y="66"/>
                  <a:pt x="3" y="74"/>
                </a:cubicBezTo>
                <a:cubicBezTo>
                  <a:pt x="1" y="81"/>
                  <a:pt x="10" y="74"/>
                  <a:pt x="10" y="80"/>
                </a:cubicBezTo>
                <a:cubicBezTo>
                  <a:pt x="12" y="86"/>
                  <a:pt x="3" y="89"/>
                  <a:pt x="3" y="94"/>
                </a:cubicBezTo>
                <a:cubicBezTo>
                  <a:pt x="7" y="92"/>
                  <a:pt x="14" y="102"/>
                  <a:pt x="29" y="97"/>
                </a:cubicBezTo>
                <a:cubicBezTo>
                  <a:pt x="46" y="94"/>
                  <a:pt x="47" y="94"/>
                  <a:pt x="47" y="88"/>
                </a:cubicBezTo>
                <a:cubicBezTo>
                  <a:pt x="46" y="80"/>
                  <a:pt x="55" y="78"/>
                  <a:pt x="59" y="75"/>
                </a:cubicBezTo>
                <a:cubicBezTo>
                  <a:pt x="64" y="70"/>
                  <a:pt x="67" y="77"/>
                  <a:pt x="69" y="74"/>
                </a:cubicBezTo>
                <a:cubicBezTo>
                  <a:pt x="70" y="72"/>
                  <a:pt x="69" y="70"/>
                  <a:pt x="70" y="64"/>
                </a:cubicBezTo>
                <a:cubicBezTo>
                  <a:pt x="73" y="56"/>
                  <a:pt x="81" y="61"/>
                  <a:pt x="76" y="53"/>
                </a:cubicBezTo>
                <a:cubicBezTo>
                  <a:pt x="70" y="44"/>
                  <a:pt x="85" y="55"/>
                  <a:pt x="85" y="46"/>
                </a:cubicBezTo>
                <a:cubicBezTo>
                  <a:pt x="85" y="41"/>
                  <a:pt x="90" y="39"/>
                  <a:pt x="87" y="33"/>
                </a:cubicBezTo>
                <a:cubicBezTo>
                  <a:pt x="84" y="27"/>
                  <a:pt x="85" y="24"/>
                  <a:pt x="96" y="21"/>
                </a:cubicBezTo>
                <a:cubicBezTo>
                  <a:pt x="105" y="16"/>
                  <a:pt x="108" y="22"/>
                  <a:pt x="111" y="16"/>
                </a:cubicBezTo>
                <a:cubicBezTo>
                  <a:pt x="110" y="16"/>
                  <a:pt x="110" y="15"/>
                  <a:pt x="113" y="15"/>
                </a:cubicBezTo>
                <a:cubicBezTo>
                  <a:pt x="114" y="13"/>
                  <a:pt x="111" y="11"/>
                  <a:pt x="108" y="13"/>
                </a:cubicBezTo>
                <a:cubicBezTo>
                  <a:pt x="105" y="16"/>
                  <a:pt x="104" y="16"/>
                  <a:pt x="105" y="13"/>
                </a:cubicBezTo>
                <a:cubicBezTo>
                  <a:pt x="107" y="11"/>
                  <a:pt x="102" y="11"/>
                  <a:pt x="101" y="13"/>
                </a:cubicBezTo>
                <a:cubicBezTo>
                  <a:pt x="99" y="15"/>
                  <a:pt x="97" y="15"/>
                  <a:pt x="97" y="16"/>
                </a:cubicBezTo>
                <a:cubicBezTo>
                  <a:pt x="97" y="18"/>
                  <a:pt x="94" y="18"/>
                  <a:pt x="91" y="19"/>
                </a:cubicBezTo>
                <a:cubicBezTo>
                  <a:pt x="88" y="22"/>
                  <a:pt x="87" y="19"/>
                  <a:pt x="88" y="10"/>
                </a:cubicBezTo>
                <a:cubicBezTo>
                  <a:pt x="88" y="4"/>
                  <a:pt x="87" y="8"/>
                  <a:pt x="85" y="7"/>
                </a:cubicBezTo>
                <a:cubicBezTo>
                  <a:pt x="85" y="5"/>
                  <a:pt x="88" y="4"/>
                  <a:pt x="84" y="2"/>
                </a:cubicBezTo>
                <a:cubicBezTo>
                  <a:pt x="79" y="0"/>
                  <a:pt x="81" y="5"/>
                  <a:pt x="78" y="7"/>
                </a:cubicBezTo>
                <a:cubicBezTo>
                  <a:pt x="76" y="8"/>
                  <a:pt x="79" y="10"/>
                  <a:pt x="78" y="11"/>
                </a:cubicBezTo>
                <a:cubicBezTo>
                  <a:pt x="76" y="13"/>
                  <a:pt x="75" y="10"/>
                  <a:pt x="72" y="11"/>
                </a:cubicBezTo>
                <a:cubicBezTo>
                  <a:pt x="70" y="13"/>
                  <a:pt x="72" y="16"/>
                  <a:pt x="70" y="16"/>
                </a:cubicBezTo>
                <a:cubicBezTo>
                  <a:pt x="70" y="16"/>
                  <a:pt x="69" y="13"/>
                  <a:pt x="67" y="15"/>
                </a:cubicBezTo>
                <a:cubicBezTo>
                  <a:pt x="64" y="15"/>
                  <a:pt x="62" y="15"/>
                  <a:pt x="61" y="16"/>
                </a:cubicBezTo>
                <a:cubicBezTo>
                  <a:pt x="61" y="19"/>
                  <a:pt x="59" y="19"/>
                  <a:pt x="58" y="16"/>
                </a:cubicBezTo>
                <a:cubicBezTo>
                  <a:pt x="56" y="15"/>
                  <a:pt x="56" y="15"/>
                  <a:pt x="55" y="15"/>
                </a:cubicBezTo>
                <a:cubicBezTo>
                  <a:pt x="53" y="16"/>
                  <a:pt x="53" y="11"/>
                  <a:pt x="49" y="13"/>
                </a:cubicBezTo>
                <a:cubicBezTo>
                  <a:pt x="44" y="15"/>
                  <a:pt x="43" y="10"/>
                  <a:pt x="41" y="13"/>
                </a:cubicBezTo>
                <a:cubicBezTo>
                  <a:pt x="38" y="16"/>
                  <a:pt x="35" y="13"/>
                  <a:pt x="33" y="21"/>
                </a:cubicBezTo>
                <a:cubicBezTo>
                  <a:pt x="32" y="28"/>
                  <a:pt x="27" y="27"/>
                  <a:pt x="24" y="28"/>
                </a:cubicBezTo>
                <a:cubicBezTo>
                  <a:pt x="21" y="30"/>
                  <a:pt x="21" y="35"/>
                  <a:pt x="17" y="36"/>
                </a:cubicBezTo>
                <a:cubicBezTo>
                  <a:pt x="12" y="38"/>
                  <a:pt x="15" y="33"/>
                  <a:pt x="10" y="35"/>
                </a:cubicBezTo>
                <a:cubicBezTo>
                  <a:pt x="7" y="35"/>
                  <a:pt x="9" y="33"/>
                  <a:pt x="6" y="3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69" name="Freeform 268"/>
          <p:cNvSpPr>
            <a:spLocks/>
          </p:cNvSpPr>
          <p:nvPr/>
        </p:nvSpPr>
        <p:spPr bwMode="auto">
          <a:xfrm>
            <a:off x="5830687" y="3343390"/>
            <a:ext cx="427261" cy="416453"/>
          </a:xfrm>
          <a:custGeom>
            <a:avLst/>
            <a:gdLst>
              <a:gd name="T0" fmla="*/ 407 w 134"/>
              <a:gd name="T1" fmla="*/ 0 h 142"/>
              <a:gd name="T2" fmla="*/ 437 w 134"/>
              <a:gd name="T3" fmla="*/ 12 h 142"/>
              <a:gd name="T4" fmla="*/ 452 w 134"/>
              <a:gd name="T5" fmla="*/ 23 h 142"/>
              <a:gd name="T6" fmla="*/ 452 w 134"/>
              <a:gd name="T7" fmla="*/ 45 h 142"/>
              <a:gd name="T8" fmla="*/ 471 w 134"/>
              <a:gd name="T9" fmla="*/ 52 h 142"/>
              <a:gd name="T10" fmla="*/ 504 w 134"/>
              <a:gd name="T11" fmla="*/ 64 h 142"/>
              <a:gd name="T12" fmla="*/ 471 w 134"/>
              <a:gd name="T13" fmla="*/ 93 h 142"/>
              <a:gd name="T14" fmla="*/ 429 w 134"/>
              <a:gd name="T15" fmla="*/ 105 h 142"/>
              <a:gd name="T16" fmla="*/ 388 w 134"/>
              <a:gd name="T17" fmla="*/ 112 h 142"/>
              <a:gd name="T18" fmla="*/ 396 w 134"/>
              <a:gd name="T19" fmla="*/ 124 h 142"/>
              <a:gd name="T20" fmla="*/ 396 w 134"/>
              <a:gd name="T21" fmla="*/ 139 h 142"/>
              <a:gd name="T22" fmla="*/ 396 w 134"/>
              <a:gd name="T23" fmla="*/ 165 h 142"/>
              <a:gd name="T24" fmla="*/ 407 w 134"/>
              <a:gd name="T25" fmla="*/ 176 h 142"/>
              <a:gd name="T26" fmla="*/ 417 w 134"/>
              <a:gd name="T27" fmla="*/ 188 h 142"/>
              <a:gd name="T28" fmla="*/ 417 w 134"/>
              <a:gd name="T29" fmla="*/ 203 h 142"/>
              <a:gd name="T30" fmla="*/ 396 w 134"/>
              <a:gd name="T31" fmla="*/ 260 h 142"/>
              <a:gd name="T32" fmla="*/ 384 w 134"/>
              <a:gd name="T33" fmla="*/ 281 h 142"/>
              <a:gd name="T34" fmla="*/ 353 w 134"/>
              <a:gd name="T35" fmla="*/ 325 h 142"/>
              <a:gd name="T36" fmla="*/ 340 w 134"/>
              <a:gd name="T37" fmla="*/ 349 h 142"/>
              <a:gd name="T38" fmla="*/ 324 w 134"/>
              <a:gd name="T39" fmla="*/ 368 h 142"/>
              <a:gd name="T40" fmla="*/ 289 w 134"/>
              <a:gd name="T41" fmla="*/ 368 h 142"/>
              <a:gd name="T42" fmla="*/ 268 w 134"/>
              <a:gd name="T43" fmla="*/ 385 h 142"/>
              <a:gd name="T44" fmla="*/ 268 w 134"/>
              <a:gd name="T45" fmla="*/ 412 h 142"/>
              <a:gd name="T46" fmla="*/ 285 w 134"/>
              <a:gd name="T47" fmla="*/ 449 h 142"/>
              <a:gd name="T48" fmla="*/ 305 w 134"/>
              <a:gd name="T49" fmla="*/ 484 h 142"/>
              <a:gd name="T50" fmla="*/ 305 w 134"/>
              <a:gd name="T51" fmla="*/ 504 h 142"/>
              <a:gd name="T52" fmla="*/ 289 w 134"/>
              <a:gd name="T53" fmla="*/ 505 h 142"/>
              <a:gd name="T54" fmla="*/ 276 w 134"/>
              <a:gd name="T55" fmla="*/ 505 h 142"/>
              <a:gd name="T56" fmla="*/ 252 w 134"/>
              <a:gd name="T57" fmla="*/ 505 h 142"/>
              <a:gd name="T58" fmla="*/ 233 w 134"/>
              <a:gd name="T59" fmla="*/ 513 h 142"/>
              <a:gd name="T60" fmla="*/ 219 w 134"/>
              <a:gd name="T61" fmla="*/ 533 h 142"/>
              <a:gd name="T62" fmla="*/ 200 w 134"/>
              <a:gd name="T63" fmla="*/ 525 h 142"/>
              <a:gd name="T64" fmla="*/ 196 w 134"/>
              <a:gd name="T65" fmla="*/ 513 h 142"/>
              <a:gd name="T66" fmla="*/ 188 w 134"/>
              <a:gd name="T67" fmla="*/ 504 h 142"/>
              <a:gd name="T68" fmla="*/ 180 w 134"/>
              <a:gd name="T69" fmla="*/ 484 h 142"/>
              <a:gd name="T70" fmla="*/ 169 w 134"/>
              <a:gd name="T71" fmla="*/ 465 h 142"/>
              <a:gd name="T72" fmla="*/ 113 w 134"/>
              <a:gd name="T73" fmla="*/ 465 h 142"/>
              <a:gd name="T74" fmla="*/ 91 w 134"/>
              <a:gd name="T75" fmla="*/ 465 h 142"/>
              <a:gd name="T76" fmla="*/ 68 w 134"/>
              <a:gd name="T77" fmla="*/ 473 h 142"/>
              <a:gd name="T78" fmla="*/ 45 w 134"/>
              <a:gd name="T79" fmla="*/ 473 h 142"/>
              <a:gd name="T80" fmla="*/ 23 w 134"/>
              <a:gd name="T81" fmla="*/ 473 h 142"/>
              <a:gd name="T82" fmla="*/ 27 w 134"/>
              <a:gd name="T83" fmla="*/ 440 h 142"/>
              <a:gd name="T84" fmla="*/ 45 w 134"/>
              <a:gd name="T85" fmla="*/ 420 h 142"/>
              <a:gd name="T86" fmla="*/ 68 w 134"/>
              <a:gd name="T87" fmla="*/ 412 h 142"/>
              <a:gd name="T88" fmla="*/ 76 w 134"/>
              <a:gd name="T89" fmla="*/ 389 h 142"/>
              <a:gd name="T90" fmla="*/ 56 w 134"/>
              <a:gd name="T91" fmla="*/ 385 h 142"/>
              <a:gd name="T92" fmla="*/ 56 w 134"/>
              <a:gd name="T93" fmla="*/ 356 h 142"/>
              <a:gd name="T94" fmla="*/ 49 w 134"/>
              <a:gd name="T95" fmla="*/ 349 h 142"/>
              <a:gd name="T96" fmla="*/ 23 w 134"/>
              <a:gd name="T97" fmla="*/ 325 h 142"/>
              <a:gd name="T98" fmla="*/ 0 w 134"/>
              <a:gd name="T99" fmla="*/ 292 h 142"/>
              <a:gd name="T100" fmla="*/ 97 w 134"/>
              <a:gd name="T101" fmla="*/ 304 h 142"/>
              <a:gd name="T102" fmla="*/ 165 w 134"/>
              <a:gd name="T103" fmla="*/ 269 h 142"/>
              <a:gd name="T104" fmla="*/ 211 w 134"/>
              <a:gd name="T105" fmla="*/ 221 h 142"/>
              <a:gd name="T106" fmla="*/ 244 w 134"/>
              <a:gd name="T107" fmla="*/ 217 h 142"/>
              <a:gd name="T108" fmla="*/ 252 w 134"/>
              <a:gd name="T109" fmla="*/ 180 h 142"/>
              <a:gd name="T110" fmla="*/ 276 w 134"/>
              <a:gd name="T111" fmla="*/ 139 h 142"/>
              <a:gd name="T112" fmla="*/ 309 w 134"/>
              <a:gd name="T113" fmla="*/ 112 h 142"/>
              <a:gd name="T114" fmla="*/ 312 w 134"/>
              <a:gd name="T115" fmla="*/ 64 h 142"/>
              <a:gd name="T116" fmla="*/ 349 w 134"/>
              <a:gd name="T117" fmla="*/ 19 h 142"/>
              <a:gd name="T118" fmla="*/ 407 w 134"/>
              <a:gd name="T119" fmla="*/ 0 h 14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34"/>
              <a:gd name="T181" fmla="*/ 0 h 142"/>
              <a:gd name="T182" fmla="*/ 134 w 134"/>
              <a:gd name="T183" fmla="*/ 142 h 14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34" h="142">
                <a:moveTo>
                  <a:pt x="108" y="0"/>
                </a:moveTo>
                <a:cubicBezTo>
                  <a:pt x="111" y="3"/>
                  <a:pt x="114" y="0"/>
                  <a:pt x="116" y="3"/>
                </a:cubicBezTo>
                <a:cubicBezTo>
                  <a:pt x="116" y="6"/>
                  <a:pt x="117" y="2"/>
                  <a:pt x="120" y="6"/>
                </a:cubicBezTo>
                <a:cubicBezTo>
                  <a:pt x="122" y="11"/>
                  <a:pt x="119" y="9"/>
                  <a:pt x="120" y="12"/>
                </a:cubicBezTo>
                <a:cubicBezTo>
                  <a:pt x="123" y="16"/>
                  <a:pt x="125" y="12"/>
                  <a:pt x="125" y="14"/>
                </a:cubicBezTo>
                <a:cubicBezTo>
                  <a:pt x="126" y="16"/>
                  <a:pt x="131" y="17"/>
                  <a:pt x="134" y="17"/>
                </a:cubicBezTo>
                <a:cubicBezTo>
                  <a:pt x="126" y="22"/>
                  <a:pt x="129" y="27"/>
                  <a:pt x="125" y="25"/>
                </a:cubicBezTo>
                <a:cubicBezTo>
                  <a:pt x="122" y="25"/>
                  <a:pt x="120" y="30"/>
                  <a:pt x="114" y="28"/>
                </a:cubicBezTo>
                <a:cubicBezTo>
                  <a:pt x="105" y="23"/>
                  <a:pt x="100" y="28"/>
                  <a:pt x="103" y="30"/>
                </a:cubicBezTo>
                <a:cubicBezTo>
                  <a:pt x="106" y="33"/>
                  <a:pt x="100" y="33"/>
                  <a:pt x="105" y="33"/>
                </a:cubicBezTo>
                <a:cubicBezTo>
                  <a:pt x="111" y="34"/>
                  <a:pt x="100" y="34"/>
                  <a:pt x="105" y="37"/>
                </a:cubicBezTo>
                <a:cubicBezTo>
                  <a:pt x="108" y="40"/>
                  <a:pt x="102" y="40"/>
                  <a:pt x="105" y="44"/>
                </a:cubicBezTo>
                <a:cubicBezTo>
                  <a:pt x="108" y="45"/>
                  <a:pt x="106" y="47"/>
                  <a:pt x="108" y="47"/>
                </a:cubicBezTo>
                <a:cubicBezTo>
                  <a:pt x="112" y="45"/>
                  <a:pt x="108" y="50"/>
                  <a:pt x="111" y="50"/>
                </a:cubicBezTo>
                <a:cubicBezTo>
                  <a:pt x="116" y="51"/>
                  <a:pt x="117" y="51"/>
                  <a:pt x="111" y="54"/>
                </a:cubicBezTo>
                <a:cubicBezTo>
                  <a:pt x="103" y="58"/>
                  <a:pt x="112" y="58"/>
                  <a:pt x="105" y="69"/>
                </a:cubicBezTo>
                <a:cubicBezTo>
                  <a:pt x="102" y="75"/>
                  <a:pt x="108" y="73"/>
                  <a:pt x="102" y="75"/>
                </a:cubicBezTo>
                <a:cubicBezTo>
                  <a:pt x="96" y="78"/>
                  <a:pt x="99" y="86"/>
                  <a:pt x="94" y="87"/>
                </a:cubicBezTo>
                <a:cubicBezTo>
                  <a:pt x="90" y="89"/>
                  <a:pt x="91" y="92"/>
                  <a:pt x="90" y="93"/>
                </a:cubicBezTo>
                <a:cubicBezTo>
                  <a:pt x="86" y="95"/>
                  <a:pt x="90" y="98"/>
                  <a:pt x="86" y="98"/>
                </a:cubicBezTo>
                <a:cubicBezTo>
                  <a:pt x="81" y="98"/>
                  <a:pt x="79" y="101"/>
                  <a:pt x="77" y="98"/>
                </a:cubicBezTo>
                <a:cubicBezTo>
                  <a:pt x="74" y="93"/>
                  <a:pt x="74" y="100"/>
                  <a:pt x="71" y="103"/>
                </a:cubicBezTo>
                <a:cubicBezTo>
                  <a:pt x="68" y="106"/>
                  <a:pt x="65" y="110"/>
                  <a:pt x="71" y="110"/>
                </a:cubicBezTo>
                <a:cubicBezTo>
                  <a:pt x="77" y="112"/>
                  <a:pt x="70" y="120"/>
                  <a:pt x="76" y="120"/>
                </a:cubicBezTo>
                <a:cubicBezTo>
                  <a:pt x="81" y="121"/>
                  <a:pt x="74" y="121"/>
                  <a:pt x="81" y="129"/>
                </a:cubicBezTo>
                <a:cubicBezTo>
                  <a:pt x="82" y="131"/>
                  <a:pt x="79" y="132"/>
                  <a:pt x="81" y="134"/>
                </a:cubicBezTo>
                <a:cubicBezTo>
                  <a:pt x="82" y="134"/>
                  <a:pt x="77" y="137"/>
                  <a:pt x="77" y="135"/>
                </a:cubicBezTo>
                <a:cubicBezTo>
                  <a:pt x="76" y="132"/>
                  <a:pt x="74" y="134"/>
                  <a:pt x="73" y="135"/>
                </a:cubicBezTo>
                <a:cubicBezTo>
                  <a:pt x="71" y="139"/>
                  <a:pt x="71" y="134"/>
                  <a:pt x="67" y="135"/>
                </a:cubicBezTo>
                <a:cubicBezTo>
                  <a:pt x="65" y="135"/>
                  <a:pt x="62" y="134"/>
                  <a:pt x="62" y="137"/>
                </a:cubicBezTo>
                <a:cubicBezTo>
                  <a:pt x="64" y="140"/>
                  <a:pt x="58" y="137"/>
                  <a:pt x="58" y="142"/>
                </a:cubicBezTo>
                <a:cubicBezTo>
                  <a:pt x="55" y="139"/>
                  <a:pt x="55" y="142"/>
                  <a:pt x="53" y="140"/>
                </a:cubicBezTo>
                <a:cubicBezTo>
                  <a:pt x="52" y="139"/>
                  <a:pt x="53" y="139"/>
                  <a:pt x="52" y="137"/>
                </a:cubicBezTo>
                <a:cubicBezTo>
                  <a:pt x="50" y="135"/>
                  <a:pt x="52" y="135"/>
                  <a:pt x="50" y="134"/>
                </a:cubicBezTo>
                <a:cubicBezTo>
                  <a:pt x="48" y="132"/>
                  <a:pt x="52" y="129"/>
                  <a:pt x="48" y="129"/>
                </a:cubicBezTo>
                <a:cubicBezTo>
                  <a:pt x="44" y="129"/>
                  <a:pt x="47" y="128"/>
                  <a:pt x="45" y="124"/>
                </a:cubicBezTo>
                <a:cubicBezTo>
                  <a:pt x="45" y="123"/>
                  <a:pt x="32" y="124"/>
                  <a:pt x="30" y="124"/>
                </a:cubicBezTo>
                <a:cubicBezTo>
                  <a:pt x="30" y="128"/>
                  <a:pt x="30" y="126"/>
                  <a:pt x="24" y="124"/>
                </a:cubicBezTo>
                <a:cubicBezTo>
                  <a:pt x="18" y="123"/>
                  <a:pt x="23" y="128"/>
                  <a:pt x="18" y="126"/>
                </a:cubicBezTo>
                <a:cubicBezTo>
                  <a:pt x="12" y="123"/>
                  <a:pt x="13" y="128"/>
                  <a:pt x="12" y="126"/>
                </a:cubicBezTo>
                <a:cubicBezTo>
                  <a:pt x="10" y="124"/>
                  <a:pt x="7" y="131"/>
                  <a:pt x="6" y="126"/>
                </a:cubicBezTo>
                <a:cubicBezTo>
                  <a:pt x="6" y="123"/>
                  <a:pt x="6" y="120"/>
                  <a:pt x="7" y="117"/>
                </a:cubicBezTo>
                <a:cubicBezTo>
                  <a:pt x="9" y="114"/>
                  <a:pt x="12" y="115"/>
                  <a:pt x="12" y="112"/>
                </a:cubicBezTo>
                <a:cubicBezTo>
                  <a:pt x="12" y="110"/>
                  <a:pt x="18" y="112"/>
                  <a:pt x="18" y="110"/>
                </a:cubicBezTo>
                <a:cubicBezTo>
                  <a:pt x="18" y="107"/>
                  <a:pt x="20" y="106"/>
                  <a:pt x="20" y="104"/>
                </a:cubicBezTo>
                <a:cubicBezTo>
                  <a:pt x="18" y="104"/>
                  <a:pt x="13" y="106"/>
                  <a:pt x="15" y="103"/>
                </a:cubicBezTo>
                <a:cubicBezTo>
                  <a:pt x="17" y="101"/>
                  <a:pt x="15" y="98"/>
                  <a:pt x="15" y="95"/>
                </a:cubicBezTo>
                <a:cubicBezTo>
                  <a:pt x="15" y="92"/>
                  <a:pt x="15" y="97"/>
                  <a:pt x="13" y="93"/>
                </a:cubicBezTo>
                <a:cubicBezTo>
                  <a:pt x="12" y="90"/>
                  <a:pt x="7" y="93"/>
                  <a:pt x="6" y="87"/>
                </a:cubicBezTo>
                <a:cubicBezTo>
                  <a:pt x="4" y="82"/>
                  <a:pt x="3" y="81"/>
                  <a:pt x="0" y="78"/>
                </a:cubicBezTo>
                <a:cubicBezTo>
                  <a:pt x="4" y="76"/>
                  <a:pt x="10" y="86"/>
                  <a:pt x="26" y="81"/>
                </a:cubicBezTo>
                <a:cubicBezTo>
                  <a:pt x="42" y="78"/>
                  <a:pt x="44" y="78"/>
                  <a:pt x="44" y="72"/>
                </a:cubicBezTo>
                <a:cubicBezTo>
                  <a:pt x="42" y="64"/>
                  <a:pt x="52" y="62"/>
                  <a:pt x="56" y="59"/>
                </a:cubicBezTo>
                <a:cubicBezTo>
                  <a:pt x="61" y="54"/>
                  <a:pt x="64" y="61"/>
                  <a:pt x="65" y="58"/>
                </a:cubicBezTo>
                <a:cubicBezTo>
                  <a:pt x="67" y="56"/>
                  <a:pt x="65" y="54"/>
                  <a:pt x="67" y="48"/>
                </a:cubicBezTo>
                <a:cubicBezTo>
                  <a:pt x="70" y="40"/>
                  <a:pt x="77" y="45"/>
                  <a:pt x="73" y="37"/>
                </a:cubicBezTo>
                <a:cubicBezTo>
                  <a:pt x="67" y="28"/>
                  <a:pt x="82" y="39"/>
                  <a:pt x="82" y="30"/>
                </a:cubicBezTo>
                <a:cubicBezTo>
                  <a:pt x="82" y="25"/>
                  <a:pt x="86" y="23"/>
                  <a:pt x="83" y="17"/>
                </a:cubicBezTo>
                <a:cubicBezTo>
                  <a:pt x="81" y="11"/>
                  <a:pt x="82" y="8"/>
                  <a:pt x="93" y="5"/>
                </a:cubicBezTo>
                <a:cubicBezTo>
                  <a:pt x="102" y="0"/>
                  <a:pt x="105" y="6"/>
                  <a:pt x="108"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70" name="Freeform 269"/>
          <p:cNvSpPr>
            <a:spLocks/>
          </p:cNvSpPr>
          <p:nvPr/>
        </p:nvSpPr>
        <p:spPr bwMode="auto">
          <a:xfrm>
            <a:off x="5401777" y="3252528"/>
            <a:ext cx="489948" cy="463399"/>
          </a:xfrm>
          <a:custGeom>
            <a:avLst/>
            <a:gdLst>
              <a:gd name="T0" fmla="*/ 188 w 153"/>
              <a:gd name="T1" fmla="*/ 108 h 158"/>
              <a:gd name="T2" fmla="*/ 297 w 153"/>
              <a:gd name="T3" fmla="*/ 124 h 158"/>
              <a:gd name="T4" fmla="*/ 297 w 153"/>
              <a:gd name="T5" fmla="*/ 105 h 158"/>
              <a:gd name="T6" fmla="*/ 373 w 153"/>
              <a:gd name="T7" fmla="*/ 76 h 158"/>
              <a:gd name="T8" fmla="*/ 400 w 153"/>
              <a:gd name="T9" fmla="*/ 76 h 158"/>
              <a:gd name="T10" fmla="*/ 445 w 153"/>
              <a:gd name="T11" fmla="*/ 93 h 158"/>
              <a:gd name="T12" fmla="*/ 493 w 153"/>
              <a:gd name="T13" fmla="*/ 136 h 158"/>
              <a:gd name="T14" fmla="*/ 516 w 153"/>
              <a:gd name="T15" fmla="*/ 149 h 158"/>
              <a:gd name="T16" fmla="*/ 516 w 153"/>
              <a:gd name="T17" fmla="*/ 180 h 158"/>
              <a:gd name="T18" fmla="*/ 505 w 153"/>
              <a:gd name="T19" fmla="*/ 329 h 158"/>
              <a:gd name="T20" fmla="*/ 505 w 153"/>
              <a:gd name="T21" fmla="*/ 405 h 158"/>
              <a:gd name="T22" fmla="*/ 553 w 153"/>
              <a:gd name="T23" fmla="*/ 465 h 158"/>
              <a:gd name="T24" fmla="*/ 561 w 153"/>
              <a:gd name="T25" fmla="*/ 500 h 158"/>
              <a:gd name="T26" fmla="*/ 573 w 153"/>
              <a:gd name="T27" fmla="*/ 529 h 158"/>
              <a:gd name="T28" fmla="*/ 532 w 153"/>
              <a:gd name="T29" fmla="*/ 552 h 158"/>
              <a:gd name="T30" fmla="*/ 516 w 153"/>
              <a:gd name="T31" fmla="*/ 589 h 158"/>
              <a:gd name="T32" fmla="*/ 493 w 153"/>
              <a:gd name="T33" fmla="*/ 581 h 158"/>
              <a:gd name="T34" fmla="*/ 433 w 153"/>
              <a:gd name="T35" fmla="*/ 569 h 158"/>
              <a:gd name="T36" fmla="*/ 396 w 153"/>
              <a:gd name="T37" fmla="*/ 560 h 158"/>
              <a:gd name="T38" fmla="*/ 353 w 153"/>
              <a:gd name="T39" fmla="*/ 517 h 158"/>
              <a:gd name="T40" fmla="*/ 313 w 153"/>
              <a:gd name="T41" fmla="*/ 536 h 158"/>
              <a:gd name="T42" fmla="*/ 256 w 153"/>
              <a:gd name="T43" fmla="*/ 500 h 158"/>
              <a:gd name="T44" fmla="*/ 208 w 153"/>
              <a:gd name="T45" fmla="*/ 445 h 158"/>
              <a:gd name="T46" fmla="*/ 169 w 153"/>
              <a:gd name="T47" fmla="*/ 393 h 158"/>
              <a:gd name="T48" fmla="*/ 136 w 153"/>
              <a:gd name="T49" fmla="*/ 401 h 158"/>
              <a:gd name="T50" fmla="*/ 113 w 153"/>
              <a:gd name="T51" fmla="*/ 360 h 158"/>
              <a:gd name="T52" fmla="*/ 68 w 153"/>
              <a:gd name="T53" fmla="*/ 273 h 158"/>
              <a:gd name="T54" fmla="*/ 64 w 153"/>
              <a:gd name="T55" fmla="*/ 188 h 158"/>
              <a:gd name="T56" fmla="*/ 41 w 153"/>
              <a:gd name="T57" fmla="*/ 157 h 158"/>
              <a:gd name="T58" fmla="*/ 16 w 153"/>
              <a:gd name="T59" fmla="*/ 93 h 158"/>
              <a:gd name="T60" fmla="*/ 16 w 153"/>
              <a:gd name="T61" fmla="*/ 72 h 158"/>
              <a:gd name="T62" fmla="*/ 12 w 153"/>
              <a:gd name="T63" fmla="*/ 45 h 158"/>
              <a:gd name="T64" fmla="*/ 4 w 153"/>
              <a:gd name="T65" fmla="*/ 33 h 158"/>
              <a:gd name="T66" fmla="*/ 12 w 153"/>
              <a:gd name="T67" fmla="*/ 23 h 158"/>
              <a:gd name="T68" fmla="*/ 23 w 153"/>
              <a:gd name="T69" fmla="*/ 12 h 158"/>
              <a:gd name="T70" fmla="*/ 68 w 153"/>
              <a:gd name="T71" fmla="*/ 45 h 158"/>
              <a:gd name="T72" fmla="*/ 76 w 153"/>
              <a:gd name="T73" fmla="*/ 45 h 158"/>
              <a:gd name="T74" fmla="*/ 87 w 153"/>
              <a:gd name="T75" fmla="*/ 33 h 158"/>
              <a:gd name="T76" fmla="*/ 101 w 153"/>
              <a:gd name="T77" fmla="*/ 23 h 158"/>
              <a:gd name="T78" fmla="*/ 132 w 153"/>
              <a:gd name="T79" fmla="*/ 23 h 158"/>
              <a:gd name="T80" fmla="*/ 132 w 153"/>
              <a:gd name="T81" fmla="*/ 33 h 158"/>
              <a:gd name="T82" fmla="*/ 120 w 153"/>
              <a:gd name="T83" fmla="*/ 45 h 158"/>
              <a:gd name="T84" fmla="*/ 132 w 153"/>
              <a:gd name="T85" fmla="*/ 56 h 158"/>
              <a:gd name="T86" fmla="*/ 148 w 153"/>
              <a:gd name="T87" fmla="*/ 64 h 15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53"/>
              <a:gd name="T133" fmla="*/ 0 h 158"/>
              <a:gd name="T134" fmla="*/ 153 w 153"/>
              <a:gd name="T135" fmla="*/ 158 h 15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53" h="158">
                <a:moveTo>
                  <a:pt x="39" y="17"/>
                </a:moveTo>
                <a:cubicBezTo>
                  <a:pt x="39" y="33"/>
                  <a:pt x="47" y="23"/>
                  <a:pt x="50" y="29"/>
                </a:cubicBezTo>
                <a:cubicBezTo>
                  <a:pt x="52" y="34"/>
                  <a:pt x="62" y="37"/>
                  <a:pt x="64" y="37"/>
                </a:cubicBezTo>
                <a:cubicBezTo>
                  <a:pt x="67" y="36"/>
                  <a:pt x="77" y="33"/>
                  <a:pt x="79" y="33"/>
                </a:cubicBezTo>
                <a:cubicBezTo>
                  <a:pt x="79" y="34"/>
                  <a:pt x="74" y="34"/>
                  <a:pt x="79" y="34"/>
                </a:cubicBezTo>
                <a:cubicBezTo>
                  <a:pt x="82" y="34"/>
                  <a:pt x="79" y="31"/>
                  <a:pt x="79" y="28"/>
                </a:cubicBezTo>
                <a:cubicBezTo>
                  <a:pt x="90" y="28"/>
                  <a:pt x="82" y="25"/>
                  <a:pt x="90" y="22"/>
                </a:cubicBezTo>
                <a:cubicBezTo>
                  <a:pt x="94" y="19"/>
                  <a:pt x="97" y="23"/>
                  <a:pt x="99" y="20"/>
                </a:cubicBezTo>
                <a:cubicBezTo>
                  <a:pt x="99" y="19"/>
                  <a:pt x="102" y="17"/>
                  <a:pt x="103" y="19"/>
                </a:cubicBezTo>
                <a:cubicBezTo>
                  <a:pt x="103" y="20"/>
                  <a:pt x="105" y="17"/>
                  <a:pt x="106" y="20"/>
                </a:cubicBezTo>
                <a:cubicBezTo>
                  <a:pt x="106" y="23"/>
                  <a:pt x="112" y="22"/>
                  <a:pt x="112" y="25"/>
                </a:cubicBezTo>
                <a:cubicBezTo>
                  <a:pt x="114" y="26"/>
                  <a:pt x="114" y="23"/>
                  <a:pt x="118" y="25"/>
                </a:cubicBezTo>
                <a:cubicBezTo>
                  <a:pt x="124" y="26"/>
                  <a:pt x="120" y="29"/>
                  <a:pt x="124" y="31"/>
                </a:cubicBezTo>
                <a:cubicBezTo>
                  <a:pt x="129" y="33"/>
                  <a:pt x="127" y="36"/>
                  <a:pt x="131" y="36"/>
                </a:cubicBezTo>
                <a:cubicBezTo>
                  <a:pt x="134" y="36"/>
                  <a:pt x="135" y="36"/>
                  <a:pt x="137" y="37"/>
                </a:cubicBezTo>
                <a:cubicBezTo>
                  <a:pt x="137" y="39"/>
                  <a:pt x="135" y="37"/>
                  <a:pt x="137" y="40"/>
                </a:cubicBezTo>
                <a:cubicBezTo>
                  <a:pt x="137" y="42"/>
                  <a:pt x="135" y="43"/>
                  <a:pt x="137" y="43"/>
                </a:cubicBezTo>
                <a:cubicBezTo>
                  <a:pt x="138" y="45"/>
                  <a:pt x="137" y="46"/>
                  <a:pt x="137" y="48"/>
                </a:cubicBezTo>
                <a:cubicBezTo>
                  <a:pt x="135" y="62"/>
                  <a:pt x="131" y="57"/>
                  <a:pt x="131" y="65"/>
                </a:cubicBezTo>
                <a:cubicBezTo>
                  <a:pt x="132" y="73"/>
                  <a:pt x="134" y="81"/>
                  <a:pt x="134" y="88"/>
                </a:cubicBezTo>
                <a:cubicBezTo>
                  <a:pt x="132" y="96"/>
                  <a:pt x="141" y="88"/>
                  <a:pt x="141" y="95"/>
                </a:cubicBezTo>
                <a:cubicBezTo>
                  <a:pt x="143" y="101"/>
                  <a:pt x="134" y="104"/>
                  <a:pt x="134" y="108"/>
                </a:cubicBezTo>
                <a:cubicBezTo>
                  <a:pt x="137" y="112"/>
                  <a:pt x="138" y="113"/>
                  <a:pt x="140" y="118"/>
                </a:cubicBezTo>
                <a:cubicBezTo>
                  <a:pt x="141" y="124"/>
                  <a:pt x="146" y="121"/>
                  <a:pt x="147" y="124"/>
                </a:cubicBezTo>
                <a:cubicBezTo>
                  <a:pt x="149" y="127"/>
                  <a:pt x="149" y="122"/>
                  <a:pt x="149" y="126"/>
                </a:cubicBezTo>
                <a:cubicBezTo>
                  <a:pt x="149" y="129"/>
                  <a:pt x="150" y="132"/>
                  <a:pt x="149" y="133"/>
                </a:cubicBezTo>
                <a:cubicBezTo>
                  <a:pt x="147" y="136"/>
                  <a:pt x="152" y="135"/>
                  <a:pt x="153" y="135"/>
                </a:cubicBezTo>
                <a:cubicBezTo>
                  <a:pt x="153" y="136"/>
                  <a:pt x="152" y="138"/>
                  <a:pt x="152" y="141"/>
                </a:cubicBezTo>
                <a:cubicBezTo>
                  <a:pt x="152" y="143"/>
                  <a:pt x="146" y="141"/>
                  <a:pt x="146" y="143"/>
                </a:cubicBezTo>
                <a:cubicBezTo>
                  <a:pt x="146" y="146"/>
                  <a:pt x="143" y="144"/>
                  <a:pt x="141" y="147"/>
                </a:cubicBezTo>
                <a:cubicBezTo>
                  <a:pt x="140" y="150"/>
                  <a:pt x="140" y="153"/>
                  <a:pt x="140" y="157"/>
                </a:cubicBezTo>
                <a:cubicBezTo>
                  <a:pt x="138" y="155"/>
                  <a:pt x="140" y="158"/>
                  <a:pt x="137" y="157"/>
                </a:cubicBezTo>
                <a:cubicBezTo>
                  <a:pt x="134" y="155"/>
                  <a:pt x="132" y="157"/>
                  <a:pt x="132" y="155"/>
                </a:cubicBezTo>
                <a:cubicBezTo>
                  <a:pt x="131" y="153"/>
                  <a:pt x="131" y="153"/>
                  <a:pt x="131" y="155"/>
                </a:cubicBezTo>
                <a:cubicBezTo>
                  <a:pt x="131" y="157"/>
                  <a:pt x="123" y="153"/>
                  <a:pt x="121" y="153"/>
                </a:cubicBezTo>
                <a:cubicBezTo>
                  <a:pt x="118" y="155"/>
                  <a:pt x="120" y="153"/>
                  <a:pt x="115" y="152"/>
                </a:cubicBezTo>
                <a:cubicBezTo>
                  <a:pt x="112" y="152"/>
                  <a:pt x="114" y="153"/>
                  <a:pt x="111" y="152"/>
                </a:cubicBezTo>
                <a:cubicBezTo>
                  <a:pt x="109" y="150"/>
                  <a:pt x="106" y="152"/>
                  <a:pt x="105" y="149"/>
                </a:cubicBezTo>
                <a:cubicBezTo>
                  <a:pt x="105" y="147"/>
                  <a:pt x="105" y="138"/>
                  <a:pt x="100" y="136"/>
                </a:cubicBezTo>
                <a:cubicBezTo>
                  <a:pt x="96" y="135"/>
                  <a:pt x="96" y="138"/>
                  <a:pt x="94" y="138"/>
                </a:cubicBezTo>
                <a:cubicBezTo>
                  <a:pt x="91" y="138"/>
                  <a:pt x="93" y="139"/>
                  <a:pt x="91" y="139"/>
                </a:cubicBezTo>
                <a:cubicBezTo>
                  <a:pt x="88" y="139"/>
                  <a:pt x="86" y="144"/>
                  <a:pt x="83" y="143"/>
                </a:cubicBezTo>
                <a:cubicBezTo>
                  <a:pt x="80" y="139"/>
                  <a:pt x="79" y="143"/>
                  <a:pt x="74" y="138"/>
                </a:cubicBezTo>
                <a:cubicBezTo>
                  <a:pt x="73" y="136"/>
                  <a:pt x="68" y="135"/>
                  <a:pt x="68" y="133"/>
                </a:cubicBezTo>
                <a:cubicBezTo>
                  <a:pt x="70" y="130"/>
                  <a:pt x="61" y="130"/>
                  <a:pt x="58" y="127"/>
                </a:cubicBezTo>
                <a:cubicBezTo>
                  <a:pt x="55" y="122"/>
                  <a:pt x="58" y="122"/>
                  <a:pt x="55" y="119"/>
                </a:cubicBezTo>
                <a:cubicBezTo>
                  <a:pt x="53" y="116"/>
                  <a:pt x="55" y="113"/>
                  <a:pt x="52" y="110"/>
                </a:cubicBezTo>
                <a:cubicBezTo>
                  <a:pt x="47" y="107"/>
                  <a:pt x="50" y="102"/>
                  <a:pt x="45" y="105"/>
                </a:cubicBezTo>
                <a:cubicBezTo>
                  <a:pt x="42" y="108"/>
                  <a:pt x="39" y="101"/>
                  <a:pt x="39" y="104"/>
                </a:cubicBezTo>
                <a:cubicBezTo>
                  <a:pt x="39" y="107"/>
                  <a:pt x="38" y="105"/>
                  <a:pt x="36" y="107"/>
                </a:cubicBezTo>
                <a:cubicBezTo>
                  <a:pt x="36" y="104"/>
                  <a:pt x="35" y="104"/>
                  <a:pt x="33" y="102"/>
                </a:cubicBezTo>
                <a:cubicBezTo>
                  <a:pt x="32" y="102"/>
                  <a:pt x="32" y="99"/>
                  <a:pt x="30" y="96"/>
                </a:cubicBezTo>
                <a:cubicBezTo>
                  <a:pt x="29" y="93"/>
                  <a:pt x="32" y="90"/>
                  <a:pt x="29" y="84"/>
                </a:cubicBezTo>
                <a:cubicBezTo>
                  <a:pt x="26" y="79"/>
                  <a:pt x="18" y="77"/>
                  <a:pt x="18" y="73"/>
                </a:cubicBezTo>
                <a:cubicBezTo>
                  <a:pt x="17" y="67"/>
                  <a:pt x="11" y="68"/>
                  <a:pt x="12" y="62"/>
                </a:cubicBezTo>
                <a:cubicBezTo>
                  <a:pt x="12" y="56"/>
                  <a:pt x="20" y="54"/>
                  <a:pt x="17" y="50"/>
                </a:cubicBezTo>
                <a:cubicBezTo>
                  <a:pt x="15" y="45"/>
                  <a:pt x="20" y="46"/>
                  <a:pt x="20" y="45"/>
                </a:cubicBezTo>
                <a:cubicBezTo>
                  <a:pt x="18" y="43"/>
                  <a:pt x="11" y="45"/>
                  <a:pt x="11" y="42"/>
                </a:cubicBezTo>
                <a:cubicBezTo>
                  <a:pt x="11" y="39"/>
                  <a:pt x="8" y="36"/>
                  <a:pt x="6" y="31"/>
                </a:cubicBezTo>
                <a:cubicBezTo>
                  <a:pt x="6" y="28"/>
                  <a:pt x="4" y="28"/>
                  <a:pt x="4" y="25"/>
                </a:cubicBezTo>
                <a:cubicBezTo>
                  <a:pt x="6" y="23"/>
                  <a:pt x="1" y="23"/>
                  <a:pt x="1" y="22"/>
                </a:cubicBezTo>
                <a:cubicBezTo>
                  <a:pt x="1" y="20"/>
                  <a:pt x="4" y="20"/>
                  <a:pt x="4" y="19"/>
                </a:cubicBezTo>
                <a:cubicBezTo>
                  <a:pt x="4" y="17"/>
                  <a:pt x="3" y="17"/>
                  <a:pt x="3" y="17"/>
                </a:cubicBezTo>
                <a:cubicBezTo>
                  <a:pt x="3" y="15"/>
                  <a:pt x="3" y="14"/>
                  <a:pt x="3" y="12"/>
                </a:cubicBezTo>
                <a:cubicBezTo>
                  <a:pt x="3" y="11"/>
                  <a:pt x="1" y="11"/>
                  <a:pt x="1" y="11"/>
                </a:cubicBezTo>
                <a:cubicBezTo>
                  <a:pt x="1" y="9"/>
                  <a:pt x="1" y="9"/>
                  <a:pt x="1" y="9"/>
                </a:cubicBezTo>
                <a:cubicBezTo>
                  <a:pt x="1" y="8"/>
                  <a:pt x="0" y="8"/>
                  <a:pt x="0" y="6"/>
                </a:cubicBezTo>
                <a:cubicBezTo>
                  <a:pt x="0" y="5"/>
                  <a:pt x="3" y="6"/>
                  <a:pt x="3" y="6"/>
                </a:cubicBezTo>
                <a:cubicBezTo>
                  <a:pt x="4" y="5"/>
                  <a:pt x="3" y="0"/>
                  <a:pt x="6" y="3"/>
                </a:cubicBezTo>
                <a:cubicBezTo>
                  <a:pt x="6" y="3"/>
                  <a:pt x="6" y="3"/>
                  <a:pt x="6" y="3"/>
                </a:cubicBezTo>
                <a:cubicBezTo>
                  <a:pt x="9" y="6"/>
                  <a:pt x="11" y="11"/>
                  <a:pt x="15" y="12"/>
                </a:cubicBezTo>
                <a:cubicBezTo>
                  <a:pt x="17" y="12"/>
                  <a:pt x="17" y="12"/>
                  <a:pt x="18" y="12"/>
                </a:cubicBezTo>
                <a:cubicBezTo>
                  <a:pt x="18" y="12"/>
                  <a:pt x="18" y="11"/>
                  <a:pt x="20" y="11"/>
                </a:cubicBezTo>
                <a:cubicBezTo>
                  <a:pt x="20" y="12"/>
                  <a:pt x="20" y="12"/>
                  <a:pt x="20" y="12"/>
                </a:cubicBezTo>
                <a:cubicBezTo>
                  <a:pt x="21" y="12"/>
                  <a:pt x="21" y="12"/>
                  <a:pt x="21" y="11"/>
                </a:cubicBezTo>
                <a:cubicBezTo>
                  <a:pt x="23" y="9"/>
                  <a:pt x="23" y="9"/>
                  <a:pt x="23" y="9"/>
                </a:cubicBezTo>
                <a:cubicBezTo>
                  <a:pt x="24" y="8"/>
                  <a:pt x="24" y="8"/>
                  <a:pt x="24" y="8"/>
                </a:cubicBezTo>
                <a:cubicBezTo>
                  <a:pt x="24" y="8"/>
                  <a:pt x="26" y="6"/>
                  <a:pt x="27" y="6"/>
                </a:cubicBezTo>
                <a:cubicBezTo>
                  <a:pt x="27" y="5"/>
                  <a:pt x="30" y="2"/>
                  <a:pt x="32" y="3"/>
                </a:cubicBezTo>
                <a:cubicBezTo>
                  <a:pt x="35" y="6"/>
                  <a:pt x="35" y="6"/>
                  <a:pt x="35" y="6"/>
                </a:cubicBezTo>
                <a:cubicBezTo>
                  <a:pt x="35" y="6"/>
                  <a:pt x="33" y="6"/>
                  <a:pt x="33" y="8"/>
                </a:cubicBezTo>
                <a:cubicBezTo>
                  <a:pt x="33" y="9"/>
                  <a:pt x="35" y="9"/>
                  <a:pt x="35" y="9"/>
                </a:cubicBezTo>
                <a:cubicBezTo>
                  <a:pt x="35" y="11"/>
                  <a:pt x="32" y="11"/>
                  <a:pt x="32" y="11"/>
                </a:cubicBezTo>
                <a:cubicBezTo>
                  <a:pt x="32" y="12"/>
                  <a:pt x="32" y="12"/>
                  <a:pt x="32" y="12"/>
                </a:cubicBezTo>
                <a:cubicBezTo>
                  <a:pt x="33" y="12"/>
                  <a:pt x="33" y="12"/>
                  <a:pt x="33" y="14"/>
                </a:cubicBezTo>
                <a:cubicBezTo>
                  <a:pt x="33" y="14"/>
                  <a:pt x="33" y="15"/>
                  <a:pt x="35" y="15"/>
                </a:cubicBezTo>
                <a:cubicBezTo>
                  <a:pt x="35" y="14"/>
                  <a:pt x="35" y="14"/>
                  <a:pt x="35" y="14"/>
                </a:cubicBezTo>
                <a:cubicBezTo>
                  <a:pt x="36" y="15"/>
                  <a:pt x="35" y="19"/>
                  <a:pt x="39" y="1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71" name="Freeform 270"/>
          <p:cNvSpPr>
            <a:spLocks/>
          </p:cNvSpPr>
          <p:nvPr/>
        </p:nvSpPr>
        <p:spPr bwMode="auto">
          <a:xfrm>
            <a:off x="4948122" y="3173780"/>
            <a:ext cx="473451" cy="210498"/>
          </a:xfrm>
          <a:custGeom>
            <a:avLst/>
            <a:gdLst>
              <a:gd name="T0" fmla="*/ 524 w 148"/>
              <a:gd name="T1" fmla="*/ 52 h 72"/>
              <a:gd name="T2" fmla="*/ 526 w 148"/>
              <a:gd name="T3" fmla="*/ 71 h 72"/>
              <a:gd name="T4" fmla="*/ 526 w 148"/>
              <a:gd name="T5" fmla="*/ 89 h 72"/>
              <a:gd name="T6" fmla="*/ 549 w 148"/>
              <a:gd name="T7" fmla="*/ 100 h 72"/>
              <a:gd name="T8" fmla="*/ 557 w 148"/>
              <a:gd name="T9" fmla="*/ 112 h 72"/>
              <a:gd name="T10" fmla="*/ 533 w 148"/>
              <a:gd name="T11" fmla="*/ 124 h 72"/>
              <a:gd name="T12" fmla="*/ 537 w 148"/>
              <a:gd name="T13" fmla="*/ 141 h 72"/>
              <a:gd name="T14" fmla="*/ 545 w 148"/>
              <a:gd name="T15" fmla="*/ 164 h 72"/>
              <a:gd name="T16" fmla="*/ 537 w 148"/>
              <a:gd name="T17" fmla="*/ 183 h 72"/>
              <a:gd name="T18" fmla="*/ 557 w 148"/>
              <a:gd name="T19" fmla="*/ 216 h 72"/>
              <a:gd name="T20" fmla="*/ 545 w 148"/>
              <a:gd name="T21" fmla="*/ 224 h 72"/>
              <a:gd name="T22" fmla="*/ 524 w 148"/>
              <a:gd name="T23" fmla="*/ 208 h 72"/>
              <a:gd name="T24" fmla="*/ 504 w 148"/>
              <a:gd name="T25" fmla="*/ 205 h 72"/>
              <a:gd name="T26" fmla="*/ 500 w 148"/>
              <a:gd name="T27" fmla="*/ 205 h 72"/>
              <a:gd name="T28" fmla="*/ 500 w 148"/>
              <a:gd name="T29" fmla="*/ 205 h 72"/>
              <a:gd name="T30" fmla="*/ 489 w 148"/>
              <a:gd name="T31" fmla="*/ 208 h 72"/>
              <a:gd name="T32" fmla="*/ 465 w 148"/>
              <a:gd name="T33" fmla="*/ 216 h 72"/>
              <a:gd name="T34" fmla="*/ 392 w 148"/>
              <a:gd name="T35" fmla="*/ 236 h 72"/>
              <a:gd name="T36" fmla="*/ 339 w 148"/>
              <a:gd name="T37" fmla="*/ 236 h 72"/>
              <a:gd name="T38" fmla="*/ 316 w 148"/>
              <a:gd name="T39" fmla="*/ 228 h 72"/>
              <a:gd name="T40" fmla="*/ 316 w 148"/>
              <a:gd name="T41" fmla="*/ 249 h 72"/>
              <a:gd name="T42" fmla="*/ 297 w 148"/>
              <a:gd name="T43" fmla="*/ 268 h 72"/>
              <a:gd name="T44" fmla="*/ 293 w 148"/>
              <a:gd name="T45" fmla="*/ 249 h 72"/>
              <a:gd name="T46" fmla="*/ 281 w 148"/>
              <a:gd name="T47" fmla="*/ 236 h 72"/>
              <a:gd name="T48" fmla="*/ 207 w 148"/>
              <a:gd name="T49" fmla="*/ 261 h 72"/>
              <a:gd name="T50" fmla="*/ 132 w 148"/>
              <a:gd name="T51" fmla="*/ 249 h 72"/>
              <a:gd name="T52" fmla="*/ 91 w 148"/>
              <a:gd name="T53" fmla="*/ 239 h 72"/>
              <a:gd name="T54" fmla="*/ 56 w 148"/>
              <a:gd name="T55" fmla="*/ 236 h 72"/>
              <a:gd name="T56" fmla="*/ 56 w 148"/>
              <a:gd name="T57" fmla="*/ 224 h 72"/>
              <a:gd name="T58" fmla="*/ 41 w 148"/>
              <a:gd name="T59" fmla="*/ 208 h 72"/>
              <a:gd name="T60" fmla="*/ 33 w 148"/>
              <a:gd name="T61" fmla="*/ 187 h 72"/>
              <a:gd name="T62" fmla="*/ 12 w 148"/>
              <a:gd name="T63" fmla="*/ 172 h 72"/>
              <a:gd name="T64" fmla="*/ 23 w 148"/>
              <a:gd name="T65" fmla="*/ 156 h 72"/>
              <a:gd name="T66" fmla="*/ 19 w 148"/>
              <a:gd name="T67" fmla="*/ 131 h 72"/>
              <a:gd name="T68" fmla="*/ 0 w 148"/>
              <a:gd name="T69" fmla="*/ 104 h 72"/>
              <a:gd name="T70" fmla="*/ 41 w 148"/>
              <a:gd name="T71" fmla="*/ 81 h 72"/>
              <a:gd name="T72" fmla="*/ 56 w 148"/>
              <a:gd name="T73" fmla="*/ 79 h 72"/>
              <a:gd name="T74" fmla="*/ 97 w 148"/>
              <a:gd name="T75" fmla="*/ 71 h 72"/>
              <a:gd name="T76" fmla="*/ 91 w 148"/>
              <a:gd name="T77" fmla="*/ 52 h 72"/>
              <a:gd name="T78" fmla="*/ 140 w 148"/>
              <a:gd name="T79" fmla="*/ 48 h 72"/>
              <a:gd name="T80" fmla="*/ 207 w 148"/>
              <a:gd name="T81" fmla="*/ 19 h 72"/>
              <a:gd name="T82" fmla="*/ 285 w 148"/>
              <a:gd name="T83" fmla="*/ 27 h 72"/>
              <a:gd name="T84" fmla="*/ 335 w 148"/>
              <a:gd name="T85" fmla="*/ 52 h 72"/>
              <a:gd name="T86" fmla="*/ 405 w 148"/>
              <a:gd name="T87" fmla="*/ 52 h 72"/>
              <a:gd name="T88" fmla="*/ 477 w 148"/>
              <a:gd name="T89" fmla="*/ 37 h 72"/>
              <a:gd name="T90" fmla="*/ 493 w 148"/>
              <a:gd name="T91" fmla="*/ 29 h 72"/>
              <a:gd name="T92" fmla="*/ 512 w 148"/>
              <a:gd name="T93" fmla="*/ 41 h 72"/>
              <a:gd name="T94" fmla="*/ 524 w 148"/>
              <a:gd name="T95" fmla="*/ 48 h 7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8"/>
              <a:gd name="T145" fmla="*/ 0 h 72"/>
              <a:gd name="T146" fmla="*/ 148 w 148"/>
              <a:gd name="T147" fmla="*/ 72 h 7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8" h="72">
                <a:moveTo>
                  <a:pt x="139" y="14"/>
                </a:moveTo>
                <a:cubicBezTo>
                  <a:pt x="139" y="14"/>
                  <a:pt x="139" y="14"/>
                  <a:pt x="139" y="14"/>
                </a:cubicBezTo>
                <a:cubicBezTo>
                  <a:pt x="139" y="14"/>
                  <a:pt x="137" y="14"/>
                  <a:pt x="139" y="14"/>
                </a:cubicBezTo>
                <a:cubicBezTo>
                  <a:pt x="139" y="16"/>
                  <a:pt x="140" y="18"/>
                  <a:pt x="140" y="19"/>
                </a:cubicBezTo>
                <a:cubicBezTo>
                  <a:pt x="140" y="21"/>
                  <a:pt x="139" y="21"/>
                  <a:pt x="139" y="22"/>
                </a:cubicBezTo>
                <a:cubicBezTo>
                  <a:pt x="139" y="24"/>
                  <a:pt x="140" y="24"/>
                  <a:pt x="140" y="24"/>
                </a:cubicBezTo>
                <a:cubicBezTo>
                  <a:pt x="140" y="25"/>
                  <a:pt x="139" y="25"/>
                  <a:pt x="139" y="25"/>
                </a:cubicBezTo>
                <a:cubicBezTo>
                  <a:pt x="142" y="27"/>
                  <a:pt x="145" y="25"/>
                  <a:pt x="146" y="27"/>
                </a:cubicBezTo>
                <a:cubicBezTo>
                  <a:pt x="148" y="28"/>
                  <a:pt x="148" y="28"/>
                  <a:pt x="148" y="30"/>
                </a:cubicBezTo>
                <a:cubicBezTo>
                  <a:pt x="148" y="30"/>
                  <a:pt x="148" y="30"/>
                  <a:pt x="148" y="30"/>
                </a:cubicBezTo>
                <a:cubicBezTo>
                  <a:pt x="145" y="27"/>
                  <a:pt x="146" y="32"/>
                  <a:pt x="145" y="33"/>
                </a:cubicBezTo>
                <a:cubicBezTo>
                  <a:pt x="145" y="33"/>
                  <a:pt x="142" y="32"/>
                  <a:pt x="142" y="33"/>
                </a:cubicBezTo>
                <a:cubicBezTo>
                  <a:pt x="142" y="35"/>
                  <a:pt x="143" y="35"/>
                  <a:pt x="143" y="36"/>
                </a:cubicBezTo>
                <a:cubicBezTo>
                  <a:pt x="143" y="38"/>
                  <a:pt x="143" y="38"/>
                  <a:pt x="143" y="38"/>
                </a:cubicBezTo>
                <a:cubicBezTo>
                  <a:pt x="143" y="38"/>
                  <a:pt x="145" y="38"/>
                  <a:pt x="145" y="39"/>
                </a:cubicBezTo>
                <a:cubicBezTo>
                  <a:pt x="145" y="41"/>
                  <a:pt x="145" y="42"/>
                  <a:pt x="145" y="44"/>
                </a:cubicBezTo>
                <a:cubicBezTo>
                  <a:pt x="145" y="44"/>
                  <a:pt x="146" y="44"/>
                  <a:pt x="146" y="46"/>
                </a:cubicBezTo>
                <a:cubicBezTo>
                  <a:pt x="146" y="47"/>
                  <a:pt x="143" y="47"/>
                  <a:pt x="143" y="49"/>
                </a:cubicBezTo>
                <a:cubicBezTo>
                  <a:pt x="143" y="50"/>
                  <a:pt x="148" y="50"/>
                  <a:pt x="146" y="52"/>
                </a:cubicBezTo>
                <a:cubicBezTo>
                  <a:pt x="146" y="55"/>
                  <a:pt x="148" y="55"/>
                  <a:pt x="148" y="58"/>
                </a:cubicBezTo>
                <a:cubicBezTo>
                  <a:pt x="148" y="58"/>
                  <a:pt x="148" y="58"/>
                  <a:pt x="146" y="58"/>
                </a:cubicBezTo>
                <a:cubicBezTo>
                  <a:pt x="145" y="60"/>
                  <a:pt x="145" y="60"/>
                  <a:pt x="145" y="60"/>
                </a:cubicBezTo>
                <a:cubicBezTo>
                  <a:pt x="143" y="58"/>
                  <a:pt x="145" y="56"/>
                  <a:pt x="143" y="56"/>
                </a:cubicBezTo>
                <a:cubicBezTo>
                  <a:pt x="142" y="55"/>
                  <a:pt x="142" y="58"/>
                  <a:pt x="139" y="56"/>
                </a:cubicBezTo>
                <a:cubicBezTo>
                  <a:pt x="137" y="56"/>
                  <a:pt x="137" y="55"/>
                  <a:pt x="136" y="55"/>
                </a:cubicBezTo>
                <a:cubicBezTo>
                  <a:pt x="136" y="55"/>
                  <a:pt x="136" y="55"/>
                  <a:pt x="134" y="55"/>
                </a:cubicBezTo>
                <a:cubicBezTo>
                  <a:pt x="134" y="56"/>
                  <a:pt x="134" y="56"/>
                  <a:pt x="134" y="56"/>
                </a:cubicBezTo>
                <a:cubicBezTo>
                  <a:pt x="134" y="56"/>
                  <a:pt x="134" y="55"/>
                  <a:pt x="133" y="55"/>
                </a:cubicBezTo>
                <a:cubicBezTo>
                  <a:pt x="133" y="55"/>
                  <a:pt x="133" y="55"/>
                  <a:pt x="133" y="55"/>
                </a:cubicBezTo>
                <a:cubicBezTo>
                  <a:pt x="133" y="55"/>
                  <a:pt x="133" y="55"/>
                  <a:pt x="133" y="55"/>
                </a:cubicBezTo>
                <a:cubicBezTo>
                  <a:pt x="131" y="56"/>
                  <a:pt x="131" y="58"/>
                  <a:pt x="130" y="58"/>
                </a:cubicBezTo>
                <a:cubicBezTo>
                  <a:pt x="130" y="56"/>
                  <a:pt x="130" y="56"/>
                  <a:pt x="130" y="56"/>
                </a:cubicBezTo>
                <a:cubicBezTo>
                  <a:pt x="130" y="56"/>
                  <a:pt x="128" y="55"/>
                  <a:pt x="128" y="56"/>
                </a:cubicBezTo>
                <a:cubicBezTo>
                  <a:pt x="127" y="58"/>
                  <a:pt x="125" y="58"/>
                  <a:pt x="124" y="58"/>
                </a:cubicBezTo>
                <a:cubicBezTo>
                  <a:pt x="121" y="58"/>
                  <a:pt x="119" y="58"/>
                  <a:pt x="117" y="58"/>
                </a:cubicBezTo>
                <a:cubicBezTo>
                  <a:pt x="113" y="60"/>
                  <a:pt x="110" y="63"/>
                  <a:pt x="104" y="63"/>
                </a:cubicBezTo>
                <a:cubicBezTo>
                  <a:pt x="101" y="63"/>
                  <a:pt x="101" y="61"/>
                  <a:pt x="98" y="60"/>
                </a:cubicBezTo>
                <a:cubicBezTo>
                  <a:pt x="95" y="60"/>
                  <a:pt x="93" y="63"/>
                  <a:pt x="90" y="63"/>
                </a:cubicBezTo>
                <a:cubicBezTo>
                  <a:pt x="89" y="63"/>
                  <a:pt x="89" y="63"/>
                  <a:pt x="89" y="63"/>
                </a:cubicBezTo>
                <a:cubicBezTo>
                  <a:pt x="87" y="63"/>
                  <a:pt x="84" y="61"/>
                  <a:pt x="84" y="61"/>
                </a:cubicBezTo>
                <a:cubicBezTo>
                  <a:pt x="84" y="61"/>
                  <a:pt x="82" y="64"/>
                  <a:pt x="84" y="66"/>
                </a:cubicBezTo>
                <a:cubicBezTo>
                  <a:pt x="84" y="67"/>
                  <a:pt x="84" y="67"/>
                  <a:pt x="84" y="67"/>
                </a:cubicBezTo>
                <a:cubicBezTo>
                  <a:pt x="82" y="67"/>
                  <a:pt x="82" y="67"/>
                  <a:pt x="82" y="67"/>
                </a:cubicBezTo>
                <a:cubicBezTo>
                  <a:pt x="81" y="67"/>
                  <a:pt x="81" y="72"/>
                  <a:pt x="79" y="72"/>
                </a:cubicBezTo>
                <a:cubicBezTo>
                  <a:pt x="79" y="72"/>
                  <a:pt x="79" y="70"/>
                  <a:pt x="78" y="70"/>
                </a:cubicBezTo>
                <a:cubicBezTo>
                  <a:pt x="79" y="69"/>
                  <a:pt x="78" y="69"/>
                  <a:pt x="78" y="67"/>
                </a:cubicBezTo>
                <a:cubicBezTo>
                  <a:pt x="76" y="66"/>
                  <a:pt x="81" y="64"/>
                  <a:pt x="81" y="61"/>
                </a:cubicBezTo>
                <a:cubicBezTo>
                  <a:pt x="79" y="60"/>
                  <a:pt x="79" y="60"/>
                  <a:pt x="75" y="63"/>
                </a:cubicBezTo>
                <a:cubicBezTo>
                  <a:pt x="72" y="67"/>
                  <a:pt x="72" y="56"/>
                  <a:pt x="64" y="64"/>
                </a:cubicBezTo>
                <a:cubicBezTo>
                  <a:pt x="60" y="70"/>
                  <a:pt x="60" y="67"/>
                  <a:pt x="55" y="70"/>
                </a:cubicBezTo>
                <a:cubicBezTo>
                  <a:pt x="50" y="72"/>
                  <a:pt x="50" y="64"/>
                  <a:pt x="41" y="61"/>
                </a:cubicBezTo>
                <a:cubicBezTo>
                  <a:pt x="32" y="58"/>
                  <a:pt x="37" y="66"/>
                  <a:pt x="35" y="67"/>
                </a:cubicBezTo>
                <a:cubicBezTo>
                  <a:pt x="34" y="69"/>
                  <a:pt x="34" y="66"/>
                  <a:pt x="31" y="69"/>
                </a:cubicBezTo>
                <a:cubicBezTo>
                  <a:pt x="29" y="70"/>
                  <a:pt x="24" y="67"/>
                  <a:pt x="24" y="64"/>
                </a:cubicBezTo>
                <a:cubicBezTo>
                  <a:pt x="23" y="60"/>
                  <a:pt x="23" y="64"/>
                  <a:pt x="20" y="63"/>
                </a:cubicBezTo>
                <a:cubicBezTo>
                  <a:pt x="18" y="60"/>
                  <a:pt x="15" y="66"/>
                  <a:pt x="15" y="63"/>
                </a:cubicBezTo>
                <a:cubicBezTo>
                  <a:pt x="15" y="61"/>
                  <a:pt x="11" y="64"/>
                  <a:pt x="11" y="63"/>
                </a:cubicBezTo>
                <a:cubicBezTo>
                  <a:pt x="9" y="61"/>
                  <a:pt x="14" y="63"/>
                  <a:pt x="15" y="60"/>
                </a:cubicBezTo>
                <a:cubicBezTo>
                  <a:pt x="17" y="58"/>
                  <a:pt x="11" y="61"/>
                  <a:pt x="9" y="60"/>
                </a:cubicBezTo>
                <a:cubicBezTo>
                  <a:pt x="8" y="56"/>
                  <a:pt x="12" y="60"/>
                  <a:pt x="11" y="56"/>
                </a:cubicBezTo>
                <a:cubicBezTo>
                  <a:pt x="11" y="55"/>
                  <a:pt x="9" y="56"/>
                  <a:pt x="9" y="55"/>
                </a:cubicBezTo>
                <a:cubicBezTo>
                  <a:pt x="9" y="52"/>
                  <a:pt x="8" y="53"/>
                  <a:pt x="9" y="50"/>
                </a:cubicBezTo>
                <a:cubicBezTo>
                  <a:pt x="11" y="47"/>
                  <a:pt x="8" y="49"/>
                  <a:pt x="6" y="47"/>
                </a:cubicBezTo>
                <a:cubicBezTo>
                  <a:pt x="5" y="46"/>
                  <a:pt x="5" y="49"/>
                  <a:pt x="3" y="46"/>
                </a:cubicBezTo>
                <a:cubicBezTo>
                  <a:pt x="2" y="44"/>
                  <a:pt x="3" y="39"/>
                  <a:pt x="5" y="42"/>
                </a:cubicBezTo>
                <a:cubicBezTo>
                  <a:pt x="5" y="47"/>
                  <a:pt x="9" y="44"/>
                  <a:pt x="6" y="42"/>
                </a:cubicBezTo>
                <a:cubicBezTo>
                  <a:pt x="3" y="41"/>
                  <a:pt x="9" y="39"/>
                  <a:pt x="6" y="38"/>
                </a:cubicBezTo>
                <a:cubicBezTo>
                  <a:pt x="5" y="38"/>
                  <a:pt x="8" y="36"/>
                  <a:pt x="5" y="35"/>
                </a:cubicBezTo>
                <a:cubicBezTo>
                  <a:pt x="3" y="33"/>
                  <a:pt x="9" y="30"/>
                  <a:pt x="5" y="32"/>
                </a:cubicBezTo>
                <a:cubicBezTo>
                  <a:pt x="0" y="33"/>
                  <a:pt x="0" y="33"/>
                  <a:pt x="0" y="28"/>
                </a:cubicBezTo>
                <a:cubicBezTo>
                  <a:pt x="2" y="25"/>
                  <a:pt x="2" y="27"/>
                  <a:pt x="3" y="25"/>
                </a:cubicBezTo>
                <a:cubicBezTo>
                  <a:pt x="6" y="21"/>
                  <a:pt x="9" y="21"/>
                  <a:pt x="11" y="22"/>
                </a:cubicBezTo>
                <a:cubicBezTo>
                  <a:pt x="11" y="24"/>
                  <a:pt x="14" y="24"/>
                  <a:pt x="12" y="22"/>
                </a:cubicBezTo>
                <a:cubicBezTo>
                  <a:pt x="11" y="21"/>
                  <a:pt x="17" y="19"/>
                  <a:pt x="15" y="21"/>
                </a:cubicBezTo>
                <a:cubicBezTo>
                  <a:pt x="15" y="22"/>
                  <a:pt x="23" y="22"/>
                  <a:pt x="23" y="22"/>
                </a:cubicBezTo>
                <a:cubicBezTo>
                  <a:pt x="24" y="21"/>
                  <a:pt x="17" y="21"/>
                  <a:pt x="26" y="19"/>
                </a:cubicBezTo>
                <a:cubicBezTo>
                  <a:pt x="34" y="18"/>
                  <a:pt x="28" y="19"/>
                  <a:pt x="26" y="18"/>
                </a:cubicBezTo>
                <a:cubicBezTo>
                  <a:pt x="24" y="16"/>
                  <a:pt x="23" y="16"/>
                  <a:pt x="24" y="14"/>
                </a:cubicBezTo>
                <a:cubicBezTo>
                  <a:pt x="24" y="13"/>
                  <a:pt x="24" y="13"/>
                  <a:pt x="29" y="13"/>
                </a:cubicBezTo>
                <a:cubicBezTo>
                  <a:pt x="32" y="14"/>
                  <a:pt x="32" y="11"/>
                  <a:pt x="37" y="13"/>
                </a:cubicBezTo>
                <a:cubicBezTo>
                  <a:pt x="40" y="14"/>
                  <a:pt x="41" y="14"/>
                  <a:pt x="43" y="13"/>
                </a:cubicBezTo>
                <a:cubicBezTo>
                  <a:pt x="43" y="11"/>
                  <a:pt x="46" y="8"/>
                  <a:pt x="55" y="5"/>
                </a:cubicBezTo>
                <a:cubicBezTo>
                  <a:pt x="63" y="2"/>
                  <a:pt x="66" y="7"/>
                  <a:pt x="70" y="4"/>
                </a:cubicBezTo>
                <a:cubicBezTo>
                  <a:pt x="75" y="0"/>
                  <a:pt x="70" y="10"/>
                  <a:pt x="76" y="7"/>
                </a:cubicBezTo>
                <a:cubicBezTo>
                  <a:pt x="82" y="5"/>
                  <a:pt x="79" y="13"/>
                  <a:pt x="84" y="11"/>
                </a:cubicBezTo>
                <a:cubicBezTo>
                  <a:pt x="87" y="10"/>
                  <a:pt x="84" y="11"/>
                  <a:pt x="89" y="14"/>
                </a:cubicBezTo>
                <a:cubicBezTo>
                  <a:pt x="93" y="16"/>
                  <a:pt x="90" y="11"/>
                  <a:pt x="95" y="14"/>
                </a:cubicBezTo>
                <a:cubicBezTo>
                  <a:pt x="98" y="19"/>
                  <a:pt x="104" y="11"/>
                  <a:pt x="108" y="14"/>
                </a:cubicBezTo>
                <a:cubicBezTo>
                  <a:pt x="113" y="19"/>
                  <a:pt x="122" y="11"/>
                  <a:pt x="122" y="10"/>
                </a:cubicBezTo>
                <a:cubicBezTo>
                  <a:pt x="125" y="11"/>
                  <a:pt x="124" y="10"/>
                  <a:pt x="127" y="10"/>
                </a:cubicBezTo>
                <a:cubicBezTo>
                  <a:pt x="127" y="10"/>
                  <a:pt x="130" y="11"/>
                  <a:pt x="130" y="10"/>
                </a:cubicBezTo>
                <a:cubicBezTo>
                  <a:pt x="131" y="8"/>
                  <a:pt x="131" y="8"/>
                  <a:pt x="131" y="8"/>
                </a:cubicBezTo>
                <a:cubicBezTo>
                  <a:pt x="131" y="8"/>
                  <a:pt x="133" y="8"/>
                  <a:pt x="136" y="11"/>
                </a:cubicBezTo>
                <a:cubicBezTo>
                  <a:pt x="136" y="11"/>
                  <a:pt x="136" y="11"/>
                  <a:pt x="136" y="11"/>
                </a:cubicBezTo>
                <a:cubicBezTo>
                  <a:pt x="136" y="13"/>
                  <a:pt x="136" y="13"/>
                  <a:pt x="136" y="13"/>
                </a:cubicBezTo>
                <a:cubicBezTo>
                  <a:pt x="137" y="14"/>
                  <a:pt x="137" y="13"/>
                  <a:pt x="139" y="13"/>
                </a:cubicBezTo>
                <a:cubicBezTo>
                  <a:pt x="139" y="14"/>
                  <a:pt x="139" y="14"/>
                  <a:pt x="139" y="1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72" name="Freeform 271"/>
          <p:cNvSpPr>
            <a:spLocks/>
          </p:cNvSpPr>
          <p:nvPr/>
        </p:nvSpPr>
        <p:spPr bwMode="auto">
          <a:xfrm>
            <a:off x="5614582" y="3155608"/>
            <a:ext cx="369523" cy="252901"/>
          </a:xfrm>
          <a:custGeom>
            <a:avLst/>
            <a:gdLst>
              <a:gd name="T0" fmla="*/ 8 w 115"/>
              <a:gd name="T1" fmla="*/ 60 h 86"/>
              <a:gd name="T2" fmla="*/ 19 w 115"/>
              <a:gd name="T3" fmla="*/ 52 h 86"/>
              <a:gd name="T4" fmla="*/ 49 w 115"/>
              <a:gd name="T5" fmla="*/ 41 h 86"/>
              <a:gd name="T6" fmla="*/ 64 w 115"/>
              <a:gd name="T7" fmla="*/ 91 h 86"/>
              <a:gd name="T8" fmla="*/ 41 w 115"/>
              <a:gd name="T9" fmla="*/ 91 h 86"/>
              <a:gd name="T10" fmla="*/ 27 w 115"/>
              <a:gd name="T11" fmla="*/ 91 h 86"/>
              <a:gd name="T12" fmla="*/ 12 w 115"/>
              <a:gd name="T13" fmla="*/ 113 h 86"/>
              <a:gd name="T14" fmla="*/ 27 w 115"/>
              <a:gd name="T15" fmla="*/ 124 h 86"/>
              <a:gd name="T16" fmla="*/ 35 w 115"/>
              <a:gd name="T17" fmla="*/ 136 h 86"/>
              <a:gd name="T18" fmla="*/ 31 w 115"/>
              <a:gd name="T19" fmla="*/ 136 h 86"/>
              <a:gd name="T20" fmla="*/ 31 w 115"/>
              <a:gd name="T21" fmla="*/ 148 h 86"/>
              <a:gd name="T22" fmla="*/ 49 w 115"/>
              <a:gd name="T23" fmla="*/ 169 h 86"/>
              <a:gd name="T24" fmla="*/ 49 w 115"/>
              <a:gd name="T25" fmla="*/ 229 h 86"/>
              <a:gd name="T26" fmla="*/ 121 w 115"/>
              <a:gd name="T27" fmla="*/ 200 h 86"/>
              <a:gd name="T28" fmla="*/ 152 w 115"/>
              <a:gd name="T29" fmla="*/ 200 h 86"/>
              <a:gd name="T30" fmla="*/ 197 w 115"/>
              <a:gd name="T31" fmla="*/ 219 h 86"/>
              <a:gd name="T32" fmla="*/ 243 w 115"/>
              <a:gd name="T33" fmla="*/ 256 h 86"/>
              <a:gd name="T34" fmla="*/ 269 w 115"/>
              <a:gd name="T35" fmla="*/ 276 h 86"/>
              <a:gd name="T36" fmla="*/ 269 w 115"/>
              <a:gd name="T37" fmla="*/ 305 h 86"/>
              <a:gd name="T38" fmla="*/ 308 w 115"/>
              <a:gd name="T39" fmla="*/ 317 h 86"/>
              <a:gd name="T40" fmla="*/ 372 w 115"/>
              <a:gd name="T41" fmla="*/ 256 h 86"/>
              <a:gd name="T42" fmla="*/ 429 w 115"/>
              <a:gd name="T43" fmla="*/ 229 h 86"/>
              <a:gd name="T44" fmla="*/ 405 w 115"/>
              <a:gd name="T45" fmla="*/ 192 h 86"/>
              <a:gd name="T46" fmla="*/ 319 w 115"/>
              <a:gd name="T47" fmla="*/ 128 h 86"/>
              <a:gd name="T48" fmla="*/ 284 w 115"/>
              <a:gd name="T49" fmla="*/ 72 h 86"/>
              <a:gd name="T50" fmla="*/ 240 w 115"/>
              <a:gd name="T51" fmla="*/ 64 h 86"/>
              <a:gd name="T52" fmla="*/ 240 w 115"/>
              <a:gd name="T53" fmla="*/ 41 h 86"/>
              <a:gd name="T54" fmla="*/ 205 w 115"/>
              <a:gd name="T55" fmla="*/ 19 h 86"/>
              <a:gd name="T56" fmla="*/ 175 w 115"/>
              <a:gd name="T57" fmla="*/ 16 h 86"/>
              <a:gd name="T58" fmla="*/ 140 w 115"/>
              <a:gd name="T59" fmla="*/ 41 h 86"/>
              <a:gd name="T60" fmla="*/ 109 w 115"/>
              <a:gd name="T61" fmla="*/ 64 h 86"/>
              <a:gd name="T62" fmla="*/ 72 w 115"/>
              <a:gd name="T63" fmla="*/ 37 h 86"/>
              <a:gd name="T64" fmla="*/ 19 w 115"/>
              <a:gd name="T65" fmla="*/ 37 h 8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5"/>
              <a:gd name="T100" fmla="*/ 0 h 86"/>
              <a:gd name="T101" fmla="*/ 115 w 115"/>
              <a:gd name="T102" fmla="*/ 86 h 8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5" h="86">
                <a:moveTo>
                  <a:pt x="0" y="13"/>
                </a:moveTo>
                <a:cubicBezTo>
                  <a:pt x="3" y="14"/>
                  <a:pt x="2" y="14"/>
                  <a:pt x="2" y="16"/>
                </a:cubicBezTo>
                <a:cubicBezTo>
                  <a:pt x="3" y="17"/>
                  <a:pt x="3" y="21"/>
                  <a:pt x="3" y="17"/>
                </a:cubicBezTo>
                <a:cubicBezTo>
                  <a:pt x="3" y="16"/>
                  <a:pt x="5" y="14"/>
                  <a:pt x="5" y="14"/>
                </a:cubicBezTo>
                <a:cubicBezTo>
                  <a:pt x="3" y="14"/>
                  <a:pt x="3" y="10"/>
                  <a:pt x="8" y="10"/>
                </a:cubicBezTo>
                <a:cubicBezTo>
                  <a:pt x="11" y="8"/>
                  <a:pt x="13" y="8"/>
                  <a:pt x="13" y="11"/>
                </a:cubicBezTo>
                <a:cubicBezTo>
                  <a:pt x="13" y="13"/>
                  <a:pt x="13" y="16"/>
                  <a:pt x="17" y="19"/>
                </a:cubicBezTo>
                <a:cubicBezTo>
                  <a:pt x="22" y="21"/>
                  <a:pt x="17" y="25"/>
                  <a:pt x="17" y="24"/>
                </a:cubicBezTo>
                <a:cubicBezTo>
                  <a:pt x="16" y="22"/>
                  <a:pt x="14" y="22"/>
                  <a:pt x="16" y="24"/>
                </a:cubicBezTo>
                <a:cubicBezTo>
                  <a:pt x="16" y="25"/>
                  <a:pt x="11" y="27"/>
                  <a:pt x="11" y="24"/>
                </a:cubicBezTo>
                <a:cubicBezTo>
                  <a:pt x="11" y="21"/>
                  <a:pt x="9" y="25"/>
                  <a:pt x="8" y="24"/>
                </a:cubicBezTo>
                <a:cubicBezTo>
                  <a:pt x="8" y="22"/>
                  <a:pt x="7" y="25"/>
                  <a:pt x="7" y="24"/>
                </a:cubicBezTo>
                <a:cubicBezTo>
                  <a:pt x="7" y="22"/>
                  <a:pt x="3" y="19"/>
                  <a:pt x="5" y="22"/>
                </a:cubicBezTo>
                <a:cubicBezTo>
                  <a:pt x="5" y="25"/>
                  <a:pt x="2" y="28"/>
                  <a:pt x="3" y="30"/>
                </a:cubicBezTo>
                <a:cubicBezTo>
                  <a:pt x="3" y="31"/>
                  <a:pt x="5" y="36"/>
                  <a:pt x="5" y="34"/>
                </a:cubicBezTo>
                <a:cubicBezTo>
                  <a:pt x="7" y="34"/>
                  <a:pt x="5" y="33"/>
                  <a:pt x="7" y="33"/>
                </a:cubicBezTo>
                <a:cubicBezTo>
                  <a:pt x="8" y="33"/>
                  <a:pt x="9" y="31"/>
                  <a:pt x="9" y="33"/>
                </a:cubicBezTo>
                <a:cubicBezTo>
                  <a:pt x="8" y="36"/>
                  <a:pt x="8" y="36"/>
                  <a:pt x="9" y="36"/>
                </a:cubicBezTo>
                <a:cubicBezTo>
                  <a:pt x="11" y="36"/>
                  <a:pt x="11" y="38"/>
                  <a:pt x="9" y="38"/>
                </a:cubicBezTo>
                <a:cubicBezTo>
                  <a:pt x="7" y="38"/>
                  <a:pt x="8" y="36"/>
                  <a:pt x="8" y="36"/>
                </a:cubicBezTo>
                <a:cubicBezTo>
                  <a:pt x="7" y="36"/>
                  <a:pt x="5" y="41"/>
                  <a:pt x="7" y="41"/>
                </a:cubicBezTo>
                <a:cubicBezTo>
                  <a:pt x="8" y="42"/>
                  <a:pt x="7" y="39"/>
                  <a:pt x="8" y="39"/>
                </a:cubicBezTo>
                <a:cubicBezTo>
                  <a:pt x="9" y="41"/>
                  <a:pt x="9" y="41"/>
                  <a:pt x="11" y="42"/>
                </a:cubicBezTo>
                <a:cubicBezTo>
                  <a:pt x="11" y="44"/>
                  <a:pt x="14" y="44"/>
                  <a:pt x="13" y="45"/>
                </a:cubicBezTo>
                <a:cubicBezTo>
                  <a:pt x="11" y="47"/>
                  <a:pt x="11" y="51"/>
                  <a:pt x="13" y="61"/>
                </a:cubicBezTo>
                <a:cubicBezTo>
                  <a:pt x="13" y="61"/>
                  <a:pt x="13" y="61"/>
                  <a:pt x="13" y="61"/>
                </a:cubicBezTo>
                <a:cubicBezTo>
                  <a:pt x="23" y="61"/>
                  <a:pt x="16" y="58"/>
                  <a:pt x="23" y="55"/>
                </a:cubicBezTo>
                <a:cubicBezTo>
                  <a:pt x="28" y="51"/>
                  <a:pt x="31" y="56"/>
                  <a:pt x="32" y="53"/>
                </a:cubicBezTo>
                <a:cubicBezTo>
                  <a:pt x="32" y="51"/>
                  <a:pt x="35" y="50"/>
                  <a:pt x="37" y="51"/>
                </a:cubicBezTo>
                <a:cubicBezTo>
                  <a:pt x="37" y="53"/>
                  <a:pt x="39" y="50"/>
                  <a:pt x="40" y="53"/>
                </a:cubicBezTo>
                <a:cubicBezTo>
                  <a:pt x="40" y="56"/>
                  <a:pt x="46" y="55"/>
                  <a:pt x="46" y="58"/>
                </a:cubicBezTo>
                <a:cubicBezTo>
                  <a:pt x="48" y="59"/>
                  <a:pt x="48" y="56"/>
                  <a:pt x="52" y="58"/>
                </a:cubicBezTo>
                <a:cubicBezTo>
                  <a:pt x="58" y="59"/>
                  <a:pt x="54" y="62"/>
                  <a:pt x="58" y="64"/>
                </a:cubicBezTo>
                <a:cubicBezTo>
                  <a:pt x="63" y="65"/>
                  <a:pt x="61" y="68"/>
                  <a:pt x="64" y="68"/>
                </a:cubicBezTo>
                <a:cubicBezTo>
                  <a:pt x="67" y="68"/>
                  <a:pt x="69" y="68"/>
                  <a:pt x="71" y="70"/>
                </a:cubicBezTo>
                <a:cubicBezTo>
                  <a:pt x="71" y="72"/>
                  <a:pt x="69" y="70"/>
                  <a:pt x="71" y="73"/>
                </a:cubicBezTo>
                <a:cubicBezTo>
                  <a:pt x="71" y="75"/>
                  <a:pt x="69" y="76"/>
                  <a:pt x="71" y="76"/>
                </a:cubicBezTo>
                <a:cubicBezTo>
                  <a:pt x="72" y="78"/>
                  <a:pt x="71" y="79"/>
                  <a:pt x="71" y="81"/>
                </a:cubicBezTo>
                <a:cubicBezTo>
                  <a:pt x="74" y="81"/>
                  <a:pt x="72" y="82"/>
                  <a:pt x="75" y="82"/>
                </a:cubicBezTo>
                <a:cubicBezTo>
                  <a:pt x="80" y="81"/>
                  <a:pt x="77" y="86"/>
                  <a:pt x="81" y="84"/>
                </a:cubicBezTo>
                <a:cubicBezTo>
                  <a:pt x="86" y="82"/>
                  <a:pt x="86" y="78"/>
                  <a:pt x="89" y="76"/>
                </a:cubicBezTo>
                <a:cubicBezTo>
                  <a:pt x="92" y="75"/>
                  <a:pt x="96" y="76"/>
                  <a:pt x="98" y="68"/>
                </a:cubicBezTo>
                <a:cubicBezTo>
                  <a:pt x="100" y="61"/>
                  <a:pt x="103" y="64"/>
                  <a:pt x="106" y="61"/>
                </a:cubicBezTo>
                <a:cubicBezTo>
                  <a:pt x="107" y="58"/>
                  <a:pt x="109" y="62"/>
                  <a:pt x="113" y="61"/>
                </a:cubicBezTo>
                <a:cubicBezTo>
                  <a:pt x="112" y="55"/>
                  <a:pt x="115" y="55"/>
                  <a:pt x="113" y="55"/>
                </a:cubicBezTo>
                <a:cubicBezTo>
                  <a:pt x="110" y="53"/>
                  <a:pt x="109" y="50"/>
                  <a:pt x="107" y="51"/>
                </a:cubicBezTo>
                <a:cubicBezTo>
                  <a:pt x="104" y="53"/>
                  <a:pt x="96" y="44"/>
                  <a:pt x="95" y="44"/>
                </a:cubicBezTo>
                <a:cubicBezTo>
                  <a:pt x="92" y="44"/>
                  <a:pt x="89" y="39"/>
                  <a:pt x="84" y="34"/>
                </a:cubicBezTo>
                <a:cubicBezTo>
                  <a:pt x="80" y="31"/>
                  <a:pt x="81" y="28"/>
                  <a:pt x="78" y="27"/>
                </a:cubicBezTo>
                <a:cubicBezTo>
                  <a:pt x="77" y="25"/>
                  <a:pt x="78" y="21"/>
                  <a:pt x="75" y="19"/>
                </a:cubicBezTo>
                <a:cubicBezTo>
                  <a:pt x="71" y="17"/>
                  <a:pt x="72" y="21"/>
                  <a:pt x="71" y="19"/>
                </a:cubicBezTo>
                <a:cubicBezTo>
                  <a:pt x="67" y="17"/>
                  <a:pt x="66" y="21"/>
                  <a:pt x="63" y="17"/>
                </a:cubicBezTo>
                <a:cubicBezTo>
                  <a:pt x="60" y="14"/>
                  <a:pt x="63" y="16"/>
                  <a:pt x="61" y="14"/>
                </a:cubicBezTo>
                <a:cubicBezTo>
                  <a:pt x="60" y="13"/>
                  <a:pt x="64" y="13"/>
                  <a:pt x="63" y="11"/>
                </a:cubicBezTo>
                <a:cubicBezTo>
                  <a:pt x="58" y="8"/>
                  <a:pt x="64" y="7"/>
                  <a:pt x="60" y="7"/>
                </a:cubicBezTo>
                <a:cubicBezTo>
                  <a:pt x="52" y="7"/>
                  <a:pt x="57" y="5"/>
                  <a:pt x="54" y="5"/>
                </a:cubicBezTo>
                <a:cubicBezTo>
                  <a:pt x="51" y="4"/>
                  <a:pt x="51" y="0"/>
                  <a:pt x="49" y="2"/>
                </a:cubicBezTo>
                <a:cubicBezTo>
                  <a:pt x="48" y="4"/>
                  <a:pt x="45" y="2"/>
                  <a:pt x="46" y="4"/>
                </a:cubicBezTo>
                <a:cubicBezTo>
                  <a:pt x="51" y="7"/>
                  <a:pt x="45" y="4"/>
                  <a:pt x="45" y="7"/>
                </a:cubicBezTo>
                <a:cubicBezTo>
                  <a:pt x="45" y="10"/>
                  <a:pt x="39" y="7"/>
                  <a:pt x="37" y="11"/>
                </a:cubicBezTo>
                <a:cubicBezTo>
                  <a:pt x="35" y="16"/>
                  <a:pt x="39" y="16"/>
                  <a:pt x="39" y="17"/>
                </a:cubicBezTo>
                <a:cubicBezTo>
                  <a:pt x="37" y="19"/>
                  <a:pt x="32" y="17"/>
                  <a:pt x="29" y="17"/>
                </a:cubicBezTo>
                <a:cubicBezTo>
                  <a:pt x="26" y="17"/>
                  <a:pt x="25" y="19"/>
                  <a:pt x="25" y="17"/>
                </a:cubicBezTo>
                <a:cubicBezTo>
                  <a:pt x="20" y="11"/>
                  <a:pt x="22" y="11"/>
                  <a:pt x="19" y="10"/>
                </a:cubicBezTo>
                <a:cubicBezTo>
                  <a:pt x="17" y="8"/>
                  <a:pt x="16" y="5"/>
                  <a:pt x="13" y="7"/>
                </a:cubicBezTo>
                <a:cubicBezTo>
                  <a:pt x="9" y="7"/>
                  <a:pt x="7" y="8"/>
                  <a:pt x="5" y="10"/>
                </a:cubicBezTo>
                <a:cubicBezTo>
                  <a:pt x="2" y="11"/>
                  <a:pt x="0" y="13"/>
                  <a:pt x="0" y="1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73" name="Freeform 272"/>
          <p:cNvSpPr>
            <a:spLocks/>
          </p:cNvSpPr>
          <p:nvPr/>
        </p:nvSpPr>
        <p:spPr bwMode="auto">
          <a:xfrm>
            <a:off x="5703664" y="3064745"/>
            <a:ext cx="447057" cy="278645"/>
          </a:xfrm>
          <a:custGeom>
            <a:avLst/>
            <a:gdLst>
              <a:gd name="T0" fmla="*/ 153 w 140"/>
              <a:gd name="T1" fmla="*/ 76 h 95"/>
              <a:gd name="T2" fmla="*/ 120 w 140"/>
              <a:gd name="T3" fmla="*/ 93 h 95"/>
              <a:gd name="T4" fmla="*/ 75 w 140"/>
              <a:gd name="T5" fmla="*/ 83 h 95"/>
              <a:gd name="T6" fmla="*/ 79 w 140"/>
              <a:gd name="T7" fmla="*/ 0 h 95"/>
              <a:gd name="T8" fmla="*/ 4 w 140"/>
              <a:gd name="T9" fmla="*/ 41 h 95"/>
              <a:gd name="T10" fmla="*/ 41 w 140"/>
              <a:gd name="T11" fmla="*/ 180 h 95"/>
              <a:gd name="T12" fmla="*/ 64 w 140"/>
              <a:gd name="T13" fmla="*/ 139 h 95"/>
              <a:gd name="T14" fmla="*/ 79 w 140"/>
              <a:gd name="T15" fmla="*/ 124 h 95"/>
              <a:gd name="T16" fmla="*/ 120 w 140"/>
              <a:gd name="T17" fmla="*/ 139 h 95"/>
              <a:gd name="T18" fmla="*/ 124 w 140"/>
              <a:gd name="T19" fmla="*/ 169 h 95"/>
              <a:gd name="T20" fmla="*/ 161 w 140"/>
              <a:gd name="T21" fmla="*/ 188 h 95"/>
              <a:gd name="T22" fmla="*/ 188 w 140"/>
              <a:gd name="T23" fmla="*/ 217 h 95"/>
              <a:gd name="T24" fmla="*/ 252 w 140"/>
              <a:gd name="T25" fmla="*/ 281 h 95"/>
              <a:gd name="T26" fmla="*/ 319 w 140"/>
              <a:gd name="T27" fmla="*/ 323 h 95"/>
              <a:gd name="T28" fmla="*/ 341 w 140"/>
              <a:gd name="T29" fmla="*/ 349 h 95"/>
              <a:gd name="T30" fmla="*/ 360 w 140"/>
              <a:gd name="T31" fmla="*/ 333 h 95"/>
              <a:gd name="T32" fmla="*/ 364 w 140"/>
              <a:gd name="T33" fmla="*/ 281 h 95"/>
              <a:gd name="T34" fmla="*/ 341 w 140"/>
              <a:gd name="T35" fmla="*/ 269 h 95"/>
              <a:gd name="T36" fmla="*/ 381 w 140"/>
              <a:gd name="T37" fmla="*/ 244 h 95"/>
              <a:gd name="T38" fmla="*/ 405 w 140"/>
              <a:gd name="T39" fmla="*/ 203 h 95"/>
              <a:gd name="T40" fmla="*/ 436 w 140"/>
              <a:gd name="T41" fmla="*/ 192 h 95"/>
              <a:gd name="T42" fmla="*/ 437 w 140"/>
              <a:gd name="T43" fmla="*/ 209 h 95"/>
              <a:gd name="T44" fmla="*/ 449 w 140"/>
              <a:gd name="T45" fmla="*/ 229 h 95"/>
              <a:gd name="T46" fmla="*/ 488 w 140"/>
              <a:gd name="T47" fmla="*/ 221 h 95"/>
              <a:gd name="T48" fmla="*/ 492 w 140"/>
              <a:gd name="T49" fmla="*/ 192 h 95"/>
              <a:gd name="T50" fmla="*/ 428 w 140"/>
              <a:gd name="T51" fmla="*/ 176 h 95"/>
              <a:gd name="T52" fmla="*/ 445 w 140"/>
              <a:gd name="T53" fmla="*/ 147 h 95"/>
              <a:gd name="T54" fmla="*/ 436 w 140"/>
              <a:gd name="T55" fmla="*/ 149 h 95"/>
              <a:gd name="T56" fmla="*/ 401 w 140"/>
              <a:gd name="T57" fmla="*/ 176 h 95"/>
              <a:gd name="T58" fmla="*/ 379 w 140"/>
              <a:gd name="T59" fmla="*/ 203 h 95"/>
              <a:gd name="T60" fmla="*/ 360 w 140"/>
              <a:gd name="T61" fmla="*/ 203 h 95"/>
              <a:gd name="T62" fmla="*/ 360 w 140"/>
              <a:gd name="T63" fmla="*/ 192 h 95"/>
              <a:gd name="T64" fmla="*/ 319 w 140"/>
              <a:gd name="T65" fmla="*/ 176 h 95"/>
              <a:gd name="T66" fmla="*/ 304 w 140"/>
              <a:gd name="T67" fmla="*/ 149 h 95"/>
              <a:gd name="T68" fmla="*/ 304 w 140"/>
              <a:gd name="T69" fmla="*/ 116 h 95"/>
              <a:gd name="T70" fmla="*/ 263 w 140"/>
              <a:gd name="T71" fmla="*/ 83 h 95"/>
              <a:gd name="T72" fmla="*/ 172 w 140"/>
              <a:gd name="T73" fmla="*/ 83 h 95"/>
              <a:gd name="T74" fmla="*/ 161 w 140"/>
              <a:gd name="T75" fmla="*/ 52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0"/>
              <a:gd name="T115" fmla="*/ 0 h 95"/>
              <a:gd name="T116" fmla="*/ 140 w 140"/>
              <a:gd name="T117" fmla="*/ 95 h 9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0" h="95">
                <a:moveTo>
                  <a:pt x="43" y="14"/>
                </a:moveTo>
                <a:cubicBezTo>
                  <a:pt x="36" y="20"/>
                  <a:pt x="40" y="19"/>
                  <a:pt x="41" y="20"/>
                </a:cubicBezTo>
                <a:cubicBezTo>
                  <a:pt x="43" y="22"/>
                  <a:pt x="38" y="23"/>
                  <a:pt x="36" y="23"/>
                </a:cubicBezTo>
                <a:cubicBezTo>
                  <a:pt x="33" y="22"/>
                  <a:pt x="35" y="25"/>
                  <a:pt x="32" y="25"/>
                </a:cubicBezTo>
                <a:cubicBezTo>
                  <a:pt x="29" y="25"/>
                  <a:pt x="33" y="22"/>
                  <a:pt x="29" y="20"/>
                </a:cubicBezTo>
                <a:cubicBezTo>
                  <a:pt x="23" y="20"/>
                  <a:pt x="20" y="25"/>
                  <a:pt x="20" y="22"/>
                </a:cubicBezTo>
                <a:cubicBezTo>
                  <a:pt x="20" y="17"/>
                  <a:pt x="18" y="14"/>
                  <a:pt x="20" y="12"/>
                </a:cubicBezTo>
                <a:cubicBezTo>
                  <a:pt x="20" y="11"/>
                  <a:pt x="17" y="11"/>
                  <a:pt x="21" y="0"/>
                </a:cubicBezTo>
                <a:cubicBezTo>
                  <a:pt x="20" y="0"/>
                  <a:pt x="6" y="5"/>
                  <a:pt x="3" y="6"/>
                </a:cubicBezTo>
                <a:cubicBezTo>
                  <a:pt x="0" y="6"/>
                  <a:pt x="1" y="6"/>
                  <a:pt x="1" y="11"/>
                </a:cubicBezTo>
                <a:cubicBezTo>
                  <a:pt x="1" y="14"/>
                  <a:pt x="1" y="48"/>
                  <a:pt x="1" y="48"/>
                </a:cubicBezTo>
                <a:cubicBezTo>
                  <a:pt x="4" y="48"/>
                  <a:pt x="9" y="50"/>
                  <a:pt x="11" y="48"/>
                </a:cubicBezTo>
                <a:cubicBezTo>
                  <a:pt x="11" y="47"/>
                  <a:pt x="7" y="47"/>
                  <a:pt x="9" y="42"/>
                </a:cubicBezTo>
                <a:cubicBezTo>
                  <a:pt x="11" y="37"/>
                  <a:pt x="17" y="40"/>
                  <a:pt x="17" y="37"/>
                </a:cubicBezTo>
                <a:cubicBezTo>
                  <a:pt x="17" y="34"/>
                  <a:pt x="23" y="37"/>
                  <a:pt x="18" y="34"/>
                </a:cubicBezTo>
                <a:cubicBezTo>
                  <a:pt x="17" y="33"/>
                  <a:pt x="20" y="34"/>
                  <a:pt x="21" y="33"/>
                </a:cubicBezTo>
                <a:cubicBezTo>
                  <a:pt x="23" y="31"/>
                  <a:pt x="23" y="34"/>
                  <a:pt x="26" y="36"/>
                </a:cubicBezTo>
                <a:cubicBezTo>
                  <a:pt x="29" y="36"/>
                  <a:pt x="24" y="37"/>
                  <a:pt x="32" y="37"/>
                </a:cubicBezTo>
                <a:cubicBezTo>
                  <a:pt x="36" y="37"/>
                  <a:pt x="30" y="39"/>
                  <a:pt x="35" y="42"/>
                </a:cubicBezTo>
                <a:cubicBezTo>
                  <a:pt x="36" y="44"/>
                  <a:pt x="32" y="44"/>
                  <a:pt x="33" y="45"/>
                </a:cubicBezTo>
                <a:cubicBezTo>
                  <a:pt x="35" y="47"/>
                  <a:pt x="32" y="45"/>
                  <a:pt x="35" y="48"/>
                </a:cubicBezTo>
                <a:cubicBezTo>
                  <a:pt x="38" y="51"/>
                  <a:pt x="40" y="48"/>
                  <a:pt x="43" y="50"/>
                </a:cubicBezTo>
                <a:cubicBezTo>
                  <a:pt x="44" y="51"/>
                  <a:pt x="43" y="48"/>
                  <a:pt x="47" y="50"/>
                </a:cubicBezTo>
                <a:cubicBezTo>
                  <a:pt x="50" y="51"/>
                  <a:pt x="49" y="56"/>
                  <a:pt x="50" y="58"/>
                </a:cubicBezTo>
                <a:cubicBezTo>
                  <a:pt x="53" y="59"/>
                  <a:pt x="52" y="62"/>
                  <a:pt x="56" y="65"/>
                </a:cubicBezTo>
                <a:cubicBezTo>
                  <a:pt x="61" y="70"/>
                  <a:pt x="64" y="75"/>
                  <a:pt x="67" y="75"/>
                </a:cubicBezTo>
                <a:cubicBezTo>
                  <a:pt x="68" y="75"/>
                  <a:pt x="76" y="84"/>
                  <a:pt x="79" y="83"/>
                </a:cubicBezTo>
                <a:cubicBezTo>
                  <a:pt x="81" y="81"/>
                  <a:pt x="82" y="84"/>
                  <a:pt x="85" y="86"/>
                </a:cubicBezTo>
                <a:cubicBezTo>
                  <a:pt x="87" y="86"/>
                  <a:pt x="84" y="86"/>
                  <a:pt x="85" y="92"/>
                </a:cubicBezTo>
                <a:cubicBezTo>
                  <a:pt x="90" y="90"/>
                  <a:pt x="90" y="95"/>
                  <a:pt x="91" y="93"/>
                </a:cubicBezTo>
                <a:cubicBezTo>
                  <a:pt x="93" y="93"/>
                  <a:pt x="93" y="93"/>
                  <a:pt x="94" y="95"/>
                </a:cubicBezTo>
                <a:cubicBezTo>
                  <a:pt x="94" y="93"/>
                  <a:pt x="94" y="92"/>
                  <a:pt x="96" y="89"/>
                </a:cubicBezTo>
                <a:cubicBezTo>
                  <a:pt x="99" y="84"/>
                  <a:pt x="101" y="84"/>
                  <a:pt x="97" y="81"/>
                </a:cubicBezTo>
                <a:cubicBezTo>
                  <a:pt x="96" y="78"/>
                  <a:pt x="99" y="76"/>
                  <a:pt x="97" y="75"/>
                </a:cubicBezTo>
                <a:cubicBezTo>
                  <a:pt x="96" y="73"/>
                  <a:pt x="94" y="76"/>
                  <a:pt x="94" y="73"/>
                </a:cubicBezTo>
                <a:cubicBezTo>
                  <a:pt x="94" y="72"/>
                  <a:pt x="93" y="72"/>
                  <a:pt x="91" y="72"/>
                </a:cubicBezTo>
                <a:cubicBezTo>
                  <a:pt x="90" y="72"/>
                  <a:pt x="93" y="67"/>
                  <a:pt x="96" y="67"/>
                </a:cubicBezTo>
                <a:cubicBezTo>
                  <a:pt x="99" y="69"/>
                  <a:pt x="101" y="69"/>
                  <a:pt x="102" y="65"/>
                </a:cubicBezTo>
                <a:cubicBezTo>
                  <a:pt x="105" y="61"/>
                  <a:pt x="101" y="61"/>
                  <a:pt x="105" y="61"/>
                </a:cubicBezTo>
                <a:cubicBezTo>
                  <a:pt x="108" y="61"/>
                  <a:pt x="105" y="56"/>
                  <a:pt x="108" y="54"/>
                </a:cubicBezTo>
                <a:cubicBezTo>
                  <a:pt x="108" y="53"/>
                  <a:pt x="108" y="56"/>
                  <a:pt x="113" y="54"/>
                </a:cubicBezTo>
                <a:cubicBezTo>
                  <a:pt x="116" y="53"/>
                  <a:pt x="114" y="51"/>
                  <a:pt x="116" y="51"/>
                </a:cubicBezTo>
                <a:cubicBezTo>
                  <a:pt x="117" y="51"/>
                  <a:pt x="117" y="54"/>
                  <a:pt x="117" y="54"/>
                </a:cubicBezTo>
                <a:cubicBezTo>
                  <a:pt x="119" y="54"/>
                  <a:pt x="119" y="54"/>
                  <a:pt x="117" y="56"/>
                </a:cubicBezTo>
                <a:cubicBezTo>
                  <a:pt x="116" y="58"/>
                  <a:pt x="114" y="59"/>
                  <a:pt x="116" y="59"/>
                </a:cubicBezTo>
                <a:cubicBezTo>
                  <a:pt x="117" y="59"/>
                  <a:pt x="116" y="62"/>
                  <a:pt x="120" y="61"/>
                </a:cubicBezTo>
                <a:cubicBezTo>
                  <a:pt x="122" y="59"/>
                  <a:pt x="122" y="59"/>
                  <a:pt x="125" y="62"/>
                </a:cubicBezTo>
                <a:cubicBezTo>
                  <a:pt x="128" y="64"/>
                  <a:pt x="128" y="58"/>
                  <a:pt x="130" y="59"/>
                </a:cubicBezTo>
                <a:cubicBezTo>
                  <a:pt x="133" y="59"/>
                  <a:pt x="133" y="58"/>
                  <a:pt x="136" y="54"/>
                </a:cubicBezTo>
                <a:cubicBezTo>
                  <a:pt x="140" y="53"/>
                  <a:pt x="136" y="54"/>
                  <a:pt x="131" y="51"/>
                </a:cubicBezTo>
                <a:cubicBezTo>
                  <a:pt x="125" y="48"/>
                  <a:pt x="126" y="44"/>
                  <a:pt x="123" y="48"/>
                </a:cubicBezTo>
                <a:cubicBezTo>
                  <a:pt x="122" y="53"/>
                  <a:pt x="117" y="48"/>
                  <a:pt x="114" y="47"/>
                </a:cubicBezTo>
                <a:cubicBezTo>
                  <a:pt x="111" y="45"/>
                  <a:pt x="126" y="39"/>
                  <a:pt x="120" y="37"/>
                </a:cubicBezTo>
                <a:cubicBezTo>
                  <a:pt x="119" y="39"/>
                  <a:pt x="119" y="39"/>
                  <a:pt x="119" y="39"/>
                </a:cubicBezTo>
                <a:cubicBezTo>
                  <a:pt x="117" y="39"/>
                  <a:pt x="119" y="40"/>
                  <a:pt x="117" y="40"/>
                </a:cubicBezTo>
                <a:cubicBezTo>
                  <a:pt x="116" y="40"/>
                  <a:pt x="117" y="39"/>
                  <a:pt x="116" y="40"/>
                </a:cubicBezTo>
                <a:cubicBezTo>
                  <a:pt x="113" y="42"/>
                  <a:pt x="111" y="44"/>
                  <a:pt x="110" y="45"/>
                </a:cubicBezTo>
                <a:cubicBezTo>
                  <a:pt x="108" y="47"/>
                  <a:pt x="108" y="47"/>
                  <a:pt x="107" y="47"/>
                </a:cubicBezTo>
                <a:cubicBezTo>
                  <a:pt x="104" y="48"/>
                  <a:pt x="105" y="50"/>
                  <a:pt x="104" y="50"/>
                </a:cubicBezTo>
                <a:cubicBezTo>
                  <a:pt x="102" y="51"/>
                  <a:pt x="101" y="53"/>
                  <a:pt x="101" y="54"/>
                </a:cubicBezTo>
                <a:cubicBezTo>
                  <a:pt x="102" y="56"/>
                  <a:pt x="101" y="58"/>
                  <a:pt x="99" y="56"/>
                </a:cubicBezTo>
                <a:cubicBezTo>
                  <a:pt x="96" y="54"/>
                  <a:pt x="96" y="54"/>
                  <a:pt x="96" y="54"/>
                </a:cubicBezTo>
                <a:cubicBezTo>
                  <a:pt x="97" y="51"/>
                  <a:pt x="97" y="51"/>
                  <a:pt x="97" y="51"/>
                </a:cubicBezTo>
                <a:cubicBezTo>
                  <a:pt x="97" y="51"/>
                  <a:pt x="97" y="53"/>
                  <a:pt x="96" y="51"/>
                </a:cubicBezTo>
                <a:cubicBezTo>
                  <a:pt x="96" y="50"/>
                  <a:pt x="96" y="50"/>
                  <a:pt x="90" y="50"/>
                </a:cubicBezTo>
                <a:cubicBezTo>
                  <a:pt x="85" y="51"/>
                  <a:pt x="85" y="50"/>
                  <a:pt x="85" y="47"/>
                </a:cubicBezTo>
                <a:cubicBezTo>
                  <a:pt x="85" y="44"/>
                  <a:pt x="85" y="40"/>
                  <a:pt x="84" y="40"/>
                </a:cubicBezTo>
                <a:cubicBezTo>
                  <a:pt x="81" y="40"/>
                  <a:pt x="81" y="40"/>
                  <a:pt x="81" y="40"/>
                </a:cubicBezTo>
                <a:cubicBezTo>
                  <a:pt x="81" y="40"/>
                  <a:pt x="81" y="39"/>
                  <a:pt x="81" y="36"/>
                </a:cubicBezTo>
                <a:cubicBezTo>
                  <a:pt x="82" y="31"/>
                  <a:pt x="82" y="28"/>
                  <a:pt x="81" y="31"/>
                </a:cubicBezTo>
                <a:cubicBezTo>
                  <a:pt x="78" y="33"/>
                  <a:pt x="79" y="26"/>
                  <a:pt x="76" y="25"/>
                </a:cubicBezTo>
                <a:cubicBezTo>
                  <a:pt x="73" y="23"/>
                  <a:pt x="73" y="20"/>
                  <a:pt x="70" y="22"/>
                </a:cubicBezTo>
                <a:cubicBezTo>
                  <a:pt x="65" y="25"/>
                  <a:pt x="62" y="22"/>
                  <a:pt x="55" y="23"/>
                </a:cubicBezTo>
                <a:cubicBezTo>
                  <a:pt x="49" y="25"/>
                  <a:pt x="49" y="25"/>
                  <a:pt x="46" y="22"/>
                </a:cubicBezTo>
                <a:cubicBezTo>
                  <a:pt x="44" y="19"/>
                  <a:pt x="43" y="17"/>
                  <a:pt x="43" y="16"/>
                </a:cubicBezTo>
                <a:cubicBezTo>
                  <a:pt x="41" y="16"/>
                  <a:pt x="43" y="14"/>
                  <a:pt x="43" y="1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74" name="Freeform 273"/>
          <p:cNvSpPr>
            <a:spLocks/>
          </p:cNvSpPr>
          <p:nvPr/>
        </p:nvSpPr>
        <p:spPr bwMode="auto">
          <a:xfrm>
            <a:off x="6045142" y="3143493"/>
            <a:ext cx="275492" cy="134779"/>
          </a:xfrm>
          <a:custGeom>
            <a:avLst/>
            <a:gdLst>
              <a:gd name="T0" fmla="*/ 49 w 86"/>
              <a:gd name="T1" fmla="*/ 37 h 46"/>
              <a:gd name="T2" fmla="*/ 27 w 86"/>
              <a:gd name="T3" fmla="*/ 75 h 46"/>
              <a:gd name="T4" fmla="*/ 60 w 86"/>
              <a:gd name="T5" fmla="*/ 79 h 46"/>
              <a:gd name="T6" fmla="*/ 91 w 86"/>
              <a:gd name="T7" fmla="*/ 89 h 46"/>
              <a:gd name="T8" fmla="*/ 109 w 86"/>
              <a:gd name="T9" fmla="*/ 101 h 46"/>
              <a:gd name="T10" fmla="*/ 84 w 86"/>
              <a:gd name="T11" fmla="*/ 120 h 46"/>
              <a:gd name="T12" fmla="*/ 68 w 86"/>
              <a:gd name="T13" fmla="*/ 132 h 46"/>
              <a:gd name="T14" fmla="*/ 49 w 86"/>
              <a:gd name="T15" fmla="*/ 128 h 46"/>
              <a:gd name="T16" fmla="*/ 37 w 86"/>
              <a:gd name="T17" fmla="*/ 139 h 46"/>
              <a:gd name="T18" fmla="*/ 33 w 86"/>
              <a:gd name="T19" fmla="*/ 132 h 46"/>
              <a:gd name="T20" fmla="*/ 4 w 86"/>
              <a:gd name="T21" fmla="*/ 132 h 46"/>
              <a:gd name="T22" fmla="*/ 0 w 86"/>
              <a:gd name="T23" fmla="*/ 143 h 46"/>
              <a:gd name="T24" fmla="*/ 37 w 86"/>
              <a:gd name="T25" fmla="*/ 153 h 46"/>
              <a:gd name="T26" fmla="*/ 68 w 86"/>
              <a:gd name="T27" fmla="*/ 153 h 46"/>
              <a:gd name="T28" fmla="*/ 84 w 86"/>
              <a:gd name="T29" fmla="*/ 164 h 46"/>
              <a:gd name="T30" fmla="*/ 109 w 86"/>
              <a:gd name="T31" fmla="*/ 161 h 46"/>
              <a:gd name="T32" fmla="*/ 132 w 86"/>
              <a:gd name="T33" fmla="*/ 161 h 46"/>
              <a:gd name="T34" fmla="*/ 148 w 86"/>
              <a:gd name="T35" fmla="*/ 132 h 46"/>
              <a:gd name="T36" fmla="*/ 169 w 86"/>
              <a:gd name="T37" fmla="*/ 116 h 46"/>
              <a:gd name="T38" fmla="*/ 188 w 86"/>
              <a:gd name="T39" fmla="*/ 116 h 46"/>
              <a:gd name="T40" fmla="*/ 204 w 86"/>
              <a:gd name="T41" fmla="*/ 120 h 46"/>
              <a:gd name="T42" fmla="*/ 223 w 86"/>
              <a:gd name="T43" fmla="*/ 97 h 46"/>
              <a:gd name="T44" fmla="*/ 268 w 86"/>
              <a:gd name="T45" fmla="*/ 79 h 46"/>
              <a:gd name="T46" fmla="*/ 313 w 86"/>
              <a:gd name="T47" fmla="*/ 56 h 46"/>
              <a:gd name="T48" fmla="*/ 324 w 86"/>
              <a:gd name="T49" fmla="*/ 45 h 46"/>
              <a:gd name="T50" fmla="*/ 297 w 86"/>
              <a:gd name="T51" fmla="*/ 27 h 46"/>
              <a:gd name="T52" fmla="*/ 233 w 86"/>
              <a:gd name="T53" fmla="*/ 15 h 46"/>
              <a:gd name="T54" fmla="*/ 177 w 86"/>
              <a:gd name="T55" fmla="*/ 15 h 46"/>
              <a:gd name="T56" fmla="*/ 136 w 86"/>
              <a:gd name="T57" fmla="*/ 4 h 46"/>
              <a:gd name="T58" fmla="*/ 120 w 86"/>
              <a:gd name="T59" fmla="*/ 33 h 46"/>
              <a:gd name="T60" fmla="*/ 68 w 86"/>
              <a:gd name="T61" fmla="*/ 15 h 46"/>
              <a:gd name="T62" fmla="*/ 49 w 86"/>
              <a:gd name="T63" fmla="*/ 37 h 4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6"/>
              <a:gd name="T97" fmla="*/ 0 h 46"/>
              <a:gd name="T98" fmla="*/ 86 w 86"/>
              <a:gd name="T99" fmla="*/ 46 h 4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6" h="46">
                <a:moveTo>
                  <a:pt x="13" y="10"/>
                </a:moveTo>
                <a:cubicBezTo>
                  <a:pt x="19" y="12"/>
                  <a:pt x="4" y="18"/>
                  <a:pt x="7" y="20"/>
                </a:cubicBezTo>
                <a:cubicBezTo>
                  <a:pt x="10" y="21"/>
                  <a:pt x="15" y="26"/>
                  <a:pt x="16" y="21"/>
                </a:cubicBezTo>
                <a:cubicBezTo>
                  <a:pt x="19" y="17"/>
                  <a:pt x="18" y="21"/>
                  <a:pt x="24" y="24"/>
                </a:cubicBezTo>
                <a:cubicBezTo>
                  <a:pt x="29" y="27"/>
                  <a:pt x="33" y="26"/>
                  <a:pt x="29" y="27"/>
                </a:cubicBezTo>
                <a:cubicBezTo>
                  <a:pt x="25" y="31"/>
                  <a:pt x="25" y="32"/>
                  <a:pt x="22" y="32"/>
                </a:cubicBezTo>
                <a:cubicBezTo>
                  <a:pt x="21" y="31"/>
                  <a:pt x="21" y="37"/>
                  <a:pt x="18" y="35"/>
                </a:cubicBezTo>
                <a:cubicBezTo>
                  <a:pt x="15" y="32"/>
                  <a:pt x="15" y="32"/>
                  <a:pt x="13" y="34"/>
                </a:cubicBezTo>
                <a:cubicBezTo>
                  <a:pt x="12" y="35"/>
                  <a:pt x="12" y="34"/>
                  <a:pt x="10" y="37"/>
                </a:cubicBezTo>
                <a:cubicBezTo>
                  <a:pt x="9" y="38"/>
                  <a:pt x="10" y="35"/>
                  <a:pt x="9" y="35"/>
                </a:cubicBezTo>
                <a:cubicBezTo>
                  <a:pt x="6" y="34"/>
                  <a:pt x="1" y="34"/>
                  <a:pt x="1" y="35"/>
                </a:cubicBezTo>
                <a:cubicBezTo>
                  <a:pt x="1" y="38"/>
                  <a:pt x="0" y="35"/>
                  <a:pt x="0" y="38"/>
                </a:cubicBezTo>
                <a:cubicBezTo>
                  <a:pt x="0" y="43"/>
                  <a:pt x="10" y="40"/>
                  <a:pt x="10" y="41"/>
                </a:cubicBezTo>
                <a:cubicBezTo>
                  <a:pt x="12" y="44"/>
                  <a:pt x="16" y="38"/>
                  <a:pt x="18" y="41"/>
                </a:cubicBezTo>
                <a:cubicBezTo>
                  <a:pt x="19" y="46"/>
                  <a:pt x="21" y="43"/>
                  <a:pt x="22" y="44"/>
                </a:cubicBezTo>
                <a:cubicBezTo>
                  <a:pt x="24" y="46"/>
                  <a:pt x="24" y="41"/>
                  <a:pt x="29" y="43"/>
                </a:cubicBezTo>
                <a:cubicBezTo>
                  <a:pt x="33" y="44"/>
                  <a:pt x="32" y="41"/>
                  <a:pt x="35" y="43"/>
                </a:cubicBezTo>
                <a:cubicBezTo>
                  <a:pt x="41" y="41"/>
                  <a:pt x="32" y="37"/>
                  <a:pt x="39" y="35"/>
                </a:cubicBezTo>
                <a:cubicBezTo>
                  <a:pt x="45" y="34"/>
                  <a:pt x="42" y="31"/>
                  <a:pt x="45" y="31"/>
                </a:cubicBezTo>
                <a:cubicBezTo>
                  <a:pt x="50" y="32"/>
                  <a:pt x="48" y="26"/>
                  <a:pt x="50" y="31"/>
                </a:cubicBezTo>
                <a:cubicBezTo>
                  <a:pt x="51" y="35"/>
                  <a:pt x="53" y="31"/>
                  <a:pt x="54" y="32"/>
                </a:cubicBezTo>
                <a:cubicBezTo>
                  <a:pt x="57" y="34"/>
                  <a:pt x="57" y="31"/>
                  <a:pt x="59" y="26"/>
                </a:cubicBezTo>
                <a:cubicBezTo>
                  <a:pt x="60" y="23"/>
                  <a:pt x="69" y="27"/>
                  <a:pt x="71" y="21"/>
                </a:cubicBezTo>
                <a:cubicBezTo>
                  <a:pt x="72" y="18"/>
                  <a:pt x="80" y="17"/>
                  <a:pt x="83" y="15"/>
                </a:cubicBezTo>
                <a:cubicBezTo>
                  <a:pt x="85" y="13"/>
                  <a:pt x="85" y="15"/>
                  <a:pt x="86" y="12"/>
                </a:cubicBezTo>
                <a:cubicBezTo>
                  <a:pt x="83" y="7"/>
                  <a:pt x="80" y="10"/>
                  <a:pt x="79" y="7"/>
                </a:cubicBezTo>
                <a:cubicBezTo>
                  <a:pt x="79" y="4"/>
                  <a:pt x="72" y="4"/>
                  <a:pt x="62" y="4"/>
                </a:cubicBezTo>
                <a:cubicBezTo>
                  <a:pt x="50" y="3"/>
                  <a:pt x="50" y="6"/>
                  <a:pt x="47" y="4"/>
                </a:cubicBezTo>
                <a:cubicBezTo>
                  <a:pt x="45" y="3"/>
                  <a:pt x="41" y="0"/>
                  <a:pt x="36" y="1"/>
                </a:cubicBezTo>
                <a:cubicBezTo>
                  <a:pt x="30" y="3"/>
                  <a:pt x="35" y="10"/>
                  <a:pt x="32" y="9"/>
                </a:cubicBezTo>
                <a:cubicBezTo>
                  <a:pt x="29" y="7"/>
                  <a:pt x="22" y="4"/>
                  <a:pt x="18" y="4"/>
                </a:cubicBezTo>
                <a:cubicBezTo>
                  <a:pt x="13" y="6"/>
                  <a:pt x="13" y="9"/>
                  <a:pt x="13" y="1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75" name="Freeform 274"/>
          <p:cNvSpPr>
            <a:spLocks/>
          </p:cNvSpPr>
          <p:nvPr/>
        </p:nvSpPr>
        <p:spPr bwMode="auto">
          <a:xfrm>
            <a:off x="5990704" y="3214668"/>
            <a:ext cx="204557" cy="148409"/>
          </a:xfrm>
          <a:custGeom>
            <a:avLst/>
            <a:gdLst>
              <a:gd name="T0" fmla="*/ 116 w 64"/>
              <a:gd name="T1" fmla="*/ 33 h 50"/>
              <a:gd name="T2" fmla="*/ 97 w 64"/>
              <a:gd name="T3" fmla="*/ 31 h 50"/>
              <a:gd name="T4" fmla="*/ 101 w 64"/>
              <a:gd name="T5" fmla="*/ 19 h 50"/>
              <a:gd name="T6" fmla="*/ 101 w 64"/>
              <a:gd name="T7" fmla="*/ 12 h 50"/>
              <a:gd name="T8" fmla="*/ 97 w 64"/>
              <a:gd name="T9" fmla="*/ 0 h 50"/>
              <a:gd name="T10" fmla="*/ 87 w 64"/>
              <a:gd name="T11" fmla="*/ 12 h 50"/>
              <a:gd name="T12" fmla="*/ 68 w 64"/>
              <a:gd name="T13" fmla="*/ 12 h 50"/>
              <a:gd name="T14" fmla="*/ 56 w 64"/>
              <a:gd name="T15" fmla="*/ 33 h 50"/>
              <a:gd name="T16" fmla="*/ 45 w 64"/>
              <a:gd name="T17" fmla="*/ 52 h 50"/>
              <a:gd name="T18" fmla="*/ 23 w 64"/>
              <a:gd name="T19" fmla="*/ 60 h 50"/>
              <a:gd name="T20" fmla="*/ 4 w 64"/>
              <a:gd name="T21" fmla="*/ 76 h 50"/>
              <a:gd name="T22" fmla="*/ 16 w 64"/>
              <a:gd name="T23" fmla="*/ 83 h 50"/>
              <a:gd name="T24" fmla="*/ 27 w 64"/>
              <a:gd name="T25" fmla="*/ 87 h 50"/>
              <a:gd name="T26" fmla="*/ 27 w 64"/>
              <a:gd name="T27" fmla="*/ 113 h 50"/>
              <a:gd name="T28" fmla="*/ 23 w 64"/>
              <a:gd name="T29" fmla="*/ 140 h 50"/>
              <a:gd name="T30" fmla="*/ 16 w 64"/>
              <a:gd name="T31" fmla="*/ 165 h 50"/>
              <a:gd name="T32" fmla="*/ 27 w 64"/>
              <a:gd name="T33" fmla="*/ 165 h 50"/>
              <a:gd name="T34" fmla="*/ 52 w 64"/>
              <a:gd name="T35" fmla="*/ 157 h 50"/>
              <a:gd name="T36" fmla="*/ 64 w 64"/>
              <a:gd name="T37" fmla="*/ 165 h 50"/>
              <a:gd name="T38" fmla="*/ 68 w 64"/>
              <a:gd name="T39" fmla="*/ 147 h 50"/>
              <a:gd name="T40" fmla="*/ 89 w 64"/>
              <a:gd name="T41" fmla="*/ 147 h 50"/>
              <a:gd name="T42" fmla="*/ 89 w 64"/>
              <a:gd name="T43" fmla="*/ 128 h 50"/>
              <a:gd name="T44" fmla="*/ 116 w 64"/>
              <a:gd name="T45" fmla="*/ 113 h 50"/>
              <a:gd name="T46" fmla="*/ 120 w 64"/>
              <a:gd name="T47" fmla="*/ 128 h 50"/>
              <a:gd name="T48" fmla="*/ 132 w 64"/>
              <a:gd name="T49" fmla="*/ 140 h 50"/>
              <a:gd name="T50" fmla="*/ 143 w 64"/>
              <a:gd name="T51" fmla="*/ 177 h 50"/>
              <a:gd name="T52" fmla="*/ 165 w 64"/>
              <a:gd name="T53" fmla="*/ 165 h 50"/>
              <a:gd name="T54" fmla="*/ 176 w 64"/>
              <a:gd name="T55" fmla="*/ 155 h 50"/>
              <a:gd name="T56" fmla="*/ 196 w 64"/>
              <a:gd name="T57" fmla="*/ 155 h 50"/>
              <a:gd name="T58" fmla="*/ 207 w 64"/>
              <a:gd name="T59" fmla="*/ 155 h 50"/>
              <a:gd name="T60" fmla="*/ 225 w 64"/>
              <a:gd name="T61" fmla="*/ 157 h 50"/>
              <a:gd name="T62" fmla="*/ 236 w 64"/>
              <a:gd name="T63" fmla="*/ 147 h 50"/>
              <a:gd name="T64" fmla="*/ 229 w 64"/>
              <a:gd name="T65" fmla="*/ 124 h 50"/>
              <a:gd name="T66" fmla="*/ 229 w 64"/>
              <a:gd name="T67" fmla="*/ 105 h 50"/>
              <a:gd name="T68" fmla="*/ 207 w 64"/>
              <a:gd name="T69" fmla="*/ 105 h 50"/>
              <a:gd name="T70" fmla="*/ 203 w 64"/>
              <a:gd name="T71" fmla="*/ 87 h 50"/>
              <a:gd name="T72" fmla="*/ 196 w 64"/>
              <a:gd name="T73" fmla="*/ 72 h 50"/>
              <a:gd name="T74" fmla="*/ 172 w 64"/>
              <a:gd name="T75" fmla="*/ 72 h 50"/>
              <a:gd name="T76" fmla="*/ 149 w 64"/>
              <a:gd name="T77" fmla="*/ 76 h 50"/>
              <a:gd name="T78" fmla="*/ 132 w 64"/>
              <a:gd name="T79" fmla="*/ 64 h 50"/>
              <a:gd name="T80" fmla="*/ 101 w 64"/>
              <a:gd name="T81" fmla="*/ 64 h 50"/>
              <a:gd name="T82" fmla="*/ 64 w 64"/>
              <a:gd name="T83" fmla="*/ 52 h 50"/>
              <a:gd name="T84" fmla="*/ 68 w 64"/>
              <a:gd name="T85" fmla="*/ 41 h 50"/>
              <a:gd name="T86" fmla="*/ 97 w 64"/>
              <a:gd name="T87" fmla="*/ 41 h 50"/>
              <a:gd name="T88" fmla="*/ 101 w 64"/>
              <a:gd name="T89" fmla="*/ 49 h 50"/>
              <a:gd name="T90" fmla="*/ 116 w 64"/>
              <a:gd name="T91" fmla="*/ 33 h 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4"/>
              <a:gd name="T139" fmla="*/ 0 h 50"/>
              <a:gd name="T140" fmla="*/ 64 w 64"/>
              <a:gd name="T141" fmla="*/ 50 h 5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4" h="50">
                <a:moveTo>
                  <a:pt x="31" y="9"/>
                </a:moveTo>
                <a:cubicBezTo>
                  <a:pt x="26" y="11"/>
                  <a:pt x="27" y="8"/>
                  <a:pt x="26" y="8"/>
                </a:cubicBezTo>
                <a:cubicBezTo>
                  <a:pt x="24" y="8"/>
                  <a:pt x="26" y="6"/>
                  <a:pt x="27" y="5"/>
                </a:cubicBezTo>
                <a:cubicBezTo>
                  <a:pt x="29" y="3"/>
                  <a:pt x="29" y="3"/>
                  <a:pt x="27" y="3"/>
                </a:cubicBezTo>
                <a:cubicBezTo>
                  <a:pt x="27" y="3"/>
                  <a:pt x="27" y="0"/>
                  <a:pt x="26" y="0"/>
                </a:cubicBezTo>
                <a:cubicBezTo>
                  <a:pt x="24" y="0"/>
                  <a:pt x="26" y="2"/>
                  <a:pt x="23" y="3"/>
                </a:cubicBezTo>
                <a:cubicBezTo>
                  <a:pt x="18" y="5"/>
                  <a:pt x="18" y="2"/>
                  <a:pt x="18" y="3"/>
                </a:cubicBezTo>
                <a:cubicBezTo>
                  <a:pt x="15" y="5"/>
                  <a:pt x="18" y="9"/>
                  <a:pt x="15" y="9"/>
                </a:cubicBezTo>
                <a:cubicBezTo>
                  <a:pt x="10" y="9"/>
                  <a:pt x="15" y="9"/>
                  <a:pt x="12" y="14"/>
                </a:cubicBezTo>
                <a:cubicBezTo>
                  <a:pt x="10" y="17"/>
                  <a:pt x="9" y="17"/>
                  <a:pt x="6" y="16"/>
                </a:cubicBezTo>
                <a:cubicBezTo>
                  <a:pt x="3" y="16"/>
                  <a:pt x="0" y="20"/>
                  <a:pt x="1" y="20"/>
                </a:cubicBezTo>
                <a:cubicBezTo>
                  <a:pt x="3" y="20"/>
                  <a:pt x="4" y="20"/>
                  <a:pt x="4" y="22"/>
                </a:cubicBezTo>
                <a:cubicBezTo>
                  <a:pt x="4" y="25"/>
                  <a:pt x="6" y="22"/>
                  <a:pt x="7" y="23"/>
                </a:cubicBezTo>
                <a:cubicBezTo>
                  <a:pt x="9" y="25"/>
                  <a:pt x="6" y="27"/>
                  <a:pt x="7" y="30"/>
                </a:cubicBezTo>
                <a:cubicBezTo>
                  <a:pt x="10" y="33"/>
                  <a:pt x="9" y="33"/>
                  <a:pt x="6" y="37"/>
                </a:cubicBezTo>
                <a:cubicBezTo>
                  <a:pt x="4" y="41"/>
                  <a:pt x="4" y="42"/>
                  <a:pt x="4" y="44"/>
                </a:cubicBezTo>
                <a:cubicBezTo>
                  <a:pt x="6" y="47"/>
                  <a:pt x="7" y="47"/>
                  <a:pt x="7" y="44"/>
                </a:cubicBezTo>
                <a:cubicBezTo>
                  <a:pt x="9" y="42"/>
                  <a:pt x="10" y="42"/>
                  <a:pt x="14" y="42"/>
                </a:cubicBezTo>
                <a:cubicBezTo>
                  <a:pt x="15" y="41"/>
                  <a:pt x="17" y="44"/>
                  <a:pt x="17" y="44"/>
                </a:cubicBezTo>
                <a:cubicBezTo>
                  <a:pt x="18" y="44"/>
                  <a:pt x="17" y="41"/>
                  <a:pt x="18" y="39"/>
                </a:cubicBezTo>
                <a:cubicBezTo>
                  <a:pt x="21" y="37"/>
                  <a:pt x="23" y="41"/>
                  <a:pt x="24" y="39"/>
                </a:cubicBezTo>
                <a:cubicBezTo>
                  <a:pt x="26" y="37"/>
                  <a:pt x="23" y="36"/>
                  <a:pt x="24" y="34"/>
                </a:cubicBezTo>
                <a:cubicBezTo>
                  <a:pt x="27" y="33"/>
                  <a:pt x="26" y="28"/>
                  <a:pt x="31" y="30"/>
                </a:cubicBezTo>
                <a:cubicBezTo>
                  <a:pt x="35" y="31"/>
                  <a:pt x="32" y="33"/>
                  <a:pt x="32" y="34"/>
                </a:cubicBezTo>
                <a:cubicBezTo>
                  <a:pt x="33" y="36"/>
                  <a:pt x="35" y="31"/>
                  <a:pt x="35" y="37"/>
                </a:cubicBezTo>
                <a:cubicBezTo>
                  <a:pt x="33" y="47"/>
                  <a:pt x="35" y="50"/>
                  <a:pt x="38" y="47"/>
                </a:cubicBezTo>
                <a:cubicBezTo>
                  <a:pt x="41" y="45"/>
                  <a:pt x="44" y="45"/>
                  <a:pt x="44" y="44"/>
                </a:cubicBezTo>
                <a:cubicBezTo>
                  <a:pt x="44" y="42"/>
                  <a:pt x="46" y="42"/>
                  <a:pt x="47" y="41"/>
                </a:cubicBezTo>
                <a:cubicBezTo>
                  <a:pt x="49" y="39"/>
                  <a:pt x="54" y="39"/>
                  <a:pt x="52" y="41"/>
                </a:cubicBezTo>
                <a:cubicBezTo>
                  <a:pt x="50" y="44"/>
                  <a:pt x="52" y="44"/>
                  <a:pt x="55" y="41"/>
                </a:cubicBezTo>
                <a:cubicBezTo>
                  <a:pt x="58" y="39"/>
                  <a:pt x="61" y="41"/>
                  <a:pt x="60" y="42"/>
                </a:cubicBezTo>
                <a:cubicBezTo>
                  <a:pt x="63" y="42"/>
                  <a:pt x="64" y="41"/>
                  <a:pt x="63" y="39"/>
                </a:cubicBezTo>
                <a:cubicBezTo>
                  <a:pt x="60" y="37"/>
                  <a:pt x="63" y="34"/>
                  <a:pt x="61" y="33"/>
                </a:cubicBezTo>
                <a:cubicBezTo>
                  <a:pt x="60" y="31"/>
                  <a:pt x="61" y="30"/>
                  <a:pt x="61" y="28"/>
                </a:cubicBezTo>
                <a:cubicBezTo>
                  <a:pt x="60" y="27"/>
                  <a:pt x="55" y="25"/>
                  <a:pt x="55" y="28"/>
                </a:cubicBezTo>
                <a:cubicBezTo>
                  <a:pt x="55" y="30"/>
                  <a:pt x="52" y="27"/>
                  <a:pt x="54" y="23"/>
                </a:cubicBezTo>
                <a:cubicBezTo>
                  <a:pt x="54" y="22"/>
                  <a:pt x="50" y="22"/>
                  <a:pt x="52" y="19"/>
                </a:cubicBezTo>
                <a:cubicBezTo>
                  <a:pt x="49" y="17"/>
                  <a:pt x="50" y="20"/>
                  <a:pt x="46" y="19"/>
                </a:cubicBezTo>
                <a:cubicBezTo>
                  <a:pt x="41" y="17"/>
                  <a:pt x="41" y="22"/>
                  <a:pt x="40" y="20"/>
                </a:cubicBezTo>
                <a:cubicBezTo>
                  <a:pt x="38" y="19"/>
                  <a:pt x="37" y="22"/>
                  <a:pt x="35" y="17"/>
                </a:cubicBezTo>
                <a:cubicBezTo>
                  <a:pt x="33" y="14"/>
                  <a:pt x="29" y="20"/>
                  <a:pt x="27" y="17"/>
                </a:cubicBezTo>
                <a:cubicBezTo>
                  <a:pt x="27" y="16"/>
                  <a:pt x="17" y="19"/>
                  <a:pt x="17" y="14"/>
                </a:cubicBezTo>
                <a:cubicBezTo>
                  <a:pt x="17" y="11"/>
                  <a:pt x="18" y="14"/>
                  <a:pt x="18" y="11"/>
                </a:cubicBezTo>
                <a:cubicBezTo>
                  <a:pt x="18" y="9"/>
                  <a:pt x="23" y="9"/>
                  <a:pt x="26" y="11"/>
                </a:cubicBezTo>
                <a:cubicBezTo>
                  <a:pt x="27" y="11"/>
                  <a:pt x="26" y="14"/>
                  <a:pt x="27" y="13"/>
                </a:cubicBezTo>
                <a:cubicBezTo>
                  <a:pt x="29" y="9"/>
                  <a:pt x="29" y="11"/>
                  <a:pt x="31" y="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76" name="Freeform 275"/>
          <p:cNvSpPr>
            <a:spLocks/>
          </p:cNvSpPr>
          <p:nvPr/>
        </p:nvSpPr>
        <p:spPr bwMode="auto">
          <a:xfrm>
            <a:off x="7330224" y="3706840"/>
            <a:ext cx="54439" cy="118121"/>
          </a:xfrm>
          <a:custGeom>
            <a:avLst/>
            <a:gdLst>
              <a:gd name="T0" fmla="*/ 12 w 17"/>
              <a:gd name="T1" fmla="*/ 44 h 41"/>
              <a:gd name="T2" fmla="*/ 41 w 17"/>
              <a:gd name="T3" fmla="*/ 12 h 41"/>
              <a:gd name="T4" fmla="*/ 52 w 17"/>
              <a:gd name="T5" fmla="*/ 12 h 41"/>
              <a:gd name="T6" fmla="*/ 60 w 17"/>
              <a:gd name="T7" fmla="*/ 33 h 41"/>
              <a:gd name="T8" fmla="*/ 49 w 17"/>
              <a:gd name="T9" fmla="*/ 81 h 41"/>
              <a:gd name="T10" fmla="*/ 31 w 17"/>
              <a:gd name="T11" fmla="*/ 127 h 41"/>
              <a:gd name="T12" fmla="*/ 19 w 17"/>
              <a:gd name="T13" fmla="*/ 123 h 41"/>
              <a:gd name="T14" fmla="*/ 8 w 17"/>
              <a:gd name="T15" fmla="*/ 96 h 41"/>
              <a:gd name="T16" fmla="*/ 12 w 17"/>
              <a:gd name="T17" fmla="*/ 44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41"/>
              <a:gd name="T29" fmla="*/ 17 w 17"/>
              <a:gd name="T30" fmla="*/ 41 h 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41">
                <a:moveTo>
                  <a:pt x="3" y="12"/>
                </a:moveTo>
                <a:cubicBezTo>
                  <a:pt x="8" y="6"/>
                  <a:pt x="10" y="4"/>
                  <a:pt x="11" y="3"/>
                </a:cubicBezTo>
                <a:cubicBezTo>
                  <a:pt x="13" y="3"/>
                  <a:pt x="13" y="0"/>
                  <a:pt x="14" y="3"/>
                </a:cubicBezTo>
                <a:cubicBezTo>
                  <a:pt x="17" y="6"/>
                  <a:pt x="14" y="6"/>
                  <a:pt x="16" y="9"/>
                </a:cubicBezTo>
                <a:cubicBezTo>
                  <a:pt x="16" y="11"/>
                  <a:pt x="14" y="14"/>
                  <a:pt x="13" y="22"/>
                </a:cubicBezTo>
                <a:cubicBezTo>
                  <a:pt x="11" y="31"/>
                  <a:pt x="8" y="28"/>
                  <a:pt x="8" y="34"/>
                </a:cubicBezTo>
                <a:cubicBezTo>
                  <a:pt x="8" y="41"/>
                  <a:pt x="7" y="36"/>
                  <a:pt x="5" y="33"/>
                </a:cubicBezTo>
                <a:cubicBezTo>
                  <a:pt x="5" y="30"/>
                  <a:pt x="3" y="33"/>
                  <a:pt x="2" y="26"/>
                </a:cubicBezTo>
                <a:cubicBezTo>
                  <a:pt x="0" y="22"/>
                  <a:pt x="0" y="19"/>
                  <a:pt x="3" y="1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77" name="Freeform 276"/>
          <p:cNvSpPr>
            <a:spLocks/>
          </p:cNvSpPr>
          <p:nvPr/>
        </p:nvSpPr>
        <p:spPr bwMode="auto">
          <a:xfrm>
            <a:off x="7444050" y="3152579"/>
            <a:ext cx="161666" cy="178696"/>
          </a:xfrm>
          <a:custGeom>
            <a:avLst/>
            <a:gdLst>
              <a:gd name="T0" fmla="*/ 0 w 50"/>
              <a:gd name="T1" fmla="*/ 128 h 61"/>
              <a:gd name="T2" fmla="*/ 12 w 50"/>
              <a:gd name="T3" fmla="*/ 139 h 61"/>
              <a:gd name="T4" fmla="*/ 27 w 50"/>
              <a:gd name="T5" fmla="*/ 157 h 61"/>
              <a:gd name="T6" fmla="*/ 23 w 50"/>
              <a:gd name="T7" fmla="*/ 180 h 61"/>
              <a:gd name="T8" fmla="*/ 16 w 50"/>
              <a:gd name="T9" fmla="*/ 192 h 61"/>
              <a:gd name="T10" fmla="*/ 16 w 50"/>
              <a:gd name="T11" fmla="*/ 201 h 61"/>
              <a:gd name="T12" fmla="*/ 23 w 50"/>
              <a:gd name="T13" fmla="*/ 213 h 61"/>
              <a:gd name="T14" fmla="*/ 33 w 50"/>
              <a:gd name="T15" fmla="*/ 221 h 61"/>
              <a:gd name="T16" fmla="*/ 45 w 50"/>
              <a:gd name="T17" fmla="*/ 213 h 61"/>
              <a:gd name="T18" fmla="*/ 52 w 50"/>
              <a:gd name="T19" fmla="*/ 213 h 61"/>
              <a:gd name="T20" fmla="*/ 68 w 50"/>
              <a:gd name="T21" fmla="*/ 213 h 61"/>
              <a:gd name="T22" fmla="*/ 80 w 50"/>
              <a:gd name="T23" fmla="*/ 199 h 61"/>
              <a:gd name="T24" fmla="*/ 113 w 50"/>
              <a:gd name="T25" fmla="*/ 192 h 61"/>
              <a:gd name="T26" fmla="*/ 120 w 50"/>
              <a:gd name="T27" fmla="*/ 180 h 61"/>
              <a:gd name="T28" fmla="*/ 101 w 50"/>
              <a:gd name="T29" fmla="*/ 168 h 61"/>
              <a:gd name="T30" fmla="*/ 91 w 50"/>
              <a:gd name="T31" fmla="*/ 157 h 61"/>
              <a:gd name="T32" fmla="*/ 91 w 50"/>
              <a:gd name="T33" fmla="*/ 145 h 61"/>
              <a:gd name="T34" fmla="*/ 101 w 50"/>
              <a:gd name="T35" fmla="*/ 128 h 61"/>
              <a:gd name="T36" fmla="*/ 124 w 50"/>
              <a:gd name="T37" fmla="*/ 116 h 61"/>
              <a:gd name="T38" fmla="*/ 155 w 50"/>
              <a:gd name="T39" fmla="*/ 93 h 61"/>
              <a:gd name="T40" fmla="*/ 161 w 50"/>
              <a:gd name="T41" fmla="*/ 72 h 61"/>
              <a:gd name="T42" fmla="*/ 161 w 50"/>
              <a:gd name="T43" fmla="*/ 52 h 61"/>
              <a:gd name="T44" fmla="*/ 177 w 50"/>
              <a:gd name="T45" fmla="*/ 29 h 61"/>
              <a:gd name="T46" fmla="*/ 188 w 50"/>
              <a:gd name="T47" fmla="*/ 29 h 61"/>
              <a:gd name="T48" fmla="*/ 184 w 50"/>
              <a:gd name="T49" fmla="*/ 23 h 61"/>
              <a:gd name="T50" fmla="*/ 177 w 50"/>
              <a:gd name="T51" fmla="*/ 19 h 61"/>
              <a:gd name="T52" fmla="*/ 165 w 50"/>
              <a:gd name="T53" fmla="*/ 0 h 61"/>
              <a:gd name="T54" fmla="*/ 155 w 50"/>
              <a:gd name="T55" fmla="*/ 23 h 61"/>
              <a:gd name="T56" fmla="*/ 136 w 50"/>
              <a:gd name="T57" fmla="*/ 41 h 61"/>
              <a:gd name="T58" fmla="*/ 124 w 50"/>
              <a:gd name="T59" fmla="*/ 41 h 61"/>
              <a:gd name="T60" fmla="*/ 109 w 50"/>
              <a:gd name="T61" fmla="*/ 44 h 61"/>
              <a:gd name="T62" fmla="*/ 113 w 50"/>
              <a:gd name="T63" fmla="*/ 64 h 61"/>
              <a:gd name="T64" fmla="*/ 101 w 50"/>
              <a:gd name="T65" fmla="*/ 64 h 61"/>
              <a:gd name="T66" fmla="*/ 87 w 50"/>
              <a:gd name="T67" fmla="*/ 64 h 61"/>
              <a:gd name="T68" fmla="*/ 76 w 50"/>
              <a:gd name="T69" fmla="*/ 52 h 61"/>
              <a:gd name="T70" fmla="*/ 68 w 50"/>
              <a:gd name="T71" fmla="*/ 56 h 61"/>
              <a:gd name="T72" fmla="*/ 64 w 50"/>
              <a:gd name="T73" fmla="*/ 72 h 61"/>
              <a:gd name="T74" fmla="*/ 45 w 50"/>
              <a:gd name="T75" fmla="*/ 85 h 61"/>
              <a:gd name="T76" fmla="*/ 33 w 50"/>
              <a:gd name="T77" fmla="*/ 93 h 61"/>
              <a:gd name="T78" fmla="*/ 27 w 50"/>
              <a:gd name="T79" fmla="*/ 97 h 61"/>
              <a:gd name="T80" fmla="*/ 16 w 50"/>
              <a:gd name="T81" fmla="*/ 104 h 61"/>
              <a:gd name="T82" fmla="*/ 0 w 50"/>
              <a:gd name="T83" fmla="*/ 124 h 61"/>
              <a:gd name="T84" fmla="*/ 0 w 50"/>
              <a:gd name="T85" fmla="*/ 128 h 6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0"/>
              <a:gd name="T130" fmla="*/ 0 h 61"/>
              <a:gd name="T131" fmla="*/ 50 w 50"/>
              <a:gd name="T132" fmla="*/ 61 h 6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0" h="61">
                <a:moveTo>
                  <a:pt x="0" y="34"/>
                </a:moveTo>
                <a:cubicBezTo>
                  <a:pt x="0" y="36"/>
                  <a:pt x="1" y="39"/>
                  <a:pt x="3" y="37"/>
                </a:cubicBezTo>
                <a:cubicBezTo>
                  <a:pt x="4" y="36"/>
                  <a:pt x="9" y="39"/>
                  <a:pt x="7" y="42"/>
                </a:cubicBezTo>
                <a:cubicBezTo>
                  <a:pt x="7" y="45"/>
                  <a:pt x="4" y="47"/>
                  <a:pt x="6" y="48"/>
                </a:cubicBezTo>
                <a:cubicBezTo>
                  <a:pt x="7" y="50"/>
                  <a:pt x="4" y="48"/>
                  <a:pt x="4" y="51"/>
                </a:cubicBezTo>
                <a:cubicBezTo>
                  <a:pt x="3" y="54"/>
                  <a:pt x="0" y="54"/>
                  <a:pt x="4" y="54"/>
                </a:cubicBezTo>
                <a:cubicBezTo>
                  <a:pt x="7" y="56"/>
                  <a:pt x="1" y="56"/>
                  <a:pt x="6" y="57"/>
                </a:cubicBezTo>
                <a:cubicBezTo>
                  <a:pt x="9" y="57"/>
                  <a:pt x="6" y="61"/>
                  <a:pt x="9" y="59"/>
                </a:cubicBezTo>
                <a:cubicBezTo>
                  <a:pt x="11" y="57"/>
                  <a:pt x="9" y="54"/>
                  <a:pt x="12" y="57"/>
                </a:cubicBezTo>
                <a:cubicBezTo>
                  <a:pt x="14" y="59"/>
                  <a:pt x="14" y="59"/>
                  <a:pt x="14" y="57"/>
                </a:cubicBezTo>
                <a:cubicBezTo>
                  <a:pt x="15" y="56"/>
                  <a:pt x="17" y="57"/>
                  <a:pt x="18" y="57"/>
                </a:cubicBezTo>
                <a:cubicBezTo>
                  <a:pt x="18" y="56"/>
                  <a:pt x="18" y="54"/>
                  <a:pt x="21" y="53"/>
                </a:cubicBezTo>
                <a:cubicBezTo>
                  <a:pt x="26" y="51"/>
                  <a:pt x="27" y="53"/>
                  <a:pt x="30" y="51"/>
                </a:cubicBezTo>
                <a:cubicBezTo>
                  <a:pt x="32" y="51"/>
                  <a:pt x="29" y="50"/>
                  <a:pt x="32" y="48"/>
                </a:cubicBezTo>
                <a:cubicBezTo>
                  <a:pt x="30" y="47"/>
                  <a:pt x="30" y="48"/>
                  <a:pt x="27" y="45"/>
                </a:cubicBezTo>
                <a:cubicBezTo>
                  <a:pt x="26" y="42"/>
                  <a:pt x="24" y="43"/>
                  <a:pt x="24" y="42"/>
                </a:cubicBezTo>
                <a:cubicBezTo>
                  <a:pt x="23" y="40"/>
                  <a:pt x="26" y="43"/>
                  <a:pt x="24" y="39"/>
                </a:cubicBezTo>
                <a:cubicBezTo>
                  <a:pt x="24" y="34"/>
                  <a:pt x="26" y="37"/>
                  <a:pt x="27" y="34"/>
                </a:cubicBezTo>
                <a:cubicBezTo>
                  <a:pt x="29" y="31"/>
                  <a:pt x="29" y="36"/>
                  <a:pt x="33" y="31"/>
                </a:cubicBezTo>
                <a:cubicBezTo>
                  <a:pt x="38" y="28"/>
                  <a:pt x="40" y="25"/>
                  <a:pt x="41" y="25"/>
                </a:cubicBezTo>
                <a:cubicBezTo>
                  <a:pt x="43" y="25"/>
                  <a:pt x="43" y="20"/>
                  <a:pt x="43" y="19"/>
                </a:cubicBezTo>
                <a:cubicBezTo>
                  <a:pt x="43" y="17"/>
                  <a:pt x="41" y="17"/>
                  <a:pt x="43" y="14"/>
                </a:cubicBezTo>
                <a:cubicBezTo>
                  <a:pt x="46" y="11"/>
                  <a:pt x="46" y="9"/>
                  <a:pt x="47" y="8"/>
                </a:cubicBezTo>
                <a:cubicBezTo>
                  <a:pt x="49" y="8"/>
                  <a:pt x="49" y="9"/>
                  <a:pt x="50" y="8"/>
                </a:cubicBezTo>
                <a:cubicBezTo>
                  <a:pt x="49" y="6"/>
                  <a:pt x="49" y="6"/>
                  <a:pt x="49" y="6"/>
                </a:cubicBezTo>
                <a:cubicBezTo>
                  <a:pt x="49" y="3"/>
                  <a:pt x="49" y="6"/>
                  <a:pt x="47" y="5"/>
                </a:cubicBezTo>
                <a:cubicBezTo>
                  <a:pt x="46" y="3"/>
                  <a:pt x="47" y="2"/>
                  <a:pt x="44" y="0"/>
                </a:cubicBezTo>
                <a:cubicBezTo>
                  <a:pt x="41" y="0"/>
                  <a:pt x="44" y="8"/>
                  <a:pt x="41" y="6"/>
                </a:cubicBezTo>
                <a:cubicBezTo>
                  <a:pt x="38" y="6"/>
                  <a:pt x="40" y="9"/>
                  <a:pt x="36" y="11"/>
                </a:cubicBezTo>
                <a:cubicBezTo>
                  <a:pt x="35" y="12"/>
                  <a:pt x="36" y="11"/>
                  <a:pt x="33" y="11"/>
                </a:cubicBezTo>
                <a:cubicBezTo>
                  <a:pt x="32" y="12"/>
                  <a:pt x="29" y="9"/>
                  <a:pt x="29" y="12"/>
                </a:cubicBezTo>
                <a:cubicBezTo>
                  <a:pt x="29" y="15"/>
                  <a:pt x="32" y="15"/>
                  <a:pt x="30" y="17"/>
                </a:cubicBezTo>
                <a:cubicBezTo>
                  <a:pt x="29" y="19"/>
                  <a:pt x="29" y="17"/>
                  <a:pt x="27" y="17"/>
                </a:cubicBezTo>
                <a:cubicBezTo>
                  <a:pt x="26" y="19"/>
                  <a:pt x="24" y="17"/>
                  <a:pt x="23" y="17"/>
                </a:cubicBezTo>
                <a:cubicBezTo>
                  <a:pt x="21" y="17"/>
                  <a:pt x="21" y="12"/>
                  <a:pt x="20" y="14"/>
                </a:cubicBezTo>
                <a:cubicBezTo>
                  <a:pt x="18" y="15"/>
                  <a:pt x="20" y="14"/>
                  <a:pt x="18" y="15"/>
                </a:cubicBezTo>
                <a:cubicBezTo>
                  <a:pt x="17" y="17"/>
                  <a:pt x="18" y="17"/>
                  <a:pt x="17" y="19"/>
                </a:cubicBezTo>
                <a:cubicBezTo>
                  <a:pt x="15" y="20"/>
                  <a:pt x="14" y="23"/>
                  <a:pt x="12" y="23"/>
                </a:cubicBezTo>
                <a:cubicBezTo>
                  <a:pt x="9" y="23"/>
                  <a:pt x="11" y="25"/>
                  <a:pt x="9" y="25"/>
                </a:cubicBezTo>
                <a:cubicBezTo>
                  <a:pt x="7" y="25"/>
                  <a:pt x="9" y="26"/>
                  <a:pt x="7" y="26"/>
                </a:cubicBezTo>
                <a:cubicBezTo>
                  <a:pt x="4" y="28"/>
                  <a:pt x="6" y="28"/>
                  <a:pt x="4" y="28"/>
                </a:cubicBezTo>
                <a:cubicBezTo>
                  <a:pt x="3" y="28"/>
                  <a:pt x="1" y="31"/>
                  <a:pt x="0" y="33"/>
                </a:cubicBezTo>
                <a:cubicBezTo>
                  <a:pt x="0" y="34"/>
                  <a:pt x="0" y="34"/>
                  <a:pt x="0" y="34"/>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78" name="Freeform 277"/>
          <p:cNvSpPr>
            <a:spLocks/>
          </p:cNvSpPr>
          <p:nvPr/>
        </p:nvSpPr>
        <p:spPr bwMode="auto">
          <a:xfrm>
            <a:off x="7485291" y="3293416"/>
            <a:ext cx="92381" cy="140837"/>
          </a:xfrm>
          <a:custGeom>
            <a:avLst/>
            <a:gdLst>
              <a:gd name="T0" fmla="*/ 20 w 28"/>
              <a:gd name="T1" fmla="*/ 33 h 48"/>
              <a:gd name="T2" fmla="*/ 12 w 28"/>
              <a:gd name="T3" fmla="*/ 37 h 48"/>
              <a:gd name="T4" fmla="*/ 20 w 28"/>
              <a:gd name="T5" fmla="*/ 56 h 48"/>
              <a:gd name="T6" fmla="*/ 24 w 28"/>
              <a:gd name="T7" fmla="*/ 76 h 48"/>
              <a:gd name="T8" fmla="*/ 20 w 28"/>
              <a:gd name="T9" fmla="*/ 68 h 48"/>
              <a:gd name="T10" fmla="*/ 8 w 28"/>
              <a:gd name="T11" fmla="*/ 68 h 48"/>
              <a:gd name="T12" fmla="*/ 8 w 28"/>
              <a:gd name="T13" fmla="*/ 76 h 48"/>
              <a:gd name="T14" fmla="*/ 0 w 28"/>
              <a:gd name="T15" fmla="*/ 79 h 48"/>
              <a:gd name="T16" fmla="*/ 12 w 28"/>
              <a:gd name="T17" fmla="*/ 87 h 48"/>
              <a:gd name="T18" fmla="*/ 12 w 28"/>
              <a:gd name="T19" fmla="*/ 105 h 48"/>
              <a:gd name="T20" fmla="*/ 20 w 28"/>
              <a:gd name="T21" fmla="*/ 116 h 48"/>
              <a:gd name="T22" fmla="*/ 12 w 28"/>
              <a:gd name="T23" fmla="*/ 128 h 48"/>
              <a:gd name="T24" fmla="*/ 8 w 28"/>
              <a:gd name="T25" fmla="*/ 147 h 48"/>
              <a:gd name="T26" fmla="*/ 8 w 28"/>
              <a:gd name="T27" fmla="*/ 157 h 48"/>
              <a:gd name="T28" fmla="*/ 8 w 28"/>
              <a:gd name="T29" fmla="*/ 161 h 48"/>
              <a:gd name="T30" fmla="*/ 12 w 28"/>
              <a:gd name="T31" fmla="*/ 169 h 48"/>
              <a:gd name="T32" fmla="*/ 20 w 28"/>
              <a:gd name="T33" fmla="*/ 169 h 48"/>
              <a:gd name="T34" fmla="*/ 24 w 28"/>
              <a:gd name="T35" fmla="*/ 176 h 48"/>
              <a:gd name="T36" fmla="*/ 31 w 28"/>
              <a:gd name="T37" fmla="*/ 161 h 48"/>
              <a:gd name="T38" fmla="*/ 35 w 28"/>
              <a:gd name="T39" fmla="*/ 161 h 48"/>
              <a:gd name="T40" fmla="*/ 43 w 28"/>
              <a:gd name="T41" fmla="*/ 169 h 48"/>
              <a:gd name="T42" fmla="*/ 43 w 28"/>
              <a:gd name="T43" fmla="*/ 161 h 48"/>
              <a:gd name="T44" fmla="*/ 43 w 28"/>
              <a:gd name="T45" fmla="*/ 157 h 48"/>
              <a:gd name="T46" fmla="*/ 51 w 28"/>
              <a:gd name="T47" fmla="*/ 161 h 48"/>
              <a:gd name="T48" fmla="*/ 51 w 28"/>
              <a:gd name="T49" fmla="*/ 151 h 48"/>
              <a:gd name="T50" fmla="*/ 73 w 28"/>
              <a:gd name="T51" fmla="*/ 157 h 48"/>
              <a:gd name="T52" fmla="*/ 77 w 28"/>
              <a:gd name="T53" fmla="*/ 147 h 48"/>
              <a:gd name="T54" fmla="*/ 96 w 28"/>
              <a:gd name="T55" fmla="*/ 147 h 48"/>
              <a:gd name="T56" fmla="*/ 108 w 28"/>
              <a:gd name="T57" fmla="*/ 108 h 48"/>
              <a:gd name="T58" fmla="*/ 100 w 28"/>
              <a:gd name="T59" fmla="*/ 105 h 48"/>
              <a:gd name="T60" fmla="*/ 100 w 28"/>
              <a:gd name="T61" fmla="*/ 76 h 48"/>
              <a:gd name="T62" fmla="*/ 84 w 28"/>
              <a:gd name="T63" fmla="*/ 27 h 48"/>
              <a:gd name="T64" fmla="*/ 73 w 28"/>
              <a:gd name="T65" fmla="*/ 0 h 48"/>
              <a:gd name="T66" fmla="*/ 65 w 28"/>
              <a:gd name="T67" fmla="*/ 12 h 48"/>
              <a:gd name="T68" fmla="*/ 31 w 28"/>
              <a:gd name="T69" fmla="*/ 16 h 48"/>
              <a:gd name="T70" fmla="*/ 20 w 28"/>
              <a:gd name="T71" fmla="*/ 33 h 4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8"/>
              <a:gd name="T109" fmla="*/ 0 h 48"/>
              <a:gd name="T110" fmla="*/ 28 w 28"/>
              <a:gd name="T111" fmla="*/ 48 h 4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8" h="48">
                <a:moveTo>
                  <a:pt x="5" y="9"/>
                </a:moveTo>
                <a:cubicBezTo>
                  <a:pt x="5" y="10"/>
                  <a:pt x="5" y="9"/>
                  <a:pt x="3" y="10"/>
                </a:cubicBezTo>
                <a:cubicBezTo>
                  <a:pt x="3" y="12"/>
                  <a:pt x="6" y="14"/>
                  <a:pt x="5" y="15"/>
                </a:cubicBezTo>
                <a:cubicBezTo>
                  <a:pt x="3" y="17"/>
                  <a:pt x="8" y="17"/>
                  <a:pt x="6" y="20"/>
                </a:cubicBezTo>
                <a:cubicBezTo>
                  <a:pt x="6" y="21"/>
                  <a:pt x="6" y="18"/>
                  <a:pt x="5" y="18"/>
                </a:cubicBezTo>
                <a:cubicBezTo>
                  <a:pt x="2" y="18"/>
                  <a:pt x="2" y="18"/>
                  <a:pt x="2" y="18"/>
                </a:cubicBezTo>
                <a:cubicBezTo>
                  <a:pt x="3" y="20"/>
                  <a:pt x="2" y="20"/>
                  <a:pt x="2" y="20"/>
                </a:cubicBezTo>
                <a:cubicBezTo>
                  <a:pt x="0" y="18"/>
                  <a:pt x="0" y="21"/>
                  <a:pt x="0" y="21"/>
                </a:cubicBezTo>
                <a:cubicBezTo>
                  <a:pt x="2" y="23"/>
                  <a:pt x="3" y="20"/>
                  <a:pt x="3" y="23"/>
                </a:cubicBezTo>
                <a:cubicBezTo>
                  <a:pt x="3" y="25"/>
                  <a:pt x="3" y="28"/>
                  <a:pt x="3" y="28"/>
                </a:cubicBezTo>
                <a:cubicBezTo>
                  <a:pt x="5" y="29"/>
                  <a:pt x="3" y="29"/>
                  <a:pt x="5" y="31"/>
                </a:cubicBezTo>
                <a:cubicBezTo>
                  <a:pt x="6" y="32"/>
                  <a:pt x="3" y="31"/>
                  <a:pt x="3" y="34"/>
                </a:cubicBezTo>
                <a:cubicBezTo>
                  <a:pt x="2" y="37"/>
                  <a:pt x="0" y="39"/>
                  <a:pt x="2" y="39"/>
                </a:cubicBezTo>
                <a:cubicBezTo>
                  <a:pt x="2" y="40"/>
                  <a:pt x="2" y="40"/>
                  <a:pt x="2" y="42"/>
                </a:cubicBezTo>
                <a:cubicBezTo>
                  <a:pt x="3" y="43"/>
                  <a:pt x="2" y="42"/>
                  <a:pt x="2" y="43"/>
                </a:cubicBezTo>
                <a:cubicBezTo>
                  <a:pt x="2" y="45"/>
                  <a:pt x="3" y="43"/>
                  <a:pt x="3" y="45"/>
                </a:cubicBezTo>
                <a:cubicBezTo>
                  <a:pt x="3" y="48"/>
                  <a:pt x="3" y="48"/>
                  <a:pt x="5" y="45"/>
                </a:cubicBezTo>
                <a:cubicBezTo>
                  <a:pt x="6" y="42"/>
                  <a:pt x="5" y="47"/>
                  <a:pt x="6" y="47"/>
                </a:cubicBezTo>
                <a:cubicBezTo>
                  <a:pt x="6" y="47"/>
                  <a:pt x="6" y="45"/>
                  <a:pt x="8" y="43"/>
                </a:cubicBezTo>
                <a:cubicBezTo>
                  <a:pt x="9" y="42"/>
                  <a:pt x="11" y="42"/>
                  <a:pt x="9" y="43"/>
                </a:cubicBezTo>
                <a:cubicBezTo>
                  <a:pt x="8" y="45"/>
                  <a:pt x="9" y="47"/>
                  <a:pt x="11" y="45"/>
                </a:cubicBezTo>
                <a:cubicBezTo>
                  <a:pt x="11" y="43"/>
                  <a:pt x="11" y="43"/>
                  <a:pt x="11" y="43"/>
                </a:cubicBezTo>
                <a:cubicBezTo>
                  <a:pt x="11" y="42"/>
                  <a:pt x="11" y="40"/>
                  <a:pt x="11" y="42"/>
                </a:cubicBezTo>
                <a:cubicBezTo>
                  <a:pt x="13" y="43"/>
                  <a:pt x="13" y="43"/>
                  <a:pt x="13" y="43"/>
                </a:cubicBezTo>
                <a:cubicBezTo>
                  <a:pt x="14" y="42"/>
                  <a:pt x="11" y="42"/>
                  <a:pt x="13" y="40"/>
                </a:cubicBezTo>
                <a:cubicBezTo>
                  <a:pt x="16" y="40"/>
                  <a:pt x="17" y="42"/>
                  <a:pt x="19" y="42"/>
                </a:cubicBezTo>
                <a:cubicBezTo>
                  <a:pt x="20" y="40"/>
                  <a:pt x="19" y="40"/>
                  <a:pt x="20" y="39"/>
                </a:cubicBezTo>
                <a:cubicBezTo>
                  <a:pt x="22" y="39"/>
                  <a:pt x="23" y="40"/>
                  <a:pt x="25" y="39"/>
                </a:cubicBezTo>
                <a:cubicBezTo>
                  <a:pt x="25" y="37"/>
                  <a:pt x="28" y="32"/>
                  <a:pt x="28" y="29"/>
                </a:cubicBezTo>
                <a:cubicBezTo>
                  <a:pt x="28" y="26"/>
                  <a:pt x="26" y="31"/>
                  <a:pt x="26" y="28"/>
                </a:cubicBezTo>
                <a:cubicBezTo>
                  <a:pt x="26" y="23"/>
                  <a:pt x="28" y="23"/>
                  <a:pt x="26" y="20"/>
                </a:cubicBezTo>
                <a:cubicBezTo>
                  <a:pt x="26" y="15"/>
                  <a:pt x="23" y="10"/>
                  <a:pt x="22" y="7"/>
                </a:cubicBezTo>
                <a:cubicBezTo>
                  <a:pt x="20" y="4"/>
                  <a:pt x="19" y="1"/>
                  <a:pt x="19" y="0"/>
                </a:cubicBezTo>
                <a:cubicBezTo>
                  <a:pt x="16" y="1"/>
                  <a:pt x="19" y="3"/>
                  <a:pt x="17" y="3"/>
                </a:cubicBezTo>
                <a:cubicBezTo>
                  <a:pt x="14" y="4"/>
                  <a:pt x="13" y="3"/>
                  <a:pt x="8" y="4"/>
                </a:cubicBezTo>
                <a:cubicBezTo>
                  <a:pt x="5" y="6"/>
                  <a:pt x="5" y="7"/>
                  <a:pt x="5" y="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79" name="Freeform 278"/>
          <p:cNvSpPr>
            <a:spLocks/>
          </p:cNvSpPr>
          <p:nvPr/>
        </p:nvSpPr>
        <p:spPr bwMode="auto">
          <a:xfrm>
            <a:off x="7483642" y="3455454"/>
            <a:ext cx="28044" cy="16658"/>
          </a:xfrm>
          <a:custGeom>
            <a:avLst/>
            <a:gdLst>
              <a:gd name="T0" fmla="*/ 4 w 9"/>
              <a:gd name="T1" fmla="*/ 13 h 6"/>
              <a:gd name="T2" fmla="*/ 32 w 9"/>
              <a:gd name="T3" fmla="*/ 4 h 6"/>
              <a:gd name="T4" fmla="*/ 4 w 9"/>
              <a:gd name="T5" fmla="*/ 13 h 6"/>
              <a:gd name="T6" fmla="*/ 0 60000 65536"/>
              <a:gd name="T7" fmla="*/ 0 60000 65536"/>
              <a:gd name="T8" fmla="*/ 0 60000 65536"/>
              <a:gd name="T9" fmla="*/ 0 w 9"/>
              <a:gd name="T10" fmla="*/ 0 h 6"/>
              <a:gd name="T11" fmla="*/ 9 w 9"/>
              <a:gd name="T12" fmla="*/ 6 h 6"/>
            </a:gdLst>
            <a:ahLst/>
            <a:cxnLst>
              <a:cxn ang="T6">
                <a:pos x="T0" y="T1"/>
              </a:cxn>
              <a:cxn ang="T7">
                <a:pos x="T2" y="T3"/>
              </a:cxn>
              <a:cxn ang="T8">
                <a:pos x="T4" y="T5"/>
              </a:cxn>
            </a:cxnLst>
            <a:rect l="T9" t="T10" r="T11" b="T12"/>
            <a:pathLst>
              <a:path w="9" h="6">
                <a:moveTo>
                  <a:pt x="1" y="4"/>
                </a:moveTo>
                <a:cubicBezTo>
                  <a:pt x="0" y="1"/>
                  <a:pt x="8" y="0"/>
                  <a:pt x="8" y="1"/>
                </a:cubicBezTo>
                <a:cubicBezTo>
                  <a:pt x="9" y="3"/>
                  <a:pt x="3" y="6"/>
                  <a:pt x="1" y="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80" name="Freeform 279"/>
          <p:cNvSpPr>
            <a:spLocks/>
          </p:cNvSpPr>
          <p:nvPr/>
        </p:nvSpPr>
        <p:spPr bwMode="auto">
          <a:xfrm>
            <a:off x="7566124" y="3419109"/>
            <a:ext cx="9898" cy="21201"/>
          </a:xfrm>
          <a:custGeom>
            <a:avLst/>
            <a:gdLst>
              <a:gd name="T0" fmla="*/ 0 w 3"/>
              <a:gd name="T1" fmla="*/ 28 h 7"/>
              <a:gd name="T2" fmla="*/ 0 w 3"/>
              <a:gd name="T3" fmla="*/ 12 h 7"/>
              <a:gd name="T4" fmla="*/ 4 w 3"/>
              <a:gd name="T5" fmla="*/ 0 h 7"/>
              <a:gd name="T6" fmla="*/ 4 w 3"/>
              <a:gd name="T7" fmla="*/ 12 h 7"/>
              <a:gd name="T8" fmla="*/ 0 w 3"/>
              <a:gd name="T9" fmla="*/ 28 h 7"/>
              <a:gd name="T10" fmla="*/ 0 60000 65536"/>
              <a:gd name="T11" fmla="*/ 0 60000 65536"/>
              <a:gd name="T12" fmla="*/ 0 60000 65536"/>
              <a:gd name="T13" fmla="*/ 0 60000 65536"/>
              <a:gd name="T14" fmla="*/ 0 60000 65536"/>
              <a:gd name="T15" fmla="*/ 0 w 3"/>
              <a:gd name="T16" fmla="*/ 0 h 7"/>
              <a:gd name="T17" fmla="*/ 3 w 3"/>
              <a:gd name="T18" fmla="*/ 7 h 7"/>
            </a:gdLst>
            <a:ahLst/>
            <a:cxnLst>
              <a:cxn ang="T10">
                <a:pos x="T0" y="T1"/>
              </a:cxn>
              <a:cxn ang="T11">
                <a:pos x="T2" y="T3"/>
              </a:cxn>
              <a:cxn ang="T12">
                <a:pos x="T4" y="T5"/>
              </a:cxn>
              <a:cxn ang="T13">
                <a:pos x="T6" y="T7"/>
              </a:cxn>
              <a:cxn ang="T14">
                <a:pos x="T8" y="T9"/>
              </a:cxn>
            </a:cxnLst>
            <a:rect l="T15" t="T16" r="T17" b="T18"/>
            <a:pathLst>
              <a:path w="3" h="7">
                <a:moveTo>
                  <a:pt x="0" y="7"/>
                </a:moveTo>
                <a:cubicBezTo>
                  <a:pt x="0" y="7"/>
                  <a:pt x="0" y="5"/>
                  <a:pt x="0" y="3"/>
                </a:cubicBezTo>
                <a:cubicBezTo>
                  <a:pt x="1" y="2"/>
                  <a:pt x="0" y="0"/>
                  <a:pt x="1" y="0"/>
                </a:cubicBezTo>
                <a:cubicBezTo>
                  <a:pt x="3" y="0"/>
                  <a:pt x="3" y="2"/>
                  <a:pt x="1" y="3"/>
                </a:cubicBezTo>
                <a:cubicBezTo>
                  <a:pt x="0" y="5"/>
                  <a:pt x="1" y="7"/>
                  <a:pt x="0" y="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81" name="Freeform 280"/>
          <p:cNvSpPr>
            <a:spLocks/>
          </p:cNvSpPr>
          <p:nvPr/>
        </p:nvSpPr>
        <p:spPr bwMode="auto">
          <a:xfrm>
            <a:off x="7483642" y="3425167"/>
            <a:ext cx="13197" cy="6058"/>
          </a:xfrm>
          <a:custGeom>
            <a:avLst/>
            <a:gdLst>
              <a:gd name="T0" fmla="*/ 4 w 4"/>
              <a:gd name="T1" fmla="*/ 8 h 2"/>
              <a:gd name="T2" fmla="*/ 12 w 4"/>
              <a:gd name="T3" fmla="*/ 0 h 2"/>
              <a:gd name="T4" fmla="*/ 4 w 4"/>
              <a:gd name="T5" fmla="*/ 8 h 2"/>
              <a:gd name="T6" fmla="*/ 0 60000 65536"/>
              <a:gd name="T7" fmla="*/ 0 60000 65536"/>
              <a:gd name="T8" fmla="*/ 0 60000 65536"/>
              <a:gd name="T9" fmla="*/ 0 w 4"/>
              <a:gd name="T10" fmla="*/ 0 h 2"/>
              <a:gd name="T11" fmla="*/ 4 w 4"/>
              <a:gd name="T12" fmla="*/ 2 h 2"/>
            </a:gdLst>
            <a:ahLst/>
            <a:cxnLst>
              <a:cxn ang="T6">
                <a:pos x="T0" y="T1"/>
              </a:cxn>
              <a:cxn ang="T7">
                <a:pos x="T2" y="T3"/>
              </a:cxn>
              <a:cxn ang="T8">
                <a:pos x="T4" y="T5"/>
              </a:cxn>
            </a:cxnLst>
            <a:rect l="T9" t="T10" r="T11" b="T12"/>
            <a:pathLst>
              <a:path w="4" h="2">
                <a:moveTo>
                  <a:pt x="1" y="2"/>
                </a:moveTo>
                <a:cubicBezTo>
                  <a:pt x="0" y="2"/>
                  <a:pt x="3" y="0"/>
                  <a:pt x="3" y="0"/>
                </a:cubicBezTo>
                <a:cubicBezTo>
                  <a:pt x="4" y="2"/>
                  <a:pt x="1" y="2"/>
                  <a:pt x="1"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82" name="Freeform 281"/>
          <p:cNvSpPr>
            <a:spLocks/>
          </p:cNvSpPr>
          <p:nvPr/>
        </p:nvSpPr>
        <p:spPr bwMode="auto">
          <a:xfrm>
            <a:off x="7483642" y="3411537"/>
            <a:ext cx="1650" cy="6058"/>
          </a:xfrm>
          <a:custGeom>
            <a:avLst/>
            <a:gdLst>
              <a:gd name="T0" fmla="*/ 4 w 1"/>
              <a:gd name="T1" fmla="*/ 8 h 3"/>
              <a:gd name="T2" fmla="*/ 4 w 1"/>
              <a:gd name="T3" fmla="*/ 0 h 3"/>
              <a:gd name="T4" fmla="*/ 4 w 1"/>
              <a:gd name="T5" fmla="*/ 5 h 3"/>
              <a:gd name="T6" fmla="*/ 4 w 1"/>
              <a:gd name="T7" fmla="*/ 8 h 3"/>
              <a:gd name="T8" fmla="*/ 0 60000 65536"/>
              <a:gd name="T9" fmla="*/ 0 60000 65536"/>
              <a:gd name="T10" fmla="*/ 0 60000 65536"/>
              <a:gd name="T11" fmla="*/ 0 60000 65536"/>
              <a:gd name="T12" fmla="*/ 0 w 1"/>
              <a:gd name="T13" fmla="*/ 0 h 3"/>
              <a:gd name="T14" fmla="*/ 1 w 1"/>
              <a:gd name="T15" fmla="*/ 3 h 3"/>
            </a:gdLst>
            <a:ahLst/>
            <a:cxnLst>
              <a:cxn ang="T8">
                <a:pos x="T0" y="T1"/>
              </a:cxn>
              <a:cxn ang="T9">
                <a:pos x="T2" y="T3"/>
              </a:cxn>
              <a:cxn ang="T10">
                <a:pos x="T4" y="T5"/>
              </a:cxn>
              <a:cxn ang="T11">
                <a:pos x="T6" y="T7"/>
              </a:cxn>
            </a:cxnLst>
            <a:rect l="T12" t="T13" r="T14" b="T15"/>
            <a:pathLst>
              <a:path w="1" h="3">
                <a:moveTo>
                  <a:pt x="1" y="3"/>
                </a:moveTo>
                <a:cubicBezTo>
                  <a:pt x="1" y="2"/>
                  <a:pt x="0" y="2"/>
                  <a:pt x="1" y="0"/>
                </a:cubicBezTo>
                <a:cubicBezTo>
                  <a:pt x="1" y="2"/>
                  <a:pt x="1" y="2"/>
                  <a:pt x="1" y="2"/>
                </a:cubicBezTo>
                <a:cubicBezTo>
                  <a:pt x="1" y="3"/>
                  <a:pt x="1" y="3"/>
                  <a:pt x="1"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83" name="Freeform 282"/>
          <p:cNvSpPr>
            <a:spLocks/>
          </p:cNvSpPr>
          <p:nvPr/>
        </p:nvSpPr>
        <p:spPr bwMode="auto">
          <a:xfrm>
            <a:off x="7491890" y="3361563"/>
            <a:ext cx="3299" cy="6058"/>
          </a:xfrm>
          <a:custGeom>
            <a:avLst/>
            <a:gdLst>
              <a:gd name="T0" fmla="*/ 0 w 1"/>
              <a:gd name="T1" fmla="*/ 8 h 2"/>
              <a:gd name="T2" fmla="*/ 0 w 1"/>
              <a:gd name="T3" fmla="*/ 0 h 2"/>
              <a:gd name="T4" fmla="*/ 0 w 1"/>
              <a:gd name="T5" fmla="*/ 8 h 2"/>
              <a:gd name="T6" fmla="*/ 0 60000 65536"/>
              <a:gd name="T7" fmla="*/ 0 60000 65536"/>
              <a:gd name="T8" fmla="*/ 0 60000 65536"/>
              <a:gd name="T9" fmla="*/ 0 w 1"/>
              <a:gd name="T10" fmla="*/ 0 h 2"/>
              <a:gd name="T11" fmla="*/ 1 w 1"/>
              <a:gd name="T12" fmla="*/ 2 h 2"/>
            </a:gdLst>
            <a:ahLst/>
            <a:cxnLst>
              <a:cxn ang="T6">
                <a:pos x="T0" y="T1"/>
              </a:cxn>
              <a:cxn ang="T7">
                <a:pos x="T2" y="T3"/>
              </a:cxn>
              <a:cxn ang="T8">
                <a:pos x="T4" y="T5"/>
              </a:cxn>
            </a:cxnLst>
            <a:rect l="T9" t="T10" r="T11" b="T12"/>
            <a:pathLst>
              <a:path w="1" h="2">
                <a:moveTo>
                  <a:pt x="0" y="2"/>
                </a:moveTo>
                <a:cubicBezTo>
                  <a:pt x="0" y="0"/>
                  <a:pt x="0" y="0"/>
                  <a:pt x="0" y="0"/>
                </a:cubicBezTo>
                <a:cubicBezTo>
                  <a:pt x="1" y="0"/>
                  <a:pt x="1" y="2"/>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84" name="Freeform 283"/>
          <p:cNvSpPr>
            <a:spLocks/>
          </p:cNvSpPr>
          <p:nvPr/>
        </p:nvSpPr>
        <p:spPr bwMode="auto">
          <a:xfrm>
            <a:off x="7546329" y="3411537"/>
            <a:ext cx="9898" cy="6058"/>
          </a:xfrm>
          <a:custGeom>
            <a:avLst/>
            <a:gdLst>
              <a:gd name="T0" fmla="*/ 4 w 3"/>
              <a:gd name="T1" fmla="*/ 8 h 3"/>
              <a:gd name="T2" fmla="*/ 4 w 3"/>
              <a:gd name="T3" fmla="*/ 0 h 3"/>
              <a:gd name="T4" fmla="*/ 4 w 3"/>
              <a:gd name="T5" fmla="*/ 8 h 3"/>
              <a:gd name="T6" fmla="*/ 0 60000 65536"/>
              <a:gd name="T7" fmla="*/ 0 60000 65536"/>
              <a:gd name="T8" fmla="*/ 0 60000 65536"/>
              <a:gd name="T9" fmla="*/ 0 w 3"/>
              <a:gd name="T10" fmla="*/ 0 h 3"/>
              <a:gd name="T11" fmla="*/ 3 w 3"/>
              <a:gd name="T12" fmla="*/ 3 h 3"/>
            </a:gdLst>
            <a:ahLst/>
            <a:cxnLst>
              <a:cxn ang="T6">
                <a:pos x="T0" y="T1"/>
              </a:cxn>
              <a:cxn ang="T7">
                <a:pos x="T2" y="T3"/>
              </a:cxn>
              <a:cxn ang="T8">
                <a:pos x="T4" y="T5"/>
              </a:cxn>
            </a:cxnLst>
            <a:rect l="T9" t="T10" r="T11" b="T12"/>
            <a:pathLst>
              <a:path w="3" h="3">
                <a:moveTo>
                  <a:pt x="1" y="3"/>
                </a:moveTo>
                <a:cubicBezTo>
                  <a:pt x="0" y="3"/>
                  <a:pt x="0" y="0"/>
                  <a:pt x="1" y="0"/>
                </a:cubicBezTo>
                <a:cubicBezTo>
                  <a:pt x="3" y="0"/>
                  <a:pt x="3" y="2"/>
                  <a:pt x="1"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85" name="Freeform 284"/>
          <p:cNvSpPr>
            <a:spLocks/>
          </p:cNvSpPr>
          <p:nvPr/>
        </p:nvSpPr>
        <p:spPr bwMode="auto">
          <a:xfrm>
            <a:off x="7531482" y="3411537"/>
            <a:ext cx="4949" cy="6058"/>
          </a:xfrm>
          <a:custGeom>
            <a:avLst/>
            <a:gdLst>
              <a:gd name="T0" fmla="*/ 8 w 2"/>
              <a:gd name="T1" fmla="*/ 8 h 3"/>
              <a:gd name="T2" fmla="*/ 0 w 2"/>
              <a:gd name="T3" fmla="*/ 0 h 3"/>
              <a:gd name="T4" fmla="*/ 8 w 2"/>
              <a:gd name="T5" fmla="*/ 5 h 3"/>
              <a:gd name="T6" fmla="*/ 8 w 2"/>
              <a:gd name="T7" fmla="*/ 8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2" y="3"/>
                </a:moveTo>
                <a:cubicBezTo>
                  <a:pt x="0" y="2"/>
                  <a:pt x="0" y="2"/>
                  <a:pt x="0" y="0"/>
                </a:cubicBezTo>
                <a:cubicBezTo>
                  <a:pt x="0" y="0"/>
                  <a:pt x="2" y="0"/>
                  <a:pt x="2" y="2"/>
                </a:cubicBezTo>
                <a:cubicBezTo>
                  <a:pt x="2" y="3"/>
                  <a:pt x="2" y="3"/>
                  <a:pt x="2"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86" name="Freeform 285"/>
          <p:cNvSpPr>
            <a:spLocks/>
          </p:cNvSpPr>
          <p:nvPr/>
        </p:nvSpPr>
        <p:spPr bwMode="auto">
          <a:xfrm>
            <a:off x="7495189" y="3434253"/>
            <a:ext cx="6599" cy="4543"/>
          </a:xfrm>
          <a:custGeom>
            <a:avLst/>
            <a:gdLst>
              <a:gd name="T0" fmla="*/ 8 w 2"/>
              <a:gd name="T1" fmla="*/ 8 h 2"/>
              <a:gd name="T2" fmla="*/ 0 w 2"/>
              <a:gd name="T3" fmla="*/ 0 h 2"/>
              <a:gd name="T4" fmla="*/ 8 w 2"/>
              <a:gd name="T5" fmla="*/ 8 h 2"/>
              <a:gd name="T6" fmla="*/ 0 60000 65536"/>
              <a:gd name="T7" fmla="*/ 0 60000 65536"/>
              <a:gd name="T8" fmla="*/ 0 60000 65536"/>
              <a:gd name="T9" fmla="*/ 0 w 2"/>
              <a:gd name="T10" fmla="*/ 0 h 2"/>
              <a:gd name="T11" fmla="*/ 2 w 2"/>
              <a:gd name="T12" fmla="*/ 2 h 2"/>
            </a:gdLst>
            <a:ahLst/>
            <a:cxnLst>
              <a:cxn ang="T6">
                <a:pos x="T0" y="T1"/>
              </a:cxn>
              <a:cxn ang="T7">
                <a:pos x="T2" y="T3"/>
              </a:cxn>
              <a:cxn ang="T8">
                <a:pos x="T4" y="T5"/>
              </a:cxn>
            </a:cxnLst>
            <a:rect l="T9" t="T10" r="T11" b="T12"/>
            <a:pathLst>
              <a:path w="2" h="2">
                <a:moveTo>
                  <a:pt x="2" y="2"/>
                </a:moveTo>
                <a:cubicBezTo>
                  <a:pt x="0" y="2"/>
                  <a:pt x="0" y="2"/>
                  <a:pt x="0" y="0"/>
                </a:cubicBezTo>
                <a:cubicBezTo>
                  <a:pt x="2" y="0"/>
                  <a:pt x="2" y="2"/>
                  <a:pt x="2"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87" name="Freeform 286"/>
          <p:cNvSpPr>
            <a:spLocks/>
          </p:cNvSpPr>
          <p:nvPr/>
        </p:nvSpPr>
        <p:spPr bwMode="auto">
          <a:xfrm>
            <a:off x="7491890" y="3320675"/>
            <a:ext cx="3299" cy="9086"/>
          </a:xfrm>
          <a:custGeom>
            <a:avLst/>
            <a:gdLst>
              <a:gd name="T0" fmla="*/ 4 w 1"/>
              <a:gd name="T1" fmla="*/ 12 h 4"/>
              <a:gd name="T2" fmla="*/ 0 w 1"/>
              <a:gd name="T3" fmla="*/ 0 h 4"/>
              <a:gd name="T4" fmla="*/ 4 w 1"/>
              <a:gd name="T5" fmla="*/ 12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1" y="4"/>
                </a:moveTo>
                <a:cubicBezTo>
                  <a:pt x="0" y="4"/>
                  <a:pt x="0" y="0"/>
                  <a:pt x="0" y="0"/>
                </a:cubicBezTo>
                <a:cubicBezTo>
                  <a:pt x="1" y="0"/>
                  <a:pt x="1" y="4"/>
                  <a:pt x="1" y="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88" name="Freeform 287"/>
          <p:cNvSpPr>
            <a:spLocks/>
          </p:cNvSpPr>
          <p:nvPr/>
        </p:nvSpPr>
        <p:spPr bwMode="auto">
          <a:xfrm>
            <a:off x="7039884" y="3862821"/>
            <a:ext cx="62687" cy="63604"/>
          </a:xfrm>
          <a:custGeom>
            <a:avLst/>
            <a:gdLst>
              <a:gd name="T0" fmla="*/ 11 w 20"/>
              <a:gd name="T1" fmla="*/ 23 h 21"/>
              <a:gd name="T2" fmla="*/ 21 w 20"/>
              <a:gd name="T3" fmla="*/ 12 h 21"/>
              <a:gd name="T4" fmla="*/ 32 w 20"/>
              <a:gd name="T5" fmla="*/ 8 h 21"/>
              <a:gd name="T6" fmla="*/ 44 w 20"/>
              <a:gd name="T7" fmla="*/ 8 h 21"/>
              <a:gd name="T8" fmla="*/ 61 w 20"/>
              <a:gd name="T9" fmla="*/ 8 h 21"/>
              <a:gd name="T10" fmla="*/ 65 w 20"/>
              <a:gd name="T11" fmla="*/ 8 h 21"/>
              <a:gd name="T12" fmla="*/ 72 w 20"/>
              <a:gd name="T13" fmla="*/ 23 h 21"/>
              <a:gd name="T14" fmla="*/ 61 w 20"/>
              <a:gd name="T15" fmla="*/ 49 h 21"/>
              <a:gd name="T16" fmla="*/ 44 w 20"/>
              <a:gd name="T17" fmla="*/ 64 h 21"/>
              <a:gd name="T18" fmla="*/ 32 w 20"/>
              <a:gd name="T19" fmla="*/ 72 h 21"/>
              <a:gd name="T20" fmla="*/ 28 w 20"/>
              <a:gd name="T21" fmla="*/ 72 h 21"/>
              <a:gd name="T22" fmla="*/ 11 w 20"/>
              <a:gd name="T23" fmla="*/ 64 h 21"/>
              <a:gd name="T24" fmla="*/ 8 w 20"/>
              <a:gd name="T25" fmla="*/ 49 h 21"/>
              <a:gd name="T26" fmla="*/ 11 w 20"/>
              <a:gd name="T27" fmla="*/ 23 h 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
              <a:gd name="T43" fmla="*/ 0 h 21"/>
              <a:gd name="T44" fmla="*/ 20 w 20"/>
              <a:gd name="T45" fmla="*/ 21 h 2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 h="21">
                <a:moveTo>
                  <a:pt x="3" y="6"/>
                </a:moveTo>
                <a:cubicBezTo>
                  <a:pt x="6" y="3"/>
                  <a:pt x="5" y="5"/>
                  <a:pt x="6" y="3"/>
                </a:cubicBezTo>
                <a:cubicBezTo>
                  <a:pt x="8" y="2"/>
                  <a:pt x="8" y="5"/>
                  <a:pt x="9" y="2"/>
                </a:cubicBezTo>
                <a:cubicBezTo>
                  <a:pt x="9" y="0"/>
                  <a:pt x="11" y="3"/>
                  <a:pt x="12" y="2"/>
                </a:cubicBezTo>
                <a:cubicBezTo>
                  <a:pt x="14" y="0"/>
                  <a:pt x="15" y="2"/>
                  <a:pt x="17" y="2"/>
                </a:cubicBezTo>
                <a:cubicBezTo>
                  <a:pt x="17" y="0"/>
                  <a:pt x="18" y="2"/>
                  <a:pt x="18" y="2"/>
                </a:cubicBezTo>
                <a:cubicBezTo>
                  <a:pt x="20" y="2"/>
                  <a:pt x="20" y="5"/>
                  <a:pt x="20" y="6"/>
                </a:cubicBezTo>
                <a:cubicBezTo>
                  <a:pt x="18" y="6"/>
                  <a:pt x="17" y="10"/>
                  <a:pt x="17" y="13"/>
                </a:cubicBezTo>
                <a:cubicBezTo>
                  <a:pt x="17" y="16"/>
                  <a:pt x="14" y="14"/>
                  <a:pt x="12" y="17"/>
                </a:cubicBezTo>
                <a:cubicBezTo>
                  <a:pt x="12" y="19"/>
                  <a:pt x="11" y="17"/>
                  <a:pt x="9" y="19"/>
                </a:cubicBezTo>
                <a:cubicBezTo>
                  <a:pt x="9" y="21"/>
                  <a:pt x="8" y="21"/>
                  <a:pt x="8" y="19"/>
                </a:cubicBezTo>
                <a:cubicBezTo>
                  <a:pt x="6" y="19"/>
                  <a:pt x="6" y="21"/>
                  <a:pt x="3" y="17"/>
                </a:cubicBezTo>
                <a:cubicBezTo>
                  <a:pt x="0" y="16"/>
                  <a:pt x="2" y="16"/>
                  <a:pt x="2" y="13"/>
                </a:cubicBezTo>
                <a:cubicBezTo>
                  <a:pt x="0" y="8"/>
                  <a:pt x="3" y="8"/>
                  <a:pt x="3"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89" name="Freeform 288"/>
          <p:cNvSpPr>
            <a:spLocks/>
          </p:cNvSpPr>
          <p:nvPr/>
        </p:nvSpPr>
        <p:spPr bwMode="auto">
          <a:xfrm>
            <a:off x="6307438" y="4165696"/>
            <a:ext cx="57738" cy="118121"/>
          </a:xfrm>
          <a:custGeom>
            <a:avLst/>
            <a:gdLst>
              <a:gd name="T0" fmla="*/ 16 w 18"/>
              <a:gd name="T1" fmla="*/ 140 h 40"/>
              <a:gd name="T2" fmla="*/ 0 w 18"/>
              <a:gd name="T3" fmla="*/ 68 h 40"/>
              <a:gd name="T4" fmla="*/ 4 w 18"/>
              <a:gd name="T5" fmla="*/ 57 h 40"/>
              <a:gd name="T6" fmla="*/ 4 w 18"/>
              <a:gd name="T7" fmla="*/ 35 h 40"/>
              <a:gd name="T8" fmla="*/ 12 w 18"/>
              <a:gd name="T9" fmla="*/ 16 h 40"/>
              <a:gd name="T10" fmla="*/ 4 w 18"/>
              <a:gd name="T11" fmla="*/ 0 h 40"/>
              <a:gd name="T12" fmla="*/ 27 w 18"/>
              <a:gd name="T13" fmla="*/ 4 h 40"/>
              <a:gd name="T14" fmla="*/ 41 w 18"/>
              <a:gd name="T15" fmla="*/ 35 h 40"/>
              <a:gd name="T16" fmla="*/ 56 w 18"/>
              <a:gd name="T17" fmla="*/ 68 h 40"/>
              <a:gd name="T18" fmla="*/ 64 w 18"/>
              <a:gd name="T19" fmla="*/ 80 h 40"/>
              <a:gd name="T20" fmla="*/ 49 w 18"/>
              <a:gd name="T21" fmla="*/ 129 h 40"/>
              <a:gd name="T22" fmla="*/ 16 w 18"/>
              <a:gd name="T23" fmla="*/ 140 h 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
              <a:gd name="T37" fmla="*/ 0 h 40"/>
              <a:gd name="T38" fmla="*/ 18 w 18"/>
              <a:gd name="T39" fmla="*/ 40 h 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 h="40">
                <a:moveTo>
                  <a:pt x="4" y="37"/>
                </a:moveTo>
                <a:cubicBezTo>
                  <a:pt x="0" y="32"/>
                  <a:pt x="1" y="23"/>
                  <a:pt x="0" y="18"/>
                </a:cubicBezTo>
                <a:cubicBezTo>
                  <a:pt x="0" y="14"/>
                  <a:pt x="1" y="14"/>
                  <a:pt x="1" y="15"/>
                </a:cubicBezTo>
                <a:cubicBezTo>
                  <a:pt x="1" y="17"/>
                  <a:pt x="1" y="12"/>
                  <a:pt x="1" y="9"/>
                </a:cubicBezTo>
                <a:cubicBezTo>
                  <a:pt x="1" y="8"/>
                  <a:pt x="3" y="8"/>
                  <a:pt x="3" y="4"/>
                </a:cubicBezTo>
                <a:cubicBezTo>
                  <a:pt x="3" y="1"/>
                  <a:pt x="1" y="1"/>
                  <a:pt x="1" y="0"/>
                </a:cubicBezTo>
                <a:cubicBezTo>
                  <a:pt x="1" y="0"/>
                  <a:pt x="4" y="0"/>
                  <a:pt x="7" y="1"/>
                </a:cubicBezTo>
                <a:cubicBezTo>
                  <a:pt x="9" y="4"/>
                  <a:pt x="9" y="6"/>
                  <a:pt x="11" y="9"/>
                </a:cubicBezTo>
                <a:cubicBezTo>
                  <a:pt x="13" y="11"/>
                  <a:pt x="13" y="17"/>
                  <a:pt x="15" y="18"/>
                </a:cubicBezTo>
                <a:cubicBezTo>
                  <a:pt x="17" y="20"/>
                  <a:pt x="15" y="20"/>
                  <a:pt x="17" y="21"/>
                </a:cubicBezTo>
                <a:cubicBezTo>
                  <a:pt x="18" y="25"/>
                  <a:pt x="18" y="32"/>
                  <a:pt x="13" y="34"/>
                </a:cubicBezTo>
                <a:cubicBezTo>
                  <a:pt x="11" y="37"/>
                  <a:pt x="7" y="40"/>
                  <a:pt x="4" y="3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90" name="Freeform 289"/>
          <p:cNvSpPr>
            <a:spLocks/>
          </p:cNvSpPr>
          <p:nvPr/>
        </p:nvSpPr>
        <p:spPr bwMode="auto">
          <a:xfrm>
            <a:off x="6624171" y="3605377"/>
            <a:ext cx="230952" cy="560319"/>
          </a:xfrm>
          <a:custGeom>
            <a:avLst/>
            <a:gdLst>
              <a:gd name="T0" fmla="*/ 27 w 72"/>
              <a:gd name="T1" fmla="*/ 256 h 191"/>
              <a:gd name="T2" fmla="*/ 35 w 72"/>
              <a:gd name="T3" fmla="*/ 196 h 191"/>
              <a:gd name="T4" fmla="*/ 60 w 72"/>
              <a:gd name="T5" fmla="*/ 172 h 191"/>
              <a:gd name="T6" fmla="*/ 91 w 72"/>
              <a:gd name="T7" fmla="*/ 108 h 191"/>
              <a:gd name="T8" fmla="*/ 101 w 72"/>
              <a:gd name="T9" fmla="*/ 76 h 191"/>
              <a:gd name="T10" fmla="*/ 144 w 72"/>
              <a:gd name="T11" fmla="*/ 52 h 191"/>
              <a:gd name="T12" fmla="*/ 173 w 72"/>
              <a:gd name="T13" fmla="*/ 15 h 191"/>
              <a:gd name="T14" fmla="*/ 196 w 72"/>
              <a:gd name="T15" fmla="*/ 56 h 191"/>
              <a:gd name="T16" fmla="*/ 196 w 72"/>
              <a:gd name="T17" fmla="*/ 116 h 191"/>
              <a:gd name="T18" fmla="*/ 173 w 72"/>
              <a:gd name="T19" fmla="*/ 132 h 191"/>
              <a:gd name="T20" fmla="*/ 167 w 72"/>
              <a:gd name="T21" fmla="*/ 180 h 191"/>
              <a:gd name="T22" fmla="*/ 196 w 72"/>
              <a:gd name="T23" fmla="*/ 180 h 191"/>
              <a:gd name="T24" fmla="*/ 212 w 72"/>
              <a:gd name="T25" fmla="*/ 221 h 191"/>
              <a:gd name="T26" fmla="*/ 212 w 72"/>
              <a:gd name="T27" fmla="*/ 248 h 191"/>
              <a:gd name="T28" fmla="*/ 235 w 72"/>
              <a:gd name="T29" fmla="*/ 273 h 191"/>
              <a:gd name="T30" fmla="*/ 257 w 72"/>
              <a:gd name="T31" fmla="*/ 273 h 191"/>
              <a:gd name="T32" fmla="*/ 253 w 72"/>
              <a:gd name="T33" fmla="*/ 296 h 191"/>
              <a:gd name="T34" fmla="*/ 224 w 72"/>
              <a:gd name="T35" fmla="*/ 327 h 191"/>
              <a:gd name="T36" fmla="*/ 208 w 72"/>
              <a:gd name="T37" fmla="*/ 337 h 191"/>
              <a:gd name="T38" fmla="*/ 177 w 72"/>
              <a:gd name="T39" fmla="*/ 349 h 191"/>
              <a:gd name="T40" fmla="*/ 167 w 72"/>
              <a:gd name="T41" fmla="*/ 384 h 191"/>
              <a:gd name="T42" fmla="*/ 167 w 72"/>
              <a:gd name="T43" fmla="*/ 405 h 191"/>
              <a:gd name="T44" fmla="*/ 189 w 72"/>
              <a:gd name="T45" fmla="*/ 453 h 191"/>
              <a:gd name="T46" fmla="*/ 196 w 72"/>
              <a:gd name="T47" fmla="*/ 484 h 191"/>
              <a:gd name="T48" fmla="*/ 185 w 72"/>
              <a:gd name="T49" fmla="*/ 509 h 191"/>
              <a:gd name="T50" fmla="*/ 208 w 72"/>
              <a:gd name="T51" fmla="*/ 593 h 191"/>
              <a:gd name="T52" fmla="*/ 224 w 72"/>
              <a:gd name="T53" fmla="*/ 633 h 191"/>
              <a:gd name="T54" fmla="*/ 208 w 72"/>
              <a:gd name="T55" fmla="*/ 676 h 191"/>
              <a:gd name="T56" fmla="*/ 189 w 72"/>
              <a:gd name="T57" fmla="*/ 705 h 191"/>
              <a:gd name="T58" fmla="*/ 196 w 72"/>
              <a:gd name="T59" fmla="*/ 645 h 191"/>
              <a:gd name="T60" fmla="*/ 196 w 72"/>
              <a:gd name="T61" fmla="*/ 604 h 191"/>
              <a:gd name="T62" fmla="*/ 177 w 72"/>
              <a:gd name="T63" fmla="*/ 560 h 191"/>
              <a:gd name="T64" fmla="*/ 159 w 72"/>
              <a:gd name="T65" fmla="*/ 477 h 191"/>
              <a:gd name="T66" fmla="*/ 156 w 72"/>
              <a:gd name="T67" fmla="*/ 457 h 191"/>
              <a:gd name="T68" fmla="*/ 144 w 72"/>
              <a:gd name="T69" fmla="*/ 432 h 191"/>
              <a:gd name="T70" fmla="*/ 91 w 72"/>
              <a:gd name="T71" fmla="*/ 496 h 191"/>
              <a:gd name="T72" fmla="*/ 76 w 72"/>
              <a:gd name="T73" fmla="*/ 477 h 191"/>
              <a:gd name="T74" fmla="*/ 76 w 72"/>
              <a:gd name="T75" fmla="*/ 436 h 191"/>
              <a:gd name="T76" fmla="*/ 49 w 72"/>
              <a:gd name="T77" fmla="*/ 380 h 191"/>
              <a:gd name="T78" fmla="*/ 49 w 72"/>
              <a:gd name="T79" fmla="*/ 360 h 191"/>
              <a:gd name="T80" fmla="*/ 27 w 72"/>
              <a:gd name="T81" fmla="*/ 337 h 191"/>
              <a:gd name="T82" fmla="*/ 0 w 72"/>
              <a:gd name="T83" fmla="*/ 296 h 19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2"/>
              <a:gd name="T127" fmla="*/ 0 h 191"/>
              <a:gd name="T128" fmla="*/ 72 w 72"/>
              <a:gd name="T129" fmla="*/ 191 h 19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2" h="191">
                <a:moveTo>
                  <a:pt x="3" y="69"/>
                </a:moveTo>
                <a:cubicBezTo>
                  <a:pt x="6" y="65"/>
                  <a:pt x="4" y="73"/>
                  <a:pt x="7" y="68"/>
                </a:cubicBezTo>
                <a:cubicBezTo>
                  <a:pt x="9" y="63"/>
                  <a:pt x="7" y="65"/>
                  <a:pt x="7" y="62"/>
                </a:cubicBezTo>
                <a:cubicBezTo>
                  <a:pt x="7" y="54"/>
                  <a:pt x="10" y="65"/>
                  <a:pt x="9" y="52"/>
                </a:cubicBezTo>
                <a:cubicBezTo>
                  <a:pt x="9" y="45"/>
                  <a:pt x="9" y="48"/>
                  <a:pt x="12" y="49"/>
                </a:cubicBezTo>
                <a:cubicBezTo>
                  <a:pt x="15" y="49"/>
                  <a:pt x="15" y="54"/>
                  <a:pt x="16" y="46"/>
                </a:cubicBezTo>
                <a:cubicBezTo>
                  <a:pt x="18" y="40"/>
                  <a:pt x="23" y="40"/>
                  <a:pt x="20" y="37"/>
                </a:cubicBezTo>
                <a:cubicBezTo>
                  <a:pt x="18" y="35"/>
                  <a:pt x="21" y="35"/>
                  <a:pt x="24" y="29"/>
                </a:cubicBezTo>
                <a:cubicBezTo>
                  <a:pt x="26" y="24"/>
                  <a:pt x="23" y="26"/>
                  <a:pt x="24" y="23"/>
                </a:cubicBezTo>
                <a:cubicBezTo>
                  <a:pt x="24" y="20"/>
                  <a:pt x="24" y="23"/>
                  <a:pt x="27" y="20"/>
                </a:cubicBezTo>
                <a:cubicBezTo>
                  <a:pt x="30" y="17"/>
                  <a:pt x="35" y="12"/>
                  <a:pt x="38" y="15"/>
                </a:cubicBezTo>
                <a:cubicBezTo>
                  <a:pt x="39" y="18"/>
                  <a:pt x="41" y="18"/>
                  <a:pt x="38" y="14"/>
                </a:cubicBezTo>
                <a:cubicBezTo>
                  <a:pt x="36" y="11"/>
                  <a:pt x="42" y="11"/>
                  <a:pt x="41" y="6"/>
                </a:cubicBezTo>
                <a:cubicBezTo>
                  <a:pt x="42" y="4"/>
                  <a:pt x="41" y="0"/>
                  <a:pt x="46" y="4"/>
                </a:cubicBezTo>
                <a:cubicBezTo>
                  <a:pt x="50" y="7"/>
                  <a:pt x="47" y="14"/>
                  <a:pt x="50" y="12"/>
                </a:cubicBezTo>
                <a:cubicBezTo>
                  <a:pt x="52" y="11"/>
                  <a:pt x="53" y="14"/>
                  <a:pt x="52" y="15"/>
                </a:cubicBezTo>
                <a:cubicBezTo>
                  <a:pt x="50" y="17"/>
                  <a:pt x="53" y="18"/>
                  <a:pt x="52" y="23"/>
                </a:cubicBezTo>
                <a:cubicBezTo>
                  <a:pt x="50" y="28"/>
                  <a:pt x="53" y="31"/>
                  <a:pt x="52" y="31"/>
                </a:cubicBezTo>
                <a:cubicBezTo>
                  <a:pt x="49" y="31"/>
                  <a:pt x="50" y="34"/>
                  <a:pt x="49" y="32"/>
                </a:cubicBezTo>
                <a:cubicBezTo>
                  <a:pt x="47" y="32"/>
                  <a:pt x="49" y="35"/>
                  <a:pt x="46" y="35"/>
                </a:cubicBezTo>
                <a:cubicBezTo>
                  <a:pt x="42" y="37"/>
                  <a:pt x="46" y="40"/>
                  <a:pt x="44" y="41"/>
                </a:cubicBezTo>
                <a:cubicBezTo>
                  <a:pt x="39" y="43"/>
                  <a:pt x="46" y="46"/>
                  <a:pt x="44" y="48"/>
                </a:cubicBezTo>
                <a:cubicBezTo>
                  <a:pt x="42" y="49"/>
                  <a:pt x="42" y="51"/>
                  <a:pt x="46" y="49"/>
                </a:cubicBezTo>
                <a:cubicBezTo>
                  <a:pt x="49" y="46"/>
                  <a:pt x="50" y="49"/>
                  <a:pt x="52" y="48"/>
                </a:cubicBezTo>
                <a:cubicBezTo>
                  <a:pt x="55" y="46"/>
                  <a:pt x="50" y="49"/>
                  <a:pt x="52" y="52"/>
                </a:cubicBezTo>
                <a:cubicBezTo>
                  <a:pt x="53" y="56"/>
                  <a:pt x="52" y="59"/>
                  <a:pt x="56" y="59"/>
                </a:cubicBezTo>
                <a:cubicBezTo>
                  <a:pt x="61" y="59"/>
                  <a:pt x="58" y="59"/>
                  <a:pt x="56" y="60"/>
                </a:cubicBezTo>
                <a:cubicBezTo>
                  <a:pt x="56" y="63"/>
                  <a:pt x="58" y="62"/>
                  <a:pt x="56" y="66"/>
                </a:cubicBezTo>
                <a:cubicBezTo>
                  <a:pt x="55" y="69"/>
                  <a:pt x="59" y="68"/>
                  <a:pt x="61" y="68"/>
                </a:cubicBezTo>
                <a:cubicBezTo>
                  <a:pt x="62" y="69"/>
                  <a:pt x="61" y="71"/>
                  <a:pt x="62" y="73"/>
                </a:cubicBezTo>
                <a:cubicBezTo>
                  <a:pt x="64" y="73"/>
                  <a:pt x="62" y="76"/>
                  <a:pt x="64" y="74"/>
                </a:cubicBezTo>
                <a:cubicBezTo>
                  <a:pt x="65" y="74"/>
                  <a:pt x="65" y="77"/>
                  <a:pt x="68" y="73"/>
                </a:cubicBezTo>
                <a:cubicBezTo>
                  <a:pt x="72" y="69"/>
                  <a:pt x="72" y="73"/>
                  <a:pt x="72" y="74"/>
                </a:cubicBezTo>
                <a:cubicBezTo>
                  <a:pt x="70" y="76"/>
                  <a:pt x="67" y="74"/>
                  <a:pt x="67" y="79"/>
                </a:cubicBezTo>
                <a:cubicBezTo>
                  <a:pt x="65" y="84"/>
                  <a:pt x="64" y="79"/>
                  <a:pt x="64" y="85"/>
                </a:cubicBezTo>
                <a:cubicBezTo>
                  <a:pt x="61" y="85"/>
                  <a:pt x="62" y="87"/>
                  <a:pt x="59" y="87"/>
                </a:cubicBezTo>
                <a:cubicBezTo>
                  <a:pt x="56" y="85"/>
                  <a:pt x="59" y="88"/>
                  <a:pt x="58" y="88"/>
                </a:cubicBezTo>
                <a:cubicBezTo>
                  <a:pt x="56" y="90"/>
                  <a:pt x="56" y="87"/>
                  <a:pt x="55" y="90"/>
                </a:cubicBezTo>
                <a:cubicBezTo>
                  <a:pt x="55" y="93"/>
                  <a:pt x="53" y="91"/>
                  <a:pt x="50" y="93"/>
                </a:cubicBezTo>
                <a:cubicBezTo>
                  <a:pt x="47" y="94"/>
                  <a:pt x="47" y="90"/>
                  <a:pt x="47" y="93"/>
                </a:cubicBezTo>
                <a:cubicBezTo>
                  <a:pt x="46" y="96"/>
                  <a:pt x="44" y="94"/>
                  <a:pt x="46" y="97"/>
                </a:cubicBezTo>
                <a:cubicBezTo>
                  <a:pt x="47" y="101"/>
                  <a:pt x="42" y="97"/>
                  <a:pt x="44" y="102"/>
                </a:cubicBezTo>
                <a:cubicBezTo>
                  <a:pt x="46" y="107"/>
                  <a:pt x="41" y="102"/>
                  <a:pt x="41" y="105"/>
                </a:cubicBezTo>
                <a:cubicBezTo>
                  <a:pt x="42" y="108"/>
                  <a:pt x="44" y="104"/>
                  <a:pt x="44" y="108"/>
                </a:cubicBezTo>
                <a:cubicBezTo>
                  <a:pt x="44" y="113"/>
                  <a:pt x="46" y="115"/>
                  <a:pt x="49" y="118"/>
                </a:cubicBezTo>
                <a:cubicBezTo>
                  <a:pt x="50" y="121"/>
                  <a:pt x="50" y="118"/>
                  <a:pt x="50" y="121"/>
                </a:cubicBezTo>
                <a:cubicBezTo>
                  <a:pt x="50" y="124"/>
                  <a:pt x="52" y="127"/>
                  <a:pt x="52" y="127"/>
                </a:cubicBezTo>
                <a:cubicBezTo>
                  <a:pt x="55" y="122"/>
                  <a:pt x="55" y="129"/>
                  <a:pt x="52" y="129"/>
                </a:cubicBezTo>
                <a:cubicBezTo>
                  <a:pt x="50" y="129"/>
                  <a:pt x="52" y="136"/>
                  <a:pt x="50" y="136"/>
                </a:cubicBezTo>
                <a:cubicBezTo>
                  <a:pt x="49" y="135"/>
                  <a:pt x="50" y="138"/>
                  <a:pt x="49" y="136"/>
                </a:cubicBezTo>
                <a:cubicBezTo>
                  <a:pt x="47" y="136"/>
                  <a:pt x="47" y="141"/>
                  <a:pt x="52" y="146"/>
                </a:cubicBezTo>
                <a:cubicBezTo>
                  <a:pt x="56" y="150"/>
                  <a:pt x="58" y="153"/>
                  <a:pt x="55" y="158"/>
                </a:cubicBezTo>
                <a:cubicBezTo>
                  <a:pt x="58" y="163"/>
                  <a:pt x="58" y="166"/>
                  <a:pt x="58" y="167"/>
                </a:cubicBezTo>
                <a:cubicBezTo>
                  <a:pt x="58" y="169"/>
                  <a:pt x="59" y="167"/>
                  <a:pt x="59" y="169"/>
                </a:cubicBezTo>
                <a:cubicBezTo>
                  <a:pt x="59" y="172"/>
                  <a:pt x="61" y="170"/>
                  <a:pt x="59" y="172"/>
                </a:cubicBezTo>
                <a:cubicBezTo>
                  <a:pt x="56" y="175"/>
                  <a:pt x="58" y="175"/>
                  <a:pt x="55" y="180"/>
                </a:cubicBezTo>
                <a:cubicBezTo>
                  <a:pt x="52" y="183"/>
                  <a:pt x="53" y="183"/>
                  <a:pt x="52" y="186"/>
                </a:cubicBezTo>
                <a:cubicBezTo>
                  <a:pt x="52" y="189"/>
                  <a:pt x="50" y="191"/>
                  <a:pt x="50" y="188"/>
                </a:cubicBezTo>
                <a:cubicBezTo>
                  <a:pt x="50" y="178"/>
                  <a:pt x="52" y="181"/>
                  <a:pt x="52" y="178"/>
                </a:cubicBezTo>
                <a:cubicBezTo>
                  <a:pt x="52" y="175"/>
                  <a:pt x="55" y="172"/>
                  <a:pt x="52" y="172"/>
                </a:cubicBezTo>
                <a:cubicBezTo>
                  <a:pt x="49" y="172"/>
                  <a:pt x="53" y="169"/>
                  <a:pt x="52" y="167"/>
                </a:cubicBezTo>
                <a:cubicBezTo>
                  <a:pt x="50" y="166"/>
                  <a:pt x="52" y="164"/>
                  <a:pt x="52" y="161"/>
                </a:cubicBezTo>
                <a:cubicBezTo>
                  <a:pt x="50" y="160"/>
                  <a:pt x="50" y="157"/>
                  <a:pt x="49" y="153"/>
                </a:cubicBezTo>
                <a:cubicBezTo>
                  <a:pt x="47" y="149"/>
                  <a:pt x="47" y="158"/>
                  <a:pt x="47" y="149"/>
                </a:cubicBezTo>
                <a:cubicBezTo>
                  <a:pt x="47" y="146"/>
                  <a:pt x="44" y="144"/>
                  <a:pt x="44" y="136"/>
                </a:cubicBezTo>
                <a:cubicBezTo>
                  <a:pt x="44" y="130"/>
                  <a:pt x="42" y="130"/>
                  <a:pt x="42" y="127"/>
                </a:cubicBezTo>
                <a:cubicBezTo>
                  <a:pt x="42" y="125"/>
                  <a:pt x="46" y="124"/>
                  <a:pt x="44" y="124"/>
                </a:cubicBezTo>
                <a:cubicBezTo>
                  <a:pt x="42" y="124"/>
                  <a:pt x="41" y="125"/>
                  <a:pt x="41" y="122"/>
                </a:cubicBezTo>
                <a:cubicBezTo>
                  <a:pt x="39" y="118"/>
                  <a:pt x="39" y="119"/>
                  <a:pt x="39" y="118"/>
                </a:cubicBezTo>
                <a:cubicBezTo>
                  <a:pt x="39" y="116"/>
                  <a:pt x="38" y="116"/>
                  <a:pt x="38" y="115"/>
                </a:cubicBezTo>
                <a:cubicBezTo>
                  <a:pt x="39" y="122"/>
                  <a:pt x="35" y="124"/>
                  <a:pt x="32" y="125"/>
                </a:cubicBezTo>
                <a:cubicBezTo>
                  <a:pt x="27" y="127"/>
                  <a:pt x="27" y="135"/>
                  <a:pt x="24" y="132"/>
                </a:cubicBezTo>
                <a:cubicBezTo>
                  <a:pt x="21" y="129"/>
                  <a:pt x="23" y="133"/>
                  <a:pt x="20" y="130"/>
                </a:cubicBezTo>
                <a:cubicBezTo>
                  <a:pt x="18" y="129"/>
                  <a:pt x="21" y="127"/>
                  <a:pt x="20" y="127"/>
                </a:cubicBezTo>
                <a:cubicBezTo>
                  <a:pt x="18" y="125"/>
                  <a:pt x="18" y="130"/>
                  <a:pt x="16" y="130"/>
                </a:cubicBezTo>
                <a:cubicBezTo>
                  <a:pt x="15" y="130"/>
                  <a:pt x="18" y="122"/>
                  <a:pt x="20" y="116"/>
                </a:cubicBezTo>
                <a:cubicBezTo>
                  <a:pt x="21" y="111"/>
                  <a:pt x="16" y="105"/>
                  <a:pt x="15" y="101"/>
                </a:cubicBezTo>
                <a:cubicBezTo>
                  <a:pt x="15" y="96"/>
                  <a:pt x="13" y="99"/>
                  <a:pt x="13" y="101"/>
                </a:cubicBezTo>
                <a:cubicBezTo>
                  <a:pt x="13" y="102"/>
                  <a:pt x="9" y="97"/>
                  <a:pt x="10" y="96"/>
                </a:cubicBezTo>
                <a:cubicBezTo>
                  <a:pt x="12" y="94"/>
                  <a:pt x="12" y="97"/>
                  <a:pt x="13" y="96"/>
                </a:cubicBezTo>
                <a:cubicBezTo>
                  <a:pt x="16" y="94"/>
                  <a:pt x="13" y="94"/>
                  <a:pt x="12" y="93"/>
                </a:cubicBezTo>
                <a:cubicBezTo>
                  <a:pt x="10" y="90"/>
                  <a:pt x="9" y="87"/>
                  <a:pt x="7" y="90"/>
                </a:cubicBezTo>
                <a:cubicBezTo>
                  <a:pt x="7" y="93"/>
                  <a:pt x="7" y="90"/>
                  <a:pt x="4" y="87"/>
                </a:cubicBezTo>
                <a:cubicBezTo>
                  <a:pt x="1" y="84"/>
                  <a:pt x="1" y="79"/>
                  <a:pt x="0" y="79"/>
                </a:cubicBezTo>
                <a:cubicBezTo>
                  <a:pt x="0" y="68"/>
                  <a:pt x="4" y="85"/>
                  <a:pt x="3" y="6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91" name="Freeform 290"/>
          <p:cNvSpPr>
            <a:spLocks/>
          </p:cNvSpPr>
          <p:nvPr/>
        </p:nvSpPr>
        <p:spPr bwMode="auto">
          <a:xfrm>
            <a:off x="6756144" y="3855249"/>
            <a:ext cx="214455" cy="433111"/>
          </a:xfrm>
          <a:custGeom>
            <a:avLst/>
            <a:gdLst>
              <a:gd name="T0" fmla="*/ 155 w 67"/>
              <a:gd name="T1" fmla="*/ 308 h 148"/>
              <a:gd name="T2" fmla="*/ 120 w 67"/>
              <a:gd name="T3" fmla="*/ 293 h 148"/>
              <a:gd name="T4" fmla="*/ 97 w 67"/>
              <a:gd name="T5" fmla="*/ 260 h 148"/>
              <a:gd name="T6" fmla="*/ 68 w 67"/>
              <a:gd name="T7" fmla="*/ 335 h 148"/>
              <a:gd name="T8" fmla="*/ 56 w 67"/>
              <a:gd name="T9" fmla="*/ 413 h 148"/>
              <a:gd name="T10" fmla="*/ 87 w 67"/>
              <a:gd name="T11" fmla="*/ 452 h 148"/>
              <a:gd name="T12" fmla="*/ 128 w 67"/>
              <a:gd name="T13" fmla="*/ 508 h 148"/>
              <a:gd name="T14" fmla="*/ 132 w 67"/>
              <a:gd name="T15" fmla="*/ 545 h 148"/>
              <a:gd name="T16" fmla="*/ 113 w 67"/>
              <a:gd name="T17" fmla="*/ 533 h 148"/>
              <a:gd name="T18" fmla="*/ 91 w 67"/>
              <a:gd name="T19" fmla="*/ 516 h 148"/>
              <a:gd name="T20" fmla="*/ 76 w 67"/>
              <a:gd name="T21" fmla="*/ 508 h 148"/>
              <a:gd name="T22" fmla="*/ 56 w 67"/>
              <a:gd name="T23" fmla="*/ 485 h 148"/>
              <a:gd name="T24" fmla="*/ 31 w 67"/>
              <a:gd name="T25" fmla="*/ 456 h 148"/>
              <a:gd name="T26" fmla="*/ 33 w 67"/>
              <a:gd name="T27" fmla="*/ 409 h 148"/>
              <a:gd name="T28" fmla="*/ 41 w 67"/>
              <a:gd name="T29" fmla="*/ 380 h 148"/>
              <a:gd name="T30" fmla="*/ 68 w 67"/>
              <a:gd name="T31" fmla="*/ 328 h 148"/>
              <a:gd name="T32" fmla="*/ 64 w 67"/>
              <a:gd name="T33" fmla="*/ 308 h 148"/>
              <a:gd name="T34" fmla="*/ 41 w 67"/>
              <a:gd name="T35" fmla="*/ 229 h 148"/>
              <a:gd name="T36" fmla="*/ 33 w 67"/>
              <a:gd name="T37" fmla="*/ 192 h 148"/>
              <a:gd name="T38" fmla="*/ 41 w 67"/>
              <a:gd name="T39" fmla="*/ 157 h 148"/>
              <a:gd name="T40" fmla="*/ 31 w 67"/>
              <a:gd name="T41" fmla="*/ 124 h 148"/>
              <a:gd name="T42" fmla="*/ 0 w 67"/>
              <a:gd name="T43" fmla="*/ 76 h 148"/>
              <a:gd name="T44" fmla="*/ 19 w 67"/>
              <a:gd name="T45" fmla="*/ 48 h 148"/>
              <a:gd name="T46" fmla="*/ 33 w 67"/>
              <a:gd name="T47" fmla="*/ 31 h 148"/>
              <a:gd name="T48" fmla="*/ 64 w 67"/>
              <a:gd name="T49" fmla="*/ 12 h 148"/>
              <a:gd name="T50" fmla="*/ 87 w 67"/>
              <a:gd name="T51" fmla="*/ 0 h 148"/>
              <a:gd name="T52" fmla="*/ 97 w 67"/>
              <a:gd name="T53" fmla="*/ 33 h 148"/>
              <a:gd name="T54" fmla="*/ 120 w 67"/>
              <a:gd name="T55" fmla="*/ 48 h 148"/>
              <a:gd name="T56" fmla="*/ 109 w 67"/>
              <a:gd name="T57" fmla="*/ 112 h 148"/>
              <a:gd name="T58" fmla="*/ 155 w 67"/>
              <a:gd name="T59" fmla="*/ 93 h 148"/>
              <a:gd name="T60" fmla="*/ 188 w 67"/>
              <a:gd name="T61" fmla="*/ 76 h 148"/>
              <a:gd name="T62" fmla="*/ 221 w 67"/>
              <a:gd name="T63" fmla="*/ 136 h 148"/>
              <a:gd name="T64" fmla="*/ 244 w 67"/>
              <a:gd name="T65" fmla="*/ 211 h 148"/>
              <a:gd name="T66" fmla="*/ 219 w 67"/>
              <a:gd name="T67" fmla="*/ 229 h 148"/>
              <a:gd name="T68" fmla="*/ 155 w 67"/>
              <a:gd name="T69" fmla="*/ 260 h 148"/>
              <a:gd name="T70" fmla="*/ 161 w 67"/>
              <a:gd name="T71" fmla="*/ 297 h 14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7"/>
              <a:gd name="T109" fmla="*/ 0 h 148"/>
              <a:gd name="T110" fmla="*/ 67 w 67"/>
              <a:gd name="T111" fmla="*/ 148 h 14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7" h="148">
                <a:moveTo>
                  <a:pt x="44" y="87"/>
                </a:moveTo>
                <a:cubicBezTo>
                  <a:pt x="43" y="87"/>
                  <a:pt x="44" y="84"/>
                  <a:pt x="41" y="82"/>
                </a:cubicBezTo>
                <a:cubicBezTo>
                  <a:pt x="40" y="82"/>
                  <a:pt x="38" y="79"/>
                  <a:pt x="35" y="78"/>
                </a:cubicBezTo>
                <a:cubicBezTo>
                  <a:pt x="34" y="76"/>
                  <a:pt x="34" y="79"/>
                  <a:pt x="32" y="78"/>
                </a:cubicBezTo>
                <a:cubicBezTo>
                  <a:pt x="29" y="76"/>
                  <a:pt x="27" y="81"/>
                  <a:pt x="27" y="76"/>
                </a:cubicBezTo>
                <a:cubicBezTo>
                  <a:pt x="29" y="70"/>
                  <a:pt x="30" y="69"/>
                  <a:pt x="26" y="69"/>
                </a:cubicBezTo>
                <a:cubicBezTo>
                  <a:pt x="21" y="69"/>
                  <a:pt x="20" y="72"/>
                  <a:pt x="21" y="73"/>
                </a:cubicBezTo>
                <a:cubicBezTo>
                  <a:pt x="23" y="73"/>
                  <a:pt x="20" y="86"/>
                  <a:pt x="18" y="89"/>
                </a:cubicBezTo>
                <a:cubicBezTo>
                  <a:pt x="18" y="90"/>
                  <a:pt x="18" y="95"/>
                  <a:pt x="17" y="96"/>
                </a:cubicBezTo>
                <a:cubicBezTo>
                  <a:pt x="14" y="100"/>
                  <a:pt x="15" y="109"/>
                  <a:pt x="15" y="110"/>
                </a:cubicBezTo>
                <a:cubicBezTo>
                  <a:pt x="15" y="115"/>
                  <a:pt x="20" y="109"/>
                  <a:pt x="20" y="112"/>
                </a:cubicBezTo>
                <a:cubicBezTo>
                  <a:pt x="20" y="115"/>
                  <a:pt x="21" y="120"/>
                  <a:pt x="23" y="120"/>
                </a:cubicBezTo>
                <a:cubicBezTo>
                  <a:pt x="24" y="118"/>
                  <a:pt x="24" y="129"/>
                  <a:pt x="27" y="132"/>
                </a:cubicBezTo>
                <a:cubicBezTo>
                  <a:pt x="32" y="138"/>
                  <a:pt x="30" y="132"/>
                  <a:pt x="34" y="135"/>
                </a:cubicBezTo>
                <a:cubicBezTo>
                  <a:pt x="37" y="138"/>
                  <a:pt x="37" y="140"/>
                  <a:pt x="38" y="142"/>
                </a:cubicBezTo>
                <a:cubicBezTo>
                  <a:pt x="37" y="146"/>
                  <a:pt x="37" y="146"/>
                  <a:pt x="35" y="145"/>
                </a:cubicBezTo>
                <a:cubicBezTo>
                  <a:pt x="32" y="142"/>
                  <a:pt x="32" y="148"/>
                  <a:pt x="30" y="146"/>
                </a:cubicBezTo>
                <a:cubicBezTo>
                  <a:pt x="29" y="145"/>
                  <a:pt x="30" y="143"/>
                  <a:pt x="30" y="142"/>
                </a:cubicBezTo>
                <a:cubicBezTo>
                  <a:pt x="30" y="138"/>
                  <a:pt x="29" y="142"/>
                  <a:pt x="27" y="140"/>
                </a:cubicBezTo>
                <a:cubicBezTo>
                  <a:pt x="27" y="137"/>
                  <a:pt x="26" y="138"/>
                  <a:pt x="24" y="137"/>
                </a:cubicBezTo>
                <a:cubicBezTo>
                  <a:pt x="23" y="135"/>
                  <a:pt x="23" y="135"/>
                  <a:pt x="23" y="138"/>
                </a:cubicBezTo>
                <a:cubicBezTo>
                  <a:pt x="21" y="137"/>
                  <a:pt x="21" y="137"/>
                  <a:pt x="20" y="135"/>
                </a:cubicBezTo>
                <a:cubicBezTo>
                  <a:pt x="18" y="134"/>
                  <a:pt x="18" y="132"/>
                  <a:pt x="18" y="131"/>
                </a:cubicBezTo>
                <a:cubicBezTo>
                  <a:pt x="18" y="131"/>
                  <a:pt x="17" y="132"/>
                  <a:pt x="15" y="129"/>
                </a:cubicBezTo>
                <a:cubicBezTo>
                  <a:pt x="12" y="126"/>
                  <a:pt x="12" y="121"/>
                  <a:pt x="11" y="120"/>
                </a:cubicBezTo>
                <a:cubicBezTo>
                  <a:pt x="9" y="120"/>
                  <a:pt x="9" y="124"/>
                  <a:pt x="8" y="121"/>
                </a:cubicBezTo>
                <a:cubicBezTo>
                  <a:pt x="8" y="121"/>
                  <a:pt x="6" y="118"/>
                  <a:pt x="8" y="115"/>
                </a:cubicBezTo>
                <a:cubicBezTo>
                  <a:pt x="9" y="112"/>
                  <a:pt x="8" y="114"/>
                  <a:pt x="9" y="109"/>
                </a:cubicBezTo>
                <a:cubicBezTo>
                  <a:pt x="11" y="107"/>
                  <a:pt x="8" y="109"/>
                  <a:pt x="9" y="106"/>
                </a:cubicBezTo>
                <a:cubicBezTo>
                  <a:pt x="11" y="103"/>
                  <a:pt x="12" y="103"/>
                  <a:pt x="11" y="101"/>
                </a:cubicBezTo>
                <a:cubicBezTo>
                  <a:pt x="12" y="98"/>
                  <a:pt x="11" y="98"/>
                  <a:pt x="14" y="95"/>
                </a:cubicBezTo>
                <a:cubicBezTo>
                  <a:pt x="17" y="90"/>
                  <a:pt x="15" y="90"/>
                  <a:pt x="18" y="87"/>
                </a:cubicBezTo>
                <a:cubicBezTo>
                  <a:pt x="20" y="86"/>
                  <a:pt x="18" y="87"/>
                  <a:pt x="18" y="84"/>
                </a:cubicBezTo>
                <a:cubicBezTo>
                  <a:pt x="18" y="82"/>
                  <a:pt x="17" y="84"/>
                  <a:pt x="17" y="82"/>
                </a:cubicBezTo>
                <a:cubicBezTo>
                  <a:pt x="17" y="81"/>
                  <a:pt x="17" y="78"/>
                  <a:pt x="14" y="73"/>
                </a:cubicBezTo>
                <a:cubicBezTo>
                  <a:pt x="17" y="69"/>
                  <a:pt x="15" y="65"/>
                  <a:pt x="11" y="61"/>
                </a:cubicBezTo>
                <a:cubicBezTo>
                  <a:pt x="6" y="56"/>
                  <a:pt x="6" y="51"/>
                  <a:pt x="8" y="51"/>
                </a:cubicBezTo>
                <a:cubicBezTo>
                  <a:pt x="9" y="53"/>
                  <a:pt x="8" y="50"/>
                  <a:pt x="9" y="51"/>
                </a:cubicBezTo>
                <a:cubicBezTo>
                  <a:pt x="11" y="51"/>
                  <a:pt x="9" y="44"/>
                  <a:pt x="11" y="44"/>
                </a:cubicBezTo>
                <a:cubicBezTo>
                  <a:pt x="14" y="44"/>
                  <a:pt x="14" y="37"/>
                  <a:pt x="11" y="42"/>
                </a:cubicBezTo>
                <a:cubicBezTo>
                  <a:pt x="11" y="42"/>
                  <a:pt x="9" y="39"/>
                  <a:pt x="9" y="36"/>
                </a:cubicBezTo>
                <a:cubicBezTo>
                  <a:pt x="9" y="33"/>
                  <a:pt x="9" y="36"/>
                  <a:pt x="8" y="33"/>
                </a:cubicBezTo>
                <a:cubicBezTo>
                  <a:pt x="5" y="30"/>
                  <a:pt x="3" y="28"/>
                  <a:pt x="3" y="23"/>
                </a:cubicBezTo>
                <a:cubicBezTo>
                  <a:pt x="3" y="19"/>
                  <a:pt x="2" y="23"/>
                  <a:pt x="0" y="20"/>
                </a:cubicBezTo>
                <a:cubicBezTo>
                  <a:pt x="0" y="17"/>
                  <a:pt x="5" y="22"/>
                  <a:pt x="3" y="17"/>
                </a:cubicBezTo>
                <a:cubicBezTo>
                  <a:pt x="2" y="13"/>
                  <a:pt x="6" y="16"/>
                  <a:pt x="5" y="13"/>
                </a:cubicBezTo>
                <a:cubicBezTo>
                  <a:pt x="3" y="9"/>
                  <a:pt x="5" y="11"/>
                  <a:pt x="6" y="8"/>
                </a:cubicBezTo>
                <a:cubicBezTo>
                  <a:pt x="6" y="5"/>
                  <a:pt x="6" y="9"/>
                  <a:pt x="9" y="8"/>
                </a:cubicBezTo>
                <a:cubicBezTo>
                  <a:pt x="12" y="6"/>
                  <a:pt x="14" y="8"/>
                  <a:pt x="14" y="5"/>
                </a:cubicBezTo>
                <a:cubicBezTo>
                  <a:pt x="15" y="2"/>
                  <a:pt x="15" y="5"/>
                  <a:pt x="17" y="3"/>
                </a:cubicBezTo>
                <a:cubicBezTo>
                  <a:pt x="18" y="3"/>
                  <a:pt x="15" y="0"/>
                  <a:pt x="18" y="2"/>
                </a:cubicBezTo>
                <a:cubicBezTo>
                  <a:pt x="21" y="2"/>
                  <a:pt x="20" y="0"/>
                  <a:pt x="23" y="0"/>
                </a:cubicBezTo>
                <a:cubicBezTo>
                  <a:pt x="23" y="3"/>
                  <a:pt x="23" y="0"/>
                  <a:pt x="24" y="2"/>
                </a:cubicBezTo>
                <a:cubicBezTo>
                  <a:pt x="27" y="5"/>
                  <a:pt x="23" y="9"/>
                  <a:pt x="26" y="9"/>
                </a:cubicBezTo>
                <a:cubicBezTo>
                  <a:pt x="29" y="9"/>
                  <a:pt x="27" y="8"/>
                  <a:pt x="30" y="8"/>
                </a:cubicBezTo>
                <a:cubicBezTo>
                  <a:pt x="34" y="9"/>
                  <a:pt x="30" y="11"/>
                  <a:pt x="32" y="13"/>
                </a:cubicBezTo>
                <a:cubicBezTo>
                  <a:pt x="34" y="16"/>
                  <a:pt x="29" y="20"/>
                  <a:pt x="30" y="22"/>
                </a:cubicBezTo>
                <a:cubicBezTo>
                  <a:pt x="32" y="23"/>
                  <a:pt x="27" y="28"/>
                  <a:pt x="29" y="30"/>
                </a:cubicBezTo>
                <a:cubicBezTo>
                  <a:pt x="30" y="30"/>
                  <a:pt x="30" y="30"/>
                  <a:pt x="35" y="25"/>
                </a:cubicBezTo>
                <a:cubicBezTo>
                  <a:pt x="40" y="20"/>
                  <a:pt x="38" y="25"/>
                  <a:pt x="41" y="25"/>
                </a:cubicBezTo>
                <a:cubicBezTo>
                  <a:pt x="43" y="25"/>
                  <a:pt x="41" y="26"/>
                  <a:pt x="43" y="25"/>
                </a:cubicBezTo>
                <a:cubicBezTo>
                  <a:pt x="47" y="23"/>
                  <a:pt x="46" y="19"/>
                  <a:pt x="50" y="20"/>
                </a:cubicBezTo>
                <a:cubicBezTo>
                  <a:pt x="53" y="22"/>
                  <a:pt x="53" y="20"/>
                  <a:pt x="55" y="23"/>
                </a:cubicBezTo>
                <a:cubicBezTo>
                  <a:pt x="56" y="30"/>
                  <a:pt x="61" y="28"/>
                  <a:pt x="59" y="36"/>
                </a:cubicBezTo>
                <a:cubicBezTo>
                  <a:pt x="58" y="44"/>
                  <a:pt x="64" y="44"/>
                  <a:pt x="64" y="45"/>
                </a:cubicBezTo>
                <a:cubicBezTo>
                  <a:pt x="64" y="47"/>
                  <a:pt x="67" y="47"/>
                  <a:pt x="65" y="56"/>
                </a:cubicBezTo>
                <a:cubicBezTo>
                  <a:pt x="65" y="58"/>
                  <a:pt x="67" y="59"/>
                  <a:pt x="62" y="61"/>
                </a:cubicBezTo>
                <a:cubicBezTo>
                  <a:pt x="61" y="62"/>
                  <a:pt x="62" y="59"/>
                  <a:pt x="58" y="61"/>
                </a:cubicBezTo>
                <a:cubicBezTo>
                  <a:pt x="53" y="61"/>
                  <a:pt x="46" y="59"/>
                  <a:pt x="44" y="64"/>
                </a:cubicBezTo>
                <a:cubicBezTo>
                  <a:pt x="43" y="69"/>
                  <a:pt x="41" y="67"/>
                  <a:pt x="41" y="69"/>
                </a:cubicBezTo>
                <a:cubicBezTo>
                  <a:pt x="41" y="70"/>
                  <a:pt x="38" y="67"/>
                  <a:pt x="40" y="72"/>
                </a:cubicBezTo>
                <a:cubicBezTo>
                  <a:pt x="43" y="76"/>
                  <a:pt x="40" y="78"/>
                  <a:pt x="43" y="79"/>
                </a:cubicBezTo>
                <a:cubicBezTo>
                  <a:pt x="44" y="81"/>
                  <a:pt x="41" y="82"/>
                  <a:pt x="44" y="8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92" name="Freeform 291"/>
          <p:cNvSpPr>
            <a:spLocks/>
          </p:cNvSpPr>
          <p:nvPr/>
        </p:nvSpPr>
        <p:spPr bwMode="auto">
          <a:xfrm>
            <a:off x="6634069" y="4056661"/>
            <a:ext cx="16497" cy="68147"/>
          </a:xfrm>
          <a:custGeom>
            <a:avLst/>
            <a:gdLst>
              <a:gd name="T0" fmla="*/ 12 w 5"/>
              <a:gd name="T1" fmla="*/ 0 h 23"/>
              <a:gd name="T2" fmla="*/ 12 w 5"/>
              <a:gd name="T3" fmla="*/ 23 h 23"/>
              <a:gd name="T4" fmla="*/ 12 w 5"/>
              <a:gd name="T5" fmla="*/ 43 h 23"/>
              <a:gd name="T6" fmla="*/ 12 w 5"/>
              <a:gd name="T7" fmla="*/ 57 h 23"/>
              <a:gd name="T8" fmla="*/ 4 w 5"/>
              <a:gd name="T9" fmla="*/ 76 h 23"/>
              <a:gd name="T10" fmla="*/ 4 w 5"/>
              <a:gd name="T11" fmla="*/ 35 h 23"/>
              <a:gd name="T12" fmla="*/ 12 w 5"/>
              <a:gd name="T13" fmla="*/ 0 h 23"/>
              <a:gd name="T14" fmla="*/ 0 60000 65536"/>
              <a:gd name="T15" fmla="*/ 0 60000 65536"/>
              <a:gd name="T16" fmla="*/ 0 60000 65536"/>
              <a:gd name="T17" fmla="*/ 0 60000 65536"/>
              <a:gd name="T18" fmla="*/ 0 60000 65536"/>
              <a:gd name="T19" fmla="*/ 0 60000 65536"/>
              <a:gd name="T20" fmla="*/ 0 60000 65536"/>
              <a:gd name="T21" fmla="*/ 0 w 5"/>
              <a:gd name="T22" fmla="*/ 0 h 23"/>
              <a:gd name="T23" fmla="*/ 5 w 5"/>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 h="23">
                <a:moveTo>
                  <a:pt x="3" y="0"/>
                </a:moveTo>
                <a:cubicBezTo>
                  <a:pt x="5" y="1"/>
                  <a:pt x="5" y="4"/>
                  <a:pt x="3" y="6"/>
                </a:cubicBezTo>
                <a:cubicBezTo>
                  <a:pt x="3" y="6"/>
                  <a:pt x="5" y="11"/>
                  <a:pt x="3" y="11"/>
                </a:cubicBezTo>
                <a:cubicBezTo>
                  <a:pt x="1" y="12"/>
                  <a:pt x="3" y="12"/>
                  <a:pt x="3" y="15"/>
                </a:cubicBezTo>
                <a:cubicBezTo>
                  <a:pt x="1" y="17"/>
                  <a:pt x="1" y="23"/>
                  <a:pt x="1" y="20"/>
                </a:cubicBezTo>
                <a:cubicBezTo>
                  <a:pt x="0" y="15"/>
                  <a:pt x="1" y="17"/>
                  <a:pt x="1" y="9"/>
                </a:cubicBezTo>
                <a:cubicBezTo>
                  <a:pt x="1" y="3"/>
                  <a:pt x="3" y="0"/>
                  <a:pt x="3"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93" name="Freeform 292"/>
          <p:cNvSpPr>
            <a:spLocks/>
          </p:cNvSpPr>
          <p:nvPr/>
        </p:nvSpPr>
        <p:spPr bwMode="auto">
          <a:xfrm>
            <a:off x="6627471" y="4133894"/>
            <a:ext cx="9898" cy="16658"/>
          </a:xfrm>
          <a:custGeom>
            <a:avLst/>
            <a:gdLst>
              <a:gd name="T0" fmla="*/ 8 w 3"/>
              <a:gd name="T1" fmla="*/ 0 h 5"/>
              <a:gd name="T2" fmla="*/ 0 w 3"/>
              <a:gd name="T3" fmla="*/ 20 h 5"/>
              <a:gd name="T4" fmla="*/ 8 w 3"/>
              <a:gd name="T5" fmla="*/ 0 h 5"/>
              <a:gd name="T6" fmla="*/ 0 60000 65536"/>
              <a:gd name="T7" fmla="*/ 0 60000 65536"/>
              <a:gd name="T8" fmla="*/ 0 60000 65536"/>
              <a:gd name="T9" fmla="*/ 0 w 3"/>
              <a:gd name="T10" fmla="*/ 0 h 5"/>
              <a:gd name="T11" fmla="*/ 3 w 3"/>
              <a:gd name="T12" fmla="*/ 5 h 5"/>
            </a:gdLst>
            <a:ahLst/>
            <a:cxnLst>
              <a:cxn ang="T6">
                <a:pos x="T0" y="T1"/>
              </a:cxn>
              <a:cxn ang="T7">
                <a:pos x="T2" y="T3"/>
              </a:cxn>
              <a:cxn ang="T8">
                <a:pos x="T4" y="T5"/>
              </a:cxn>
            </a:cxnLst>
            <a:rect l="T9" t="T10" r="T11" b="T12"/>
            <a:pathLst>
              <a:path w="3" h="5">
                <a:moveTo>
                  <a:pt x="2" y="0"/>
                </a:moveTo>
                <a:cubicBezTo>
                  <a:pt x="3" y="0"/>
                  <a:pt x="2" y="5"/>
                  <a:pt x="0" y="5"/>
                </a:cubicBezTo>
                <a:cubicBezTo>
                  <a:pt x="0" y="3"/>
                  <a:pt x="0" y="0"/>
                  <a:pt x="2"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94" name="Freeform 293"/>
          <p:cNvSpPr>
            <a:spLocks/>
          </p:cNvSpPr>
          <p:nvPr/>
        </p:nvSpPr>
        <p:spPr bwMode="auto">
          <a:xfrm>
            <a:off x="6660464" y="4239900"/>
            <a:ext cx="13197" cy="16658"/>
          </a:xfrm>
          <a:custGeom>
            <a:avLst/>
            <a:gdLst>
              <a:gd name="T0" fmla="*/ 4 w 4"/>
              <a:gd name="T1" fmla="*/ 4 h 6"/>
              <a:gd name="T2" fmla="*/ 12 w 4"/>
              <a:gd name="T3" fmla="*/ 13 h 6"/>
              <a:gd name="T4" fmla="*/ 4 w 4"/>
              <a:gd name="T5" fmla="*/ 4 h 6"/>
              <a:gd name="T6" fmla="*/ 0 60000 65536"/>
              <a:gd name="T7" fmla="*/ 0 60000 65536"/>
              <a:gd name="T8" fmla="*/ 0 60000 65536"/>
              <a:gd name="T9" fmla="*/ 0 w 4"/>
              <a:gd name="T10" fmla="*/ 0 h 6"/>
              <a:gd name="T11" fmla="*/ 4 w 4"/>
              <a:gd name="T12" fmla="*/ 6 h 6"/>
            </a:gdLst>
            <a:ahLst/>
            <a:cxnLst>
              <a:cxn ang="T6">
                <a:pos x="T0" y="T1"/>
              </a:cxn>
              <a:cxn ang="T7">
                <a:pos x="T2" y="T3"/>
              </a:cxn>
              <a:cxn ang="T8">
                <a:pos x="T4" y="T5"/>
              </a:cxn>
            </a:cxnLst>
            <a:rect l="T9" t="T10" r="T11" b="T12"/>
            <a:pathLst>
              <a:path w="4" h="6">
                <a:moveTo>
                  <a:pt x="1" y="1"/>
                </a:moveTo>
                <a:cubicBezTo>
                  <a:pt x="3" y="0"/>
                  <a:pt x="4" y="3"/>
                  <a:pt x="3" y="4"/>
                </a:cubicBezTo>
                <a:cubicBezTo>
                  <a:pt x="1" y="6"/>
                  <a:pt x="0" y="1"/>
                  <a:pt x="1"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95" name="Freeform 294"/>
          <p:cNvSpPr>
            <a:spLocks/>
          </p:cNvSpPr>
          <p:nvPr/>
        </p:nvSpPr>
        <p:spPr bwMode="auto">
          <a:xfrm>
            <a:off x="6634069" y="4177811"/>
            <a:ext cx="9898" cy="13629"/>
          </a:xfrm>
          <a:custGeom>
            <a:avLst/>
            <a:gdLst>
              <a:gd name="T0" fmla="*/ 4 w 3"/>
              <a:gd name="T1" fmla="*/ 0 h 4"/>
              <a:gd name="T2" fmla="*/ 4 w 3"/>
              <a:gd name="T3" fmla="*/ 16 h 4"/>
              <a:gd name="T4" fmla="*/ 4 w 3"/>
              <a:gd name="T5" fmla="*/ 0 h 4"/>
              <a:gd name="T6" fmla="*/ 0 60000 65536"/>
              <a:gd name="T7" fmla="*/ 0 60000 65536"/>
              <a:gd name="T8" fmla="*/ 0 60000 65536"/>
              <a:gd name="T9" fmla="*/ 0 w 3"/>
              <a:gd name="T10" fmla="*/ 0 h 4"/>
              <a:gd name="T11" fmla="*/ 3 w 3"/>
              <a:gd name="T12" fmla="*/ 4 h 4"/>
            </a:gdLst>
            <a:ahLst/>
            <a:cxnLst>
              <a:cxn ang="T6">
                <a:pos x="T0" y="T1"/>
              </a:cxn>
              <a:cxn ang="T7">
                <a:pos x="T2" y="T3"/>
              </a:cxn>
              <a:cxn ang="T8">
                <a:pos x="T4" y="T5"/>
              </a:cxn>
            </a:cxnLst>
            <a:rect l="T9" t="T10" r="T11" b="T12"/>
            <a:pathLst>
              <a:path w="3" h="4">
                <a:moveTo>
                  <a:pt x="1" y="0"/>
                </a:moveTo>
                <a:cubicBezTo>
                  <a:pt x="1" y="0"/>
                  <a:pt x="3" y="2"/>
                  <a:pt x="1" y="4"/>
                </a:cubicBezTo>
                <a:cubicBezTo>
                  <a:pt x="1" y="4"/>
                  <a:pt x="0" y="2"/>
                  <a:pt x="1"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96" name="Freeform 295"/>
          <p:cNvSpPr>
            <a:spLocks/>
          </p:cNvSpPr>
          <p:nvPr/>
        </p:nvSpPr>
        <p:spPr bwMode="auto">
          <a:xfrm>
            <a:off x="6653865" y="4215670"/>
            <a:ext cx="6599" cy="4543"/>
          </a:xfrm>
          <a:custGeom>
            <a:avLst/>
            <a:gdLst>
              <a:gd name="T0" fmla="*/ 0 w 2"/>
              <a:gd name="T1" fmla="*/ 8 h 2"/>
              <a:gd name="T2" fmla="*/ 8 w 2"/>
              <a:gd name="T3" fmla="*/ 0 h 2"/>
              <a:gd name="T4" fmla="*/ 0 w 2"/>
              <a:gd name="T5" fmla="*/ 8 h 2"/>
              <a:gd name="T6" fmla="*/ 0 60000 65536"/>
              <a:gd name="T7" fmla="*/ 0 60000 65536"/>
              <a:gd name="T8" fmla="*/ 0 60000 65536"/>
              <a:gd name="T9" fmla="*/ 0 w 2"/>
              <a:gd name="T10" fmla="*/ 0 h 2"/>
              <a:gd name="T11" fmla="*/ 2 w 2"/>
              <a:gd name="T12" fmla="*/ 2 h 2"/>
            </a:gdLst>
            <a:ahLst/>
            <a:cxnLst>
              <a:cxn ang="T6">
                <a:pos x="T0" y="T1"/>
              </a:cxn>
              <a:cxn ang="T7">
                <a:pos x="T2" y="T3"/>
              </a:cxn>
              <a:cxn ang="T8">
                <a:pos x="T4" y="T5"/>
              </a:cxn>
            </a:cxnLst>
            <a:rect l="T9" t="T10" r="T11" b="T12"/>
            <a:pathLst>
              <a:path w="2" h="2">
                <a:moveTo>
                  <a:pt x="0" y="2"/>
                </a:moveTo>
                <a:cubicBezTo>
                  <a:pt x="0" y="2"/>
                  <a:pt x="0" y="0"/>
                  <a:pt x="2" y="0"/>
                </a:cubicBezTo>
                <a:cubicBezTo>
                  <a:pt x="2" y="2"/>
                  <a:pt x="2" y="2"/>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97" name="Freeform 296"/>
          <p:cNvSpPr>
            <a:spLocks/>
          </p:cNvSpPr>
          <p:nvPr/>
        </p:nvSpPr>
        <p:spPr bwMode="auto">
          <a:xfrm>
            <a:off x="6878218" y="3762872"/>
            <a:ext cx="188061" cy="446741"/>
          </a:xfrm>
          <a:custGeom>
            <a:avLst/>
            <a:gdLst>
              <a:gd name="T0" fmla="*/ 153 w 59"/>
              <a:gd name="T1" fmla="*/ 95 h 152"/>
              <a:gd name="T2" fmla="*/ 128 w 59"/>
              <a:gd name="T3" fmla="*/ 128 h 152"/>
              <a:gd name="T4" fmla="*/ 131 w 59"/>
              <a:gd name="T5" fmla="*/ 212 h 152"/>
              <a:gd name="T6" fmla="*/ 184 w 59"/>
              <a:gd name="T7" fmla="*/ 287 h 152"/>
              <a:gd name="T8" fmla="*/ 209 w 59"/>
              <a:gd name="T9" fmla="*/ 392 h 152"/>
              <a:gd name="T10" fmla="*/ 209 w 59"/>
              <a:gd name="T11" fmla="*/ 444 h 152"/>
              <a:gd name="T12" fmla="*/ 141 w 59"/>
              <a:gd name="T13" fmla="*/ 485 h 152"/>
              <a:gd name="T14" fmla="*/ 120 w 59"/>
              <a:gd name="T15" fmla="*/ 532 h 152"/>
              <a:gd name="T16" fmla="*/ 79 w 59"/>
              <a:gd name="T17" fmla="*/ 540 h 152"/>
              <a:gd name="T18" fmla="*/ 68 w 59"/>
              <a:gd name="T19" fmla="*/ 489 h 152"/>
              <a:gd name="T20" fmla="*/ 89 w 59"/>
              <a:gd name="T21" fmla="*/ 475 h 152"/>
              <a:gd name="T22" fmla="*/ 116 w 59"/>
              <a:gd name="T23" fmla="*/ 468 h 152"/>
              <a:gd name="T24" fmla="*/ 128 w 59"/>
              <a:gd name="T25" fmla="*/ 444 h 152"/>
              <a:gd name="T26" fmla="*/ 153 w 59"/>
              <a:gd name="T27" fmla="*/ 421 h 152"/>
              <a:gd name="T28" fmla="*/ 160 w 59"/>
              <a:gd name="T29" fmla="*/ 373 h 152"/>
              <a:gd name="T30" fmla="*/ 160 w 59"/>
              <a:gd name="T31" fmla="*/ 336 h 152"/>
              <a:gd name="T32" fmla="*/ 153 w 59"/>
              <a:gd name="T33" fmla="*/ 287 h 152"/>
              <a:gd name="T34" fmla="*/ 137 w 59"/>
              <a:gd name="T35" fmla="*/ 272 h 152"/>
              <a:gd name="T36" fmla="*/ 100 w 59"/>
              <a:gd name="T37" fmla="*/ 212 h 152"/>
              <a:gd name="T38" fmla="*/ 89 w 59"/>
              <a:gd name="T39" fmla="*/ 180 h 152"/>
              <a:gd name="T40" fmla="*/ 56 w 59"/>
              <a:gd name="T41" fmla="*/ 151 h 152"/>
              <a:gd name="T42" fmla="*/ 85 w 59"/>
              <a:gd name="T43" fmla="*/ 128 h 152"/>
              <a:gd name="T44" fmla="*/ 68 w 59"/>
              <a:gd name="T45" fmla="*/ 116 h 152"/>
              <a:gd name="T46" fmla="*/ 52 w 59"/>
              <a:gd name="T47" fmla="*/ 101 h 152"/>
              <a:gd name="T48" fmla="*/ 23 w 59"/>
              <a:gd name="T49" fmla="*/ 87 h 152"/>
              <a:gd name="T50" fmla="*/ 23 w 59"/>
              <a:gd name="T51" fmla="*/ 72 h 152"/>
              <a:gd name="T52" fmla="*/ 0 w 59"/>
              <a:gd name="T53" fmla="*/ 41 h 152"/>
              <a:gd name="T54" fmla="*/ 29 w 59"/>
              <a:gd name="T55" fmla="*/ 41 h 152"/>
              <a:gd name="T56" fmla="*/ 44 w 59"/>
              <a:gd name="T57" fmla="*/ 31 h 152"/>
              <a:gd name="T58" fmla="*/ 64 w 59"/>
              <a:gd name="T59" fmla="*/ 31 h 152"/>
              <a:gd name="T60" fmla="*/ 89 w 59"/>
              <a:gd name="T61" fmla="*/ 8 h 152"/>
              <a:gd name="T62" fmla="*/ 131 w 59"/>
              <a:gd name="T63" fmla="*/ 23 h 152"/>
              <a:gd name="T64" fmla="*/ 137 w 59"/>
              <a:gd name="T65" fmla="*/ 52 h 152"/>
              <a:gd name="T66" fmla="*/ 153 w 59"/>
              <a:gd name="T67" fmla="*/ 72 h 152"/>
              <a:gd name="T68" fmla="*/ 160 w 59"/>
              <a:gd name="T69" fmla="*/ 83 h 1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9"/>
              <a:gd name="T106" fmla="*/ 0 h 152"/>
              <a:gd name="T107" fmla="*/ 59 w 59"/>
              <a:gd name="T108" fmla="*/ 152 h 15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9" h="152">
                <a:moveTo>
                  <a:pt x="43" y="22"/>
                </a:moveTo>
                <a:cubicBezTo>
                  <a:pt x="41" y="23"/>
                  <a:pt x="43" y="25"/>
                  <a:pt x="41" y="25"/>
                </a:cubicBezTo>
                <a:cubicBezTo>
                  <a:pt x="40" y="27"/>
                  <a:pt x="40" y="25"/>
                  <a:pt x="38" y="27"/>
                </a:cubicBezTo>
                <a:cubicBezTo>
                  <a:pt x="35" y="28"/>
                  <a:pt x="38" y="31"/>
                  <a:pt x="34" y="34"/>
                </a:cubicBezTo>
                <a:cubicBezTo>
                  <a:pt x="31" y="37"/>
                  <a:pt x="27" y="44"/>
                  <a:pt x="29" y="50"/>
                </a:cubicBezTo>
                <a:cubicBezTo>
                  <a:pt x="32" y="54"/>
                  <a:pt x="34" y="53"/>
                  <a:pt x="35" y="56"/>
                </a:cubicBezTo>
                <a:cubicBezTo>
                  <a:pt x="35" y="59"/>
                  <a:pt x="38" y="64"/>
                  <a:pt x="43" y="68"/>
                </a:cubicBezTo>
                <a:cubicBezTo>
                  <a:pt x="47" y="73"/>
                  <a:pt x="49" y="72"/>
                  <a:pt x="49" y="76"/>
                </a:cubicBezTo>
                <a:cubicBezTo>
                  <a:pt x="50" y="79"/>
                  <a:pt x="53" y="79"/>
                  <a:pt x="56" y="89"/>
                </a:cubicBezTo>
                <a:cubicBezTo>
                  <a:pt x="58" y="98"/>
                  <a:pt x="56" y="103"/>
                  <a:pt x="56" y="104"/>
                </a:cubicBezTo>
                <a:cubicBezTo>
                  <a:pt x="58" y="106"/>
                  <a:pt x="59" y="109"/>
                  <a:pt x="58" y="109"/>
                </a:cubicBezTo>
                <a:cubicBezTo>
                  <a:pt x="56" y="109"/>
                  <a:pt x="58" y="113"/>
                  <a:pt x="56" y="118"/>
                </a:cubicBezTo>
                <a:cubicBezTo>
                  <a:pt x="55" y="124"/>
                  <a:pt x="50" y="123"/>
                  <a:pt x="46" y="127"/>
                </a:cubicBezTo>
                <a:cubicBezTo>
                  <a:pt x="40" y="134"/>
                  <a:pt x="40" y="130"/>
                  <a:pt x="38" y="129"/>
                </a:cubicBezTo>
                <a:cubicBezTo>
                  <a:pt x="37" y="127"/>
                  <a:pt x="37" y="138"/>
                  <a:pt x="34" y="140"/>
                </a:cubicBezTo>
                <a:cubicBezTo>
                  <a:pt x="32" y="140"/>
                  <a:pt x="35" y="140"/>
                  <a:pt x="32" y="141"/>
                </a:cubicBezTo>
                <a:cubicBezTo>
                  <a:pt x="29" y="143"/>
                  <a:pt x="27" y="144"/>
                  <a:pt x="24" y="148"/>
                </a:cubicBezTo>
                <a:cubicBezTo>
                  <a:pt x="21" y="152"/>
                  <a:pt x="21" y="149"/>
                  <a:pt x="21" y="143"/>
                </a:cubicBezTo>
                <a:cubicBezTo>
                  <a:pt x="21" y="135"/>
                  <a:pt x="24" y="137"/>
                  <a:pt x="23" y="134"/>
                </a:cubicBezTo>
                <a:cubicBezTo>
                  <a:pt x="21" y="130"/>
                  <a:pt x="20" y="135"/>
                  <a:pt x="18" y="130"/>
                </a:cubicBezTo>
                <a:cubicBezTo>
                  <a:pt x="20" y="129"/>
                  <a:pt x="24" y="130"/>
                  <a:pt x="23" y="127"/>
                </a:cubicBezTo>
                <a:cubicBezTo>
                  <a:pt x="23" y="127"/>
                  <a:pt x="24" y="124"/>
                  <a:pt x="24" y="126"/>
                </a:cubicBezTo>
                <a:cubicBezTo>
                  <a:pt x="26" y="127"/>
                  <a:pt x="29" y="123"/>
                  <a:pt x="29" y="126"/>
                </a:cubicBezTo>
                <a:cubicBezTo>
                  <a:pt x="31" y="127"/>
                  <a:pt x="35" y="127"/>
                  <a:pt x="31" y="124"/>
                </a:cubicBezTo>
                <a:cubicBezTo>
                  <a:pt x="29" y="123"/>
                  <a:pt x="31" y="121"/>
                  <a:pt x="31" y="120"/>
                </a:cubicBezTo>
                <a:cubicBezTo>
                  <a:pt x="29" y="118"/>
                  <a:pt x="31" y="117"/>
                  <a:pt x="34" y="118"/>
                </a:cubicBezTo>
                <a:cubicBezTo>
                  <a:pt x="37" y="120"/>
                  <a:pt x="32" y="115"/>
                  <a:pt x="37" y="115"/>
                </a:cubicBezTo>
                <a:cubicBezTo>
                  <a:pt x="40" y="115"/>
                  <a:pt x="40" y="112"/>
                  <a:pt x="41" y="112"/>
                </a:cubicBezTo>
                <a:cubicBezTo>
                  <a:pt x="44" y="113"/>
                  <a:pt x="44" y="110"/>
                  <a:pt x="43" y="107"/>
                </a:cubicBezTo>
                <a:cubicBezTo>
                  <a:pt x="43" y="104"/>
                  <a:pt x="44" y="103"/>
                  <a:pt x="43" y="99"/>
                </a:cubicBezTo>
                <a:cubicBezTo>
                  <a:pt x="43" y="96"/>
                  <a:pt x="43" y="96"/>
                  <a:pt x="41" y="95"/>
                </a:cubicBezTo>
                <a:cubicBezTo>
                  <a:pt x="41" y="95"/>
                  <a:pt x="43" y="90"/>
                  <a:pt x="43" y="89"/>
                </a:cubicBezTo>
                <a:cubicBezTo>
                  <a:pt x="43" y="85"/>
                  <a:pt x="46" y="84"/>
                  <a:pt x="43" y="81"/>
                </a:cubicBezTo>
                <a:cubicBezTo>
                  <a:pt x="40" y="78"/>
                  <a:pt x="40" y="78"/>
                  <a:pt x="41" y="76"/>
                </a:cubicBezTo>
                <a:cubicBezTo>
                  <a:pt x="43" y="76"/>
                  <a:pt x="43" y="75"/>
                  <a:pt x="41" y="75"/>
                </a:cubicBezTo>
                <a:cubicBezTo>
                  <a:pt x="41" y="76"/>
                  <a:pt x="38" y="70"/>
                  <a:pt x="37" y="72"/>
                </a:cubicBezTo>
                <a:cubicBezTo>
                  <a:pt x="35" y="72"/>
                  <a:pt x="37" y="64"/>
                  <a:pt x="34" y="62"/>
                </a:cubicBezTo>
                <a:cubicBezTo>
                  <a:pt x="31" y="62"/>
                  <a:pt x="27" y="59"/>
                  <a:pt x="27" y="56"/>
                </a:cubicBezTo>
                <a:cubicBezTo>
                  <a:pt x="26" y="51"/>
                  <a:pt x="26" y="54"/>
                  <a:pt x="24" y="51"/>
                </a:cubicBezTo>
                <a:cubicBezTo>
                  <a:pt x="23" y="50"/>
                  <a:pt x="24" y="50"/>
                  <a:pt x="24" y="48"/>
                </a:cubicBezTo>
                <a:cubicBezTo>
                  <a:pt x="23" y="48"/>
                  <a:pt x="21" y="48"/>
                  <a:pt x="17" y="45"/>
                </a:cubicBezTo>
                <a:cubicBezTo>
                  <a:pt x="12" y="40"/>
                  <a:pt x="17" y="42"/>
                  <a:pt x="15" y="40"/>
                </a:cubicBezTo>
                <a:cubicBezTo>
                  <a:pt x="14" y="36"/>
                  <a:pt x="20" y="40"/>
                  <a:pt x="21" y="39"/>
                </a:cubicBezTo>
                <a:cubicBezTo>
                  <a:pt x="21" y="36"/>
                  <a:pt x="24" y="36"/>
                  <a:pt x="23" y="34"/>
                </a:cubicBezTo>
                <a:cubicBezTo>
                  <a:pt x="21" y="33"/>
                  <a:pt x="21" y="34"/>
                  <a:pt x="20" y="33"/>
                </a:cubicBezTo>
                <a:cubicBezTo>
                  <a:pt x="20" y="31"/>
                  <a:pt x="17" y="33"/>
                  <a:pt x="18" y="31"/>
                </a:cubicBezTo>
                <a:cubicBezTo>
                  <a:pt x="21" y="30"/>
                  <a:pt x="21" y="28"/>
                  <a:pt x="18" y="27"/>
                </a:cubicBezTo>
                <a:cubicBezTo>
                  <a:pt x="15" y="25"/>
                  <a:pt x="15" y="25"/>
                  <a:pt x="14" y="27"/>
                </a:cubicBezTo>
                <a:cubicBezTo>
                  <a:pt x="12" y="31"/>
                  <a:pt x="11" y="27"/>
                  <a:pt x="9" y="27"/>
                </a:cubicBezTo>
                <a:cubicBezTo>
                  <a:pt x="8" y="28"/>
                  <a:pt x="8" y="25"/>
                  <a:pt x="6" y="23"/>
                </a:cubicBezTo>
                <a:cubicBezTo>
                  <a:pt x="6" y="22"/>
                  <a:pt x="8" y="22"/>
                  <a:pt x="6" y="22"/>
                </a:cubicBezTo>
                <a:cubicBezTo>
                  <a:pt x="6" y="20"/>
                  <a:pt x="8" y="19"/>
                  <a:pt x="6" y="19"/>
                </a:cubicBezTo>
                <a:cubicBezTo>
                  <a:pt x="6" y="19"/>
                  <a:pt x="6" y="16"/>
                  <a:pt x="5" y="19"/>
                </a:cubicBezTo>
                <a:cubicBezTo>
                  <a:pt x="5" y="20"/>
                  <a:pt x="6" y="17"/>
                  <a:pt x="0" y="11"/>
                </a:cubicBezTo>
                <a:cubicBezTo>
                  <a:pt x="3" y="11"/>
                  <a:pt x="2" y="6"/>
                  <a:pt x="5" y="8"/>
                </a:cubicBezTo>
                <a:cubicBezTo>
                  <a:pt x="8" y="9"/>
                  <a:pt x="6" y="11"/>
                  <a:pt x="8" y="11"/>
                </a:cubicBezTo>
                <a:cubicBezTo>
                  <a:pt x="9" y="11"/>
                  <a:pt x="9" y="5"/>
                  <a:pt x="11" y="8"/>
                </a:cubicBezTo>
                <a:cubicBezTo>
                  <a:pt x="12" y="9"/>
                  <a:pt x="12" y="8"/>
                  <a:pt x="12" y="8"/>
                </a:cubicBezTo>
                <a:cubicBezTo>
                  <a:pt x="14" y="9"/>
                  <a:pt x="15" y="13"/>
                  <a:pt x="15" y="9"/>
                </a:cubicBezTo>
                <a:cubicBezTo>
                  <a:pt x="15" y="6"/>
                  <a:pt x="17" y="6"/>
                  <a:pt x="17" y="8"/>
                </a:cubicBezTo>
                <a:cubicBezTo>
                  <a:pt x="18" y="9"/>
                  <a:pt x="23" y="6"/>
                  <a:pt x="21" y="5"/>
                </a:cubicBezTo>
                <a:cubicBezTo>
                  <a:pt x="21" y="3"/>
                  <a:pt x="23" y="5"/>
                  <a:pt x="24" y="2"/>
                </a:cubicBezTo>
                <a:cubicBezTo>
                  <a:pt x="26" y="0"/>
                  <a:pt x="27" y="6"/>
                  <a:pt x="31" y="6"/>
                </a:cubicBezTo>
                <a:cubicBezTo>
                  <a:pt x="34" y="5"/>
                  <a:pt x="32" y="8"/>
                  <a:pt x="35" y="6"/>
                </a:cubicBezTo>
                <a:cubicBezTo>
                  <a:pt x="37" y="6"/>
                  <a:pt x="38" y="6"/>
                  <a:pt x="37" y="9"/>
                </a:cubicBezTo>
                <a:cubicBezTo>
                  <a:pt x="34" y="13"/>
                  <a:pt x="37" y="11"/>
                  <a:pt x="37" y="14"/>
                </a:cubicBezTo>
                <a:cubicBezTo>
                  <a:pt x="37" y="16"/>
                  <a:pt x="38" y="14"/>
                  <a:pt x="40" y="17"/>
                </a:cubicBezTo>
                <a:cubicBezTo>
                  <a:pt x="40" y="19"/>
                  <a:pt x="41" y="17"/>
                  <a:pt x="41" y="19"/>
                </a:cubicBezTo>
                <a:cubicBezTo>
                  <a:pt x="43" y="20"/>
                  <a:pt x="44" y="19"/>
                  <a:pt x="47" y="20"/>
                </a:cubicBezTo>
                <a:cubicBezTo>
                  <a:pt x="47" y="20"/>
                  <a:pt x="46" y="20"/>
                  <a:pt x="43" y="2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98" name="Freeform 297"/>
          <p:cNvSpPr>
            <a:spLocks/>
          </p:cNvSpPr>
          <p:nvPr/>
        </p:nvSpPr>
        <p:spPr bwMode="auto">
          <a:xfrm>
            <a:off x="6830378" y="3796189"/>
            <a:ext cx="191360" cy="255929"/>
          </a:xfrm>
          <a:custGeom>
            <a:avLst/>
            <a:gdLst>
              <a:gd name="T0" fmla="*/ 0 w 60"/>
              <a:gd name="T1" fmla="*/ 76 h 87"/>
              <a:gd name="T2" fmla="*/ 8 w 60"/>
              <a:gd name="T3" fmla="*/ 84 h 87"/>
              <a:gd name="T4" fmla="*/ 12 w 60"/>
              <a:gd name="T5" fmla="*/ 109 h 87"/>
              <a:gd name="T6" fmla="*/ 29 w 60"/>
              <a:gd name="T7" fmla="*/ 105 h 87"/>
              <a:gd name="T8" fmla="*/ 33 w 60"/>
              <a:gd name="T9" fmla="*/ 120 h 87"/>
              <a:gd name="T10" fmla="*/ 29 w 60"/>
              <a:gd name="T11" fmla="*/ 159 h 87"/>
              <a:gd name="T12" fmla="*/ 23 w 60"/>
              <a:gd name="T13" fmla="*/ 188 h 87"/>
              <a:gd name="T14" fmla="*/ 44 w 60"/>
              <a:gd name="T15" fmla="*/ 169 h 87"/>
              <a:gd name="T16" fmla="*/ 68 w 60"/>
              <a:gd name="T17" fmla="*/ 169 h 87"/>
              <a:gd name="T18" fmla="*/ 75 w 60"/>
              <a:gd name="T19" fmla="*/ 169 h 87"/>
              <a:gd name="T20" fmla="*/ 101 w 60"/>
              <a:gd name="T21" fmla="*/ 152 h 87"/>
              <a:gd name="T22" fmla="*/ 120 w 60"/>
              <a:gd name="T23" fmla="*/ 163 h 87"/>
              <a:gd name="T24" fmla="*/ 135 w 60"/>
              <a:gd name="T25" fmla="*/ 212 h 87"/>
              <a:gd name="T26" fmla="*/ 153 w 60"/>
              <a:gd name="T27" fmla="*/ 245 h 87"/>
              <a:gd name="T28" fmla="*/ 157 w 60"/>
              <a:gd name="T29" fmla="*/ 287 h 87"/>
              <a:gd name="T30" fmla="*/ 145 w 60"/>
              <a:gd name="T31" fmla="*/ 305 h 87"/>
              <a:gd name="T32" fmla="*/ 164 w 60"/>
              <a:gd name="T33" fmla="*/ 317 h 87"/>
              <a:gd name="T34" fmla="*/ 176 w 60"/>
              <a:gd name="T35" fmla="*/ 313 h 87"/>
              <a:gd name="T36" fmla="*/ 188 w 60"/>
              <a:gd name="T37" fmla="*/ 297 h 87"/>
              <a:gd name="T38" fmla="*/ 197 w 60"/>
              <a:gd name="T39" fmla="*/ 305 h 87"/>
              <a:gd name="T40" fmla="*/ 209 w 60"/>
              <a:gd name="T41" fmla="*/ 297 h 87"/>
              <a:gd name="T42" fmla="*/ 213 w 60"/>
              <a:gd name="T43" fmla="*/ 295 h 87"/>
              <a:gd name="T44" fmla="*/ 213 w 60"/>
              <a:gd name="T45" fmla="*/ 264 h 87"/>
              <a:gd name="T46" fmla="*/ 209 w 60"/>
              <a:gd name="T47" fmla="*/ 245 h 87"/>
              <a:gd name="T48" fmla="*/ 209 w 60"/>
              <a:gd name="T49" fmla="*/ 241 h 87"/>
              <a:gd name="T50" fmla="*/ 191 w 60"/>
              <a:gd name="T51" fmla="*/ 229 h 87"/>
              <a:gd name="T52" fmla="*/ 180 w 60"/>
              <a:gd name="T53" fmla="*/ 192 h 87"/>
              <a:gd name="T54" fmla="*/ 157 w 60"/>
              <a:gd name="T55" fmla="*/ 169 h 87"/>
              <a:gd name="T56" fmla="*/ 145 w 60"/>
              <a:gd name="T57" fmla="*/ 152 h 87"/>
              <a:gd name="T58" fmla="*/ 145 w 60"/>
              <a:gd name="T59" fmla="*/ 140 h 87"/>
              <a:gd name="T60" fmla="*/ 120 w 60"/>
              <a:gd name="T61" fmla="*/ 128 h 87"/>
              <a:gd name="T62" fmla="*/ 112 w 60"/>
              <a:gd name="T63" fmla="*/ 109 h 87"/>
              <a:gd name="T64" fmla="*/ 135 w 60"/>
              <a:gd name="T65" fmla="*/ 105 h 87"/>
              <a:gd name="T66" fmla="*/ 141 w 60"/>
              <a:gd name="T67" fmla="*/ 87 h 87"/>
              <a:gd name="T68" fmla="*/ 131 w 60"/>
              <a:gd name="T69" fmla="*/ 84 h 87"/>
              <a:gd name="T70" fmla="*/ 124 w 60"/>
              <a:gd name="T71" fmla="*/ 76 h 87"/>
              <a:gd name="T72" fmla="*/ 124 w 60"/>
              <a:gd name="T73" fmla="*/ 56 h 87"/>
              <a:gd name="T74" fmla="*/ 108 w 60"/>
              <a:gd name="T75" fmla="*/ 56 h 87"/>
              <a:gd name="T76" fmla="*/ 89 w 60"/>
              <a:gd name="T77" fmla="*/ 56 h 87"/>
              <a:gd name="T78" fmla="*/ 79 w 60"/>
              <a:gd name="T79" fmla="*/ 45 h 87"/>
              <a:gd name="T80" fmla="*/ 79 w 60"/>
              <a:gd name="T81" fmla="*/ 41 h 87"/>
              <a:gd name="T82" fmla="*/ 79 w 60"/>
              <a:gd name="T83" fmla="*/ 27 h 87"/>
              <a:gd name="T84" fmla="*/ 75 w 60"/>
              <a:gd name="T85" fmla="*/ 27 h 87"/>
              <a:gd name="T86" fmla="*/ 56 w 60"/>
              <a:gd name="T87" fmla="*/ 0 h 87"/>
              <a:gd name="T88" fmla="*/ 44 w 60"/>
              <a:gd name="T89" fmla="*/ 16 h 87"/>
              <a:gd name="T90" fmla="*/ 44 w 60"/>
              <a:gd name="T91" fmla="*/ 41 h 87"/>
              <a:gd name="T92" fmla="*/ 44 w 60"/>
              <a:gd name="T93" fmla="*/ 45 h 87"/>
              <a:gd name="T94" fmla="*/ 29 w 60"/>
              <a:gd name="T95" fmla="*/ 33 h 87"/>
              <a:gd name="T96" fmla="*/ 12 w 60"/>
              <a:gd name="T97" fmla="*/ 52 h 87"/>
              <a:gd name="T98" fmla="*/ 0 w 60"/>
              <a:gd name="T99" fmla="*/ 76 h 8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0"/>
              <a:gd name="T151" fmla="*/ 0 h 87"/>
              <a:gd name="T152" fmla="*/ 60 w 60"/>
              <a:gd name="T153" fmla="*/ 87 h 8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0" h="87">
                <a:moveTo>
                  <a:pt x="0" y="20"/>
                </a:moveTo>
                <a:cubicBezTo>
                  <a:pt x="0" y="23"/>
                  <a:pt x="0" y="20"/>
                  <a:pt x="2" y="22"/>
                </a:cubicBezTo>
                <a:cubicBezTo>
                  <a:pt x="5" y="25"/>
                  <a:pt x="0" y="29"/>
                  <a:pt x="3" y="29"/>
                </a:cubicBezTo>
                <a:cubicBezTo>
                  <a:pt x="6" y="29"/>
                  <a:pt x="5" y="28"/>
                  <a:pt x="8" y="28"/>
                </a:cubicBezTo>
                <a:cubicBezTo>
                  <a:pt x="11" y="29"/>
                  <a:pt x="8" y="31"/>
                  <a:pt x="9" y="32"/>
                </a:cubicBezTo>
                <a:cubicBezTo>
                  <a:pt x="11" y="36"/>
                  <a:pt x="6" y="40"/>
                  <a:pt x="8" y="42"/>
                </a:cubicBezTo>
                <a:cubicBezTo>
                  <a:pt x="9" y="43"/>
                  <a:pt x="5" y="48"/>
                  <a:pt x="6" y="50"/>
                </a:cubicBezTo>
                <a:cubicBezTo>
                  <a:pt x="8" y="50"/>
                  <a:pt x="8" y="50"/>
                  <a:pt x="12" y="45"/>
                </a:cubicBezTo>
                <a:cubicBezTo>
                  <a:pt x="17" y="40"/>
                  <a:pt x="15" y="45"/>
                  <a:pt x="18" y="45"/>
                </a:cubicBezTo>
                <a:cubicBezTo>
                  <a:pt x="20" y="45"/>
                  <a:pt x="18" y="46"/>
                  <a:pt x="20" y="45"/>
                </a:cubicBezTo>
                <a:cubicBezTo>
                  <a:pt x="24" y="43"/>
                  <a:pt x="23" y="39"/>
                  <a:pt x="27" y="40"/>
                </a:cubicBezTo>
                <a:cubicBezTo>
                  <a:pt x="30" y="42"/>
                  <a:pt x="30" y="40"/>
                  <a:pt x="32" y="43"/>
                </a:cubicBezTo>
                <a:cubicBezTo>
                  <a:pt x="33" y="50"/>
                  <a:pt x="38" y="48"/>
                  <a:pt x="36" y="56"/>
                </a:cubicBezTo>
                <a:cubicBezTo>
                  <a:pt x="35" y="64"/>
                  <a:pt x="41" y="64"/>
                  <a:pt x="41" y="65"/>
                </a:cubicBezTo>
                <a:cubicBezTo>
                  <a:pt x="41" y="67"/>
                  <a:pt x="44" y="67"/>
                  <a:pt x="42" y="76"/>
                </a:cubicBezTo>
                <a:cubicBezTo>
                  <a:pt x="42" y="78"/>
                  <a:pt x="44" y="79"/>
                  <a:pt x="39" y="81"/>
                </a:cubicBezTo>
                <a:cubicBezTo>
                  <a:pt x="41" y="86"/>
                  <a:pt x="42" y="81"/>
                  <a:pt x="44" y="84"/>
                </a:cubicBezTo>
                <a:cubicBezTo>
                  <a:pt x="45" y="87"/>
                  <a:pt x="48" y="86"/>
                  <a:pt x="47" y="83"/>
                </a:cubicBezTo>
                <a:cubicBezTo>
                  <a:pt x="44" y="79"/>
                  <a:pt x="48" y="81"/>
                  <a:pt x="50" y="79"/>
                </a:cubicBezTo>
                <a:cubicBezTo>
                  <a:pt x="51" y="78"/>
                  <a:pt x="51" y="83"/>
                  <a:pt x="53" y="81"/>
                </a:cubicBezTo>
                <a:cubicBezTo>
                  <a:pt x="54" y="81"/>
                  <a:pt x="56" y="78"/>
                  <a:pt x="56" y="79"/>
                </a:cubicBezTo>
                <a:cubicBezTo>
                  <a:pt x="57" y="79"/>
                  <a:pt x="57" y="78"/>
                  <a:pt x="57" y="78"/>
                </a:cubicBezTo>
                <a:cubicBezTo>
                  <a:pt x="57" y="75"/>
                  <a:pt x="60" y="73"/>
                  <a:pt x="57" y="70"/>
                </a:cubicBezTo>
                <a:cubicBezTo>
                  <a:pt x="54" y="67"/>
                  <a:pt x="54" y="67"/>
                  <a:pt x="56" y="65"/>
                </a:cubicBezTo>
                <a:cubicBezTo>
                  <a:pt x="57" y="65"/>
                  <a:pt x="57" y="64"/>
                  <a:pt x="56" y="64"/>
                </a:cubicBezTo>
                <a:cubicBezTo>
                  <a:pt x="56" y="65"/>
                  <a:pt x="53" y="59"/>
                  <a:pt x="51" y="61"/>
                </a:cubicBezTo>
                <a:cubicBezTo>
                  <a:pt x="50" y="61"/>
                  <a:pt x="51" y="53"/>
                  <a:pt x="48" y="51"/>
                </a:cubicBezTo>
                <a:cubicBezTo>
                  <a:pt x="45" y="51"/>
                  <a:pt x="42" y="48"/>
                  <a:pt x="42" y="45"/>
                </a:cubicBezTo>
                <a:cubicBezTo>
                  <a:pt x="41" y="40"/>
                  <a:pt x="41" y="43"/>
                  <a:pt x="39" y="40"/>
                </a:cubicBezTo>
                <a:cubicBezTo>
                  <a:pt x="38" y="39"/>
                  <a:pt x="39" y="39"/>
                  <a:pt x="39" y="37"/>
                </a:cubicBezTo>
                <a:cubicBezTo>
                  <a:pt x="38" y="37"/>
                  <a:pt x="36" y="37"/>
                  <a:pt x="32" y="34"/>
                </a:cubicBezTo>
                <a:cubicBezTo>
                  <a:pt x="27" y="29"/>
                  <a:pt x="32" y="31"/>
                  <a:pt x="30" y="29"/>
                </a:cubicBezTo>
                <a:cubicBezTo>
                  <a:pt x="29" y="25"/>
                  <a:pt x="35" y="29"/>
                  <a:pt x="36" y="28"/>
                </a:cubicBezTo>
                <a:cubicBezTo>
                  <a:pt x="36" y="25"/>
                  <a:pt x="39" y="25"/>
                  <a:pt x="38" y="23"/>
                </a:cubicBezTo>
                <a:cubicBezTo>
                  <a:pt x="36" y="22"/>
                  <a:pt x="36" y="23"/>
                  <a:pt x="35" y="22"/>
                </a:cubicBezTo>
                <a:cubicBezTo>
                  <a:pt x="35" y="20"/>
                  <a:pt x="32" y="22"/>
                  <a:pt x="33" y="20"/>
                </a:cubicBezTo>
                <a:cubicBezTo>
                  <a:pt x="36" y="18"/>
                  <a:pt x="36" y="17"/>
                  <a:pt x="33" y="15"/>
                </a:cubicBezTo>
                <a:cubicBezTo>
                  <a:pt x="30" y="14"/>
                  <a:pt x="30" y="14"/>
                  <a:pt x="29" y="15"/>
                </a:cubicBezTo>
                <a:cubicBezTo>
                  <a:pt x="27" y="20"/>
                  <a:pt x="26" y="15"/>
                  <a:pt x="24" y="15"/>
                </a:cubicBezTo>
                <a:cubicBezTo>
                  <a:pt x="23" y="17"/>
                  <a:pt x="23" y="14"/>
                  <a:pt x="21" y="12"/>
                </a:cubicBezTo>
                <a:cubicBezTo>
                  <a:pt x="21" y="11"/>
                  <a:pt x="23" y="11"/>
                  <a:pt x="21" y="11"/>
                </a:cubicBezTo>
                <a:cubicBezTo>
                  <a:pt x="21" y="9"/>
                  <a:pt x="23" y="7"/>
                  <a:pt x="21" y="7"/>
                </a:cubicBezTo>
                <a:cubicBezTo>
                  <a:pt x="21" y="7"/>
                  <a:pt x="21" y="4"/>
                  <a:pt x="20" y="7"/>
                </a:cubicBezTo>
                <a:cubicBezTo>
                  <a:pt x="20" y="9"/>
                  <a:pt x="21" y="6"/>
                  <a:pt x="15" y="0"/>
                </a:cubicBezTo>
                <a:cubicBezTo>
                  <a:pt x="14" y="0"/>
                  <a:pt x="9" y="0"/>
                  <a:pt x="12" y="4"/>
                </a:cubicBezTo>
                <a:cubicBezTo>
                  <a:pt x="14" y="11"/>
                  <a:pt x="12" y="9"/>
                  <a:pt x="12" y="11"/>
                </a:cubicBezTo>
                <a:cubicBezTo>
                  <a:pt x="14" y="12"/>
                  <a:pt x="12" y="14"/>
                  <a:pt x="12" y="12"/>
                </a:cubicBezTo>
                <a:cubicBezTo>
                  <a:pt x="11" y="11"/>
                  <a:pt x="9" y="15"/>
                  <a:pt x="8" y="9"/>
                </a:cubicBezTo>
                <a:cubicBezTo>
                  <a:pt x="6" y="11"/>
                  <a:pt x="3" y="9"/>
                  <a:pt x="3" y="14"/>
                </a:cubicBezTo>
                <a:cubicBezTo>
                  <a:pt x="2" y="18"/>
                  <a:pt x="0" y="14"/>
                  <a:pt x="0" y="2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99" name="Freeform 298"/>
          <p:cNvSpPr>
            <a:spLocks/>
          </p:cNvSpPr>
          <p:nvPr/>
        </p:nvSpPr>
        <p:spPr bwMode="auto">
          <a:xfrm>
            <a:off x="6878218" y="4024859"/>
            <a:ext cx="140221" cy="125693"/>
          </a:xfrm>
          <a:custGeom>
            <a:avLst/>
            <a:gdLst>
              <a:gd name="T0" fmla="*/ 156 w 44"/>
              <a:gd name="T1" fmla="*/ 0 h 42"/>
              <a:gd name="T2" fmla="*/ 153 w 44"/>
              <a:gd name="T3" fmla="*/ 23 h 42"/>
              <a:gd name="T4" fmla="*/ 156 w 44"/>
              <a:gd name="T5" fmla="*/ 41 h 42"/>
              <a:gd name="T6" fmla="*/ 156 w 44"/>
              <a:gd name="T7" fmla="*/ 68 h 42"/>
              <a:gd name="T8" fmla="*/ 153 w 44"/>
              <a:gd name="T9" fmla="*/ 88 h 42"/>
              <a:gd name="T10" fmla="*/ 135 w 44"/>
              <a:gd name="T11" fmla="*/ 100 h 42"/>
              <a:gd name="T12" fmla="*/ 124 w 44"/>
              <a:gd name="T13" fmla="*/ 111 h 42"/>
              <a:gd name="T14" fmla="*/ 112 w 44"/>
              <a:gd name="T15" fmla="*/ 119 h 42"/>
              <a:gd name="T16" fmla="*/ 112 w 44"/>
              <a:gd name="T17" fmla="*/ 133 h 42"/>
              <a:gd name="T18" fmla="*/ 108 w 44"/>
              <a:gd name="T19" fmla="*/ 141 h 42"/>
              <a:gd name="T20" fmla="*/ 89 w 44"/>
              <a:gd name="T21" fmla="*/ 141 h 42"/>
              <a:gd name="T22" fmla="*/ 85 w 44"/>
              <a:gd name="T23" fmla="*/ 148 h 42"/>
              <a:gd name="T24" fmla="*/ 68 w 44"/>
              <a:gd name="T25" fmla="*/ 160 h 42"/>
              <a:gd name="T26" fmla="*/ 52 w 44"/>
              <a:gd name="T27" fmla="*/ 152 h 42"/>
              <a:gd name="T28" fmla="*/ 44 w 44"/>
              <a:gd name="T29" fmla="*/ 152 h 42"/>
              <a:gd name="T30" fmla="*/ 44 w 44"/>
              <a:gd name="T31" fmla="*/ 133 h 42"/>
              <a:gd name="T32" fmla="*/ 41 w 44"/>
              <a:gd name="T33" fmla="*/ 141 h 42"/>
              <a:gd name="T34" fmla="*/ 29 w 44"/>
              <a:gd name="T35" fmla="*/ 133 h 42"/>
              <a:gd name="T36" fmla="*/ 23 w 44"/>
              <a:gd name="T37" fmla="*/ 111 h 42"/>
              <a:gd name="T38" fmla="*/ 19 w 44"/>
              <a:gd name="T39" fmla="*/ 80 h 42"/>
              <a:gd name="T40" fmla="*/ 8 w 44"/>
              <a:gd name="T41" fmla="*/ 53 h 42"/>
              <a:gd name="T42" fmla="*/ 12 w 44"/>
              <a:gd name="T43" fmla="*/ 41 h 42"/>
              <a:gd name="T44" fmla="*/ 23 w 44"/>
              <a:gd name="T45" fmla="*/ 23 h 42"/>
              <a:gd name="T46" fmla="*/ 75 w 44"/>
              <a:gd name="T47" fmla="*/ 12 h 42"/>
              <a:gd name="T48" fmla="*/ 89 w 44"/>
              <a:gd name="T49" fmla="*/ 12 h 42"/>
              <a:gd name="T50" fmla="*/ 108 w 44"/>
              <a:gd name="T51" fmla="*/ 23 h 42"/>
              <a:gd name="T52" fmla="*/ 120 w 44"/>
              <a:gd name="T53" fmla="*/ 16 h 42"/>
              <a:gd name="T54" fmla="*/ 131 w 44"/>
              <a:gd name="T55" fmla="*/ 4 h 42"/>
              <a:gd name="T56" fmla="*/ 141 w 44"/>
              <a:gd name="T57" fmla="*/ 12 h 42"/>
              <a:gd name="T58" fmla="*/ 153 w 44"/>
              <a:gd name="T59" fmla="*/ 4 h 42"/>
              <a:gd name="T60" fmla="*/ 156 w 44"/>
              <a:gd name="T61" fmla="*/ 0 h 4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4"/>
              <a:gd name="T94" fmla="*/ 0 h 42"/>
              <a:gd name="T95" fmla="*/ 44 w 44"/>
              <a:gd name="T96" fmla="*/ 42 h 4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4" h="42">
                <a:moveTo>
                  <a:pt x="42" y="0"/>
                </a:moveTo>
                <a:cubicBezTo>
                  <a:pt x="42" y="1"/>
                  <a:pt x="41" y="6"/>
                  <a:pt x="41" y="6"/>
                </a:cubicBezTo>
                <a:cubicBezTo>
                  <a:pt x="42" y="7"/>
                  <a:pt x="42" y="7"/>
                  <a:pt x="42" y="11"/>
                </a:cubicBezTo>
                <a:cubicBezTo>
                  <a:pt x="44" y="14"/>
                  <a:pt x="42" y="15"/>
                  <a:pt x="42" y="18"/>
                </a:cubicBezTo>
                <a:cubicBezTo>
                  <a:pt x="44" y="21"/>
                  <a:pt x="44" y="25"/>
                  <a:pt x="41" y="23"/>
                </a:cubicBezTo>
                <a:cubicBezTo>
                  <a:pt x="39" y="23"/>
                  <a:pt x="39" y="26"/>
                  <a:pt x="36" y="26"/>
                </a:cubicBezTo>
                <a:cubicBezTo>
                  <a:pt x="32" y="26"/>
                  <a:pt x="36" y="31"/>
                  <a:pt x="33" y="29"/>
                </a:cubicBezTo>
                <a:cubicBezTo>
                  <a:pt x="30" y="28"/>
                  <a:pt x="29" y="29"/>
                  <a:pt x="30" y="31"/>
                </a:cubicBezTo>
                <a:cubicBezTo>
                  <a:pt x="30" y="32"/>
                  <a:pt x="29" y="34"/>
                  <a:pt x="30" y="35"/>
                </a:cubicBezTo>
                <a:cubicBezTo>
                  <a:pt x="35" y="39"/>
                  <a:pt x="30" y="39"/>
                  <a:pt x="29" y="37"/>
                </a:cubicBezTo>
                <a:cubicBezTo>
                  <a:pt x="29" y="34"/>
                  <a:pt x="26" y="39"/>
                  <a:pt x="24" y="37"/>
                </a:cubicBezTo>
                <a:cubicBezTo>
                  <a:pt x="24" y="35"/>
                  <a:pt x="23" y="39"/>
                  <a:pt x="23" y="39"/>
                </a:cubicBezTo>
                <a:cubicBezTo>
                  <a:pt x="24" y="42"/>
                  <a:pt x="20" y="40"/>
                  <a:pt x="18" y="42"/>
                </a:cubicBezTo>
                <a:cubicBezTo>
                  <a:pt x="17" y="40"/>
                  <a:pt x="15" y="42"/>
                  <a:pt x="14" y="40"/>
                </a:cubicBezTo>
                <a:cubicBezTo>
                  <a:pt x="14" y="39"/>
                  <a:pt x="14" y="42"/>
                  <a:pt x="12" y="40"/>
                </a:cubicBezTo>
                <a:cubicBezTo>
                  <a:pt x="9" y="39"/>
                  <a:pt x="14" y="39"/>
                  <a:pt x="12" y="35"/>
                </a:cubicBezTo>
                <a:cubicBezTo>
                  <a:pt x="9" y="32"/>
                  <a:pt x="11" y="37"/>
                  <a:pt x="11" y="37"/>
                </a:cubicBezTo>
                <a:cubicBezTo>
                  <a:pt x="9" y="37"/>
                  <a:pt x="8" y="40"/>
                  <a:pt x="8" y="35"/>
                </a:cubicBezTo>
                <a:cubicBezTo>
                  <a:pt x="8" y="32"/>
                  <a:pt x="9" y="34"/>
                  <a:pt x="6" y="29"/>
                </a:cubicBezTo>
                <a:cubicBezTo>
                  <a:pt x="3" y="25"/>
                  <a:pt x="6" y="23"/>
                  <a:pt x="5" y="21"/>
                </a:cubicBezTo>
                <a:cubicBezTo>
                  <a:pt x="2" y="20"/>
                  <a:pt x="5" y="18"/>
                  <a:pt x="2" y="14"/>
                </a:cubicBezTo>
                <a:cubicBezTo>
                  <a:pt x="0" y="9"/>
                  <a:pt x="3" y="12"/>
                  <a:pt x="3" y="11"/>
                </a:cubicBezTo>
                <a:cubicBezTo>
                  <a:pt x="3" y="9"/>
                  <a:pt x="5" y="11"/>
                  <a:pt x="6" y="6"/>
                </a:cubicBezTo>
                <a:cubicBezTo>
                  <a:pt x="8" y="1"/>
                  <a:pt x="15" y="3"/>
                  <a:pt x="20" y="3"/>
                </a:cubicBezTo>
                <a:cubicBezTo>
                  <a:pt x="24" y="1"/>
                  <a:pt x="23" y="4"/>
                  <a:pt x="24" y="3"/>
                </a:cubicBezTo>
                <a:cubicBezTo>
                  <a:pt x="26" y="7"/>
                  <a:pt x="27" y="3"/>
                  <a:pt x="29" y="6"/>
                </a:cubicBezTo>
                <a:cubicBezTo>
                  <a:pt x="30" y="9"/>
                  <a:pt x="33" y="7"/>
                  <a:pt x="32" y="4"/>
                </a:cubicBezTo>
                <a:cubicBezTo>
                  <a:pt x="29" y="1"/>
                  <a:pt x="33" y="3"/>
                  <a:pt x="35" y="1"/>
                </a:cubicBezTo>
                <a:cubicBezTo>
                  <a:pt x="36" y="0"/>
                  <a:pt x="36" y="4"/>
                  <a:pt x="38" y="3"/>
                </a:cubicBezTo>
                <a:cubicBezTo>
                  <a:pt x="39" y="3"/>
                  <a:pt x="41" y="0"/>
                  <a:pt x="41" y="1"/>
                </a:cubicBezTo>
                <a:cubicBezTo>
                  <a:pt x="42" y="1"/>
                  <a:pt x="42" y="0"/>
                  <a:pt x="42"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00" name="Freeform 299"/>
          <p:cNvSpPr>
            <a:spLocks/>
          </p:cNvSpPr>
          <p:nvPr/>
        </p:nvSpPr>
        <p:spPr bwMode="auto">
          <a:xfrm>
            <a:off x="5165876" y="3496342"/>
            <a:ext cx="531189" cy="499744"/>
          </a:xfrm>
          <a:custGeom>
            <a:avLst/>
            <a:gdLst>
              <a:gd name="T0" fmla="*/ 469 w 166"/>
              <a:gd name="T1" fmla="*/ 532 h 170"/>
              <a:gd name="T2" fmla="*/ 403 w 166"/>
              <a:gd name="T3" fmla="*/ 569 h 170"/>
              <a:gd name="T4" fmla="*/ 345 w 166"/>
              <a:gd name="T5" fmla="*/ 610 h 170"/>
              <a:gd name="T6" fmla="*/ 281 w 166"/>
              <a:gd name="T7" fmla="*/ 577 h 170"/>
              <a:gd name="T8" fmla="*/ 279 w 166"/>
              <a:gd name="T9" fmla="*/ 577 h 170"/>
              <a:gd name="T10" fmla="*/ 272 w 166"/>
              <a:gd name="T11" fmla="*/ 577 h 170"/>
              <a:gd name="T12" fmla="*/ 256 w 166"/>
              <a:gd name="T13" fmla="*/ 577 h 170"/>
              <a:gd name="T14" fmla="*/ 256 w 166"/>
              <a:gd name="T15" fmla="*/ 596 h 170"/>
              <a:gd name="T16" fmla="*/ 244 w 166"/>
              <a:gd name="T17" fmla="*/ 610 h 170"/>
              <a:gd name="T18" fmla="*/ 204 w 166"/>
              <a:gd name="T19" fmla="*/ 544 h 170"/>
              <a:gd name="T20" fmla="*/ 188 w 166"/>
              <a:gd name="T21" fmla="*/ 501 h 170"/>
              <a:gd name="T22" fmla="*/ 136 w 166"/>
              <a:gd name="T23" fmla="*/ 441 h 170"/>
              <a:gd name="T24" fmla="*/ 128 w 166"/>
              <a:gd name="T25" fmla="*/ 377 h 170"/>
              <a:gd name="T26" fmla="*/ 80 w 166"/>
              <a:gd name="T27" fmla="*/ 289 h 170"/>
              <a:gd name="T28" fmla="*/ 56 w 166"/>
              <a:gd name="T29" fmla="*/ 241 h 170"/>
              <a:gd name="T30" fmla="*/ 4 w 166"/>
              <a:gd name="T31" fmla="*/ 155 h 170"/>
              <a:gd name="T32" fmla="*/ 45 w 166"/>
              <a:gd name="T33" fmla="*/ 120 h 170"/>
              <a:gd name="T34" fmla="*/ 91 w 166"/>
              <a:gd name="T35" fmla="*/ 91 h 170"/>
              <a:gd name="T36" fmla="*/ 101 w 166"/>
              <a:gd name="T37" fmla="*/ 68 h 170"/>
              <a:gd name="T38" fmla="*/ 91 w 166"/>
              <a:gd name="T39" fmla="*/ 27 h 170"/>
              <a:gd name="T40" fmla="*/ 177 w 166"/>
              <a:gd name="T41" fmla="*/ 16 h 170"/>
              <a:gd name="T42" fmla="*/ 221 w 166"/>
              <a:gd name="T43" fmla="*/ 41 h 170"/>
              <a:gd name="T44" fmla="*/ 301 w 166"/>
              <a:gd name="T45" fmla="*/ 120 h 170"/>
              <a:gd name="T46" fmla="*/ 380 w 166"/>
              <a:gd name="T47" fmla="*/ 132 h 170"/>
              <a:gd name="T48" fmla="*/ 409 w 166"/>
              <a:gd name="T49" fmla="*/ 148 h 170"/>
              <a:gd name="T50" fmla="*/ 436 w 166"/>
              <a:gd name="T51" fmla="*/ 188 h 170"/>
              <a:gd name="T52" fmla="*/ 460 w 166"/>
              <a:gd name="T53" fmla="*/ 225 h 170"/>
              <a:gd name="T54" fmla="*/ 467 w 166"/>
              <a:gd name="T55" fmla="*/ 268 h 170"/>
              <a:gd name="T56" fmla="*/ 489 w 166"/>
              <a:gd name="T57" fmla="*/ 301 h 170"/>
              <a:gd name="T58" fmla="*/ 512 w 166"/>
              <a:gd name="T59" fmla="*/ 347 h 170"/>
              <a:gd name="T60" fmla="*/ 613 w 166"/>
              <a:gd name="T61" fmla="*/ 373 h 170"/>
              <a:gd name="T62" fmla="*/ 621 w 166"/>
              <a:gd name="T63" fmla="*/ 425 h 170"/>
              <a:gd name="T64" fmla="*/ 564 w 166"/>
              <a:gd name="T65" fmla="*/ 493 h 17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6"/>
              <a:gd name="T100" fmla="*/ 0 h 170"/>
              <a:gd name="T101" fmla="*/ 166 w 166"/>
              <a:gd name="T102" fmla="*/ 170 h 17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6" h="170">
                <a:moveTo>
                  <a:pt x="138" y="136"/>
                </a:moveTo>
                <a:cubicBezTo>
                  <a:pt x="133" y="137"/>
                  <a:pt x="130" y="139"/>
                  <a:pt x="125" y="141"/>
                </a:cubicBezTo>
                <a:cubicBezTo>
                  <a:pt x="122" y="141"/>
                  <a:pt x="115" y="142"/>
                  <a:pt x="112" y="144"/>
                </a:cubicBezTo>
                <a:cubicBezTo>
                  <a:pt x="110" y="145"/>
                  <a:pt x="107" y="150"/>
                  <a:pt x="107" y="151"/>
                </a:cubicBezTo>
                <a:cubicBezTo>
                  <a:pt x="103" y="158"/>
                  <a:pt x="97" y="164"/>
                  <a:pt x="92" y="170"/>
                </a:cubicBezTo>
                <a:cubicBezTo>
                  <a:pt x="92" y="167"/>
                  <a:pt x="92" y="164"/>
                  <a:pt x="92" y="162"/>
                </a:cubicBezTo>
                <a:cubicBezTo>
                  <a:pt x="92" y="161"/>
                  <a:pt x="92" y="159"/>
                  <a:pt x="92" y="159"/>
                </a:cubicBezTo>
                <a:cubicBezTo>
                  <a:pt x="92" y="159"/>
                  <a:pt x="77" y="151"/>
                  <a:pt x="75" y="153"/>
                </a:cubicBezTo>
                <a:cubicBezTo>
                  <a:pt x="75" y="153"/>
                  <a:pt x="75" y="153"/>
                  <a:pt x="74" y="153"/>
                </a:cubicBezTo>
                <a:cubicBezTo>
                  <a:pt x="74" y="153"/>
                  <a:pt x="74" y="153"/>
                  <a:pt x="74" y="153"/>
                </a:cubicBezTo>
                <a:cubicBezTo>
                  <a:pt x="74" y="153"/>
                  <a:pt x="74" y="153"/>
                  <a:pt x="74" y="153"/>
                </a:cubicBezTo>
                <a:cubicBezTo>
                  <a:pt x="72" y="153"/>
                  <a:pt x="72" y="153"/>
                  <a:pt x="72" y="153"/>
                </a:cubicBezTo>
                <a:cubicBezTo>
                  <a:pt x="72" y="153"/>
                  <a:pt x="71" y="151"/>
                  <a:pt x="69" y="151"/>
                </a:cubicBezTo>
                <a:cubicBezTo>
                  <a:pt x="68" y="153"/>
                  <a:pt x="68" y="153"/>
                  <a:pt x="68" y="153"/>
                </a:cubicBezTo>
                <a:cubicBezTo>
                  <a:pt x="68" y="153"/>
                  <a:pt x="69" y="153"/>
                  <a:pt x="68" y="153"/>
                </a:cubicBezTo>
                <a:cubicBezTo>
                  <a:pt x="68" y="155"/>
                  <a:pt x="68" y="156"/>
                  <a:pt x="68" y="158"/>
                </a:cubicBezTo>
                <a:cubicBezTo>
                  <a:pt x="68" y="158"/>
                  <a:pt x="68" y="158"/>
                  <a:pt x="68" y="159"/>
                </a:cubicBezTo>
                <a:cubicBezTo>
                  <a:pt x="68" y="159"/>
                  <a:pt x="66" y="161"/>
                  <a:pt x="65" y="162"/>
                </a:cubicBezTo>
                <a:cubicBezTo>
                  <a:pt x="62" y="151"/>
                  <a:pt x="62" y="159"/>
                  <a:pt x="60" y="155"/>
                </a:cubicBezTo>
                <a:cubicBezTo>
                  <a:pt x="60" y="150"/>
                  <a:pt x="54" y="147"/>
                  <a:pt x="54" y="144"/>
                </a:cubicBezTo>
                <a:cubicBezTo>
                  <a:pt x="54" y="141"/>
                  <a:pt x="53" y="141"/>
                  <a:pt x="53" y="137"/>
                </a:cubicBezTo>
                <a:cubicBezTo>
                  <a:pt x="53" y="134"/>
                  <a:pt x="51" y="136"/>
                  <a:pt x="50" y="133"/>
                </a:cubicBezTo>
                <a:cubicBezTo>
                  <a:pt x="48" y="130"/>
                  <a:pt x="47" y="125"/>
                  <a:pt x="44" y="123"/>
                </a:cubicBezTo>
                <a:cubicBezTo>
                  <a:pt x="39" y="123"/>
                  <a:pt x="40" y="122"/>
                  <a:pt x="36" y="117"/>
                </a:cubicBezTo>
                <a:cubicBezTo>
                  <a:pt x="33" y="111"/>
                  <a:pt x="37" y="114"/>
                  <a:pt x="34" y="109"/>
                </a:cubicBezTo>
                <a:cubicBezTo>
                  <a:pt x="33" y="105"/>
                  <a:pt x="37" y="106"/>
                  <a:pt x="34" y="100"/>
                </a:cubicBezTo>
                <a:cubicBezTo>
                  <a:pt x="33" y="95"/>
                  <a:pt x="30" y="85"/>
                  <a:pt x="27" y="85"/>
                </a:cubicBezTo>
                <a:cubicBezTo>
                  <a:pt x="22" y="83"/>
                  <a:pt x="19" y="78"/>
                  <a:pt x="21" y="77"/>
                </a:cubicBezTo>
                <a:cubicBezTo>
                  <a:pt x="22" y="74"/>
                  <a:pt x="21" y="71"/>
                  <a:pt x="18" y="69"/>
                </a:cubicBezTo>
                <a:cubicBezTo>
                  <a:pt x="16" y="66"/>
                  <a:pt x="18" y="66"/>
                  <a:pt x="15" y="64"/>
                </a:cubicBezTo>
                <a:cubicBezTo>
                  <a:pt x="12" y="60"/>
                  <a:pt x="7" y="44"/>
                  <a:pt x="4" y="44"/>
                </a:cubicBezTo>
                <a:cubicBezTo>
                  <a:pt x="0" y="43"/>
                  <a:pt x="0" y="47"/>
                  <a:pt x="1" y="41"/>
                </a:cubicBezTo>
                <a:cubicBezTo>
                  <a:pt x="3" y="36"/>
                  <a:pt x="1" y="39"/>
                  <a:pt x="3" y="30"/>
                </a:cubicBezTo>
                <a:cubicBezTo>
                  <a:pt x="4" y="30"/>
                  <a:pt x="10" y="32"/>
                  <a:pt x="12" y="32"/>
                </a:cubicBezTo>
                <a:cubicBezTo>
                  <a:pt x="15" y="32"/>
                  <a:pt x="15" y="27"/>
                  <a:pt x="18" y="25"/>
                </a:cubicBezTo>
                <a:cubicBezTo>
                  <a:pt x="18" y="24"/>
                  <a:pt x="22" y="25"/>
                  <a:pt x="24" y="24"/>
                </a:cubicBezTo>
                <a:cubicBezTo>
                  <a:pt x="24" y="22"/>
                  <a:pt x="24" y="21"/>
                  <a:pt x="24" y="21"/>
                </a:cubicBezTo>
                <a:cubicBezTo>
                  <a:pt x="25" y="19"/>
                  <a:pt x="27" y="19"/>
                  <a:pt x="27" y="18"/>
                </a:cubicBezTo>
                <a:cubicBezTo>
                  <a:pt x="19" y="8"/>
                  <a:pt x="19" y="8"/>
                  <a:pt x="19" y="8"/>
                </a:cubicBezTo>
                <a:cubicBezTo>
                  <a:pt x="19" y="7"/>
                  <a:pt x="22" y="7"/>
                  <a:pt x="24" y="7"/>
                </a:cubicBezTo>
                <a:cubicBezTo>
                  <a:pt x="25" y="5"/>
                  <a:pt x="34" y="4"/>
                  <a:pt x="36" y="0"/>
                </a:cubicBezTo>
                <a:cubicBezTo>
                  <a:pt x="39" y="2"/>
                  <a:pt x="44" y="2"/>
                  <a:pt x="47" y="4"/>
                </a:cubicBezTo>
                <a:cubicBezTo>
                  <a:pt x="50" y="4"/>
                  <a:pt x="51" y="7"/>
                  <a:pt x="54" y="10"/>
                </a:cubicBezTo>
                <a:cubicBezTo>
                  <a:pt x="56" y="10"/>
                  <a:pt x="57" y="11"/>
                  <a:pt x="59" y="11"/>
                </a:cubicBezTo>
                <a:cubicBezTo>
                  <a:pt x="62" y="15"/>
                  <a:pt x="65" y="16"/>
                  <a:pt x="66" y="19"/>
                </a:cubicBezTo>
                <a:cubicBezTo>
                  <a:pt x="69" y="21"/>
                  <a:pt x="78" y="32"/>
                  <a:pt x="80" y="32"/>
                </a:cubicBezTo>
                <a:cubicBezTo>
                  <a:pt x="81" y="33"/>
                  <a:pt x="94" y="33"/>
                  <a:pt x="95" y="33"/>
                </a:cubicBezTo>
                <a:cubicBezTo>
                  <a:pt x="95" y="33"/>
                  <a:pt x="101" y="33"/>
                  <a:pt x="101" y="35"/>
                </a:cubicBezTo>
                <a:cubicBezTo>
                  <a:pt x="103" y="35"/>
                  <a:pt x="103" y="38"/>
                  <a:pt x="103" y="38"/>
                </a:cubicBezTo>
                <a:cubicBezTo>
                  <a:pt x="104" y="39"/>
                  <a:pt x="109" y="39"/>
                  <a:pt x="109" y="39"/>
                </a:cubicBezTo>
                <a:cubicBezTo>
                  <a:pt x="112" y="44"/>
                  <a:pt x="113" y="46"/>
                  <a:pt x="113" y="47"/>
                </a:cubicBezTo>
                <a:cubicBezTo>
                  <a:pt x="113" y="49"/>
                  <a:pt x="116" y="47"/>
                  <a:pt x="116" y="50"/>
                </a:cubicBezTo>
                <a:cubicBezTo>
                  <a:pt x="116" y="53"/>
                  <a:pt x="122" y="57"/>
                  <a:pt x="122" y="58"/>
                </a:cubicBezTo>
                <a:cubicBezTo>
                  <a:pt x="124" y="60"/>
                  <a:pt x="121" y="57"/>
                  <a:pt x="122" y="60"/>
                </a:cubicBezTo>
                <a:cubicBezTo>
                  <a:pt x="124" y="63"/>
                  <a:pt x="121" y="64"/>
                  <a:pt x="122" y="67"/>
                </a:cubicBezTo>
                <a:cubicBezTo>
                  <a:pt x="124" y="69"/>
                  <a:pt x="122" y="69"/>
                  <a:pt x="124" y="71"/>
                </a:cubicBezTo>
                <a:cubicBezTo>
                  <a:pt x="127" y="72"/>
                  <a:pt x="125" y="75"/>
                  <a:pt x="128" y="78"/>
                </a:cubicBezTo>
                <a:cubicBezTo>
                  <a:pt x="128" y="80"/>
                  <a:pt x="130" y="80"/>
                  <a:pt x="130" y="80"/>
                </a:cubicBezTo>
                <a:cubicBezTo>
                  <a:pt x="130" y="83"/>
                  <a:pt x="130" y="83"/>
                  <a:pt x="133" y="85"/>
                </a:cubicBezTo>
                <a:cubicBezTo>
                  <a:pt x="136" y="88"/>
                  <a:pt x="136" y="88"/>
                  <a:pt x="136" y="92"/>
                </a:cubicBezTo>
                <a:cubicBezTo>
                  <a:pt x="138" y="95"/>
                  <a:pt x="136" y="95"/>
                  <a:pt x="145" y="97"/>
                </a:cubicBezTo>
                <a:cubicBezTo>
                  <a:pt x="154" y="99"/>
                  <a:pt x="162" y="103"/>
                  <a:pt x="163" y="99"/>
                </a:cubicBezTo>
                <a:cubicBezTo>
                  <a:pt x="163" y="100"/>
                  <a:pt x="166" y="105"/>
                  <a:pt x="166" y="106"/>
                </a:cubicBezTo>
                <a:cubicBezTo>
                  <a:pt x="166" y="108"/>
                  <a:pt x="165" y="111"/>
                  <a:pt x="165" y="113"/>
                </a:cubicBezTo>
                <a:cubicBezTo>
                  <a:pt x="165" y="114"/>
                  <a:pt x="162" y="125"/>
                  <a:pt x="162" y="127"/>
                </a:cubicBezTo>
                <a:cubicBezTo>
                  <a:pt x="160" y="128"/>
                  <a:pt x="153" y="130"/>
                  <a:pt x="150" y="131"/>
                </a:cubicBezTo>
                <a:cubicBezTo>
                  <a:pt x="145" y="133"/>
                  <a:pt x="142" y="134"/>
                  <a:pt x="138" y="13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01" name="Freeform 300"/>
          <p:cNvSpPr>
            <a:spLocks/>
          </p:cNvSpPr>
          <p:nvPr/>
        </p:nvSpPr>
        <p:spPr bwMode="auto">
          <a:xfrm>
            <a:off x="5268155" y="3334304"/>
            <a:ext cx="249098" cy="261987"/>
          </a:xfrm>
          <a:custGeom>
            <a:avLst/>
            <a:gdLst>
              <a:gd name="T0" fmla="*/ 180 w 78"/>
              <a:gd name="T1" fmla="*/ 12 h 89"/>
              <a:gd name="T2" fmla="*/ 196 w 78"/>
              <a:gd name="T3" fmla="*/ 52 h 89"/>
              <a:gd name="T4" fmla="*/ 228 w 78"/>
              <a:gd name="T5" fmla="*/ 64 h 89"/>
              <a:gd name="T6" fmla="*/ 217 w 78"/>
              <a:gd name="T7" fmla="*/ 84 h 89"/>
              <a:gd name="T8" fmla="*/ 203 w 78"/>
              <a:gd name="T9" fmla="*/ 128 h 89"/>
              <a:gd name="T10" fmla="*/ 225 w 78"/>
              <a:gd name="T11" fmla="*/ 169 h 89"/>
              <a:gd name="T12" fmla="*/ 263 w 78"/>
              <a:gd name="T13" fmla="*/ 212 h 89"/>
              <a:gd name="T14" fmla="*/ 269 w 78"/>
              <a:gd name="T15" fmla="*/ 257 h 89"/>
              <a:gd name="T16" fmla="*/ 281 w 78"/>
              <a:gd name="T17" fmla="*/ 284 h 89"/>
              <a:gd name="T18" fmla="*/ 292 w 78"/>
              <a:gd name="T19" fmla="*/ 299 h 89"/>
              <a:gd name="T20" fmla="*/ 273 w 78"/>
              <a:gd name="T21" fmla="*/ 299 h 89"/>
              <a:gd name="T22" fmla="*/ 252 w 78"/>
              <a:gd name="T23" fmla="*/ 299 h 89"/>
              <a:gd name="T24" fmla="*/ 236 w 78"/>
              <a:gd name="T25" fmla="*/ 336 h 89"/>
              <a:gd name="T26" fmla="*/ 180 w 78"/>
              <a:gd name="T27" fmla="*/ 329 h 89"/>
              <a:gd name="T28" fmla="*/ 128 w 78"/>
              <a:gd name="T29" fmla="*/ 284 h 89"/>
              <a:gd name="T30" fmla="*/ 97 w 78"/>
              <a:gd name="T31" fmla="*/ 253 h 89"/>
              <a:gd name="T32" fmla="*/ 83 w 78"/>
              <a:gd name="T33" fmla="*/ 245 h 89"/>
              <a:gd name="T34" fmla="*/ 52 w 78"/>
              <a:gd name="T35" fmla="*/ 224 h 89"/>
              <a:gd name="T36" fmla="*/ 12 w 78"/>
              <a:gd name="T37" fmla="*/ 212 h 89"/>
              <a:gd name="T38" fmla="*/ 19 w 78"/>
              <a:gd name="T39" fmla="*/ 212 h 89"/>
              <a:gd name="T40" fmla="*/ 8 w 78"/>
              <a:gd name="T41" fmla="*/ 204 h 89"/>
              <a:gd name="T42" fmla="*/ 8 w 78"/>
              <a:gd name="T43" fmla="*/ 200 h 89"/>
              <a:gd name="T44" fmla="*/ 12 w 78"/>
              <a:gd name="T45" fmla="*/ 200 h 89"/>
              <a:gd name="T46" fmla="*/ 12 w 78"/>
              <a:gd name="T47" fmla="*/ 192 h 89"/>
              <a:gd name="T48" fmla="*/ 0 w 78"/>
              <a:gd name="T49" fmla="*/ 163 h 89"/>
              <a:gd name="T50" fmla="*/ 41 w 78"/>
              <a:gd name="T51" fmla="*/ 140 h 89"/>
              <a:gd name="T52" fmla="*/ 72 w 78"/>
              <a:gd name="T53" fmla="*/ 124 h 89"/>
              <a:gd name="T54" fmla="*/ 76 w 78"/>
              <a:gd name="T55" fmla="*/ 105 h 89"/>
              <a:gd name="T56" fmla="*/ 76 w 78"/>
              <a:gd name="T57" fmla="*/ 105 h 89"/>
              <a:gd name="T58" fmla="*/ 76 w 78"/>
              <a:gd name="T59" fmla="*/ 99 h 89"/>
              <a:gd name="T60" fmla="*/ 76 w 78"/>
              <a:gd name="T61" fmla="*/ 87 h 89"/>
              <a:gd name="T62" fmla="*/ 83 w 78"/>
              <a:gd name="T63" fmla="*/ 64 h 89"/>
              <a:gd name="T64" fmla="*/ 76 w 78"/>
              <a:gd name="T65" fmla="*/ 41 h 89"/>
              <a:gd name="T66" fmla="*/ 93 w 78"/>
              <a:gd name="T67" fmla="*/ 33 h 89"/>
              <a:gd name="T68" fmla="*/ 108 w 78"/>
              <a:gd name="T69" fmla="*/ 12 h 89"/>
              <a:gd name="T70" fmla="*/ 120 w 78"/>
              <a:gd name="T71" fmla="*/ 0 h 89"/>
              <a:gd name="T72" fmla="*/ 120 w 78"/>
              <a:gd name="T73" fmla="*/ 0 h 89"/>
              <a:gd name="T74" fmla="*/ 120 w 78"/>
              <a:gd name="T75" fmla="*/ 0 h 89"/>
              <a:gd name="T76" fmla="*/ 128 w 78"/>
              <a:gd name="T77" fmla="*/ 8 h 89"/>
              <a:gd name="T78" fmla="*/ 128 w 78"/>
              <a:gd name="T79" fmla="*/ 0 h 89"/>
              <a:gd name="T80" fmla="*/ 132 w 78"/>
              <a:gd name="T81" fmla="*/ 0 h 89"/>
              <a:gd name="T82" fmla="*/ 143 w 78"/>
              <a:gd name="T83" fmla="*/ 8 h 89"/>
              <a:gd name="T84" fmla="*/ 161 w 78"/>
              <a:gd name="T85" fmla="*/ 8 h 89"/>
              <a:gd name="T86" fmla="*/ 165 w 78"/>
              <a:gd name="T87" fmla="*/ 19 h 89"/>
              <a:gd name="T88" fmla="*/ 172 w 78"/>
              <a:gd name="T89" fmla="*/ 12 h 89"/>
              <a:gd name="T90" fmla="*/ 180 w 78"/>
              <a:gd name="T91" fmla="*/ 12 h 8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8"/>
              <a:gd name="T139" fmla="*/ 0 h 89"/>
              <a:gd name="T140" fmla="*/ 78 w 78"/>
              <a:gd name="T141" fmla="*/ 89 h 8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8" h="89">
                <a:moveTo>
                  <a:pt x="48" y="3"/>
                </a:moveTo>
                <a:cubicBezTo>
                  <a:pt x="49" y="8"/>
                  <a:pt x="52" y="11"/>
                  <a:pt x="52" y="14"/>
                </a:cubicBezTo>
                <a:cubicBezTo>
                  <a:pt x="52" y="17"/>
                  <a:pt x="60" y="16"/>
                  <a:pt x="61" y="17"/>
                </a:cubicBezTo>
                <a:cubicBezTo>
                  <a:pt x="61" y="19"/>
                  <a:pt x="57" y="17"/>
                  <a:pt x="58" y="22"/>
                </a:cubicBezTo>
                <a:cubicBezTo>
                  <a:pt x="61" y="26"/>
                  <a:pt x="54" y="28"/>
                  <a:pt x="54" y="34"/>
                </a:cubicBezTo>
                <a:cubicBezTo>
                  <a:pt x="52" y="40"/>
                  <a:pt x="58" y="39"/>
                  <a:pt x="60" y="45"/>
                </a:cubicBezTo>
                <a:cubicBezTo>
                  <a:pt x="60" y="50"/>
                  <a:pt x="67" y="51"/>
                  <a:pt x="70" y="56"/>
                </a:cubicBezTo>
                <a:cubicBezTo>
                  <a:pt x="73" y="62"/>
                  <a:pt x="70" y="65"/>
                  <a:pt x="72" y="68"/>
                </a:cubicBezTo>
                <a:cubicBezTo>
                  <a:pt x="73" y="71"/>
                  <a:pt x="73" y="75"/>
                  <a:pt x="75" y="75"/>
                </a:cubicBezTo>
                <a:cubicBezTo>
                  <a:pt x="76" y="76"/>
                  <a:pt x="78" y="76"/>
                  <a:pt x="78" y="79"/>
                </a:cubicBezTo>
                <a:cubicBezTo>
                  <a:pt x="76" y="81"/>
                  <a:pt x="72" y="76"/>
                  <a:pt x="73" y="79"/>
                </a:cubicBezTo>
                <a:cubicBezTo>
                  <a:pt x="72" y="79"/>
                  <a:pt x="69" y="78"/>
                  <a:pt x="67" y="79"/>
                </a:cubicBezTo>
                <a:cubicBezTo>
                  <a:pt x="66" y="81"/>
                  <a:pt x="64" y="87"/>
                  <a:pt x="63" y="89"/>
                </a:cubicBezTo>
                <a:cubicBezTo>
                  <a:pt x="61" y="89"/>
                  <a:pt x="49" y="89"/>
                  <a:pt x="48" y="87"/>
                </a:cubicBezTo>
                <a:cubicBezTo>
                  <a:pt x="46" y="87"/>
                  <a:pt x="37" y="76"/>
                  <a:pt x="34" y="75"/>
                </a:cubicBezTo>
                <a:cubicBezTo>
                  <a:pt x="32" y="71"/>
                  <a:pt x="29" y="70"/>
                  <a:pt x="26" y="67"/>
                </a:cubicBezTo>
                <a:cubicBezTo>
                  <a:pt x="25" y="67"/>
                  <a:pt x="23" y="65"/>
                  <a:pt x="22" y="65"/>
                </a:cubicBezTo>
                <a:cubicBezTo>
                  <a:pt x="19" y="62"/>
                  <a:pt x="17" y="59"/>
                  <a:pt x="14" y="59"/>
                </a:cubicBezTo>
                <a:cubicBezTo>
                  <a:pt x="11" y="57"/>
                  <a:pt x="7" y="57"/>
                  <a:pt x="3" y="56"/>
                </a:cubicBezTo>
                <a:cubicBezTo>
                  <a:pt x="5" y="56"/>
                  <a:pt x="5" y="56"/>
                  <a:pt x="5" y="56"/>
                </a:cubicBezTo>
                <a:cubicBezTo>
                  <a:pt x="5" y="53"/>
                  <a:pt x="3" y="54"/>
                  <a:pt x="2" y="54"/>
                </a:cubicBezTo>
                <a:cubicBezTo>
                  <a:pt x="2" y="53"/>
                  <a:pt x="2" y="53"/>
                  <a:pt x="2" y="53"/>
                </a:cubicBezTo>
                <a:cubicBezTo>
                  <a:pt x="3" y="53"/>
                  <a:pt x="3" y="53"/>
                  <a:pt x="3" y="53"/>
                </a:cubicBezTo>
                <a:cubicBezTo>
                  <a:pt x="3" y="53"/>
                  <a:pt x="3" y="53"/>
                  <a:pt x="3" y="51"/>
                </a:cubicBezTo>
                <a:cubicBezTo>
                  <a:pt x="2" y="50"/>
                  <a:pt x="2" y="47"/>
                  <a:pt x="0" y="43"/>
                </a:cubicBezTo>
                <a:cubicBezTo>
                  <a:pt x="3" y="40"/>
                  <a:pt x="8" y="39"/>
                  <a:pt x="11" y="37"/>
                </a:cubicBezTo>
                <a:cubicBezTo>
                  <a:pt x="13" y="36"/>
                  <a:pt x="16" y="34"/>
                  <a:pt x="19" y="33"/>
                </a:cubicBezTo>
                <a:cubicBezTo>
                  <a:pt x="19" y="31"/>
                  <a:pt x="20" y="30"/>
                  <a:pt x="20" y="28"/>
                </a:cubicBezTo>
                <a:cubicBezTo>
                  <a:pt x="20" y="28"/>
                  <a:pt x="20" y="28"/>
                  <a:pt x="20" y="28"/>
                </a:cubicBezTo>
                <a:cubicBezTo>
                  <a:pt x="20" y="28"/>
                  <a:pt x="20" y="28"/>
                  <a:pt x="20" y="26"/>
                </a:cubicBezTo>
                <a:cubicBezTo>
                  <a:pt x="20" y="26"/>
                  <a:pt x="20" y="25"/>
                  <a:pt x="20" y="23"/>
                </a:cubicBezTo>
                <a:cubicBezTo>
                  <a:pt x="20" y="22"/>
                  <a:pt x="22" y="19"/>
                  <a:pt x="22" y="17"/>
                </a:cubicBezTo>
                <a:cubicBezTo>
                  <a:pt x="20" y="16"/>
                  <a:pt x="20" y="14"/>
                  <a:pt x="20" y="11"/>
                </a:cubicBezTo>
                <a:cubicBezTo>
                  <a:pt x="22" y="9"/>
                  <a:pt x="23" y="9"/>
                  <a:pt x="25" y="9"/>
                </a:cubicBezTo>
                <a:cubicBezTo>
                  <a:pt x="26" y="8"/>
                  <a:pt x="28" y="5"/>
                  <a:pt x="29" y="3"/>
                </a:cubicBezTo>
                <a:cubicBezTo>
                  <a:pt x="31" y="3"/>
                  <a:pt x="31" y="2"/>
                  <a:pt x="32" y="0"/>
                </a:cubicBezTo>
                <a:cubicBezTo>
                  <a:pt x="32" y="0"/>
                  <a:pt x="32" y="0"/>
                  <a:pt x="32" y="0"/>
                </a:cubicBezTo>
                <a:cubicBezTo>
                  <a:pt x="32" y="0"/>
                  <a:pt x="32" y="0"/>
                  <a:pt x="32" y="0"/>
                </a:cubicBezTo>
                <a:cubicBezTo>
                  <a:pt x="34" y="0"/>
                  <a:pt x="34" y="2"/>
                  <a:pt x="34" y="2"/>
                </a:cubicBezTo>
                <a:cubicBezTo>
                  <a:pt x="34" y="0"/>
                  <a:pt x="34" y="0"/>
                  <a:pt x="34" y="0"/>
                </a:cubicBezTo>
                <a:cubicBezTo>
                  <a:pt x="35" y="0"/>
                  <a:pt x="35" y="0"/>
                  <a:pt x="35" y="0"/>
                </a:cubicBezTo>
                <a:cubicBezTo>
                  <a:pt x="37" y="0"/>
                  <a:pt x="37" y="2"/>
                  <a:pt x="38" y="2"/>
                </a:cubicBezTo>
                <a:cubicBezTo>
                  <a:pt x="41" y="3"/>
                  <a:pt x="41" y="0"/>
                  <a:pt x="43" y="2"/>
                </a:cubicBezTo>
                <a:cubicBezTo>
                  <a:pt x="44" y="2"/>
                  <a:pt x="43" y="3"/>
                  <a:pt x="44" y="5"/>
                </a:cubicBezTo>
                <a:cubicBezTo>
                  <a:pt x="46" y="3"/>
                  <a:pt x="46" y="3"/>
                  <a:pt x="46" y="3"/>
                </a:cubicBezTo>
                <a:cubicBezTo>
                  <a:pt x="48" y="3"/>
                  <a:pt x="48" y="3"/>
                  <a:pt x="48"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02" name="Freeform 301"/>
          <p:cNvSpPr>
            <a:spLocks/>
          </p:cNvSpPr>
          <p:nvPr/>
        </p:nvSpPr>
        <p:spPr bwMode="auto">
          <a:xfrm>
            <a:off x="5471062" y="3564489"/>
            <a:ext cx="44541" cy="49974"/>
          </a:xfrm>
          <a:custGeom>
            <a:avLst/>
            <a:gdLst>
              <a:gd name="T0" fmla="*/ 52 w 14"/>
              <a:gd name="T1" fmla="*/ 64 h 17"/>
              <a:gd name="T2" fmla="*/ 29 w 14"/>
              <a:gd name="T3" fmla="*/ 56 h 17"/>
              <a:gd name="T4" fmla="*/ 23 w 14"/>
              <a:gd name="T5" fmla="*/ 45 h 17"/>
              <a:gd name="T6" fmla="*/ 0 w 14"/>
              <a:gd name="T7" fmla="*/ 37 h 17"/>
              <a:gd name="T8" fmla="*/ 19 w 14"/>
              <a:gd name="T9" fmla="*/ 4 h 17"/>
              <a:gd name="T10" fmla="*/ 41 w 14"/>
              <a:gd name="T11" fmla="*/ 4 h 17"/>
              <a:gd name="T12" fmla="*/ 33 w 14"/>
              <a:gd name="T13" fmla="*/ 23 h 17"/>
              <a:gd name="T14" fmla="*/ 44 w 14"/>
              <a:gd name="T15" fmla="*/ 33 h 17"/>
              <a:gd name="T16" fmla="*/ 52 w 14"/>
              <a:gd name="T17" fmla="*/ 64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17"/>
              <a:gd name="T29" fmla="*/ 14 w 14"/>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17">
                <a:moveTo>
                  <a:pt x="14" y="17"/>
                </a:moveTo>
                <a:cubicBezTo>
                  <a:pt x="14" y="17"/>
                  <a:pt x="9" y="17"/>
                  <a:pt x="8" y="15"/>
                </a:cubicBezTo>
                <a:cubicBezTo>
                  <a:pt x="8" y="15"/>
                  <a:pt x="8" y="12"/>
                  <a:pt x="6" y="12"/>
                </a:cubicBezTo>
                <a:cubicBezTo>
                  <a:pt x="6" y="10"/>
                  <a:pt x="0" y="10"/>
                  <a:pt x="0" y="10"/>
                </a:cubicBezTo>
                <a:cubicBezTo>
                  <a:pt x="1" y="9"/>
                  <a:pt x="3" y="3"/>
                  <a:pt x="5" y="1"/>
                </a:cubicBezTo>
                <a:cubicBezTo>
                  <a:pt x="6" y="0"/>
                  <a:pt x="9" y="1"/>
                  <a:pt x="11" y="1"/>
                </a:cubicBezTo>
                <a:cubicBezTo>
                  <a:pt x="14" y="9"/>
                  <a:pt x="11" y="3"/>
                  <a:pt x="9" y="6"/>
                </a:cubicBezTo>
                <a:cubicBezTo>
                  <a:pt x="8" y="9"/>
                  <a:pt x="12" y="6"/>
                  <a:pt x="12" y="9"/>
                </a:cubicBezTo>
                <a:cubicBezTo>
                  <a:pt x="12" y="13"/>
                  <a:pt x="14" y="10"/>
                  <a:pt x="14" y="1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03" name="Freeform 302"/>
          <p:cNvSpPr>
            <a:spLocks/>
          </p:cNvSpPr>
          <p:nvPr/>
        </p:nvSpPr>
        <p:spPr bwMode="auto">
          <a:xfrm>
            <a:off x="5601385" y="3712898"/>
            <a:ext cx="204557" cy="252901"/>
          </a:xfrm>
          <a:custGeom>
            <a:avLst/>
            <a:gdLst>
              <a:gd name="T0" fmla="*/ 4 w 64"/>
              <a:gd name="T1" fmla="*/ 233 h 86"/>
              <a:gd name="T2" fmla="*/ 0 w 64"/>
              <a:gd name="T3" fmla="*/ 252 h 86"/>
              <a:gd name="T4" fmla="*/ 23 w 64"/>
              <a:gd name="T5" fmla="*/ 293 h 86"/>
              <a:gd name="T6" fmla="*/ 31 w 64"/>
              <a:gd name="T7" fmla="*/ 309 h 86"/>
              <a:gd name="T8" fmla="*/ 41 w 64"/>
              <a:gd name="T9" fmla="*/ 324 h 86"/>
              <a:gd name="T10" fmla="*/ 52 w 64"/>
              <a:gd name="T11" fmla="*/ 324 h 86"/>
              <a:gd name="T12" fmla="*/ 87 w 64"/>
              <a:gd name="T13" fmla="*/ 309 h 86"/>
              <a:gd name="T14" fmla="*/ 120 w 64"/>
              <a:gd name="T15" fmla="*/ 276 h 86"/>
              <a:gd name="T16" fmla="*/ 165 w 64"/>
              <a:gd name="T17" fmla="*/ 241 h 86"/>
              <a:gd name="T18" fmla="*/ 176 w 64"/>
              <a:gd name="T19" fmla="*/ 192 h 86"/>
              <a:gd name="T20" fmla="*/ 203 w 64"/>
              <a:gd name="T21" fmla="*/ 169 h 86"/>
              <a:gd name="T22" fmla="*/ 236 w 64"/>
              <a:gd name="T23" fmla="*/ 128 h 86"/>
              <a:gd name="T24" fmla="*/ 229 w 64"/>
              <a:gd name="T25" fmla="*/ 97 h 86"/>
              <a:gd name="T26" fmla="*/ 203 w 64"/>
              <a:gd name="T27" fmla="*/ 56 h 86"/>
              <a:gd name="T28" fmla="*/ 172 w 64"/>
              <a:gd name="T29" fmla="*/ 52 h 86"/>
              <a:gd name="T30" fmla="*/ 139 w 64"/>
              <a:gd name="T31" fmla="*/ 4 h 86"/>
              <a:gd name="T32" fmla="*/ 128 w 64"/>
              <a:gd name="T33" fmla="*/ 12 h 86"/>
              <a:gd name="T34" fmla="*/ 120 w 64"/>
              <a:gd name="T35" fmla="*/ 23 h 86"/>
              <a:gd name="T36" fmla="*/ 120 w 64"/>
              <a:gd name="T37" fmla="*/ 33 h 86"/>
              <a:gd name="T38" fmla="*/ 120 w 64"/>
              <a:gd name="T39" fmla="*/ 41 h 86"/>
              <a:gd name="T40" fmla="*/ 108 w 64"/>
              <a:gd name="T41" fmla="*/ 45 h 86"/>
              <a:gd name="T42" fmla="*/ 108 w 64"/>
              <a:gd name="T43" fmla="*/ 64 h 86"/>
              <a:gd name="T44" fmla="*/ 105 w 64"/>
              <a:gd name="T45" fmla="*/ 95 h 86"/>
              <a:gd name="T46" fmla="*/ 116 w 64"/>
              <a:gd name="T47" fmla="*/ 120 h 86"/>
              <a:gd name="T48" fmla="*/ 108 w 64"/>
              <a:gd name="T49" fmla="*/ 148 h 86"/>
              <a:gd name="T50" fmla="*/ 97 w 64"/>
              <a:gd name="T51" fmla="*/ 200 h 86"/>
              <a:gd name="T52" fmla="*/ 52 w 64"/>
              <a:gd name="T53" fmla="*/ 216 h 86"/>
              <a:gd name="T54" fmla="*/ 4 w 64"/>
              <a:gd name="T55" fmla="*/ 233 h 8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4"/>
              <a:gd name="T85" fmla="*/ 0 h 86"/>
              <a:gd name="T86" fmla="*/ 64 w 64"/>
              <a:gd name="T87" fmla="*/ 86 h 8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4" h="86">
                <a:moveTo>
                  <a:pt x="1" y="62"/>
                </a:moveTo>
                <a:cubicBezTo>
                  <a:pt x="1" y="64"/>
                  <a:pt x="0" y="65"/>
                  <a:pt x="0" y="67"/>
                </a:cubicBezTo>
                <a:cubicBezTo>
                  <a:pt x="1" y="70"/>
                  <a:pt x="5" y="75"/>
                  <a:pt x="6" y="78"/>
                </a:cubicBezTo>
                <a:cubicBezTo>
                  <a:pt x="8" y="79"/>
                  <a:pt x="6" y="79"/>
                  <a:pt x="8" y="82"/>
                </a:cubicBezTo>
                <a:cubicBezTo>
                  <a:pt x="8" y="84"/>
                  <a:pt x="9" y="86"/>
                  <a:pt x="11" y="86"/>
                </a:cubicBezTo>
                <a:cubicBezTo>
                  <a:pt x="11" y="86"/>
                  <a:pt x="12" y="86"/>
                  <a:pt x="14" y="86"/>
                </a:cubicBezTo>
                <a:cubicBezTo>
                  <a:pt x="15" y="86"/>
                  <a:pt x="17" y="82"/>
                  <a:pt x="23" y="82"/>
                </a:cubicBezTo>
                <a:cubicBezTo>
                  <a:pt x="29" y="84"/>
                  <a:pt x="26" y="73"/>
                  <a:pt x="32" y="73"/>
                </a:cubicBezTo>
                <a:cubicBezTo>
                  <a:pt x="41" y="73"/>
                  <a:pt x="35" y="65"/>
                  <a:pt x="44" y="64"/>
                </a:cubicBezTo>
                <a:cubicBezTo>
                  <a:pt x="52" y="62"/>
                  <a:pt x="44" y="61"/>
                  <a:pt x="47" y="51"/>
                </a:cubicBezTo>
                <a:cubicBezTo>
                  <a:pt x="52" y="40"/>
                  <a:pt x="50" y="54"/>
                  <a:pt x="54" y="45"/>
                </a:cubicBezTo>
                <a:cubicBezTo>
                  <a:pt x="57" y="39"/>
                  <a:pt x="60" y="42"/>
                  <a:pt x="63" y="34"/>
                </a:cubicBezTo>
                <a:cubicBezTo>
                  <a:pt x="64" y="28"/>
                  <a:pt x="64" y="28"/>
                  <a:pt x="61" y="26"/>
                </a:cubicBezTo>
                <a:cubicBezTo>
                  <a:pt x="60" y="25"/>
                  <a:pt x="57" y="15"/>
                  <a:pt x="54" y="15"/>
                </a:cubicBezTo>
                <a:cubicBezTo>
                  <a:pt x="50" y="17"/>
                  <a:pt x="52" y="14"/>
                  <a:pt x="46" y="14"/>
                </a:cubicBezTo>
                <a:cubicBezTo>
                  <a:pt x="41" y="14"/>
                  <a:pt x="37" y="6"/>
                  <a:pt x="37" y="1"/>
                </a:cubicBezTo>
                <a:cubicBezTo>
                  <a:pt x="34" y="3"/>
                  <a:pt x="35" y="6"/>
                  <a:pt x="34" y="3"/>
                </a:cubicBezTo>
                <a:cubicBezTo>
                  <a:pt x="32" y="0"/>
                  <a:pt x="32" y="3"/>
                  <a:pt x="32" y="6"/>
                </a:cubicBezTo>
                <a:cubicBezTo>
                  <a:pt x="32" y="9"/>
                  <a:pt x="31" y="9"/>
                  <a:pt x="32" y="9"/>
                </a:cubicBezTo>
                <a:cubicBezTo>
                  <a:pt x="34" y="9"/>
                  <a:pt x="35" y="11"/>
                  <a:pt x="32" y="11"/>
                </a:cubicBezTo>
                <a:cubicBezTo>
                  <a:pt x="31" y="12"/>
                  <a:pt x="29" y="12"/>
                  <a:pt x="29" y="12"/>
                </a:cubicBezTo>
                <a:cubicBezTo>
                  <a:pt x="31" y="14"/>
                  <a:pt x="31" y="12"/>
                  <a:pt x="29" y="17"/>
                </a:cubicBezTo>
                <a:cubicBezTo>
                  <a:pt x="26" y="21"/>
                  <a:pt x="28" y="23"/>
                  <a:pt x="28" y="25"/>
                </a:cubicBezTo>
                <a:cubicBezTo>
                  <a:pt x="28" y="26"/>
                  <a:pt x="31" y="31"/>
                  <a:pt x="31" y="32"/>
                </a:cubicBezTo>
                <a:cubicBezTo>
                  <a:pt x="31" y="34"/>
                  <a:pt x="29" y="37"/>
                  <a:pt x="29" y="39"/>
                </a:cubicBezTo>
                <a:cubicBezTo>
                  <a:pt x="29" y="40"/>
                  <a:pt x="26" y="51"/>
                  <a:pt x="26" y="53"/>
                </a:cubicBezTo>
                <a:cubicBezTo>
                  <a:pt x="24" y="54"/>
                  <a:pt x="17" y="56"/>
                  <a:pt x="14" y="57"/>
                </a:cubicBezTo>
                <a:cubicBezTo>
                  <a:pt x="9" y="59"/>
                  <a:pt x="6" y="61"/>
                  <a:pt x="1" y="6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04" name="Freeform 303"/>
          <p:cNvSpPr>
            <a:spLocks/>
          </p:cNvSpPr>
          <p:nvPr/>
        </p:nvSpPr>
        <p:spPr bwMode="auto">
          <a:xfrm>
            <a:off x="5360536" y="3896137"/>
            <a:ext cx="275492" cy="189297"/>
          </a:xfrm>
          <a:custGeom>
            <a:avLst/>
            <a:gdLst>
              <a:gd name="T0" fmla="*/ 291 w 86"/>
              <a:gd name="T1" fmla="*/ 0 h 65"/>
              <a:gd name="T2" fmla="*/ 284 w 86"/>
              <a:gd name="T3" fmla="*/ 19 h 65"/>
              <a:gd name="T4" fmla="*/ 305 w 86"/>
              <a:gd name="T5" fmla="*/ 60 h 65"/>
              <a:gd name="T6" fmla="*/ 313 w 86"/>
              <a:gd name="T7" fmla="*/ 76 h 65"/>
              <a:gd name="T8" fmla="*/ 324 w 86"/>
              <a:gd name="T9" fmla="*/ 87 h 65"/>
              <a:gd name="T10" fmla="*/ 291 w 86"/>
              <a:gd name="T11" fmla="*/ 136 h 65"/>
              <a:gd name="T12" fmla="*/ 260 w 86"/>
              <a:gd name="T13" fmla="*/ 147 h 65"/>
              <a:gd name="T14" fmla="*/ 229 w 86"/>
              <a:gd name="T15" fmla="*/ 157 h 65"/>
              <a:gd name="T16" fmla="*/ 173 w 86"/>
              <a:gd name="T17" fmla="*/ 188 h 65"/>
              <a:gd name="T18" fmla="*/ 117 w 86"/>
              <a:gd name="T19" fmla="*/ 211 h 65"/>
              <a:gd name="T20" fmla="*/ 87 w 86"/>
              <a:gd name="T21" fmla="*/ 229 h 65"/>
              <a:gd name="T22" fmla="*/ 72 w 86"/>
              <a:gd name="T23" fmla="*/ 233 h 65"/>
              <a:gd name="T24" fmla="*/ 60 w 86"/>
              <a:gd name="T25" fmla="*/ 240 h 65"/>
              <a:gd name="T26" fmla="*/ 49 w 86"/>
              <a:gd name="T27" fmla="*/ 240 h 65"/>
              <a:gd name="T28" fmla="*/ 31 w 86"/>
              <a:gd name="T29" fmla="*/ 233 h 65"/>
              <a:gd name="T30" fmla="*/ 27 w 86"/>
              <a:gd name="T31" fmla="*/ 211 h 65"/>
              <a:gd name="T32" fmla="*/ 19 w 86"/>
              <a:gd name="T33" fmla="*/ 176 h 65"/>
              <a:gd name="T34" fmla="*/ 16 w 86"/>
              <a:gd name="T35" fmla="*/ 151 h 65"/>
              <a:gd name="T36" fmla="*/ 8 w 86"/>
              <a:gd name="T37" fmla="*/ 140 h 65"/>
              <a:gd name="T38" fmla="*/ 8 w 86"/>
              <a:gd name="T39" fmla="*/ 124 h 65"/>
              <a:gd name="T40" fmla="*/ 16 w 86"/>
              <a:gd name="T41" fmla="*/ 97 h 65"/>
              <a:gd name="T42" fmla="*/ 27 w 86"/>
              <a:gd name="T43" fmla="*/ 87 h 65"/>
              <a:gd name="T44" fmla="*/ 27 w 86"/>
              <a:gd name="T45" fmla="*/ 83 h 65"/>
              <a:gd name="T46" fmla="*/ 27 w 86"/>
              <a:gd name="T47" fmla="*/ 64 h 65"/>
              <a:gd name="T48" fmla="*/ 27 w 86"/>
              <a:gd name="T49" fmla="*/ 64 h 65"/>
              <a:gd name="T50" fmla="*/ 31 w 86"/>
              <a:gd name="T51" fmla="*/ 60 h 65"/>
              <a:gd name="T52" fmla="*/ 41 w 86"/>
              <a:gd name="T53" fmla="*/ 64 h 65"/>
              <a:gd name="T54" fmla="*/ 49 w 86"/>
              <a:gd name="T55" fmla="*/ 64 h 65"/>
              <a:gd name="T56" fmla="*/ 49 w 86"/>
              <a:gd name="T57" fmla="*/ 64 h 65"/>
              <a:gd name="T58" fmla="*/ 49 w 86"/>
              <a:gd name="T59" fmla="*/ 64 h 65"/>
              <a:gd name="T60" fmla="*/ 52 w 86"/>
              <a:gd name="T61" fmla="*/ 64 h 65"/>
              <a:gd name="T62" fmla="*/ 117 w 86"/>
              <a:gd name="T63" fmla="*/ 87 h 65"/>
              <a:gd name="T64" fmla="*/ 117 w 86"/>
              <a:gd name="T65" fmla="*/ 97 h 65"/>
              <a:gd name="T66" fmla="*/ 117 w 86"/>
              <a:gd name="T67" fmla="*/ 128 h 65"/>
              <a:gd name="T68" fmla="*/ 173 w 86"/>
              <a:gd name="T69" fmla="*/ 60 h 65"/>
              <a:gd name="T70" fmla="*/ 192 w 86"/>
              <a:gd name="T71" fmla="*/ 31 h 65"/>
              <a:gd name="T72" fmla="*/ 245 w 86"/>
              <a:gd name="T73" fmla="*/ 19 h 65"/>
              <a:gd name="T74" fmla="*/ 291 w 86"/>
              <a:gd name="T75" fmla="*/ 0 h 6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65"/>
              <a:gd name="T116" fmla="*/ 86 w 86"/>
              <a:gd name="T117" fmla="*/ 65 h 6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65">
                <a:moveTo>
                  <a:pt x="77" y="0"/>
                </a:moveTo>
                <a:cubicBezTo>
                  <a:pt x="77" y="2"/>
                  <a:pt x="75" y="3"/>
                  <a:pt x="75" y="5"/>
                </a:cubicBezTo>
                <a:cubicBezTo>
                  <a:pt x="77" y="8"/>
                  <a:pt x="80" y="12"/>
                  <a:pt x="81" y="16"/>
                </a:cubicBezTo>
                <a:cubicBezTo>
                  <a:pt x="83" y="17"/>
                  <a:pt x="81" y="17"/>
                  <a:pt x="83" y="20"/>
                </a:cubicBezTo>
                <a:cubicBezTo>
                  <a:pt x="83" y="22"/>
                  <a:pt x="84" y="23"/>
                  <a:pt x="86" y="23"/>
                </a:cubicBezTo>
                <a:cubicBezTo>
                  <a:pt x="74" y="30"/>
                  <a:pt x="83" y="34"/>
                  <a:pt x="77" y="36"/>
                </a:cubicBezTo>
                <a:cubicBezTo>
                  <a:pt x="74" y="36"/>
                  <a:pt x="77" y="37"/>
                  <a:pt x="69" y="39"/>
                </a:cubicBezTo>
                <a:cubicBezTo>
                  <a:pt x="63" y="40"/>
                  <a:pt x="63" y="43"/>
                  <a:pt x="61" y="42"/>
                </a:cubicBezTo>
                <a:cubicBezTo>
                  <a:pt x="54" y="42"/>
                  <a:pt x="52" y="53"/>
                  <a:pt x="46" y="50"/>
                </a:cubicBezTo>
                <a:cubicBezTo>
                  <a:pt x="42" y="48"/>
                  <a:pt x="40" y="57"/>
                  <a:pt x="31" y="56"/>
                </a:cubicBezTo>
                <a:cubicBezTo>
                  <a:pt x="25" y="56"/>
                  <a:pt x="26" y="61"/>
                  <a:pt x="23" y="61"/>
                </a:cubicBezTo>
                <a:cubicBezTo>
                  <a:pt x="20" y="61"/>
                  <a:pt x="23" y="64"/>
                  <a:pt x="19" y="62"/>
                </a:cubicBezTo>
                <a:cubicBezTo>
                  <a:pt x="16" y="62"/>
                  <a:pt x="17" y="64"/>
                  <a:pt x="16" y="64"/>
                </a:cubicBezTo>
                <a:cubicBezTo>
                  <a:pt x="14" y="64"/>
                  <a:pt x="14" y="65"/>
                  <a:pt x="13" y="64"/>
                </a:cubicBezTo>
                <a:cubicBezTo>
                  <a:pt x="10" y="62"/>
                  <a:pt x="10" y="65"/>
                  <a:pt x="8" y="62"/>
                </a:cubicBezTo>
                <a:cubicBezTo>
                  <a:pt x="8" y="57"/>
                  <a:pt x="7" y="59"/>
                  <a:pt x="7" y="56"/>
                </a:cubicBezTo>
                <a:cubicBezTo>
                  <a:pt x="8" y="53"/>
                  <a:pt x="5" y="51"/>
                  <a:pt x="5" y="47"/>
                </a:cubicBezTo>
                <a:cubicBezTo>
                  <a:pt x="5" y="43"/>
                  <a:pt x="4" y="43"/>
                  <a:pt x="4" y="40"/>
                </a:cubicBezTo>
                <a:cubicBezTo>
                  <a:pt x="4" y="39"/>
                  <a:pt x="0" y="39"/>
                  <a:pt x="2" y="37"/>
                </a:cubicBezTo>
                <a:cubicBezTo>
                  <a:pt x="5" y="36"/>
                  <a:pt x="2" y="36"/>
                  <a:pt x="2" y="33"/>
                </a:cubicBezTo>
                <a:cubicBezTo>
                  <a:pt x="4" y="31"/>
                  <a:pt x="4" y="30"/>
                  <a:pt x="4" y="26"/>
                </a:cubicBezTo>
                <a:cubicBezTo>
                  <a:pt x="5" y="25"/>
                  <a:pt x="7" y="23"/>
                  <a:pt x="7" y="23"/>
                </a:cubicBezTo>
                <a:cubicBezTo>
                  <a:pt x="7" y="22"/>
                  <a:pt x="7" y="22"/>
                  <a:pt x="7" y="22"/>
                </a:cubicBezTo>
                <a:cubicBezTo>
                  <a:pt x="7" y="20"/>
                  <a:pt x="7" y="19"/>
                  <a:pt x="7" y="17"/>
                </a:cubicBezTo>
                <a:cubicBezTo>
                  <a:pt x="8" y="17"/>
                  <a:pt x="7" y="17"/>
                  <a:pt x="7" y="17"/>
                </a:cubicBezTo>
                <a:cubicBezTo>
                  <a:pt x="8" y="16"/>
                  <a:pt x="8" y="16"/>
                  <a:pt x="8" y="16"/>
                </a:cubicBezTo>
                <a:cubicBezTo>
                  <a:pt x="10" y="16"/>
                  <a:pt x="11" y="17"/>
                  <a:pt x="11" y="17"/>
                </a:cubicBezTo>
                <a:cubicBezTo>
                  <a:pt x="13" y="17"/>
                  <a:pt x="13" y="17"/>
                  <a:pt x="13" y="17"/>
                </a:cubicBezTo>
                <a:cubicBezTo>
                  <a:pt x="13" y="17"/>
                  <a:pt x="13" y="17"/>
                  <a:pt x="13" y="17"/>
                </a:cubicBezTo>
                <a:cubicBezTo>
                  <a:pt x="13" y="17"/>
                  <a:pt x="13" y="17"/>
                  <a:pt x="13" y="17"/>
                </a:cubicBezTo>
                <a:cubicBezTo>
                  <a:pt x="14" y="17"/>
                  <a:pt x="14" y="17"/>
                  <a:pt x="14" y="17"/>
                </a:cubicBezTo>
                <a:cubicBezTo>
                  <a:pt x="16" y="16"/>
                  <a:pt x="31" y="23"/>
                  <a:pt x="31" y="23"/>
                </a:cubicBezTo>
                <a:cubicBezTo>
                  <a:pt x="31" y="23"/>
                  <a:pt x="31" y="25"/>
                  <a:pt x="31" y="26"/>
                </a:cubicBezTo>
                <a:cubicBezTo>
                  <a:pt x="31" y="28"/>
                  <a:pt x="31" y="31"/>
                  <a:pt x="31" y="34"/>
                </a:cubicBezTo>
                <a:cubicBezTo>
                  <a:pt x="36" y="28"/>
                  <a:pt x="42" y="22"/>
                  <a:pt x="46" y="16"/>
                </a:cubicBezTo>
                <a:cubicBezTo>
                  <a:pt x="46" y="14"/>
                  <a:pt x="49" y="9"/>
                  <a:pt x="51" y="8"/>
                </a:cubicBezTo>
                <a:cubicBezTo>
                  <a:pt x="54" y="6"/>
                  <a:pt x="61" y="5"/>
                  <a:pt x="65" y="5"/>
                </a:cubicBezTo>
                <a:cubicBezTo>
                  <a:pt x="69" y="3"/>
                  <a:pt x="72" y="2"/>
                  <a:pt x="77"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05" name="Freeform 304"/>
          <p:cNvSpPr>
            <a:spLocks/>
          </p:cNvSpPr>
          <p:nvPr/>
        </p:nvSpPr>
        <p:spPr bwMode="auto">
          <a:xfrm>
            <a:off x="4514263" y="3469083"/>
            <a:ext cx="415713" cy="411910"/>
          </a:xfrm>
          <a:custGeom>
            <a:avLst/>
            <a:gdLst>
              <a:gd name="T0" fmla="*/ 448 w 130"/>
              <a:gd name="T1" fmla="*/ 528 h 140"/>
              <a:gd name="T2" fmla="*/ 448 w 130"/>
              <a:gd name="T3" fmla="*/ 509 h 140"/>
              <a:gd name="T4" fmla="*/ 485 w 130"/>
              <a:gd name="T5" fmla="*/ 509 h 140"/>
              <a:gd name="T6" fmla="*/ 485 w 130"/>
              <a:gd name="T7" fmla="*/ 433 h 140"/>
              <a:gd name="T8" fmla="*/ 485 w 130"/>
              <a:gd name="T9" fmla="*/ 148 h 140"/>
              <a:gd name="T10" fmla="*/ 477 w 130"/>
              <a:gd name="T11" fmla="*/ 105 h 140"/>
              <a:gd name="T12" fmla="*/ 485 w 130"/>
              <a:gd name="T13" fmla="*/ 68 h 140"/>
              <a:gd name="T14" fmla="*/ 485 w 130"/>
              <a:gd name="T15" fmla="*/ 60 h 140"/>
              <a:gd name="T16" fmla="*/ 465 w 130"/>
              <a:gd name="T17" fmla="*/ 41 h 140"/>
              <a:gd name="T18" fmla="*/ 436 w 130"/>
              <a:gd name="T19" fmla="*/ 37 h 140"/>
              <a:gd name="T20" fmla="*/ 409 w 130"/>
              <a:gd name="T21" fmla="*/ 16 h 140"/>
              <a:gd name="T22" fmla="*/ 376 w 130"/>
              <a:gd name="T23" fmla="*/ 16 h 140"/>
              <a:gd name="T24" fmla="*/ 335 w 130"/>
              <a:gd name="T25" fmla="*/ 37 h 140"/>
              <a:gd name="T26" fmla="*/ 328 w 130"/>
              <a:gd name="T27" fmla="*/ 95 h 140"/>
              <a:gd name="T28" fmla="*/ 289 w 130"/>
              <a:gd name="T29" fmla="*/ 101 h 140"/>
              <a:gd name="T30" fmla="*/ 229 w 130"/>
              <a:gd name="T31" fmla="*/ 80 h 140"/>
              <a:gd name="T32" fmla="*/ 196 w 130"/>
              <a:gd name="T33" fmla="*/ 49 h 140"/>
              <a:gd name="T34" fmla="*/ 161 w 130"/>
              <a:gd name="T35" fmla="*/ 19 h 140"/>
              <a:gd name="T36" fmla="*/ 116 w 130"/>
              <a:gd name="T37" fmla="*/ 16 h 140"/>
              <a:gd name="T38" fmla="*/ 83 w 130"/>
              <a:gd name="T39" fmla="*/ 0 h 140"/>
              <a:gd name="T40" fmla="*/ 76 w 130"/>
              <a:gd name="T41" fmla="*/ 31 h 140"/>
              <a:gd name="T42" fmla="*/ 41 w 130"/>
              <a:gd name="T43" fmla="*/ 52 h 140"/>
              <a:gd name="T44" fmla="*/ 19 w 130"/>
              <a:gd name="T45" fmla="*/ 113 h 140"/>
              <a:gd name="T46" fmla="*/ 31 w 130"/>
              <a:gd name="T47" fmla="*/ 200 h 140"/>
              <a:gd name="T48" fmla="*/ 31 w 130"/>
              <a:gd name="T49" fmla="*/ 241 h 140"/>
              <a:gd name="T50" fmla="*/ 23 w 130"/>
              <a:gd name="T51" fmla="*/ 288 h 140"/>
              <a:gd name="T52" fmla="*/ 33 w 130"/>
              <a:gd name="T53" fmla="*/ 328 h 140"/>
              <a:gd name="T54" fmla="*/ 72 w 130"/>
              <a:gd name="T55" fmla="*/ 340 h 140"/>
              <a:gd name="T56" fmla="*/ 93 w 130"/>
              <a:gd name="T57" fmla="*/ 377 h 140"/>
              <a:gd name="T58" fmla="*/ 151 w 130"/>
              <a:gd name="T59" fmla="*/ 400 h 140"/>
              <a:gd name="T60" fmla="*/ 180 w 130"/>
              <a:gd name="T61" fmla="*/ 392 h 140"/>
              <a:gd name="T62" fmla="*/ 213 w 130"/>
              <a:gd name="T63" fmla="*/ 377 h 140"/>
              <a:gd name="T64" fmla="*/ 448 w 130"/>
              <a:gd name="T65" fmla="*/ 528 h 1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0"/>
              <a:gd name="T100" fmla="*/ 0 h 140"/>
              <a:gd name="T101" fmla="*/ 130 w 130"/>
              <a:gd name="T102" fmla="*/ 140 h 14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0" h="140">
                <a:moveTo>
                  <a:pt x="119" y="140"/>
                </a:moveTo>
                <a:cubicBezTo>
                  <a:pt x="119" y="135"/>
                  <a:pt x="119" y="135"/>
                  <a:pt x="119" y="135"/>
                </a:cubicBezTo>
                <a:cubicBezTo>
                  <a:pt x="129" y="135"/>
                  <a:pt x="129" y="135"/>
                  <a:pt x="129" y="135"/>
                </a:cubicBezTo>
                <a:cubicBezTo>
                  <a:pt x="129" y="115"/>
                  <a:pt x="129" y="115"/>
                  <a:pt x="129" y="115"/>
                </a:cubicBezTo>
                <a:cubicBezTo>
                  <a:pt x="129" y="39"/>
                  <a:pt x="129" y="39"/>
                  <a:pt x="129" y="39"/>
                </a:cubicBezTo>
                <a:cubicBezTo>
                  <a:pt x="129" y="36"/>
                  <a:pt x="124" y="35"/>
                  <a:pt x="127" y="28"/>
                </a:cubicBezTo>
                <a:cubicBezTo>
                  <a:pt x="130" y="24"/>
                  <a:pt x="125" y="21"/>
                  <a:pt x="129" y="18"/>
                </a:cubicBezTo>
                <a:cubicBezTo>
                  <a:pt x="129" y="16"/>
                  <a:pt x="129" y="16"/>
                  <a:pt x="129" y="16"/>
                </a:cubicBezTo>
                <a:cubicBezTo>
                  <a:pt x="129" y="14"/>
                  <a:pt x="129" y="11"/>
                  <a:pt x="124" y="11"/>
                </a:cubicBezTo>
                <a:cubicBezTo>
                  <a:pt x="119" y="11"/>
                  <a:pt x="121" y="11"/>
                  <a:pt x="116" y="10"/>
                </a:cubicBezTo>
                <a:cubicBezTo>
                  <a:pt x="112" y="10"/>
                  <a:pt x="116" y="7"/>
                  <a:pt x="109" y="4"/>
                </a:cubicBezTo>
                <a:cubicBezTo>
                  <a:pt x="103" y="0"/>
                  <a:pt x="101" y="2"/>
                  <a:pt x="100" y="4"/>
                </a:cubicBezTo>
                <a:cubicBezTo>
                  <a:pt x="98" y="5"/>
                  <a:pt x="96" y="2"/>
                  <a:pt x="89" y="10"/>
                </a:cubicBezTo>
                <a:cubicBezTo>
                  <a:pt x="86" y="14"/>
                  <a:pt x="92" y="21"/>
                  <a:pt x="87" y="25"/>
                </a:cubicBezTo>
                <a:cubicBezTo>
                  <a:pt x="83" y="32"/>
                  <a:pt x="80" y="32"/>
                  <a:pt x="77" y="27"/>
                </a:cubicBezTo>
                <a:cubicBezTo>
                  <a:pt x="74" y="24"/>
                  <a:pt x="67" y="21"/>
                  <a:pt x="61" y="21"/>
                </a:cubicBezTo>
                <a:cubicBezTo>
                  <a:pt x="57" y="19"/>
                  <a:pt x="54" y="19"/>
                  <a:pt x="52" y="13"/>
                </a:cubicBezTo>
                <a:cubicBezTo>
                  <a:pt x="51" y="5"/>
                  <a:pt x="46" y="8"/>
                  <a:pt x="43" y="5"/>
                </a:cubicBezTo>
                <a:cubicBezTo>
                  <a:pt x="41" y="4"/>
                  <a:pt x="35" y="2"/>
                  <a:pt x="31" y="4"/>
                </a:cubicBezTo>
                <a:cubicBezTo>
                  <a:pt x="28" y="4"/>
                  <a:pt x="23" y="0"/>
                  <a:pt x="22" y="0"/>
                </a:cubicBezTo>
                <a:cubicBezTo>
                  <a:pt x="19" y="5"/>
                  <a:pt x="23" y="7"/>
                  <a:pt x="20" y="8"/>
                </a:cubicBezTo>
                <a:cubicBezTo>
                  <a:pt x="17" y="10"/>
                  <a:pt x="15" y="11"/>
                  <a:pt x="11" y="14"/>
                </a:cubicBezTo>
                <a:cubicBezTo>
                  <a:pt x="6" y="19"/>
                  <a:pt x="15" y="24"/>
                  <a:pt x="5" y="30"/>
                </a:cubicBezTo>
                <a:cubicBezTo>
                  <a:pt x="9" y="44"/>
                  <a:pt x="6" y="47"/>
                  <a:pt x="8" y="53"/>
                </a:cubicBezTo>
                <a:cubicBezTo>
                  <a:pt x="9" y="58"/>
                  <a:pt x="6" y="59"/>
                  <a:pt x="8" y="64"/>
                </a:cubicBezTo>
                <a:cubicBezTo>
                  <a:pt x="9" y="72"/>
                  <a:pt x="0" y="69"/>
                  <a:pt x="6" y="76"/>
                </a:cubicBezTo>
                <a:cubicBezTo>
                  <a:pt x="11" y="84"/>
                  <a:pt x="8" y="83"/>
                  <a:pt x="9" y="87"/>
                </a:cubicBezTo>
                <a:cubicBezTo>
                  <a:pt x="12" y="92"/>
                  <a:pt x="12" y="87"/>
                  <a:pt x="19" y="90"/>
                </a:cubicBezTo>
                <a:cubicBezTo>
                  <a:pt x="23" y="94"/>
                  <a:pt x="22" y="94"/>
                  <a:pt x="25" y="100"/>
                </a:cubicBezTo>
                <a:cubicBezTo>
                  <a:pt x="28" y="103"/>
                  <a:pt x="37" y="101"/>
                  <a:pt x="40" y="106"/>
                </a:cubicBezTo>
                <a:cubicBezTo>
                  <a:pt x="43" y="111"/>
                  <a:pt x="41" y="109"/>
                  <a:pt x="48" y="104"/>
                </a:cubicBezTo>
                <a:cubicBezTo>
                  <a:pt x="51" y="103"/>
                  <a:pt x="55" y="100"/>
                  <a:pt x="57" y="100"/>
                </a:cubicBezTo>
                <a:cubicBezTo>
                  <a:pt x="78" y="112"/>
                  <a:pt x="119" y="140"/>
                  <a:pt x="119" y="14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06" name="Freeform 305"/>
          <p:cNvSpPr>
            <a:spLocks/>
          </p:cNvSpPr>
          <p:nvPr/>
        </p:nvSpPr>
        <p:spPr bwMode="auto">
          <a:xfrm>
            <a:off x="4835945" y="3778016"/>
            <a:ext cx="430560" cy="576977"/>
          </a:xfrm>
          <a:custGeom>
            <a:avLst/>
            <a:gdLst>
              <a:gd name="T0" fmla="*/ 177 w 134"/>
              <a:gd name="T1" fmla="*/ 673 h 196"/>
              <a:gd name="T2" fmla="*/ 208 w 134"/>
              <a:gd name="T3" fmla="*/ 696 h 196"/>
              <a:gd name="T4" fmla="*/ 229 w 134"/>
              <a:gd name="T5" fmla="*/ 688 h 196"/>
              <a:gd name="T6" fmla="*/ 252 w 134"/>
              <a:gd name="T7" fmla="*/ 700 h 196"/>
              <a:gd name="T8" fmla="*/ 276 w 134"/>
              <a:gd name="T9" fmla="*/ 729 h 196"/>
              <a:gd name="T10" fmla="*/ 297 w 134"/>
              <a:gd name="T11" fmla="*/ 717 h 196"/>
              <a:gd name="T12" fmla="*/ 309 w 134"/>
              <a:gd name="T13" fmla="*/ 725 h 196"/>
              <a:gd name="T14" fmla="*/ 343 w 134"/>
              <a:gd name="T15" fmla="*/ 710 h 196"/>
              <a:gd name="T16" fmla="*/ 349 w 134"/>
              <a:gd name="T17" fmla="*/ 717 h 196"/>
              <a:gd name="T18" fmla="*/ 365 w 134"/>
              <a:gd name="T19" fmla="*/ 700 h 196"/>
              <a:gd name="T20" fmla="*/ 388 w 134"/>
              <a:gd name="T21" fmla="*/ 677 h 196"/>
              <a:gd name="T22" fmla="*/ 413 w 134"/>
              <a:gd name="T23" fmla="*/ 677 h 196"/>
              <a:gd name="T24" fmla="*/ 425 w 134"/>
              <a:gd name="T25" fmla="*/ 688 h 196"/>
              <a:gd name="T26" fmla="*/ 417 w 134"/>
              <a:gd name="T27" fmla="*/ 657 h 196"/>
              <a:gd name="T28" fmla="*/ 396 w 134"/>
              <a:gd name="T29" fmla="*/ 624 h 196"/>
              <a:gd name="T30" fmla="*/ 373 w 134"/>
              <a:gd name="T31" fmla="*/ 589 h 196"/>
              <a:gd name="T32" fmla="*/ 343 w 134"/>
              <a:gd name="T33" fmla="*/ 560 h 196"/>
              <a:gd name="T34" fmla="*/ 361 w 134"/>
              <a:gd name="T35" fmla="*/ 549 h 196"/>
              <a:gd name="T36" fmla="*/ 376 w 134"/>
              <a:gd name="T37" fmla="*/ 489 h 196"/>
              <a:gd name="T38" fmla="*/ 376 w 134"/>
              <a:gd name="T39" fmla="*/ 461 h 196"/>
              <a:gd name="T40" fmla="*/ 396 w 134"/>
              <a:gd name="T41" fmla="*/ 461 h 196"/>
              <a:gd name="T42" fmla="*/ 407 w 134"/>
              <a:gd name="T43" fmla="*/ 413 h 196"/>
              <a:gd name="T44" fmla="*/ 437 w 134"/>
              <a:gd name="T45" fmla="*/ 384 h 196"/>
              <a:gd name="T46" fmla="*/ 448 w 134"/>
              <a:gd name="T47" fmla="*/ 328 h 196"/>
              <a:gd name="T48" fmla="*/ 440 w 134"/>
              <a:gd name="T49" fmla="*/ 297 h 196"/>
              <a:gd name="T50" fmla="*/ 460 w 134"/>
              <a:gd name="T51" fmla="*/ 233 h 196"/>
              <a:gd name="T52" fmla="*/ 473 w 134"/>
              <a:gd name="T53" fmla="*/ 215 h 196"/>
              <a:gd name="T54" fmla="*/ 504 w 134"/>
              <a:gd name="T55" fmla="*/ 184 h 196"/>
              <a:gd name="T56" fmla="*/ 493 w 134"/>
              <a:gd name="T57" fmla="*/ 180 h 196"/>
              <a:gd name="T58" fmla="*/ 473 w 134"/>
              <a:gd name="T59" fmla="*/ 161 h 196"/>
              <a:gd name="T60" fmla="*/ 464 w 134"/>
              <a:gd name="T61" fmla="*/ 105 h 196"/>
              <a:gd name="T62" fmla="*/ 464 w 134"/>
              <a:gd name="T63" fmla="*/ 76 h 196"/>
              <a:gd name="T64" fmla="*/ 460 w 134"/>
              <a:gd name="T65" fmla="*/ 37 h 196"/>
              <a:gd name="T66" fmla="*/ 448 w 134"/>
              <a:gd name="T67" fmla="*/ 27 h 196"/>
              <a:gd name="T68" fmla="*/ 429 w 134"/>
              <a:gd name="T69" fmla="*/ 12 h 196"/>
              <a:gd name="T70" fmla="*/ 417 w 134"/>
              <a:gd name="T71" fmla="*/ 0 h 196"/>
              <a:gd name="T72" fmla="*/ 396 w 134"/>
              <a:gd name="T73" fmla="*/ 16 h 196"/>
              <a:gd name="T74" fmla="*/ 373 w 134"/>
              <a:gd name="T75" fmla="*/ 37 h 196"/>
              <a:gd name="T76" fmla="*/ 343 w 134"/>
              <a:gd name="T77" fmla="*/ 37 h 196"/>
              <a:gd name="T78" fmla="*/ 289 w 134"/>
              <a:gd name="T79" fmla="*/ 37 h 196"/>
              <a:gd name="T80" fmla="*/ 289 w 134"/>
              <a:gd name="T81" fmla="*/ 33 h 196"/>
              <a:gd name="T82" fmla="*/ 285 w 134"/>
              <a:gd name="T83" fmla="*/ 37 h 196"/>
              <a:gd name="T84" fmla="*/ 101 w 134"/>
              <a:gd name="T85" fmla="*/ 37 h 196"/>
              <a:gd name="T86" fmla="*/ 101 w 134"/>
              <a:gd name="T87" fmla="*/ 116 h 196"/>
              <a:gd name="T88" fmla="*/ 68 w 134"/>
              <a:gd name="T89" fmla="*/ 116 h 196"/>
              <a:gd name="T90" fmla="*/ 68 w 134"/>
              <a:gd name="T91" fmla="*/ 132 h 196"/>
              <a:gd name="T92" fmla="*/ 68 w 134"/>
              <a:gd name="T93" fmla="*/ 268 h 196"/>
              <a:gd name="T94" fmla="*/ 60 w 134"/>
              <a:gd name="T95" fmla="*/ 275 h 196"/>
              <a:gd name="T96" fmla="*/ 37 w 134"/>
              <a:gd name="T97" fmla="*/ 289 h 196"/>
              <a:gd name="T98" fmla="*/ 33 w 134"/>
              <a:gd name="T99" fmla="*/ 308 h 196"/>
              <a:gd name="T100" fmla="*/ 23 w 134"/>
              <a:gd name="T101" fmla="*/ 328 h 196"/>
              <a:gd name="T102" fmla="*/ 16 w 134"/>
              <a:gd name="T103" fmla="*/ 357 h 196"/>
              <a:gd name="T104" fmla="*/ 4 w 134"/>
              <a:gd name="T105" fmla="*/ 392 h 196"/>
              <a:gd name="T106" fmla="*/ 23 w 134"/>
              <a:gd name="T107" fmla="*/ 396 h 196"/>
              <a:gd name="T108" fmla="*/ 27 w 134"/>
              <a:gd name="T109" fmla="*/ 425 h 196"/>
              <a:gd name="T110" fmla="*/ 37 w 134"/>
              <a:gd name="T111" fmla="*/ 456 h 196"/>
              <a:gd name="T112" fmla="*/ 56 w 134"/>
              <a:gd name="T113" fmla="*/ 516 h 196"/>
              <a:gd name="T114" fmla="*/ 72 w 134"/>
              <a:gd name="T115" fmla="*/ 541 h 196"/>
              <a:gd name="T116" fmla="*/ 101 w 134"/>
              <a:gd name="T117" fmla="*/ 560 h 196"/>
              <a:gd name="T118" fmla="*/ 120 w 134"/>
              <a:gd name="T119" fmla="*/ 589 h 196"/>
              <a:gd name="T120" fmla="*/ 144 w 134"/>
              <a:gd name="T121" fmla="*/ 620 h 196"/>
              <a:gd name="T122" fmla="*/ 157 w 134"/>
              <a:gd name="T123" fmla="*/ 644 h 196"/>
              <a:gd name="T124" fmla="*/ 177 w 134"/>
              <a:gd name="T125" fmla="*/ 673 h 19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4"/>
              <a:gd name="T190" fmla="*/ 0 h 196"/>
              <a:gd name="T191" fmla="*/ 134 w 134"/>
              <a:gd name="T192" fmla="*/ 196 h 19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4" h="196">
                <a:moveTo>
                  <a:pt x="47" y="179"/>
                </a:moveTo>
                <a:cubicBezTo>
                  <a:pt x="50" y="183"/>
                  <a:pt x="53" y="188"/>
                  <a:pt x="55" y="185"/>
                </a:cubicBezTo>
                <a:cubicBezTo>
                  <a:pt x="58" y="182"/>
                  <a:pt x="59" y="188"/>
                  <a:pt x="61" y="183"/>
                </a:cubicBezTo>
                <a:cubicBezTo>
                  <a:pt x="64" y="180"/>
                  <a:pt x="65" y="182"/>
                  <a:pt x="67" y="186"/>
                </a:cubicBezTo>
                <a:cubicBezTo>
                  <a:pt x="70" y="191"/>
                  <a:pt x="70" y="188"/>
                  <a:pt x="73" y="194"/>
                </a:cubicBezTo>
                <a:cubicBezTo>
                  <a:pt x="76" y="186"/>
                  <a:pt x="77" y="194"/>
                  <a:pt x="79" y="191"/>
                </a:cubicBezTo>
                <a:cubicBezTo>
                  <a:pt x="81" y="189"/>
                  <a:pt x="81" y="191"/>
                  <a:pt x="82" y="193"/>
                </a:cubicBezTo>
                <a:cubicBezTo>
                  <a:pt x="84" y="196"/>
                  <a:pt x="87" y="189"/>
                  <a:pt x="91" y="189"/>
                </a:cubicBezTo>
                <a:cubicBezTo>
                  <a:pt x="93" y="191"/>
                  <a:pt x="90" y="191"/>
                  <a:pt x="93" y="191"/>
                </a:cubicBezTo>
                <a:cubicBezTo>
                  <a:pt x="96" y="191"/>
                  <a:pt x="96" y="189"/>
                  <a:pt x="97" y="186"/>
                </a:cubicBezTo>
                <a:cubicBezTo>
                  <a:pt x="99" y="185"/>
                  <a:pt x="100" y="182"/>
                  <a:pt x="103" y="180"/>
                </a:cubicBezTo>
                <a:cubicBezTo>
                  <a:pt x="106" y="180"/>
                  <a:pt x="110" y="179"/>
                  <a:pt x="110" y="180"/>
                </a:cubicBezTo>
                <a:cubicBezTo>
                  <a:pt x="108" y="183"/>
                  <a:pt x="111" y="183"/>
                  <a:pt x="113" y="183"/>
                </a:cubicBezTo>
                <a:cubicBezTo>
                  <a:pt x="111" y="177"/>
                  <a:pt x="114" y="175"/>
                  <a:pt x="111" y="175"/>
                </a:cubicBezTo>
                <a:cubicBezTo>
                  <a:pt x="106" y="174"/>
                  <a:pt x="106" y="174"/>
                  <a:pt x="105" y="166"/>
                </a:cubicBezTo>
                <a:cubicBezTo>
                  <a:pt x="103" y="158"/>
                  <a:pt x="102" y="161"/>
                  <a:pt x="99" y="157"/>
                </a:cubicBezTo>
                <a:cubicBezTo>
                  <a:pt x="96" y="151"/>
                  <a:pt x="87" y="152"/>
                  <a:pt x="91" y="149"/>
                </a:cubicBezTo>
                <a:cubicBezTo>
                  <a:pt x="93" y="147"/>
                  <a:pt x="88" y="143"/>
                  <a:pt x="96" y="146"/>
                </a:cubicBezTo>
                <a:cubicBezTo>
                  <a:pt x="102" y="147"/>
                  <a:pt x="97" y="137"/>
                  <a:pt x="100" y="130"/>
                </a:cubicBezTo>
                <a:cubicBezTo>
                  <a:pt x="102" y="126"/>
                  <a:pt x="99" y="127"/>
                  <a:pt x="100" y="123"/>
                </a:cubicBezTo>
                <a:cubicBezTo>
                  <a:pt x="103" y="118"/>
                  <a:pt x="103" y="124"/>
                  <a:pt x="105" y="123"/>
                </a:cubicBezTo>
                <a:cubicBezTo>
                  <a:pt x="106" y="121"/>
                  <a:pt x="105" y="113"/>
                  <a:pt x="108" y="110"/>
                </a:cubicBezTo>
                <a:cubicBezTo>
                  <a:pt x="111" y="109"/>
                  <a:pt x="110" y="102"/>
                  <a:pt x="116" y="102"/>
                </a:cubicBezTo>
                <a:cubicBezTo>
                  <a:pt x="114" y="98"/>
                  <a:pt x="117" y="96"/>
                  <a:pt x="119" y="87"/>
                </a:cubicBezTo>
                <a:cubicBezTo>
                  <a:pt x="119" y="84"/>
                  <a:pt x="116" y="81"/>
                  <a:pt x="117" y="79"/>
                </a:cubicBezTo>
                <a:cubicBezTo>
                  <a:pt x="119" y="76"/>
                  <a:pt x="122" y="71"/>
                  <a:pt x="122" y="62"/>
                </a:cubicBezTo>
                <a:cubicBezTo>
                  <a:pt x="120" y="56"/>
                  <a:pt x="123" y="63"/>
                  <a:pt x="126" y="57"/>
                </a:cubicBezTo>
                <a:cubicBezTo>
                  <a:pt x="128" y="54"/>
                  <a:pt x="131" y="59"/>
                  <a:pt x="134" y="49"/>
                </a:cubicBezTo>
                <a:cubicBezTo>
                  <a:pt x="134" y="48"/>
                  <a:pt x="132" y="46"/>
                  <a:pt x="131" y="48"/>
                </a:cubicBezTo>
                <a:cubicBezTo>
                  <a:pt x="129" y="48"/>
                  <a:pt x="129" y="43"/>
                  <a:pt x="126" y="43"/>
                </a:cubicBezTo>
                <a:cubicBezTo>
                  <a:pt x="125" y="45"/>
                  <a:pt x="122" y="29"/>
                  <a:pt x="123" y="28"/>
                </a:cubicBezTo>
                <a:cubicBezTo>
                  <a:pt x="125" y="23"/>
                  <a:pt x="120" y="20"/>
                  <a:pt x="123" y="20"/>
                </a:cubicBezTo>
                <a:cubicBezTo>
                  <a:pt x="126" y="21"/>
                  <a:pt x="122" y="18"/>
                  <a:pt x="122" y="10"/>
                </a:cubicBezTo>
                <a:cubicBezTo>
                  <a:pt x="120" y="9"/>
                  <a:pt x="120" y="7"/>
                  <a:pt x="119" y="7"/>
                </a:cubicBezTo>
                <a:cubicBezTo>
                  <a:pt x="116" y="7"/>
                  <a:pt x="117" y="3"/>
                  <a:pt x="114" y="3"/>
                </a:cubicBezTo>
                <a:cubicBezTo>
                  <a:pt x="113" y="3"/>
                  <a:pt x="111" y="1"/>
                  <a:pt x="111" y="0"/>
                </a:cubicBezTo>
                <a:cubicBezTo>
                  <a:pt x="108" y="4"/>
                  <a:pt x="106" y="0"/>
                  <a:pt x="105" y="4"/>
                </a:cubicBezTo>
                <a:cubicBezTo>
                  <a:pt x="103" y="9"/>
                  <a:pt x="100" y="7"/>
                  <a:pt x="99" y="10"/>
                </a:cubicBezTo>
                <a:cubicBezTo>
                  <a:pt x="97" y="14"/>
                  <a:pt x="94" y="15"/>
                  <a:pt x="91" y="10"/>
                </a:cubicBezTo>
                <a:cubicBezTo>
                  <a:pt x="77" y="10"/>
                  <a:pt x="77" y="10"/>
                  <a:pt x="77" y="10"/>
                </a:cubicBezTo>
                <a:cubicBezTo>
                  <a:pt x="77" y="9"/>
                  <a:pt x="77" y="9"/>
                  <a:pt x="77" y="9"/>
                </a:cubicBezTo>
                <a:cubicBezTo>
                  <a:pt x="76" y="10"/>
                  <a:pt x="76" y="10"/>
                  <a:pt x="76" y="10"/>
                </a:cubicBezTo>
                <a:cubicBezTo>
                  <a:pt x="27" y="10"/>
                  <a:pt x="27" y="10"/>
                  <a:pt x="27" y="10"/>
                </a:cubicBezTo>
                <a:cubicBezTo>
                  <a:pt x="27" y="31"/>
                  <a:pt x="27" y="31"/>
                  <a:pt x="27" y="31"/>
                </a:cubicBezTo>
                <a:cubicBezTo>
                  <a:pt x="18" y="31"/>
                  <a:pt x="18" y="31"/>
                  <a:pt x="18" y="31"/>
                </a:cubicBezTo>
                <a:cubicBezTo>
                  <a:pt x="18" y="35"/>
                  <a:pt x="18" y="35"/>
                  <a:pt x="18" y="35"/>
                </a:cubicBezTo>
                <a:cubicBezTo>
                  <a:pt x="18" y="71"/>
                  <a:pt x="18" y="71"/>
                  <a:pt x="18" y="71"/>
                </a:cubicBezTo>
                <a:cubicBezTo>
                  <a:pt x="18" y="71"/>
                  <a:pt x="21" y="74"/>
                  <a:pt x="16" y="73"/>
                </a:cubicBezTo>
                <a:cubicBezTo>
                  <a:pt x="13" y="73"/>
                  <a:pt x="10" y="73"/>
                  <a:pt x="10" y="77"/>
                </a:cubicBezTo>
                <a:cubicBezTo>
                  <a:pt x="10" y="82"/>
                  <a:pt x="7" y="79"/>
                  <a:pt x="9" y="82"/>
                </a:cubicBezTo>
                <a:cubicBezTo>
                  <a:pt x="9" y="87"/>
                  <a:pt x="4" y="82"/>
                  <a:pt x="6" y="87"/>
                </a:cubicBezTo>
                <a:cubicBezTo>
                  <a:pt x="9" y="91"/>
                  <a:pt x="1" y="90"/>
                  <a:pt x="4" y="95"/>
                </a:cubicBezTo>
                <a:cubicBezTo>
                  <a:pt x="7" y="99"/>
                  <a:pt x="0" y="99"/>
                  <a:pt x="1" y="104"/>
                </a:cubicBezTo>
                <a:cubicBezTo>
                  <a:pt x="3" y="105"/>
                  <a:pt x="6" y="101"/>
                  <a:pt x="6" y="105"/>
                </a:cubicBezTo>
                <a:cubicBezTo>
                  <a:pt x="6" y="110"/>
                  <a:pt x="7" y="109"/>
                  <a:pt x="7" y="113"/>
                </a:cubicBezTo>
                <a:cubicBezTo>
                  <a:pt x="7" y="118"/>
                  <a:pt x="12" y="115"/>
                  <a:pt x="10" y="121"/>
                </a:cubicBezTo>
                <a:cubicBezTo>
                  <a:pt x="13" y="126"/>
                  <a:pt x="18" y="130"/>
                  <a:pt x="15" y="137"/>
                </a:cubicBezTo>
                <a:cubicBezTo>
                  <a:pt x="13" y="147"/>
                  <a:pt x="23" y="141"/>
                  <a:pt x="19" y="144"/>
                </a:cubicBezTo>
                <a:cubicBezTo>
                  <a:pt x="18" y="149"/>
                  <a:pt x="24" y="146"/>
                  <a:pt x="27" y="149"/>
                </a:cubicBezTo>
                <a:cubicBezTo>
                  <a:pt x="30" y="154"/>
                  <a:pt x="26" y="152"/>
                  <a:pt x="32" y="157"/>
                </a:cubicBezTo>
                <a:cubicBezTo>
                  <a:pt x="36" y="161"/>
                  <a:pt x="38" y="161"/>
                  <a:pt x="38" y="165"/>
                </a:cubicBezTo>
                <a:cubicBezTo>
                  <a:pt x="36" y="168"/>
                  <a:pt x="38" y="168"/>
                  <a:pt x="42" y="171"/>
                </a:cubicBezTo>
                <a:cubicBezTo>
                  <a:pt x="45" y="171"/>
                  <a:pt x="44" y="175"/>
                  <a:pt x="47" y="17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07" name="Freeform 306"/>
          <p:cNvSpPr>
            <a:spLocks/>
          </p:cNvSpPr>
          <p:nvPr/>
        </p:nvSpPr>
        <p:spPr bwMode="auto">
          <a:xfrm>
            <a:off x="5104839" y="3390336"/>
            <a:ext cx="62687" cy="34831"/>
          </a:xfrm>
          <a:custGeom>
            <a:avLst/>
            <a:gdLst>
              <a:gd name="T0" fmla="*/ 8 w 19"/>
              <a:gd name="T1" fmla="*/ 33 h 12"/>
              <a:gd name="T2" fmla="*/ 0 w 19"/>
              <a:gd name="T3" fmla="*/ 23 h 12"/>
              <a:gd name="T4" fmla="*/ 19 w 19"/>
              <a:gd name="T5" fmla="*/ 23 h 12"/>
              <a:gd name="T6" fmla="*/ 31 w 19"/>
              <a:gd name="T7" fmla="*/ 12 h 12"/>
              <a:gd name="T8" fmla="*/ 64 w 19"/>
              <a:gd name="T9" fmla="*/ 0 h 12"/>
              <a:gd name="T10" fmla="*/ 64 w 19"/>
              <a:gd name="T11" fmla="*/ 4 h 12"/>
              <a:gd name="T12" fmla="*/ 53 w 19"/>
              <a:gd name="T13" fmla="*/ 23 h 12"/>
              <a:gd name="T14" fmla="*/ 41 w 19"/>
              <a:gd name="T15" fmla="*/ 25 h 12"/>
              <a:gd name="T16" fmla="*/ 23 w 19"/>
              <a:gd name="T17" fmla="*/ 36 h 12"/>
              <a:gd name="T18" fmla="*/ 19 w 19"/>
              <a:gd name="T19" fmla="*/ 36 h 12"/>
              <a:gd name="T20" fmla="*/ 8 w 19"/>
              <a:gd name="T21" fmla="*/ 33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
              <a:gd name="T34" fmla="*/ 0 h 12"/>
              <a:gd name="T35" fmla="*/ 19 w 19"/>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 h="12">
                <a:moveTo>
                  <a:pt x="2" y="9"/>
                </a:moveTo>
                <a:cubicBezTo>
                  <a:pt x="0" y="6"/>
                  <a:pt x="0" y="6"/>
                  <a:pt x="0" y="6"/>
                </a:cubicBezTo>
                <a:cubicBezTo>
                  <a:pt x="2" y="7"/>
                  <a:pt x="2" y="4"/>
                  <a:pt x="5" y="6"/>
                </a:cubicBezTo>
                <a:cubicBezTo>
                  <a:pt x="6" y="6"/>
                  <a:pt x="3" y="3"/>
                  <a:pt x="8" y="3"/>
                </a:cubicBezTo>
                <a:cubicBezTo>
                  <a:pt x="12" y="4"/>
                  <a:pt x="15" y="1"/>
                  <a:pt x="17" y="0"/>
                </a:cubicBezTo>
                <a:cubicBezTo>
                  <a:pt x="19" y="0"/>
                  <a:pt x="19" y="0"/>
                  <a:pt x="17" y="1"/>
                </a:cubicBezTo>
                <a:cubicBezTo>
                  <a:pt x="14" y="4"/>
                  <a:pt x="12" y="4"/>
                  <a:pt x="14" y="6"/>
                </a:cubicBezTo>
                <a:cubicBezTo>
                  <a:pt x="15" y="7"/>
                  <a:pt x="12" y="6"/>
                  <a:pt x="11" y="7"/>
                </a:cubicBezTo>
                <a:cubicBezTo>
                  <a:pt x="9" y="10"/>
                  <a:pt x="6" y="10"/>
                  <a:pt x="6" y="10"/>
                </a:cubicBezTo>
                <a:cubicBezTo>
                  <a:pt x="6" y="12"/>
                  <a:pt x="6" y="10"/>
                  <a:pt x="5" y="10"/>
                </a:cubicBezTo>
                <a:cubicBezTo>
                  <a:pt x="3" y="10"/>
                  <a:pt x="2" y="10"/>
                  <a:pt x="2" y="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08" name="Freeform 307"/>
          <p:cNvSpPr>
            <a:spLocks/>
          </p:cNvSpPr>
          <p:nvPr/>
        </p:nvSpPr>
        <p:spPr bwMode="auto">
          <a:xfrm>
            <a:off x="4647885" y="3375192"/>
            <a:ext cx="8248" cy="9086"/>
          </a:xfrm>
          <a:custGeom>
            <a:avLst/>
            <a:gdLst>
              <a:gd name="T0" fmla="*/ 3 w 3"/>
              <a:gd name="T1" fmla="*/ 8 h 3"/>
              <a:gd name="T2" fmla="*/ 8 w 3"/>
              <a:gd name="T3" fmla="*/ 12 h 3"/>
              <a:gd name="T4" fmla="*/ 3 w 3"/>
              <a:gd name="T5" fmla="*/ 8 h 3"/>
              <a:gd name="T6" fmla="*/ 0 60000 65536"/>
              <a:gd name="T7" fmla="*/ 0 60000 65536"/>
              <a:gd name="T8" fmla="*/ 0 60000 65536"/>
              <a:gd name="T9" fmla="*/ 0 w 3"/>
              <a:gd name="T10" fmla="*/ 0 h 3"/>
              <a:gd name="T11" fmla="*/ 3 w 3"/>
              <a:gd name="T12" fmla="*/ 3 h 3"/>
            </a:gdLst>
            <a:ahLst/>
            <a:cxnLst>
              <a:cxn ang="T6">
                <a:pos x="T0" y="T1"/>
              </a:cxn>
              <a:cxn ang="T7">
                <a:pos x="T2" y="T3"/>
              </a:cxn>
              <a:cxn ang="T8">
                <a:pos x="T4" y="T5"/>
              </a:cxn>
            </a:cxnLst>
            <a:rect l="T9" t="T10" r="T11" b="T12"/>
            <a:pathLst>
              <a:path w="3" h="3">
                <a:moveTo>
                  <a:pt x="1" y="2"/>
                </a:moveTo>
                <a:cubicBezTo>
                  <a:pt x="1" y="0"/>
                  <a:pt x="3" y="3"/>
                  <a:pt x="3" y="3"/>
                </a:cubicBezTo>
                <a:cubicBezTo>
                  <a:pt x="1" y="3"/>
                  <a:pt x="0" y="2"/>
                  <a:pt x="1"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09" name="Freeform 308"/>
          <p:cNvSpPr>
            <a:spLocks/>
          </p:cNvSpPr>
          <p:nvPr/>
        </p:nvSpPr>
        <p:spPr bwMode="auto">
          <a:xfrm>
            <a:off x="4070505" y="3337333"/>
            <a:ext cx="522941" cy="564862"/>
          </a:xfrm>
          <a:custGeom>
            <a:avLst/>
            <a:gdLst>
              <a:gd name="T0" fmla="*/ 0 w 164"/>
              <a:gd name="T1" fmla="*/ 385 h 192"/>
              <a:gd name="T2" fmla="*/ 0 w 164"/>
              <a:gd name="T3" fmla="*/ 400 h 192"/>
              <a:gd name="T4" fmla="*/ 120 w 164"/>
              <a:gd name="T5" fmla="*/ 488 h 192"/>
              <a:gd name="T6" fmla="*/ 289 w 164"/>
              <a:gd name="T7" fmla="*/ 633 h 192"/>
              <a:gd name="T8" fmla="*/ 301 w 164"/>
              <a:gd name="T9" fmla="*/ 653 h 192"/>
              <a:gd name="T10" fmla="*/ 320 w 164"/>
              <a:gd name="T11" fmla="*/ 672 h 192"/>
              <a:gd name="T12" fmla="*/ 341 w 164"/>
              <a:gd name="T13" fmla="*/ 684 h 192"/>
              <a:gd name="T14" fmla="*/ 353 w 164"/>
              <a:gd name="T15" fmla="*/ 709 h 192"/>
              <a:gd name="T16" fmla="*/ 384 w 164"/>
              <a:gd name="T17" fmla="*/ 709 h 192"/>
              <a:gd name="T18" fmla="*/ 485 w 164"/>
              <a:gd name="T19" fmla="*/ 645 h 192"/>
              <a:gd name="T20" fmla="*/ 617 w 164"/>
              <a:gd name="T21" fmla="*/ 548 h 192"/>
              <a:gd name="T22" fmla="*/ 593 w 164"/>
              <a:gd name="T23" fmla="*/ 513 h 192"/>
              <a:gd name="T24" fmla="*/ 557 w 164"/>
              <a:gd name="T25" fmla="*/ 501 h 192"/>
              <a:gd name="T26" fmla="*/ 545 w 164"/>
              <a:gd name="T27" fmla="*/ 460 h 192"/>
              <a:gd name="T28" fmla="*/ 553 w 164"/>
              <a:gd name="T29" fmla="*/ 412 h 192"/>
              <a:gd name="T30" fmla="*/ 553 w 164"/>
              <a:gd name="T31" fmla="*/ 369 h 192"/>
              <a:gd name="T32" fmla="*/ 541 w 164"/>
              <a:gd name="T33" fmla="*/ 284 h 192"/>
              <a:gd name="T34" fmla="*/ 500 w 164"/>
              <a:gd name="T35" fmla="*/ 185 h 192"/>
              <a:gd name="T36" fmla="*/ 477 w 164"/>
              <a:gd name="T37" fmla="*/ 136 h 192"/>
              <a:gd name="T38" fmla="*/ 500 w 164"/>
              <a:gd name="T39" fmla="*/ 105 h 192"/>
              <a:gd name="T40" fmla="*/ 508 w 164"/>
              <a:gd name="T41" fmla="*/ 68 h 192"/>
              <a:gd name="T42" fmla="*/ 500 w 164"/>
              <a:gd name="T43" fmla="*/ 37 h 192"/>
              <a:gd name="T44" fmla="*/ 512 w 164"/>
              <a:gd name="T45" fmla="*/ 16 h 192"/>
              <a:gd name="T46" fmla="*/ 496 w 164"/>
              <a:gd name="T47" fmla="*/ 19 h 192"/>
              <a:gd name="T48" fmla="*/ 477 w 164"/>
              <a:gd name="T49" fmla="*/ 8 h 192"/>
              <a:gd name="T50" fmla="*/ 461 w 164"/>
              <a:gd name="T51" fmla="*/ 16 h 192"/>
              <a:gd name="T52" fmla="*/ 432 w 164"/>
              <a:gd name="T53" fmla="*/ 19 h 192"/>
              <a:gd name="T54" fmla="*/ 409 w 164"/>
              <a:gd name="T55" fmla="*/ 27 h 192"/>
              <a:gd name="T56" fmla="*/ 368 w 164"/>
              <a:gd name="T57" fmla="*/ 19 h 192"/>
              <a:gd name="T58" fmla="*/ 341 w 164"/>
              <a:gd name="T59" fmla="*/ 27 h 192"/>
              <a:gd name="T60" fmla="*/ 312 w 164"/>
              <a:gd name="T61" fmla="*/ 31 h 192"/>
              <a:gd name="T62" fmla="*/ 264 w 164"/>
              <a:gd name="T63" fmla="*/ 52 h 192"/>
              <a:gd name="T64" fmla="*/ 244 w 164"/>
              <a:gd name="T65" fmla="*/ 60 h 192"/>
              <a:gd name="T66" fmla="*/ 221 w 164"/>
              <a:gd name="T67" fmla="*/ 72 h 192"/>
              <a:gd name="T68" fmla="*/ 192 w 164"/>
              <a:gd name="T69" fmla="*/ 91 h 192"/>
              <a:gd name="T70" fmla="*/ 221 w 164"/>
              <a:gd name="T71" fmla="*/ 188 h 192"/>
              <a:gd name="T72" fmla="*/ 221 w 164"/>
              <a:gd name="T73" fmla="*/ 208 h 192"/>
              <a:gd name="T74" fmla="*/ 169 w 164"/>
              <a:gd name="T75" fmla="*/ 220 h 192"/>
              <a:gd name="T76" fmla="*/ 143 w 164"/>
              <a:gd name="T77" fmla="*/ 237 h 192"/>
              <a:gd name="T78" fmla="*/ 136 w 164"/>
              <a:gd name="T79" fmla="*/ 264 h 192"/>
              <a:gd name="T80" fmla="*/ 101 w 164"/>
              <a:gd name="T81" fmla="*/ 291 h 192"/>
              <a:gd name="T82" fmla="*/ 27 w 164"/>
              <a:gd name="T83" fmla="*/ 324 h 192"/>
              <a:gd name="T84" fmla="*/ 0 w 164"/>
              <a:gd name="T85" fmla="*/ 344 h 192"/>
              <a:gd name="T86" fmla="*/ 0 w 164"/>
              <a:gd name="T87" fmla="*/ 385 h 19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4"/>
              <a:gd name="T133" fmla="*/ 0 h 192"/>
              <a:gd name="T134" fmla="*/ 164 w 164"/>
              <a:gd name="T135" fmla="*/ 192 h 19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4" h="192">
                <a:moveTo>
                  <a:pt x="0" y="102"/>
                </a:moveTo>
                <a:cubicBezTo>
                  <a:pt x="0" y="106"/>
                  <a:pt x="0" y="106"/>
                  <a:pt x="0" y="106"/>
                </a:cubicBezTo>
                <a:cubicBezTo>
                  <a:pt x="32" y="129"/>
                  <a:pt x="32" y="129"/>
                  <a:pt x="32" y="129"/>
                </a:cubicBezTo>
                <a:cubicBezTo>
                  <a:pt x="32" y="129"/>
                  <a:pt x="76" y="167"/>
                  <a:pt x="77" y="168"/>
                </a:cubicBezTo>
                <a:cubicBezTo>
                  <a:pt x="80" y="171"/>
                  <a:pt x="77" y="171"/>
                  <a:pt x="80" y="173"/>
                </a:cubicBezTo>
                <a:cubicBezTo>
                  <a:pt x="83" y="175"/>
                  <a:pt x="82" y="179"/>
                  <a:pt x="85" y="178"/>
                </a:cubicBezTo>
                <a:cubicBezTo>
                  <a:pt x="89" y="178"/>
                  <a:pt x="86" y="181"/>
                  <a:pt x="91" y="181"/>
                </a:cubicBezTo>
                <a:cubicBezTo>
                  <a:pt x="95" y="181"/>
                  <a:pt x="95" y="185"/>
                  <a:pt x="94" y="188"/>
                </a:cubicBezTo>
                <a:cubicBezTo>
                  <a:pt x="92" y="190"/>
                  <a:pt x="94" y="192"/>
                  <a:pt x="102" y="188"/>
                </a:cubicBezTo>
                <a:cubicBezTo>
                  <a:pt x="123" y="188"/>
                  <a:pt x="120" y="178"/>
                  <a:pt x="129" y="171"/>
                </a:cubicBezTo>
                <a:cubicBezTo>
                  <a:pt x="138" y="164"/>
                  <a:pt x="159" y="148"/>
                  <a:pt x="164" y="145"/>
                </a:cubicBezTo>
                <a:cubicBezTo>
                  <a:pt x="161" y="139"/>
                  <a:pt x="162" y="139"/>
                  <a:pt x="158" y="136"/>
                </a:cubicBezTo>
                <a:cubicBezTo>
                  <a:pt x="152" y="133"/>
                  <a:pt x="152" y="137"/>
                  <a:pt x="148" y="133"/>
                </a:cubicBezTo>
                <a:cubicBezTo>
                  <a:pt x="147" y="128"/>
                  <a:pt x="150" y="129"/>
                  <a:pt x="145" y="122"/>
                </a:cubicBezTo>
                <a:cubicBezTo>
                  <a:pt x="139" y="114"/>
                  <a:pt x="148" y="117"/>
                  <a:pt x="147" y="109"/>
                </a:cubicBezTo>
                <a:cubicBezTo>
                  <a:pt x="145" y="105"/>
                  <a:pt x="148" y="103"/>
                  <a:pt x="147" y="98"/>
                </a:cubicBezTo>
                <a:cubicBezTo>
                  <a:pt x="145" y="92"/>
                  <a:pt x="148" y="89"/>
                  <a:pt x="144" y="75"/>
                </a:cubicBezTo>
                <a:cubicBezTo>
                  <a:pt x="141" y="47"/>
                  <a:pt x="136" y="58"/>
                  <a:pt x="133" y="49"/>
                </a:cubicBezTo>
                <a:cubicBezTo>
                  <a:pt x="133" y="46"/>
                  <a:pt x="127" y="39"/>
                  <a:pt x="127" y="36"/>
                </a:cubicBezTo>
                <a:cubicBezTo>
                  <a:pt x="129" y="33"/>
                  <a:pt x="133" y="30"/>
                  <a:pt x="133" y="28"/>
                </a:cubicBezTo>
                <a:cubicBezTo>
                  <a:pt x="133" y="22"/>
                  <a:pt x="136" y="25"/>
                  <a:pt x="135" y="18"/>
                </a:cubicBezTo>
                <a:cubicBezTo>
                  <a:pt x="133" y="13"/>
                  <a:pt x="135" y="10"/>
                  <a:pt x="133" y="10"/>
                </a:cubicBezTo>
                <a:cubicBezTo>
                  <a:pt x="132" y="8"/>
                  <a:pt x="136" y="7"/>
                  <a:pt x="136" y="4"/>
                </a:cubicBezTo>
                <a:cubicBezTo>
                  <a:pt x="135" y="4"/>
                  <a:pt x="133" y="4"/>
                  <a:pt x="132" y="5"/>
                </a:cubicBezTo>
                <a:cubicBezTo>
                  <a:pt x="130" y="7"/>
                  <a:pt x="130" y="4"/>
                  <a:pt x="127" y="2"/>
                </a:cubicBezTo>
                <a:cubicBezTo>
                  <a:pt x="124" y="0"/>
                  <a:pt x="126" y="5"/>
                  <a:pt x="123" y="4"/>
                </a:cubicBezTo>
                <a:cubicBezTo>
                  <a:pt x="118" y="2"/>
                  <a:pt x="120" y="4"/>
                  <a:pt x="115" y="5"/>
                </a:cubicBezTo>
                <a:cubicBezTo>
                  <a:pt x="111" y="5"/>
                  <a:pt x="112" y="8"/>
                  <a:pt x="109" y="7"/>
                </a:cubicBezTo>
                <a:cubicBezTo>
                  <a:pt x="108" y="4"/>
                  <a:pt x="102" y="4"/>
                  <a:pt x="98" y="5"/>
                </a:cubicBezTo>
                <a:cubicBezTo>
                  <a:pt x="94" y="7"/>
                  <a:pt x="92" y="4"/>
                  <a:pt x="91" y="7"/>
                </a:cubicBezTo>
                <a:cubicBezTo>
                  <a:pt x="89" y="8"/>
                  <a:pt x="88" y="8"/>
                  <a:pt x="83" y="8"/>
                </a:cubicBezTo>
                <a:cubicBezTo>
                  <a:pt x="77" y="8"/>
                  <a:pt x="70" y="11"/>
                  <a:pt x="70" y="14"/>
                </a:cubicBezTo>
                <a:cubicBezTo>
                  <a:pt x="68" y="19"/>
                  <a:pt x="67" y="14"/>
                  <a:pt x="65" y="16"/>
                </a:cubicBezTo>
                <a:cubicBezTo>
                  <a:pt x="62" y="19"/>
                  <a:pt x="62" y="14"/>
                  <a:pt x="59" y="19"/>
                </a:cubicBezTo>
                <a:cubicBezTo>
                  <a:pt x="58" y="21"/>
                  <a:pt x="54" y="25"/>
                  <a:pt x="51" y="24"/>
                </a:cubicBezTo>
                <a:cubicBezTo>
                  <a:pt x="58" y="27"/>
                  <a:pt x="53" y="47"/>
                  <a:pt x="59" y="50"/>
                </a:cubicBezTo>
                <a:cubicBezTo>
                  <a:pt x="62" y="52"/>
                  <a:pt x="59" y="52"/>
                  <a:pt x="59" y="55"/>
                </a:cubicBezTo>
                <a:cubicBezTo>
                  <a:pt x="59" y="58"/>
                  <a:pt x="48" y="53"/>
                  <a:pt x="45" y="58"/>
                </a:cubicBezTo>
                <a:cubicBezTo>
                  <a:pt x="42" y="61"/>
                  <a:pt x="36" y="58"/>
                  <a:pt x="38" y="63"/>
                </a:cubicBezTo>
                <a:cubicBezTo>
                  <a:pt x="41" y="67"/>
                  <a:pt x="42" y="67"/>
                  <a:pt x="36" y="70"/>
                </a:cubicBezTo>
                <a:cubicBezTo>
                  <a:pt x="30" y="72"/>
                  <a:pt x="30" y="72"/>
                  <a:pt x="27" y="77"/>
                </a:cubicBezTo>
                <a:cubicBezTo>
                  <a:pt x="27" y="78"/>
                  <a:pt x="9" y="83"/>
                  <a:pt x="7" y="86"/>
                </a:cubicBezTo>
                <a:cubicBezTo>
                  <a:pt x="0" y="91"/>
                  <a:pt x="0" y="91"/>
                  <a:pt x="0" y="91"/>
                </a:cubicBezTo>
                <a:cubicBezTo>
                  <a:pt x="0" y="102"/>
                  <a:pt x="0" y="102"/>
                  <a:pt x="0" y="102"/>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10" name="Freeform 309"/>
          <p:cNvSpPr>
            <a:spLocks/>
          </p:cNvSpPr>
          <p:nvPr/>
        </p:nvSpPr>
        <p:spPr bwMode="auto">
          <a:xfrm>
            <a:off x="4474671" y="3334304"/>
            <a:ext cx="113826" cy="224128"/>
          </a:xfrm>
          <a:custGeom>
            <a:avLst/>
            <a:gdLst>
              <a:gd name="T0" fmla="*/ 33 w 35"/>
              <a:gd name="T1" fmla="*/ 19 h 76"/>
              <a:gd name="T2" fmla="*/ 23 w 35"/>
              <a:gd name="T3" fmla="*/ 41 h 76"/>
              <a:gd name="T4" fmla="*/ 31 w 35"/>
              <a:gd name="T5" fmla="*/ 72 h 76"/>
              <a:gd name="T6" fmla="*/ 23 w 35"/>
              <a:gd name="T7" fmla="*/ 113 h 76"/>
              <a:gd name="T8" fmla="*/ 0 w 35"/>
              <a:gd name="T9" fmla="*/ 140 h 76"/>
              <a:gd name="T10" fmla="*/ 23 w 35"/>
              <a:gd name="T11" fmla="*/ 189 h 76"/>
              <a:gd name="T12" fmla="*/ 64 w 35"/>
              <a:gd name="T13" fmla="*/ 288 h 76"/>
              <a:gd name="T14" fmla="*/ 87 w 35"/>
              <a:gd name="T15" fmla="*/ 232 h 76"/>
              <a:gd name="T16" fmla="*/ 120 w 35"/>
              <a:gd name="T17" fmla="*/ 204 h 76"/>
              <a:gd name="T18" fmla="*/ 128 w 35"/>
              <a:gd name="T19" fmla="*/ 179 h 76"/>
              <a:gd name="T20" fmla="*/ 109 w 35"/>
              <a:gd name="T21" fmla="*/ 160 h 76"/>
              <a:gd name="T22" fmla="*/ 105 w 35"/>
              <a:gd name="T23" fmla="*/ 152 h 76"/>
              <a:gd name="T24" fmla="*/ 80 w 35"/>
              <a:gd name="T25" fmla="*/ 136 h 76"/>
              <a:gd name="T26" fmla="*/ 109 w 35"/>
              <a:gd name="T27" fmla="*/ 88 h 76"/>
              <a:gd name="T28" fmla="*/ 99 w 35"/>
              <a:gd name="T29" fmla="*/ 64 h 76"/>
              <a:gd name="T30" fmla="*/ 95 w 35"/>
              <a:gd name="T31" fmla="*/ 41 h 76"/>
              <a:gd name="T32" fmla="*/ 109 w 35"/>
              <a:gd name="T33" fmla="*/ 19 h 76"/>
              <a:gd name="T34" fmla="*/ 87 w 35"/>
              <a:gd name="T35" fmla="*/ 31 h 76"/>
              <a:gd name="T36" fmla="*/ 76 w 35"/>
              <a:gd name="T37" fmla="*/ 8 h 76"/>
              <a:gd name="T38" fmla="*/ 41 w 35"/>
              <a:gd name="T39" fmla="*/ 19 h 76"/>
              <a:gd name="T40" fmla="*/ 33 w 35"/>
              <a:gd name="T41" fmla="*/ 19 h 7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5"/>
              <a:gd name="T64" fmla="*/ 0 h 76"/>
              <a:gd name="T65" fmla="*/ 35 w 35"/>
              <a:gd name="T66" fmla="*/ 76 h 7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5" h="76">
                <a:moveTo>
                  <a:pt x="9" y="5"/>
                </a:moveTo>
                <a:cubicBezTo>
                  <a:pt x="9" y="8"/>
                  <a:pt x="5" y="9"/>
                  <a:pt x="6" y="11"/>
                </a:cubicBezTo>
                <a:cubicBezTo>
                  <a:pt x="8" y="11"/>
                  <a:pt x="6" y="14"/>
                  <a:pt x="8" y="19"/>
                </a:cubicBezTo>
                <a:cubicBezTo>
                  <a:pt x="9" y="26"/>
                  <a:pt x="6" y="23"/>
                  <a:pt x="6" y="30"/>
                </a:cubicBezTo>
                <a:cubicBezTo>
                  <a:pt x="6" y="31"/>
                  <a:pt x="2" y="34"/>
                  <a:pt x="0" y="37"/>
                </a:cubicBezTo>
                <a:cubicBezTo>
                  <a:pt x="0" y="40"/>
                  <a:pt x="6" y="47"/>
                  <a:pt x="6" y="50"/>
                </a:cubicBezTo>
                <a:cubicBezTo>
                  <a:pt x="9" y="59"/>
                  <a:pt x="14" y="48"/>
                  <a:pt x="17" y="76"/>
                </a:cubicBezTo>
                <a:cubicBezTo>
                  <a:pt x="28" y="70"/>
                  <a:pt x="18" y="65"/>
                  <a:pt x="23" y="61"/>
                </a:cubicBezTo>
                <a:cubicBezTo>
                  <a:pt x="28" y="57"/>
                  <a:pt x="29" y="56"/>
                  <a:pt x="32" y="54"/>
                </a:cubicBezTo>
                <a:cubicBezTo>
                  <a:pt x="35" y="53"/>
                  <a:pt x="31" y="51"/>
                  <a:pt x="34" y="47"/>
                </a:cubicBezTo>
                <a:cubicBezTo>
                  <a:pt x="31" y="45"/>
                  <a:pt x="31" y="45"/>
                  <a:pt x="29" y="42"/>
                </a:cubicBezTo>
                <a:cubicBezTo>
                  <a:pt x="29" y="39"/>
                  <a:pt x="28" y="42"/>
                  <a:pt x="28" y="40"/>
                </a:cubicBezTo>
                <a:cubicBezTo>
                  <a:pt x="26" y="40"/>
                  <a:pt x="21" y="40"/>
                  <a:pt x="21" y="36"/>
                </a:cubicBezTo>
                <a:cubicBezTo>
                  <a:pt x="20" y="33"/>
                  <a:pt x="32" y="26"/>
                  <a:pt x="29" y="23"/>
                </a:cubicBezTo>
                <a:cubicBezTo>
                  <a:pt x="28" y="20"/>
                  <a:pt x="31" y="20"/>
                  <a:pt x="26" y="17"/>
                </a:cubicBezTo>
                <a:cubicBezTo>
                  <a:pt x="23" y="16"/>
                  <a:pt x="23" y="12"/>
                  <a:pt x="25" y="11"/>
                </a:cubicBezTo>
                <a:cubicBezTo>
                  <a:pt x="28" y="9"/>
                  <a:pt x="31" y="6"/>
                  <a:pt x="29" y="5"/>
                </a:cubicBezTo>
                <a:cubicBezTo>
                  <a:pt x="28" y="2"/>
                  <a:pt x="25" y="8"/>
                  <a:pt x="23" y="8"/>
                </a:cubicBezTo>
                <a:cubicBezTo>
                  <a:pt x="21" y="6"/>
                  <a:pt x="25" y="3"/>
                  <a:pt x="20" y="2"/>
                </a:cubicBezTo>
                <a:cubicBezTo>
                  <a:pt x="14" y="0"/>
                  <a:pt x="12" y="5"/>
                  <a:pt x="11" y="5"/>
                </a:cubicBezTo>
                <a:cubicBezTo>
                  <a:pt x="11" y="5"/>
                  <a:pt x="11" y="5"/>
                  <a:pt x="9"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11" name="Freeform 310"/>
          <p:cNvSpPr>
            <a:spLocks/>
          </p:cNvSpPr>
          <p:nvPr/>
        </p:nvSpPr>
        <p:spPr bwMode="auto">
          <a:xfrm>
            <a:off x="4910180" y="3511486"/>
            <a:ext cx="291989" cy="313476"/>
          </a:xfrm>
          <a:custGeom>
            <a:avLst/>
            <a:gdLst>
              <a:gd name="T0" fmla="*/ 308 w 91"/>
              <a:gd name="T1" fmla="*/ 89 h 107"/>
              <a:gd name="T2" fmla="*/ 288 w 91"/>
              <a:gd name="T3" fmla="*/ 153 h 107"/>
              <a:gd name="T4" fmla="*/ 261 w 91"/>
              <a:gd name="T5" fmla="*/ 135 h 107"/>
              <a:gd name="T6" fmla="*/ 251 w 91"/>
              <a:gd name="T7" fmla="*/ 101 h 107"/>
              <a:gd name="T8" fmla="*/ 240 w 91"/>
              <a:gd name="T9" fmla="*/ 72 h 107"/>
              <a:gd name="T10" fmla="*/ 240 w 91"/>
              <a:gd name="T11" fmla="*/ 101 h 107"/>
              <a:gd name="T12" fmla="*/ 265 w 91"/>
              <a:gd name="T13" fmla="*/ 164 h 107"/>
              <a:gd name="T14" fmla="*/ 277 w 91"/>
              <a:gd name="T15" fmla="*/ 195 h 107"/>
              <a:gd name="T16" fmla="*/ 311 w 91"/>
              <a:gd name="T17" fmla="*/ 277 h 107"/>
              <a:gd name="T18" fmla="*/ 329 w 91"/>
              <a:gd name="T19" fmla="*/ 308 h 107"/>
              <a:gd name="T20" fmla="*/ 329 w 91"/>
              <a:gd name="T21" fmla="*/ 340 h 107"/>
              <a:gd name="T22" fmla="*/ 308 w 91"/>
              <a:gd name="T23" fmla="*/ 360 h 107"/>
              <a:gd name="T24" fmla="*/ 284 w 91"/>
              <a:gd name="T25" fmla="*/ 381 h 107"/>
              <a:gd name="T26" fmla="*/ 255 w 91"/>
              <a:gd name="T27" fmla="*/ 381 h 107"/>
              <a:gd name="T28" fmla="*/ 201 w 91"/>
              <a:gd name="T29" fmla="*/ 381 h 107"/>
              <a:gd name="T30" fmla="*/ 201 w 91"/>
              <a:gd name="T31" fmla="*/ 373 h 107"/>
              <a:gd name="T32" fmla="*/ 199 w 91"/>
              <a:gd name="T33" fmla="*/ 381 h 107"/>
              <a:gd name="T34" fmla="*/ 15 w 91"/>
              <a:gd name="T35" fmla="*/ 381 h 107"/>
              <a:gd name="T36" fmla="*/ 15 w 91"/>
              <a:gd name="T37" fmla="*/ 93 h 107"/>
              <a:gd name="T38" fmla="*/ 12 w 91"/>
              <a:gd name="T39" fmla="*/ 52 h 107"/>
              <a:gd name="T40" fmla="*/ 15 w 91"/>
              <a:gd name="T41" fmla="*/ 12 h 107"/>
              <a:gd name="T42" fmla="*/ 60 w 91"/>
              <a:gd name="T43" fmla="*/ 12 h 107"/>
              <a:gd name="T44" fmla="*/ 89 w 91"/>
              <a:gd name="T45" fmla="*/ 23 h 107"/>
              <a:gd name="T46" fmla="*/ 112 w 91"/>
              <a:gd name="T47" fmla="*/ 29 h 107"/>
              <a:gd name="T48" fmla="*/ 145 w 91"/>
              <a:gd name="T49" fmla="*/ 33 h 107"/>
              <a:gd name="T50" fmla="*/ 168 w 91"/>
              <a:gd name="T51" fmla="*/ 19 h 107"/>
              <a:gd name="T52" fmla="*/ 188 w 91"/>
              <a:gd name="T53" fmla="*/ 8 h 107"/>
              <a:gd name="T54" fmla="*/ 209 w 91"/>
              <a:gd name="T55" fmla="*/ 12 h 107"/>
              <a:gd name="T56" fmla="*/ 220 w 91"/>
              <a:gd name="T57" fmla="*/ 12 h 107"/>
              <a:gd name="T58" fmla="*/ 228 w 91"/>
              <a:gd name="T59" fmla="*/ 19 h 107"/>
              <a:gd name="T60" fmla="*/ 213 w 91"/>
              <a:gd name="T61" fmla="*/ 12 h 107"/>
              <a:gd name="T62" fmla="*/ 213 w 91"/>
              <a:gd name="T63" fmla="*/ 19 h 107"/>
              <a:gd name="T64" fmla="*/ 220 w 91"/>
              <a:gd name="T65" fmla="*/ 23 h 107"/>
              <a:gd name="T66" fmla="*/ 228 w 91"/>
              <a:gd name="T67" fmla="*/ 23 h 107"/>
              <a:gd name="T68" fmla="*/ 232 w 91"/>
              <a:gd name="T69" fmla="*/ 23 h 107"/>
              <a:gd name="T70" fmla="*/ 255 w 91"/>
              <a:gd name="T71" fmla="*/ 23 h 107"/>
              <a:gd name="T72" fmla="*/ 284 w 91"/>
              <a:gd name="T73" fmla="*/ 19 h 107"/>
              <a:gd name="T74" fmla="*/ 288 w 91"/>
              <a:gd name="T75" fmla="*/ 23 h 107"/>
              <a:gd name="T76" fmla="*/ 308 w 91"/>
              <a:gd name="T77" fmla="*/ 89 h 10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91"/>
              <a:gd name="T118" fmla="*/ 0 h 107"/>
              <a:gd name="T119" fmla="*/ 91 w 91"/>
              <a:gd name="T120" fmla="*/ 107 h 10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91" h="107">
                <a:moveTo>
                  <a:pt x="82" y="24"/>
                </a:moveTo>
                <a:cubicBezTo>
                  <a:pt x="77" y="38"/>
                  <a:pt x="79" y="38"/>
                  <a:pt x="77" y="41"/>
                </a:cubicBezTo>
                <a:cubicBezTo>
                  <a:pt x="76" y="44"/>
                  <a:pt x="74" y="41"/>
                  <a:pt x="70" y="36"/>
                </a:cubicBezTo>
                <a:cubicBezTo>
                  <a:pt x="67" y="33"/>
                  <a:pt x="70" y="30"/>
                  <a:pt x="67" y="27"/>
                </a:cubicBezTo>
                <a:cubicBezTo>
                  <a:pt x="62" y="22"/>
                  <a:pt x="65" y="20"/>
                  <a:pt x="64" y="19"/>
                </a:cubicBezTo>
                <a:cubicBezTo>
                  <a:pt x="59" y="25"/>
                  <a:pt x="64" y="22"/>
                  <a:pt x="64" y="27"/>
                </a:cubicBezTo>
                <a:cubicBezTo>
                  <a:pt x="64" y="33"/>
                  <a:pt x="71" y="39"/>
                  <a:pt x="71" y="44"/>
                </a:cubicBezTo>
                <a:cubicBezTo>
                  <a:pt x="71" y="47"/>
                  <a:pt x="74" y="49"/>
                  <a:pt x="74" y="52"/>
                </a:cubicBezTo>
                <a:cubicBezTo>
                  <a:pt x="73" y="56"/>
                  <a:pt x="79" y="63"/>
                  <a:pt x="83" y="74"/>
                </a:cubicBezTo>
                <a:cubicBezTo>
                  <a:pt x="86" y="82"/>
                  <a:pt x="91" y="82"/>
                  <a:pt x="88" y="82"/>
                </a:cubicBezTo>
                <a:cubicBezTo>
                  <a:pt x="85" y="82"/>
                  <a:pt x="86" y="88"/>
                  <a:pt x="88" y="91"/>
                </a:cubicBezTo>
                <a:cubicBezTo>
                  <a:pt x="85" y="96"/>
                  <a:pt x="83" y="91"/>
                  <a:pt x="82" y="96"/>
                </a:cubicBezTo>
                <a:cubicBezTo>
                  <a:pt x="80" y="100"/>
                  <a:pt x="77" y="99"/>
                  <a:pt x="76" y="102"/>
                </a:cubicBezTo>
                <a:cubicBezTo>
                  <a:pt x="74" y="105"/>
                  <a:pt x="71" y="107"/>
                  <a:pt x="68" y="102"/>
                </a:cubicBezTo>
                <a:cubicBezTo>
                  <a:pt x="54" y="102"/>
                  <a:pt x="54" y="102"/>
                  <a:pt x="54" y="102"/>
                </a:cubicBezTo>
                <a:cubicBezTo>
                  <a:pt x="54" y="100"/>
                  <a:pt x="54" y="100"/>
                  <a:pt x="54" y="100"/>
                </a:cubicBezTo>
                <a:cubicBezTo>
                  <a:pt x="53" y="102"/>
                  <a:pt x="53" y="102"/>
                  <a:pt x="53" y="102"/>
                </a:cubicBezTo>
                <a:cubicBezTo>
                  <a:pt x="4" y="102"/>
                  <a:pt x="4" y="102"/>
                  <a:pt x="4" y="102"/>
                </a:cubicBezTo>
                <a:cubicBezTo>
                  <a:pt x="4" y="25"/>
                  <a:pt x="4" y="25"/>
                  <a:pt x="4" y="25"/>
                </a:cubicBezTo>
                <a:cubicBezTo>
                  <a:pt x="4" y="22"/>
                  <a:pt x="0" y="20"/>
                  <a:pt x="3" y="14"/>
                </a:cubicBezTo>
                <a:cubicBezTo>
                  <a:pt x="6" y="9"/>
                  <a:pt x="1" y="6"/>
                  <a:pt x="4" y="3"/>
                </a:cubicBezTo>
                <a:cubicBezTo>
                  <a:pt x="6" y="3"/>
                  <a:pt x="7" y="0"/>
                  <a:pt x="16" y="3"/>
                </a:cubicBezTo>
                <a:cubicBezTo>
                  <a:pt x="27" y="5"/>
                  <a:pt x="22" y="6"/>
                  <a:pt x="24" y="6"/>
                </a:cubicBezTo>
                <a:cubicBezTo>
                  <a:pt x="27" y="5"/>
                  <a:pt x="27" y="8"/>
                  <a:pt x="30" y="8"/>
                </a:cubicBezTo>
                <a:cubicBezTo>
                  <a:pt x="32" y="6"/>
                  <a:pt x="36" y="13"/>
                  <a:pt x="39" y="9"/>
                </a:cubicBezTo>
                <a:cubicBezTo>
                  <a:pt x="45" y="3"/>
                  <a:pt x="44" y="6"/>
                  <a:pt x="45" y="5"/>
                </a:cubicBezTo>
                <a:cubicBezTo>
                  <a:pt x="47" y="2"/>
                  <a:pt x="47" y="3"/>
                  <a:pt x="50" y="2"/>
                </a:cubicBezTo>
                <a:cubicBezTo>
                  <a:pt x="53" y="0"/>
                  <a:pt x="54" y="5"/>
                  <a:pt x="56" y="3"/>
                </a:cubicBezTo>
                <a:cubicBezTo>
                  <a:pt x="57" y="2"/>
                  <a:pt x="57" y="2"/>
                  <a:pt x="59" y="3"/>
                </a:cubicBezTo>
                <a:cubicBezTo>
                  <a:pt x="61" y="5"/>
                  <a:pt x="61" y="5"/>
                  <a:pt x="61" y="5"/>
                </a:cubicBezTo>
                <a:cubicBezTo>
                  <a:pt x="59" y="5"/>
                  <a:pt x="57" y="3"/>
                  <a:pt x="57" y="3"/>
                </a:cubicBezTo>
                <a:cubicBezTo>
                  <a:pt x="57" y="5"/>
                  <a:pt x="56" y="5"/>
                  <a:pt x="57" y="5"/>
                </a:cubicBezTo>
                <a:cubicBezTo>
                  <a:pt x="57" y="6"/>
                  <a:pt x="59" y="5"/>
                  <a:pt x="59" y="6"/>
                </a:cubicBezTo>
                <a:cubicBezTo>
                  <a:pt x="61" y="8"/>
                  <a:pt x="62" y="6"/>
                  <a:pt x="61" y="6"/>
                </a:cubicBezTo>
                <a:cubicBezTo>
                  <a:pt x="61" y="5"/>
                  <a:pt x="61" y="5"/>
                  <a:pt x="62" y="6"/>
                </a:cubicBezTo>
                <a:cubicBezTo>
                  <a:pt x="65" y="9"/>
                  <a:pt x="67" y="5"/>
                  <a:pt x="68" y="6"/>
                </a:cubicBezTo>
                <a:cubicBezTo>
                  <a:pt x="70" y="8"/>
                  <a:pt x="68" y="8"/>
                  <a:pt x="76" y="5"/>
                </a:cubicBezTo>
                <a:cubicBezTo>
                  <a:pt x="76" y="5"/>
                  <a:pt x="76" y="6"/>
                  <a:pt x="77" y="6"/>
                </a:cubicBezTo>
                <a:cubicBezTo>
                  <a:pt x="79" y="11"/>
                  <a:pt x="80" y="17"/>
                  <a:pt x="82" y="2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12" name="Freeform 311"/>
          <p:cNvSpPr>
            <a:spLocks/>
          </p:cNvSpPr>
          <p:nvPr/>
        </p:nvSpPr>
        <p:spPr bwMode="auto">
          <a:xfrm>
            <a:off x="5190621" y="3334304"/>
            <a:ext cx="169914" cy="159009"/>
          </a:xfrm>
          <a:custGeom>
            <a:avLst/>
            <a:gdLst>
              <a:gd name="T0" fmla="*/ 8 w 53"/>
              <a:gd name="T1" fmla="*/ 109 h 54"/>
              <a:gd name="T2" fmla="*/ 19 w 53"/>
              <a:gd name="T3" fmla="*/ 109 h 54"/>
              <a:gd name="T4" fmla="*/ 19 w 53"/>
              <a:gd name="T5" fmla="*/ 109 h 54"/>
              <a:gd name="T6" fmla="*/ 19 w 53"/>
              <a:gd name="T7" fmla="*/ 117 h 54"/>
              <a:gd name="T8" fmla="*/ 31 w 53"/>
              <a:gd name="T9" fmla="*/ 128 h 54"/>
              <a:gd name="T10" fmla="*/ 19 w 53"/>
              <a:gd name="T11" fmla="*/ 140 h 54"/>
              <a:gd name="T12" fmla="*/ 23 w 53"/>
              <a:gd name="T13" fmla="*/ 148 h 54"/>
              <a:gd name="T14" fmla="*/ 12 w 53"/>
              <a:gd name="T15" fmla="*/ 148 h 54"/>
              <a:gd name="T16" fmla="*/ 8 w 53"/>
              <a:gd name="T17" fmla="*/ 152 h 54"/>
              <a:gd name="T18" fmla="*/ 12 w 53"/>
              <a:gd name="T19" fmla="*/ 152 h 54"/>
              <a:gd name="T20" fmla="*/ 0 w 53"/>
              <a:gd name="T21" fmla="*/ 171 h 54"/>
              <a:gd name="T22" fmla="*/ 0 w 53"/>
              <a:gd name="T23" fmla="*/ 171 h 54"/>
              <a:gd name="T24" fmla="*/ 0 w 53"/>
              <a:gd name="T25" fmla="*/ 171 h 54"/>
              <a:gd name="T26" fmla="*/ 0 w 53"/>
              <a:gd name="T27" fmla="*/ 181 h 54"/>
              <a:gd name="T28" fmla="*/ 0 w 53"/>
              <a:gd name="T29" fmla="*/ 185 h 54"/>
              <a:gd name="T30" fmla="*/ 8 w 53"/>
              <a:gd name="T31" fmla="*/ 185 h 54"/>
              <a:gd name="T32" fmla="*/ 12 w 53"/>
              <a:gd name="T33" fmla="*/ 196 h 54"/>
              <a:gd name="T34" fmla="*/ 33 w 53"/>
              <a:gd name="T35" fmla="*/ 204 h 54"/>
              <a:gd name="T36" fmla="*/ 68 w 53"/>
              <a:gd name="T37" fmla="*/ 181 h 54"/>
              <a:gd name="T38" fmla="*/ 91 w 53"/>
              <a:gd name="T39" fmla="*/ 163 h 54"/>
              <a:gd name="T40" fmla="*/ 132 w 53"/>
              <a:gd name="T41" fmla="*/ 140 h 54"/>
              <a:gd name="T42" fmla="*/ 163 w 53"/>
              <a:gd name="T43" fmla="*/ 121 h 54"/>
              <a:gd name="T44" fmla="*/ 167 w 53"/>
              <a:gd name="T45" fmla="*/ 105 h 54"/>
              <a:gd name="T46" fmla="*/ 167 w 53"/>
              <a:gd name="T47" fmla="*/ 105 h 54"/>
              <a:gd name="T48" fmla="*/ 167 w 53"/>
              <a:gd name="T49" fmla="*/ 99 h 54"/>
              <a:gd name="T50" fmla="*/ 167 w 53"/>
              <a:gd name="T51" fmla="*/ 88 h 54"/>
              <a:gd name="T52" fmla="*/ 173 w 53"/>
              <a:gd name="T53" fmla="*/ 64 h 54"/>
              <a:gd name="T54" fmla="*/ 167 w 53"/>
              <a:gd name="T55" fmla="*/ 41 h 54"/>
              <a:gd name="T56" fmla="*/ 185 w 53"/>
              <a:gd name="T57" fmla="*/ 35 h 54"/>
              <a:gd name="T58" fmla="*/ 200 w 53"/>
              <a:gd name="T59" fmla="*/ 12 h 54"/>
              <a:gd name="T60" fmla="*/ 200 w 53"/>
              <a:gd name="T61" fmla="*/ 8 h 54"/>
              <a:gd name="T62" fmla="*/ 196 w 53"/>
              <a:gd name="T63" fmla="*/ 8 h 54"/>
              <a:gd name="T64" fmla="*/ 177 w 53"/>
              <a:gd name="T65" fmla="*/ 12 h 54"/>
              <a:gd name="T66" fmla="*/ 155 w 53"/>
              <a:gd name="T67" fmla="*/ 12 h 54"/>
              <a:gd name="T68" fmla="*/ 101 w 53"/>
              <a:gd name="T69" fmla="*/ 31 h 54"/>
              <a:gd name="T70" fmla="*/ 80 w 53"/>
              <a:gd name="T71" fmla="*/ 19 h 54"/>
              <a:gd name="T72" fmla="*/ 52 w 53"/>
              <a:gd name="T73" fmla="*/ 31 h 54"/>
              <a:gd name="T74" fmla="*/ 45 w 53"/>
              <a:gd name="T75" fmla="*/ 31 h 54"/>
              <a:gd name="T76" fmla="*/ 31 w 53"/>
              <a:gd name="T77" fmla="*/ 23 h 54"/>
              <a:gd name="T78" fmla="*/ 31 w 53"/>
              <a:gd name="T79" fmla="*/ 41 h 54"/>
              <a:gd name="T80" fmla="*/ 31 w 53"/>
              <a:gd name="T81" fmla="*/ 45 h 54"/>
              <a:gd name="T82" fmla="*/ 23 w 53"/>
              <a:gd name="T83" fmla="*/ 45 h 54"/>
              <a:gd name="T84" fmla="*/ 12 w 53"/>
              <a:gd name="T85" fmla="*/ 64 h 54"/>
              <a:gd name="T86" fmla="*/ 8 w 53"/>
              <a:gd name="T87" fmla="*/ 56 h 54"/>
              <a:gd name="T88" fmla="*/ 8 w 53"/>
              <a:gd name="T89" fmla="*/ 84 h 54"/>
              <a:gd name="T90" fmla="*/ 8 w 53"/>
              <a:gd name="T91" fmla="*/ 109 h 5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3"/>
              <a:gd name="T139" fmla="*/ 0 h 54"/>
              <a:gd name="T140" fmla="*/ 53 w 53"/>
              <a:gd name="T141" fmla="*/ 54 h 5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3" h="54">
                <a:moveTo>
                  <a:pt x="2" y="29"/>
                </a:moveTo>
                <a:cubicBezTo>
                  <a:pt x="3" y="29"/>
                  <a:pt x="3" y="29"/>
                  <a:pt x="5" y="29"/>
                </a:cubicBezTo>
                <a:cubicBezTo>
                  <a:pt x="5" y="29"/>
                  <a:pt x="5" y="29"/>
                  <a:pt x="5" y="29"/>
                </a:cubicBezTo>
                <a:cubicBezTo>
                  <a:pt x="6" y="31"/>
                  <a:pt x="5" y="31"/>
                  <a:pt x="5" y="31"/>
                </a:cubicBezTo>
                <a:cubicBezTo>
                  <a:pt x="6" y="31"/>
                  <a:pt x="8" y="32"/>
                  <a:pt x="8" y="34"/>
                </a:cubicBezTo>
                <a:cubicBezTo>
                  <a:pt x="8" y="36"/>
                  <a:pt x="5" y="36"/>
                  <a:pt x="5" y="37"/>
                </a:cubicBezTo>
                <a:cubicBezTo>
                  <a:pt x="5" y="37"/>
                  <a:pt x="6" y="37"/>
                  <a:pt x="6" y="39"/>
                </a:cubicBezTo>
                <a:cubicBezTo>
                  <a:pt x="3" y="39"/>
                  <a:pt x="3" y="39"/>
                  <a:pt x="3" y="39"/>
                </a:cubicBezTo>
                <a:cubicBezTo>
                  <a:pt x="3" y="39"/>
                  <a:pt x="3" y="39"/>
                  <a:pt x="2" y="40"/>
                </a:cubicBezTo>
                <a:cubicBezTo>
                  <a:pt x="3" y="40"/>
                  <a:pt x="3" y="40"/>
                  <a:pt x="3" y="40"/>
                </a:cubicBezTo>
                <a:cubicBezTo>
                  <a:pt x="3" y="42"/>
                  <a:pt x="0" y="45"/>
                  <a:pt x="0" y="45"/>
                </a:cubicBezTo>
                <a:cubicBezTo>
                  <a:pt x="0" y="45"/>
                  <a:pt x="0" y="45"/>
                  <a:pt x="0" y="45"/>
                </a:cubicBezTo>
                <a:cubicBezTo>
                  <a:pt x="0" y="45"/>
                  <a:pt x="0" y="45"/>
                  <a:pt x="0" y="45"/>
                </a:cubicBezTo>
                <a:cubicBezTo>
                  <a:pt x="0" y="46"/>
                  <a:pt x="0" y="48"/>
                  <a:pt x="0" y="48"/>
                </a:cubicBezTo>
                <a:cubicBezTo>
                  <a:pt x="0" y="49"/>
                  <a:pt x="0" y="49"/>
                  <a:pt x="0" y="49"/>
                </a:cubicBezTo>
                <a:cubicBezTo>
                  <a:pt x="0" y="51"/>
                  <a:pt x="0" y="49"/>
                  <a:pt x="2" y="49"/>
                </a:cubicBezTo>
                <a:cubicBezTo>
                  <a:pt x="3" y="51"/>
                  <a:pt x="3" y="51"/>
                  <a:pt x="3" y="52"/>
                </a:cubicBezTo>
                <a:cubicBezTo>
                  <a:pt x="5" y="52"/>
                  <a:pt x="8" y="54"/>
                  <a:pt x="9" y="54"/>
                </a:cubicBezTo>
                <a:cubicBezTo>
                  <a:pt x="11" y="54"/>
                  <a:pt x="15" y="49"/>
                  <a:pt x="18" y="48"/>
                </a:cubicBezTo>
                <a:cubicBezTo>
                  <a:pt x="20" y="46"/>
                  <a:pt x="23" y="45"/>
                  <a:pt x="24" y="43"/>
                </a:cubicBezTo>
                <a:cubicBezTo>
                  <a:pt x="27" y="40"/>
                  <a:pt x="32" y="39"/>
                  <a:pt x="35" y="37"/>
                </a:cubicBezTo>
                <a:cubicBezTo>
                  <a:pt x="37" y="36"/>
                  <a:pt x="40" y="34"/>
                  <a:pt x="43" y="32"/>
                </a:cubicBezTo>
                <a:cubicBezTo>
                  <a:pt x="43" y="31"/>
                  <a:pt x="44" y="29"/>
                  <a:pt x="44" y="28"/>
                </a:cubicBezTo>
                <a:cubicBezTo>
                  <a:pt x="44" y="28"/>
                  <a:pt x="44" y="28"/>
                  <a:pt x="44" y="28"/>
                </a:cubicBezTo>
                <a:cubicBezTo>
                  <a:pt x="44" y="28"/>
                  <a:pt x="44" y="28"/>
                  <a:pt x="44" y="26"/>
                </a:cubicBezTo>
                <a:cubicBezTo>
                  <a:pt x="44" y="26"/>
                  <a:pt x="44" y="25"/>
                  <a:pt x="44" y="23"/>
                </a:cubicBezTo>
                <a:cubicBezTo>
                  <a:pt x="44" y="22"/>
                  <a:pt x="46" y="19"/>
                  <a:pt x="46" y="17"/>
                </a:cubicBezTo>
                <a:cubicBezTo>
                  <a:pt x="44" y="15"/>
                  <a:pt x="44" y="14"/>
                  <a:pt x="44" y="11"/>
                </a:cubicBezTo>
                <a:cubicBezTo>
                  <a:pt x="46" y="9"/>
                  <a:pt x="47" y="9"/>
                  <a:pt x="49" y="9"/>
                </a:cubicBezTo>
                <a:cubicBezTo>
                  <a:pt x="50" y="8"/>
                  <a:pt x="52" y="5"/>
                  <a:pt x="53" y="3"/>
                </a:cubicBezTo>
                <a:cubicBezTo>
                  <a:pt x="53" y="2"/>
                  <a:pt x="53" y="2"/>
                  <a:pt x="53" y="2"/>
                </a:cubicBezTo>
                <a:cubicBezTo>
                  <a:pt x="53" y="2"/>
                  <a:pt x="52" y="0"/>
                  <a:pt x="52" y="2"/>
                </a:cubicBezTo>
                <a:cubicBezTo>
                  <a:pt x="50" y="3"/>
                  <a:pt x="49" y="3"/>
                  <a:pt x="47" y="3"/>
                </a:cubicBezTo>
                <a:cubicBezTo>
                  <a:pt x="44" y="3"/>
                  <a:pt x="43" y="3"/>
                  <a:pt x="41" y="3"/>
                </a:cubicBezTo>
                <a:cubicBezTo>
                  <a:pt x="37" y="5"/>
                  <a:pt x="34" y="8"/>
                  <a:pt x="27" y="8"/>
                </a:cubicBezTo>
                <a:cubicBezTo>
                  <a:pt x="24" y="8"/>
                  <a:pt x="24" y="6"/>
                  <a:pt x="21" y="5"/>
                </a:cubicBezTo>
                <a:cubicBezTo>
                  <a:pt x="18" y="5"/>
                  <a:pt x="17" y="8"/>
                  <a:pt x="14" y="8"/>
                </a:cubicBezTo>
                <a:cubicBezTo>
                  <a:pt x="12" y="8"/>
                  <a:pt x="12" y="8"/>
                  <a:pt x="12" y="8"/>
                </a:cubicBezTo>
                <a:cubicBezTo>
                  <a:pt x="11" y="8"/>
                  <a:pt x="8" y="6"/>
                  <a:pt x="8" y="6"/>
                </a:cubicBezTo>
                <a:cubicBezTo>
                  <a:pt x="8" y="6"/>
                  <a:pt x="6" y="9"/>
                  <a:pt x="8" y="11"/>
                </a:cubicBezTo>
                <a:cubicBezTo>
                  <a:pt x="8" y="12"/>
                  <a:pt x="8" y="12"/>
                  <a:pt x="8" y="12"/>
                </a:cubicBezTo>
                <a:cubicBezTo>
                  <a:pt x="6" y="12"/>
                  <a:pt x="6" y="12"/>
                  <a:pt x="6" y="12"/>
                </a:cubicBezTo>
                <a:cubicBezTo>
                  <a:pt x="5" y="12"/>
                  <a:pt x="5" y="17"/>
                  <a:pt x="3" y="17"/>
                </a:cubicBezTo>
                <a:cubicBezTo>
                  <a:pt x="3" y="17"/>
                  <a:pt x="3" y="15"/>
                  <a:pt x="2" y="15"/>
                </a:cubicBezTo>
                <a:cubicBezTo>
                  <a:pt x="2" y="17"/>
                  <a:pt x="0" y="19"/>
                  <a:pt x="2" y="22"/>
                </a:cubicBezTo>
                <a:cubicBezTo>
                  <a:pt x="3" y="23"/>
                  <a:pt x="2" y="25"/>
                  <a:pt x="2" y="2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13" name="Freeform 312"/>
          <p:cNvSpPr>
            <a:spLocks/>
          </p:cNvSpPr>
          <p:nvPr/>
        </p:nvSpPr>
        <p:spPr bwMode="auto">
          <a:xfrm>
            <a:off x="5177424" y="3419109"/>
            <a:ext cx="37942" cy="49974"/>
          </a:xfrm>
          <a:custGeom>
            <a:avLst/>
            <a:gdLst>
              <a:gd name="T0" fmla="*/ 19 w 12"/>
              <a:gd name="T1" fmla="*/ 60 h 17"/>
              <a:gd name="T2" fmla="*/ 12 w 12"/>
              <a:gd name="T3" fmla="*/ 60 h 17"/>
              <a:gd name="T4" fmla="*/ 12 w 12"/>
              <a:gd name="T5" fmla="*/ 64 h 17"/>
              <a:gd name="T6" fmla="*/ 0 w 12"/>
              <a:gd name="T7" fmla="*/ 64 h 17"/>
              <a:gd name="T8" fmla="*/ 12 w 12"/>
              <a:gd name="T9" fmla="*/ 41 h 17"/>
              <a:gd name="T10" fmla="*/ 19 w 12"/>
              <a:gd name="T11" fmla="*/ 23 h 17"/>
              <a:gd name="T12" fmla="*/ 23 w 12"/>
              <a:gd name="T13" fmla="*/ 0 h 17"/>
              <a:gd name="T14" fmla="*/ 33 w 12"/>
              <a:gd name="T15" fmla="*/ 0 h 17"/>
              <a:gd name="T16" fmla="*/ 33 w 12"/>
              <a:gd name="T17" fmla="*/ 0 h 17"/>
              <a:gd name="T18" fmla="*/ 33 w 12"/>
              <a:gd name="T19" fmla="*/ 8 h 17"/>
              <a:gd name="T20" fmla="*/ 44 w 12"/>
              <a:gd name="T21" fmla="*/ 19 h 17"/>
              <a:gd name="T22" fmla="*/ 33 w 12"/>
              <a:gd name="T23" fmla="*/ 31 h 17"/>
              <a:gd name="T24" fmla="*/ 40 w 12"/>
              <a:gd name="T25" fmla="*/ 37 h 17"/>
              <a:gd name="T26" fmla="*/ 29 w 12"/>
              <a:gd name="T27" fmla="*/ 37 h 17"/>
              <a:gd name="T28" fmla="*/ 23 w 12"/>
              <a:gd name="T29" fmla="*/ 41 h 17"/>
              <a:gd name="T30" fmla="*/ 29 w 12"/>
              <a:gd name="T31" fmla="*/ 41 h 17"/>
              <a:gd name="T32" fmla="*/ 19 w 12"/>
              <a:gd name="T33" fmla="*/ 60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7"/>
              <a:gd name="T53" fmla="*/ 12 w 12"/>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7">
                <a:moveTo>
                  <a:pt x="5" y="16"/>
                </a:moveTo>
                <a:cubicBezTo>
                  <a:pt x="3" y="16"/>
                  <a:pt x="3" y="14"/>
                  <a:pt x="3" y="16"/>
                </a:cubicBezTo>
                <a:cubicBezTo>
                  <a:pt x="3" y="17"/>
                  <a:pt x="3" y="17"/>
                  <a:pt x="3" y="17"/>
                </a:cubicBezTo>
                <a:cubicBezTo>
                  <a:pt x="3" y="17"/>
                  <a:pt x="2" y="17"/>
                  <a:pt x="0" y="17"/>
                </a:cubicBezTo>
                <a:cubicBezTo>
                  <a:pt x="2" y="13"/>
                  <a:pt x="2" y="14"/>
                  <a:pt x="3" y="11"/>
                </a:cubicBezTo>
                <a:cubicBezTo>
                  <a:pt x="3" y="6"/>
                  <a:pt x="5" y="10"/>
                  <a:pt x="5" y="6"/>
                </a:cubicBezTo>
                <a:cubicBezTo>
                  <a:pt x="3" y="2"/>
                  <a:pt x="8" y="3"/>
                  <a:pt x="6" y="0"/>
                </a:cubicBezTo>
                <a:cubicBezTo>
                  <a:pt x="8" y="0"/>
                  <a:pt x="8" y="0"/>
                  <a:pt x="9" y="0"/>
                </a:cubicBezTo>
                <a:cubicBezTo>
                  <a:pt x="9" y="0"/>
                  <a:pt x="9" y="0"/>
                  <a:pt x="9" y="0"/>
                </a:cubicBezTo>
                <a:cubicBezTo>
                  <a:pt x="11" y="2"/>
                  <a:pt x="9" y="2"/>
                  <a:pt x="9" y="2"/>
                </a:cubicBezTo>
                <a:cubicBezTo>
                  <a:pt x="11" y="2"/>
                  <a:pt x="12" y="3"/>
                  <a:pt x="12" y="5"/>
                </a:cubicBezTo>
                <a:cubicBezTo>
                  <a:pt x="12" y="6"/>
                  <a:pt x="9" y="6"/>
                  <a:pt x="9" y="8"/>
                </a:cubicBezTo>
                <a:cubicBezTo>
                  <a:pt x="9" y="8"/>
                  <a:pt x="11" y="8"/>
                  <a:pt x="11" y="10"/>
                </a:cubicBezTo>
                <a:cubicBezTo>
                  <a:pt x="8" y="10"/>
                  <a:pt x="8" y="10"/>
                  <a:pt x="8" y="10"/>
                </a:cubicBezTo>
                <a:cubicBezTo>
                  <a:pt x="8" y="10"/>
                  <a:pt x="8" y="10"/>
                  <a:pt x="6" y="11"/>
                </a:cubicBezTo>
                <a:cubicBezTo>
                  <a:pt x="8" y="11"/>
                  <a:pt x="8" y="11"/>
                  <a:pt x="8" y="11"/>
                </a:cubicBezTo>
                <a:cubicBezTo>
                  <a:pt x="8" y="13"/>
                  <a:pt x="5" y="16"/>
                  <a:pt x="5" y="1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14" name="Freeform 313"/>
          <p:cNvSpPr>
            <a:spLocks/>
          </p:cNvSpPr>
          <p:nvPr/>
        </p:nvSpPr>
        <p:spPr bwMode="auto">
          <a:xfrm>
            <a:off x="5174125" y="3461512"/>
            <a:ext cx="112177" cy="130236"/>
          </a:xfrm>
          <a:custGeom>
            <a:avLst/>
            <a:gdLst>
              <a:gd name="T0" fmla="*/ 23 w 35"/>
              <a:gd name="T1" fmla="*/ 27 h 44"/>
              <a:gd name="T2" fmla="*/ 19 w 35"/>
              <a:gd name="T3" fmla="*/ 37 h 44"/>
              <a:gd name="T4" fmla="*/ 19 w 35"/>
              <a:gd name="T5" fmla="*/ 41 h 44"/>
              <a:gd name="T6" fmla="*/ 19 w 35"/>
              <a:gd name="T7" fmla="*/ 71 h 44"/>
              <a:gd name="T8" fmla="*/ 19 w 35"/>
              <a:gd name="T9" fmla="*/ 89 h 44"/>
              <a:gd name="T10" fmla="*/ 8 w 35"/>
              <a:gd name="T11" fmla="*/ 128 h 44"/>
              <a:gd name="T12" fmla="*/ 0 w 35"/>
              <a:gd name="T13" fmla="*/ 149 h 44"/>
              <a:gd name="T14" fmla="*/ 0 w 35"/>
              <a:gd name="T15" fmla="*/ 156 h 44"/>
              <a:gd name="T16" fmla="*/ 33 w 35"/>
              <a:gd name="T17" fmla="*/ 164 h 44"/>
              <a:gd name="T18" fmla="*/ 56 w 35"/>
              <a:gd name="T19" fmla="*/ 137 h 44"/>
              <a:gd name="T20" fmla="*/ 80 w 35"/>
              <a:gd name="T21" fmla="*/ 135 h 44"/>
              <a:gd name="T22" fmla="*/ 80 w 35"/>
              <a:gd name="T23" fmla="*/ 124 h 44"/>
              <a:gd name="T24" fmla="*/ 91 w 35"/>
              <a:gd name="T25" fmla="*/ 112 h 44"/>
              <a:gd name="T26" fmla="*/ 64 w 35"/>
              <a:gd name="T27" fmla="*/ 75 h 44"/>
              <a:gd name="T28" fmla="*/ 80 w 35"/>
              <a:gd name="T29" fmla="*/ 71 h 44"/>
              <a:gd name="T30" fmla="*/ 124 w 35"/>
              <a:gd name="T31" fmla="*/ 48 h 44"/>
              <a:gd name="T32" fmla="*/ 132 w 35"/>
              <a:gd name="T33" fmla="*/ 48 h 44"/>
              <a:gd name="T34" fmla="*/ 120 w 35"/>
              <a:gd name="T35" fmla="*/ 41 h 44"/>
              <a:gd name="T36" fmla="*/ 120 w 35"/>
              <a:gd name="T37" fmla="*/ 37 h 44"/>
              <a:gd name="T38" fmla="*/ 124 w 35"/>
              <a:gd name="T39" fmla="*/ 37 h 44"/>
              <a:gd name="T40" fmla="*/ 124 w 35"/>
              <a:gd name="T41" fmla="*/ 29 h 44"/>
              <a:gd name="T42" fmla="*/ 113 w 35"/>
              <a:gd name="T43" fmla="*/ 0 h 44"/>
              <a:gd name="T44" fmla="*/ 91 w 35"/>
              <a:gd name="T45" fmla="*/ 19 h 44"/>
              <a:gd name="T46" fmla="*/ 56 w 35"/>
              <a:gd name="T47" fmla="*/ 41 h 44"/>
              <a:gd name="T48" fmla="*/ 33 w 35"/>
              <a:gd name="T49" fmla="*/ 37 h 44"/>
              <a:gd name="T50" fmla="*/ 31 w 35"/>
              <a:gd name="T51" fmla="*/ 27 h 44"/>
              <a:gd name="T52" fmla="*/ 23 w 35"/>
              <a:gd name="T53" fmla="*/ 27 h 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5"/>
              <a:gd name="T82" fmla="*/ 0 h 44"/>
              <a:gd name="T83" fmla="*/ 35 w 35"/>
              <a:gd name="T84" fmla="*/ 44 h 4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5" h="44">
                <a:moveTo>
                  <a:pt x="6" y="7"/>
                </a:moveTo>
                <a:cubicBezTo>
                  <a:pt x="5" y="7"/>
                  <a:pt x="5" y="8"/>
                  <a:pt x="5" y="10"/>
                </a:cubicBezTo>
                <a:cubicBezTo>
                  <a:pt x="5" y="11"/>
                  <a:pt x="5" y="11"/>
                  <a:pt x="5" y="11"/>
                </a:cubicBezTo>
                <a:cubicBezTo>
                  <a:pt x="5" y="13"/>
                  <a:pt x="6" y="17"/>
                  <a:pt x="5" y="19"/>
                </a:cubicBezTo>
                <a:cubicBezTo>
                  <a:pt x="5" y="20"/>
                  <a:pt x="5" y="22"/>
                  <a:pt x="5" y="24"/>
                </a:cubicBezTo>
                <a:cubicBezTo>
                  <a:pt x="5" y="25"/>
                  <a:pt x="2" y="30"/>
                  <a:pt x="2" y="34"/>
                </a:cubicBezTo>
                <a:cubicBezTo>
                  <a:pt x="2" y="36"/>
                  <a:pt x="0" y="40"/>
                  <a:pt x="0" y="40"/>
                </a:cubicBezTo>
                <a:cubicBezTo>
                  <a:pt x="0" y="40"/>
                  <a:pt x="0" y="40"/>
                  <a:pt x="0" y="42"/>
                </a:cubicBezTo>
                <a:cubicBezTo>
                  <a:pt x="2" y="42"/>
                  <a:pt x="8" y="44"/>
                  <a:pt x="9" y="44"/>
                </a:cubicBezTo>
                <a:cubicBezTo>
                  <a:pt x="12" y="44"/>
                  <a:pt x="12" y="39"/>
                  <a:pt x="15" y="37"/>
                </a:cubicBezTo>
                <a:cubicBezTo>
                  <a:pt x="15" y="36"/>
                  <a:pt x="20" y="37"/>
                  <a:pt x="21" y="36"/>
                </a:cubicBezTo>
                <a:cubicBezTo>
                  <a:pt x="21" y="34"/>
                  <a:pt x="21" y="33"/>
                  <a:pt x="21" y="33"/>
                </a:cubicBezTo>
                <a:cubicBezTo>
                  <a:pt x="23" y="31"/>
                  <a:pt x="24" y="31"/>
                  <a:pt x="24" y="30"/>
                </a:cubicBezTo>
                <a:cubicBezTo>
                  <a:pt x="17" y="20"/>
                  <a:pt x="17" y="20"/>
                  <a:pt x="17" y="20"/>
                </a:cubicBezTo>
                <a:cubicBezTo>
                  <a:pt x="17" y="19"/>
                  <a:pt x="20" y="19"/>
                  <a:pt x="21" y="19"/>
                </a:cubicBezTo>
                <a:cubicBezTo>
                  <a:pt x="23" y="17"/>
                  <a:pt x="32" y="16"/>
                  <a:pt x="33" y="13"/>
                </a:cubicBezTo>
                <a:cubicBezTo>
                  <a:pt x="35" y="13"/>
                  <a:pt x="35" y="13"/>
                  <a:pt x="35" y="13"/>
                </a:cubicBezTo>
                <a:cubicBezTo>
                  <a:pt x="35" y="10"/>
                  <a:pt x="33" y="11"/>
                  <a:pt x="32" y="11"/>
                </a:cubicBezTo>
                <a:cubicBezTo>
                  <a:pt x="32" y="10"/>
                  <a:pt x="32" y="10"/>
                  <a:pt x="32" y="10"/>
                </a:cubicBezTo>
                <a:cubicBezTo>
                  <a:pt x="33" y="10"/>
                  <a:pt x="33" y="10"/>
                  <a:pt x="33" y="10"/>
                </a:cubicBezTo>
                <a:cubicBezTo>
                  <a:pt x="33" y="10"/>
                  <a:pt x="33" y="10"/>
                  <a:pt x="33" y="8"/>
                </a:cubicBezTo>
                <a:cubicBezTo>
                  <a:pt x="32" y="7"/>
                  <a:pt x="32" y="4"/>
                  <a:pt x="30" y="0"/>
                </a:cubicBezTo>
                <a:cubicBezTo>
                  <a:pt x="29" y="2"/>
                  <a:pt x="26" y="4"/>
                  <a:pt x="24" y="5"/>
                </a:cubicBezTo>
                <a:cubicBezTo>
                  <a:pt x="21" y="7"/>
                  <a:pt x="17" y="11"/>
                  <a:pt x="15" y="11"/>
                </a:cubicBezTo>
                <a:cubicBezTo>
                  <a:pt x="14" y="11"/>
                  <a:pt x="11" y="10"/>
                  <a:pt x="9" y="10"/>
                </a:cubicBezTo>
                <a:cubicBezTo>
                  <a:pt x="9" y="8"/>
                  <a:pt x="9" y="8"/>
                  <a:pt x="8" y="7"/>
                </a:cubicBezTo>
                <a:cubicBezTo>
                  <a:pt x="6" y="7"/>
                  <a:pt x="6" y="8"/>
                  <a:pt x="6" y="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15" name="Freeform 314"/>
          <p:cNvSpPr>
            <a:spLocks/>
          </p:cNvSpPr>
          <p:nvPr/>
        </p:nvSpPr>
        <p:spPr bwMode="auto">
          <a:xfrm>
            <a:off x="5329192" y="4096035"/>
            <a:ext cx="272193" cy="398281"/>
          </a:xfrm>
          <a:custGeom>
            <a:avLst/>
            <a:gdLst>
              <a:gd name="T0" fmla="*/ 19 w 85"/>
              <a:gd name="T1" fmla="*/ 509 h 136"/>
              <a:gd name="T2" fmla="*/ 0 w 85"/>
              <a:gd name="T3" fmla="*/ 472 h 136"/>
              <a:gd name="T4" fmla="*/ 0 w 85"/>
              <a:gd name="T5" fmla="*/ 344 h 136"/>
              <a:gd name="T6" fmla="*/ 31 w 85"/>
              <a:gd name="T7" fmla="*/ 304 h 136"/>
              <a:gd name="T8" fmla="*/ 45 w 85"/>
              <a:gd name="T9" fmla="*/ 292 h 136"/>
              <a:gd name="T10" fmla="*/ 68 w 85"/>
              <a:gd name="T11" fmla="*/ 273 h 136"/>
              <a:gd name="T12" fmla="*/ 124 w 85"/>
              <a:gd name="T13" fmla="*/ 257 h 136"/>
              <a:gd name="T14" fmla="*/ 184 w 85"/>
              <a:gd name="T15" fmla="*/ 180 h 136"/>
              <a:gd name="T16" fmla="*/ 200 w 85"/>
              <a:gd name="T17" fmla="*/ 153 h 136"/>
              <a:gd name="T18" fmla="*/ 144 w 85"/>
              <a:gd name="T19" fmla="*/ 141 h 136"/>
              <a:gd name="T20" fmla="*/ 87 w 85"/>
              <a:gd name="T21" fmla="*/ 112 h 136"/>
              <a:gd name="T22" fmla="*/ 68 w 85"/>
              <a:gd name="T23" fmla="*/ 93 h 136"/>
              <a:gd name="T24" fmla="*/ 56 w 85"/>
              <a:gd name="T25" fmla="*/ 75 h 136"/>
              <a:gd name="T26" fmla="*/ 56 w 85"/>
              <a:gd name="T27" fmla="*/ 48 h 136"/>
              <a:gd name="T28" fmla="*/ 68 w 85"/>
              <a:gd name="T29" fmla="*/ 23 h 136"/>
              <a:gd name="T30" fmla="*/ 101 w 85"/>
              <a:gd name="T31" fmla="*/ 64 h 136"/>
              <a:gd name="T32" fmla="*/ 155 w 85"/>
              <a:gd name="T33" fmla="*/ 52 h 136"/>
              <a:gd name="T34" fmla="*/ 200 w 85"/>
              <a:gd name="T35" fmla="*/ 41 h 136"/>
              <a:gd name="T36" fmla="*/ 233 w 85"/>
              <a:gd name="T37" fmla="*/ 29 h 136"/>
              <a:gd name="T38" fmla="*/ 297 w 85"/>
              <a:gd name="T39" fmla="*/ 12 h 136"/>
              <a:gd name="T40" fmla="*/ 301 w 85"/>
              <a:gd name="T41" fmla="*/ 60 h 136"/>
              <a:gd name="T42" fmla="*/ 289 w 85"/>
              <a:gd name="T43" fmla="*/ 89 h 136"/>
              <a:gd name="T44" fmla="*/ 256 w 85"/>
              <a:gd name="T45" fmla="*/ 180 h 136"/>
              <a:gd name="T46" fmla="*/ 132 w 85"/>
              <a:gd name="T47" fmla="*/ 367 h 136"/>
              <a:gd name="T48" fmla="*/ 45 w 85"/>
              <a:gd name="T49" fmla="*/ 456 h 136"/>
              <a:gd name="T50" fmla="*/ 19 w 85"/>
              <a:gd name="T51" fmla="*/ 509 h 1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5"/>
              <a:gd name="T79" fmla="*/ 0 h 136"/>
              <a:gd name="T80" fmla="*/ 85 w 85"/>
              <a:gd name="T81" fmla="*/ 136 h 1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5" h="136">
                <a:moveTo>
                  <a:pt x="5" y="136"/>
                </a:moveTo>
                <a:cubicBezTo>
                  <a:pt x="3" y="131"/>
                  <a:pt x="0" y="133"/>
                  <a:pt x="0" y="126"/>
                </a:cubicBezTo>
                <a:cubicBezTo>
                  <a:pt x="0" y="119"/>
                  <a:pt x="0" y="92"/>
                  <a:pt x="0" y="92"/>
                </a:cubicBezTo>
                <a:cubicBezTo>
                  <a:pt x="0" y="92"/>
                  <a:pt x="5" y="84"/>
                  <a:pt x="8" y="81"/>
                </a:cubicBezTo>
                <a:cubicBezTo>
                  <a:pt x="9" y="78"/>
                  <a:pt x="9" y="78"/>
                  <a:pt x="12" y="78"/>
                </a:cubicBezTo>
                <a:cubicBezTo>
                  <a:pt x="18" y="78"/>
                  <a:pt x="11" y="77"/>
                  <a:pt x="18" y="73"/>
                </a:cubicBezTo>
                <a:cubicBezTo>
                  <a:pt x="27" y="69"/>
                  <a:pt x="27" y="77"/>
                  <a:pt x="33" y="69"/>
                </a:cubicBezTo>
                <a:cubicBezTo>
                  <a:pt x="39" y="61"/>
                  <a:pt x="42" y="56"/>
                  <a:pt x="49" y="48"/>
                </a:cubicBezTo>
                <a:cubicBezTo>
                  <a:pt x="56" y="41"/>
                  <a:pt x="56" y="41"/>
                  <a:pt x="53" y="41"/>
                </a:cubicBezTo>
                <a:cubicBezTo>
                  <a:pt x="52" y="41"/>
                  <a:pt x="49" y="42"/>
                  <a:pt x="38" y="38"/>
                </a:cubicBezTo>
                <a:cubicBezTo>
                  <a:pt x="27" y="33"/>
                  <a:pt x="26" y="34"/>
                  <a:pt x="23" y="30"/>
                </a:cubicBezTo>
                <a:cubicBezTo>
                  <a:pt x="20" y="27"/>
                  <a:pt x="18" y="28"/>
                  <a:pt x="18" y="25"/>
                </a:cubicBezTo>
                <a:cubicBezTo>
                  <a:pt x="17" y="22"/>
                  <a:pt x="17" y="24"/>
                  <a:pt x="15" y="20"/>
                </a:cubicBezTo>
                <a:cubicBezTo>
                  <a:pt x="14" y="16"/>
                  <a:pt x="12" y="16"/>
                  <a:pt x="15" y="13"/>
                </a:cubicBezTo>
                <a:cubicBezTo>
                  <a:pt x="18" y="6"/>
                  <a:pt x="18" y="6"/>
                  <a:pt x="18" y="6"/>
                </a:cubicBezTo>
                <a:cubicBezTo>
                  <a:pt x="21" y="11"/>
                  <a:pt x="20" y="14"/>
                  <a:pt x="27" y="17"/>
                </a:cubicBezTo>
                <a:cubicBezTo>
                  <a:pt x="32" y="20"/>
                  <a:pt x="33" y="11"/>
                  <a:pt x="41" y="14"/>
                </a:cubicBezTo>
                <a:cubicBezTo>
                  <a:pt x="47" y="17"/>
                  <a:pt x="45" y="10"/>
                  <a:pt x="53" y="11"/>
                </a:cubicBezTo>
                <a:cubicBezTo>
                  <a:pt x="61" y="11"/>
                  <a:pt x="52" y="8"/>
                  <a:pt x="62" y="8"/>
                </a:cubicBezTo>
                <a:cubicBezTo>
                  <a:pt x="73" y="10"/>
                  <a:pt x="74" y="0"/>
                  <a:pt x="79" y="3"/>
                </a:cubicBezTo>
                <a:cubicBezTo>
                  <a:pt x="83" y="5"/>
                  <a:pt x="76" y="8"/>
                  <a:pt x="80" y="16"/>
                </a:cubicBezTo>
                <a:cubicBezTo>
                  <a:pt x="85" y="22"/>
                  <a:pt x="79" y="13"/>
                  <a:pt x="77" y="24"/>
                </a:cubicBezTo>
                <a:cubicBezTo>
                  <a:pt x="77" y="30"/>
                  <a:pt x="73" y="34"/>
                  <a:pt x="68" y="48"/>
                </a:cubicBezTo>
                <a:cubicBezTo>
                  <a:pt x="59" y="72"/>
                  <a:pt x="47" y="89"/>
                  <a:pt x="35" y="98"/>
                </a:cubicBezTo>
                <a:cubicBezTo>
                  <a:pt x="21" y="109"/>
                  <a:pt x="21" y="111"/>
                  <a:pt x="12" y="122"/>
                </a:cubicBezTo>
                <a:cubicBezTo>
                  <a:pt x="5" y="131"/>
                  <a:pt x="9" y="130"/>
                  <a:pt x="5" y="13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16" name="Freeform 315"/>
          <p:cNvSpPr>
            <a:spLocks/>
          </p:cNvSpPr>
          <p:nvPr/>
        </p:nvSpPr>
        <p:spPr bwMode="auto">
          <a:xfrm>
            <a:off x="5114737" y="4009715"/>
            <a:ext cx="392618" cy="343763"/>
          </a:xfrm>
          <a:custGeom>
            <a:avLst/>
            <a:gdLst>
              <a:gd name="T0" fmla="*/ 97 w 123"/>
              <a:gd name="T1" fmla="*/ 392 h 117"/>
              <a:gd name="T2" fmla="*/ 143 w 123"/>
              <a:gd name="T3" fmla="*/ 409 h 117"/>
              <a:gd name="T4" fmla="*/ 184 w 123"/>
              <a:gd name="T5" fmla="*/ 429 h 117"/>
              <a:gd name="T6" fmla="*/ 199 w 123"/>
              <a:gd name="T7" fmla="*/ 433 h 117"/>
              <a:gd name="T8" fmla="*/ 228 w 123"/>
              <a:gd name="T9" fmla="*/ 409 h 117"/>
              <a:gd name="T10" fmla="*/ 252 w 123"/>
              <a:gd name="T11" fmla="*/ 409 h 117"/>
              <a:gd name="T12" fmla="*/ 281 w 123"/>
              <a:gd name="T13" fmla="*/ 413 h 117"/>
              <a:gd name="T14" fmla="*/ 296 w 123"/>
              <a:gd name="T15" fmla="*/ 404 h 117"/>
              <a:gd name="T16" fmla="*/ 317 w 123"/>
              <a:gd name="T17" fmla="*/ 388 h 117"/>
              <a:gd name="T18" fmla="*/ 377 w 123"/>
              <a:gd name="T19" fmla="*/ 369 h 117"/>
              <a:gd name="T20" fmla="*/ 433 w 123"/>
              <a:gd name="T21" fmla="*/ 293 h 117"/>
              <a:gd name="T22" fmla="*/ 449 w 123"/>
              <a:gd name="T23" fmla="*/ 264 h 117"/>
              <a:gd name="T24" fmla="*/ 393 w 123"/>
              <a:gd name="T25" fmla="*/ 252 h 117"/>
              <a:gd name="T26" fmla="*/ 337 w 123"/>
              <a:gd name="T27" fmla="*/ 221 h 117"/>
              <a:gd name="T28" fmla="*/ 317 w 123"/>
              <a:gd name="T29" fmla="*/ 204 h 117"/>
              <a:gd name="T30" fmla="*/ 308 w 123"/>
              <a:gd name="T31" fmla="*/ 188 h 117"/>
              <a:gd name="T32" fmla="*/ 308 w 123"/>
              <a:gd name="T33" fmla="*/ 157 h 117"/>
              <a:gd name="T34" fmla="*/ 273 w 123"/>
              <a:gd name="T35" fmla="*/ 151 h 117"/>
              <a:gd name="T36" fmla="*/ 292 w 123"/>
              <a:gd name="T37" fmla="*/ 97 h 117"/>
              <a:gd name="T38" fmla="*/ 269 w 123"/>
              <a:gd name="T39" fmla="*/ 64 h 117"/>
              <a:gd name="T40" fmla="*/ 240 w 123"/>
              <a:gd name="T41" fmla="*/ 33 h 117"/>
              <a:gd name="T42" fmla="*/ 209 w 123"/>
              <a:gd name="T43" fmla="*/ 23 h 117"/>
              <a:gd name="T44" fmla="*/ 195 w 123"/>
              <a:gd name="T45" fmla="*/ 23 h 117"/>
              <a:gd name="T46" fmla="*/ 164 w 123"/>
              <a:gd name="T47" fmla="*/ 12 h 117"/>
              <a:gd name="T48" fmla="*/ 143 w 123"/>
              <a:gd name="T49" fmla="*/ 27 h 117"/>
              <a:gd name="T50" fmla="*/ 120 w 123"/>
              <a:gd name="T51" fmla="*/ 27 h 117"/>
              <a:gd name="T52" fmla="*/ 108 w 123"/>
              <a:gd name="T53" fmla="*/ 87 h 117"/>
              <a:gd name="T54" fmla="*/ 79 w 123"/>
              <a:gd name="T55" fmla="*/ 116 h 117"/>
              <a:gd name="T56" fmla="*/ 68 w 123"/>
              <a:gd name="T57" fmla="*/ 161 h 117"/>
              <a:gd name="T58" fmla="*/ 52 w 123"/>
              <a:gd name="T59" fmla="*/ 161 h 117"/>
              <a:gd name="T60" fmla="*/ 52 w 123"/>
              <a:gd name="T61" fmla="*/ 192 h 117"/>
              <a:gd name="T62" fmla="*/ 33 w 123"/>
              <a:gd name="T63" fmla="*/ 252 h 117"/>
              <a:gd name="T64" fmla="*/ 19 w 123"/>
              <a:gd name="T65" fmla="*/ 264 h 117"/>
              <a:gd name="T66" fmla="*/ 45 w 123"/>
              <a:gd name="T67" fmla="*/ 293 h 117"/>
              <a:gd name="T68" fmla="*/ 68 w 123"/>
              <a:gd name="T69" fmla="*/ 328 h 117"/>
              <a:gd name="T70" fmla="*/ 89 w 123"/>
              <a:gd name="T71" fmla="*/ 361 h 117"/>
              <a:gd name="T72" fmla="*/ 97 w 123"/>
              <a:gd name="T73" fmla="*/ 392 h 11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3"/>
              <a:gd name="T112" fmla="*/ 0 h 117"/>
              <a:gd name="T113" fmla="*/ 123 w 123"/>
              <a:gd name="T114" fmla="*/ 117 h 11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3" h="117">
                <a:moveTo>
                  <a:pt x="26" y="104"/>
                </a:moveTo>
                <a:cubicBezTo>
                  <a:pt x="31" y="109"/>
                  <a:pt x="31" y="101"/>
                  <a:pt x="38" y="109"/>
                </a:cubicBezTo>
                <a:cubicBezTo>
                  <a:pt x="46" y="117"/>
                  <a:pt x="46" y="112"/>
                  <a:pt x="49" y="114"/>
                </a:cubicBezTo>
                <a:cubicBezTo>
                  <a:pt x="52" y="115"/>
                  <a:pt x="53" y="114"/>
                  <a:pt x="53" y="115"/>
                </a:cubicBezTo>
                <a:cubicBezTo>
                  <a:pt x="56" y="117"/>
                  <a:pt x="55" y="112"/>
                  <a:pt x="61" y="109"/>
                </a:cubicBezTo>
                <a:cubicBezTo>
                  <a:pt x="66" y="106"/>
                  <a:pt x="66" y="107"/>
                  <a:pt x="67" y="109"/>
                </a:cubicBezTo>
                <a:cubicBezTo>
                  <a:pt x="69" y="110"/>
                  <a:pt x="72" y="110"/>
                  <a:pt x="75" y="110"/>
                </a:cubicBezTo>
                <a:cubicBezTo>
                  <a:pt x="76" y="107"/>
                  <a:pt x="76" y="107"/>
                  <a:pt x="79" y="107"/>
                </a:cubicBezTo>
                <a:cubicBezTo>
                  <a:pt x="85" y="107"/>
                  <a:pt x="78" y="106"/>
                  <a:pt x="85" y="103"/>
                </a:cubicBezTo>
                <a:cubicBezTo>
                  <a:pt x="94" y="98"/>
                  <a:pt x="94" y="106"/>
                  <a:pt x="101" y="98"/>
                </a:cubicBezTo>
                <a:cubicBezTo>
                  <a:pt x="107" y="90"/>
                  <a:pt x="110" y="85"/>
                  <a:pt x="116" y="78"/>
                </a:cubicBezTo>
                <a:cubicBezTo>
                  <a:pt x="123" y="70"/>
                  <a:pt x="123" y="70"/>
                  <a:pt x="120" y="70"/>
                </a:cubicBezTo>
                <a:cubicBezTo>
                  <a:pt x="119" y="70"/>
                  <a:pt x="116" y="71"/>
                  <a:pt x="105" y="67"/>
                </a:cubicBezTo>
                <a:cubicBezTo>
                  <a:pt x="94" y="62"/>
                  <a:pt x="93" y="64"/>
                  <a:pt x="90" y="59"/>
                </a:cubicBezTo>
                <a:cubicBezTo>
                  <a:pt x="87" y="56"/>
                  <a:pt x="85" y="57"/>
                  <a:pt x="85" y="54"/>
                </a:cubicBezTo>
                <a:cubicBezTo>
                  <a:pt x="84" y="51"/>
                  <a:pt x="84" y="53"/>
                  <a:pt x="82" y="50"/>
                </a:cubicBezTo>
                <a:cubicBezTo>
                  <a:pt x="81" y="45"/>
                  <a:pt x="79" y="45"/>
                  <a:pt x="82" y="42"/>
                </a:cubicBezTo>
                <a:cubicBezTo>
                  <a:pt x="81" y="37"/>
                  <a:pt x="76" y="43"/>
                  <a:pt x="73" y="40"/>
                </a:cubicBezTo>
                <a:cubicBezTo>
                  <a:pt x="73" y="31"/>
                  <a:pt x="75" y="36"/>
                  <a:pt x="78" y="26"/>
                </a:cubicBezTo>
                <a:cubicBezTo>
                  <a:pt x="73" y="23"/>
                  <a:pt x="75" y="20"/>
                  <a:pt x="72" y="17"/>
                </a:cubicBezTo>
                <a:cubicBezTo>
                  <a:pt x="69" y="15"/>
                  <a:pt x="67" y="9"/>
                  <a:pt x="64" y="9"/>
                </a:cubicBezTo>
                <a:cubicBezTo>
                  <a:pt x="62" y="7"/>
                  <a:pt x="61" y="6"/>
                  <a:pt x="56" y="6"/>
                </a:cubicBezTo>
                <a:cubicBezTo>
                  <a:pt x="52" y="4"/>
                  <a:pt x="53" y="7"/>
                  <a:pt x="52" y="6"/>
                </a:cubicBezTo>
                <a:cubicBezTo>
                  <a:pt x="50" y="3"/>
                  <a:pt x="50" y="12"/>
                  <a:pt x="44" y="3"/>
                </a:cubicBezTo>
                <a:cubicBezTo>
                  <a:pt x="41" y="0"/>
                  <a:pt x="41" y="12"/>
                  <a:pt x="38" y="7"/>
                </a:cubicBezTo>
                <a:cubicBezTo>
                  <a:pt x="37" y="3"/>
                  <a:pt x="38" y="11"/>
                  <a:pt x="32" y="7"/>
                </a:cubicBezTo>
                <a:cubicBezTo>
                  <a:pt x="31" y="17"/>
                  <a:pt x="27" y="18"/>
                  <a:pt x="29" y="23"/>
                </a:cubicBezTo>
                <a:cubicBezTo>
                  <a:pt x="23" y="23"/>
                  <a:pt x="24" y="29"/>
                  <a:pt x="21" y="31"/>
                </a:cubicBezTo>
                <a:cubicBezTo>
                  <a:pt x="18" y="34"/>
                  <a:pt x="20" y="42"/>
                  <a:pt x="18" y="43"/>
                </a:cubicBezTo>
                <a:cubicBezTo>
                  <a:pt x="17" y="45"/>
                  <a:pt x="17" y="39"/>
                  <a:pt x="14" y="43"/>
                </a:cubicBezTo>
                <a:cubicBezTo>
                  <a:pt x="12" y="48"/>
                  <a:pt x="15" y="46"/>
                  <a:pt x="14" y="51"/>
                </a:cubicBezTo>
                <a:cubicBezTo>
                  <a:pt x="11" y="57"/>
                  <a:pt x="15" y="68"/>
                  <a:pt x="9" y="67"/>
                </a:cubicBezTo>
                <a:cubicBezTo>
                  <a:pt x="2" y="64"/>
                  <a:pt x="6" y="68"/>
                  <a:pt x="5" y="70"/>
                </a:cubicBezTo>
                <a:cubicBezTo>
                  <a:pt x="0" y="73"/>
                  <a:pt x="9" y="71"/>
                  <a:pt x="12" y="78"/>
                </a:cubicBezTo>
                <a:cubicBezTo>
                  <a:pt x="15" y="82"/>
                  <a:pt x="17" y="79"/>
                  <a:pt x="18" y="87"/>
                </a:cubicBezTo>
                <a:cubicBezTo>
                  <a:pt x="20" y="95"/>
                  <a:pt x="20" y="95"/>
                  <a:pt x="24" y="96"/>
                </a:cubicBezTo>
                <a:cubicBezTo>
                  <a:pt x="27" y="96"/>
                  <a:pt x="24" y="98"/>
                  <a:pt x="26" y="10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17" name="Freeform 316"/>
          <p:cNvSpPr>
            <a:spLocks/>
          </p:cNvSpPr>
          <p:nvPr/>
        </p:nvSpPr>
        <p:spPr bwMode="auto">
          <a:xfrm>
            <a:off x="5203818" y="3924910"/>
            <a:ext cx="176513" cy="171124"/>
          </a:xfrm>
          <a:custGeom>
            <a:avLst/>
            <a:gdLst>
              <a:gd name="T0" fmla="*/ 16 w 55"/>
              <a:gd name="T1" fmla="*/ 140 h 58"/>
              <a:gd name="T2" fmla="*/ 37 w 55"/>
              <a:gd name="T3" fmla="*/ 140 h 58"/>
              <a:gd name="T4" fmla="*/ 60 w 55"/>
              <a:gd name="T5" fmla="*/ 121 h 58"/>
              <a:gd name="T6" fmla="*/ 88 w 55"/>
              <a:gd name="T7" fmla="*/ 132 h 58"/>
              <a:gd name="T8" fmla="*/ 105 w 55"/>
              <a:gd name="T9" fmla="*/ 132 h 58"/>
              <a:gd name="T10" fmla="*/ 136 w 55"/>
              <a:gd name="T11" fmla="*/ 144 h 58"/>
              <a:gd name="T12" fmla="*/ 163 w 55"/>
              <a:gd name="T13" fmla="*/ 175 h 58"/>
              <a:gd name="T14" fmla="*/ 185 w 55"/>
              <a:gd name="T15" fmla="*/ 208 h 58"/>
              <a:gd name="T16" fmla="*/ 208 w 55"/>
              <a:gd name="T17" fmla="*/ 197 h 58"/>
              <a:gd name="T18" fmla="*/ 193 w 55"/>
              <a:gd name="T19" fmla="*/ 185 h 58"/>
              <a:gd name="T20" fmla="*/ 185 w 55"/>
              <a:gd name="T21" fmla="*/ 175 h 58"/>
              <a:gd name="T22" fmla="*/ 173 w 55"/>
              <a:gd name="T23" fmla="*/ 164 h 58"/>
              <a:gd name="T24" fmla="*/ 160 w 55"/>
              <a:gd name="T25" fmla="*/ 140 h 58"/>
              <a:gd name="T26" fmla="*/ 136 w 55"/>
              <a:gd name="T27" fmla="*/ 121 h 58"/>
              <a:gd name="T28" fmla="*/ 117 w 55"/>
              <a:gd name="T29" fmla="*/ 103 h 58"/>
              <a:gd name="T30" fmla="*/ 105 w 55"/>
              <a:gd name="T31" fmla="*/ 113 h 58"/>
              <a:gd name="T32" fmla="*/ 95 w 55"/>
              <a:gd name="T33" fmla="*/ 88 h 58"/>
              <a:gd name="T34" fmla="*/ 72 w 55"/>
              <a:gd name="T35" fmla="*/ 0 h 58"/>
              <a:gd name="T36" fmla="*/ 41 w 55"/>
              <a:gd name="T37" fmla="*/ 27 h 58"/>
              <a:gd name="T38" fmla="*/ 27 w 55"/>
              <a:gd name="T39" fmla="*/ 45 h 58"/>
              <a:gd name="T40" fmla="*/ 8 w 55"/>
              <a:gd name="T41" fmla="*/ 111 h 58"/>
              <a:gd name="T42" fmla="*/ 16 w 55"/>
              <a:gd name="T43" fmla="*/ 140 h 5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5"/>
              <a:gd name="T67" fmla="*/ 0 h 58"/>
              <a:gd name="T68" fmla="*/ 55 w 55"/>
              <a:gd name="T69" fmla="*/ 58 h 5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5" h="58">
                <a:moveTo>
                  <a:pt x="4" y="37"/>
                </a:moveTo>
                <a:cubicBezTo>
                  <a:pt x="10" y="40"/>
                  <a:pt x="8" y="32"/>
                  <a:pt x="10" y="37"/>
                </a:cubicBezTo>
                <a:cubicBezTo>
                  <a:pt x="13" y="41"/>
                  <a:pt x="13" y="29"/>
                  <a:pt x="16" y="32"/>
                </a:cubicBezTo>
                <a:cubicBezTo>
                  <a:pt x="22" y="41"/>
                  <a:pt x="22" y="32"/>
                  <a:pt x="23" y="35"/>
                </a:cubicBezTo>
                <a:cubicBezTo>
                  <a:pt x="25" y="37"/>
                  <a:pt x="23" y="34"/>
                  <a:pt x="28" y="35"/>
                </a:cubicBezTo>
                <a:cubicBezTo>
                  <a:pt x="33" y="35"/>
                  <a:pt x="34" y="37"/>
                  <a:pt x="36" y="38"/>
                </a:cubicBezTo>
                <a:cubicBezTo>
                  <a:pt x="39" y="38"/>
                  <a:pt x="40" y="44"/>
                  <a:pt x="43" y="46"/>
                </a:cubicBezTo>
                <a:cubicBezTo>
                  <a:pt x="46" y="49"/>
                  <a:pt x="45" y="52"/>
                  <a:pt x="49" y="55"/>
                </a:cubicBezTo>
                <a:cubicBezTo>
                  <a:pt x="51" y="54"/>
                  <a:pt x="51" y="58"/>
                  <a:pt x="55" y="52"/>
                </a:cubicBezTo>
                <a:cubicBezTo>
                  <a:pt x="54" y="50"/>
                  <a:pt x="52" y="52"/>
                  <a:pt x="51" y="49"/>
                </a:cubicBezTo>
                <a:cubicBezTo>
                  <a:pt x="51" y="47"/>
                  <a:pt x="51" y="49"/>
                  <a:pt x="49" y="46"/>
                </a:cubicBezTo>
                <a:cubicBezTo>
                  <a:pt x="46" y="40"/>
                  <a:pt x="48" y="46"/>
                  <a:pt x="46" y="43"/>
                </a:cubicBezTo>
                <a:cubicBezTo>
                  <a:pt x="45" y="38"/>
                  <a:pt x="45" y="44"/>
                  <a:pt x="42" y="37"/>
                </a:cubicBezTo>
                <a:cubicBezTo>
                  <a:pt x="37" y="30"/>
                  <a:pt x="39" y="37"/>
                  <a:pt x="36" y="32"/>
                </a:cubicBezTo>
                <a:cubicBezTo>
                  <a:pt x="34" y="27"/>
                  <a:pt x="34" y="35"/>
                  <a:pt x="31" y="27"/>
                </a:cubicBezTo>
                <a:cubicBezTo>
                  <a:pt x="28" y="21"/>
                  <a:pt x="29" y="30"/>
                  <a:pt x="28" y="30"/>
                </a:cubicBezTo>
                <a:cubicBezTo>
                  <a:pt x="28" y="29"/>
                  <a:pt x="28" y="27"/>
                  <a:pt x="25" y="23"/>
                </a:cubicBezTo>
                <a:cubicBezTo>
                  <a:pt x="23" y="18"/>
                  <a:pt x="23" y="7"/>
                  <a:pt x="19" y="0"/>
                </a:cubicBezTo>
                <a:cubicBezTo>
                  <a:pt x="16" y="9"/>
                  <a:pt x="13" y="4"/>
                  <a:pt x="11" y="7"/>
                </a:cubicBezTo>
                <a:cubicBezTo>
                  <a:pt x="8" y="13"/>
                  <a:pt x="5" y="6"/>
                  <a:pt x="7" y="12"/>
                </a:cubicBezTo>
                <a:cubicBezTo>
                  <a:pt x="7" y="21"/>
                  <a:pt x="4" y="26"/>
                  <a:pt x="2" y="29"/>
                </a:cubicBezTo>
                <a:cubicBezTo>
                  <a:pt x="0" y="30"/>
                  <a:pt x="4" y="34"/>
                  <a:pt x="4" y="3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18" name="Freeform 317"/>
          <p:cNvSpPr>
            <a:spLocks/>
          </p:cNvSpPr>
          <p:nvPr/>
        </p:nvSpPr>
        <p:spPr bwMode="auto">
          <a:xfrm>
            <a:off x="5348988" y="4077862"/>
            <a:ext cx="46190" cy="62089"/>
          </a:xfrm>
          <a:custGeom>
            <a:avLst/>
            <a:gdLst>
              <a:gd name="T0" fmla="*/ 36 w 14"/>
              <a:gd name="T1" fmla="*/ 72 h 21"/>
              <a:gd name="T2" fmla="*/ 0 w 14"/>
              <a:gd name="T3" fmla="*/ 64 h 21"/>
              <a:gd name="T4" fmla="*/ 20 w 14"/>
              <a:gd name="T5" fmla="*/ 12 h 21"/>
              <a:gd name="T6" fmla="*/ 44 w 14"/>
              <a:gd name="T7" fmla="*/ 0 h 21"/>
              <a:gd name="T8" fmla="*/ 44 w 14"/>
              <a:gd name="T9" fmla="*/ 39 h 21"/>
              <a:gd name="T10" fmla="*/ 48 w 14"/>
              <a:gd name="T11" fmla="*/ 49 h 21"/>
              <a:gd name="T12" fmla="*/ 36 w 14"/>
              <a:gd name="T13" fmla="*/ 72 h 21"/>
              <a:gd name="T14" fmla="*/ 0 60000 65536"/>
              <a:gd name="T15" fmla="*/ 0 60000 65536"/>
              <a:gd name="T16" fmla="*/ 0 60000 65536"/>
              <a:gd name="T17" fmla="*/ 0 60000 65536"/>
              <a:gd name="T18" fmla="*/ 0 60000 65536"/>
              <a:gd name="T19" fmla="*/ 0 60000 65536"/>
              <a:gd name="T20" fmla="*/ 0 60000 65536"/>
              <a:gd name="T21" fmla="*/ 0 w 14"/>
              <a:gd name="T22" fmla="*/ 0 h 21"/>
              <a:gd name="T23" fmla="*/ 14 w 14"/>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21">
                <a:moveTo>
                  <a:pt x="9" y="19"/>
                </a:moveTo>
                <a:cubicBezTo>
                  <a:pt x="8" y="14"/>
                  <a:pt x="3" y="21"/>
                  <a:pt x="0" y="17"/>
                </a:cubicBezTo>
                <a:cubicBezTo>
                  <a:pt x="0" y="8"/>
                  <a:pt x="2" y="13"/>
                  <a:pt x="5" y="3"/>
                </a:cubicBezTo>
                <a:cubicBezTo>
                  <a:pt x="6" y="2"/>
                  <a:pt x="6" y="6"/>
                  <a:pt x="11" y="0"/>
                </a:cubicBezTo>
                <a:cubicBezTo>
                  <a:pt x="12" y="5"/>
                  <a:pt x="14" y="6"/>
                  <a:pt x="11" y="10"/>
                </a:cubicBezTo>
                <a:cubicBezTo>
                  <a:pt x="3" y="14"/>
                  <a:pt x="9" y="11"/>
                  <a:pt x="12" y="13"/>
                </a:cubicBezTo>
                <a:cubicBezTo>
                  <a:pt x="9" y="19"/>
                  <a:pt x="9" y="19"/>
                  <a:pt x="9" y="19"/>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19" name="Freeform 318"/>
          <p:cNvSpPr>
            <a:spLocks/>
          </p:cNvSpPr>
          <p:nvPr/>
        </p:nvSpPr>
        <p:spPr bwMode="auto">
          <a:xfrm>
            <a:off x="4596745" y="4283817"/>
            <a:ext cx="494897" cy="564862"/>
          </a:xfrm>
          <a:custGeom>
            <a:avLst/>
            <a:gdLst>
              <a:gd name="T0" fmla="*/ 517 w 155"/>
              <a:gd name="T1" fmla="*/ 428 h 193"/>
              <a:gd name="T2" fmla="*/ 554 w 155"/>
              <a:gd name="T3" fmla="*/ 512 h 193"/>
              <a:gd name="T4" fmla="*/ 488 w 155"/>
              <a:gd name="T5" fmla="*/ 556 h 193"/>
              <a:gd name="T6" fmla="*/ 484 w 155"/>
              <a:gd name="T7" fmla="*/ 638 h 193"/>
              <a:gd name="T8" fmla="*/ 528 w 155"/>
              <a:gd name="T9" fmla="*/ 680 h 193"/>
              <a:gd name="T10" fmla="*/ 494 w 155"/>
              <a:gd name="T11" fmla="*/ 684 h 193"/>
              <a:gd name="T12" fmla="*/ 445 w 155"/>
              <a:gd name="T13" fmla="*/ 641 h 193"/>
              <a:gd name="T14" fmla="*/ 401 w 155"/>
              <a:gd name="T15" fmla="*/ 641 h 193"/>
              <a:gd name="T16" fmla="*/ 348 w 155"/>
              <a:gd name="T17" fmla="*/ 608 h 193"/>
              <a:gd name="T18" fmla="*/ 315 w 155"/>
              <a:gd name="T19" fmla="*/ 616 h 193"/>
              <a:gd name="T20" fmla="*/ 292 w 155"/>
              <a:gd name="T21" fmla="*/ 574 h 193"/>
              <a:gd name="T22" fmla="*/ 288 w 155"/>
              <a:gd name="T23" fmla="*/ 481 h 193"/>
              <a:gd name="T24" fmla="*/ 240 w 155"/>
              <a:gd name="T25" fmla="*/ 461 h 193"/>
              <a:gd name="T26" fmla="*/ 213 w 155"/>
              <a:gd name="T27" fmla="*/ 500 h 193"/>
              <a:gd name="T28" fmla="*/ 153 w 155"/>
              <a:gd name="T29" fmla="*/ 500 h 193"/>
              <a:gd name="T30" fmla="*/ 132 w 155"/>
              <a:gd name="T31" fmla="*/ 440 h 193"/>
              <a:gd name="T32" fmla="*/ 29 w 155"/>
              <a:gd name="T33" fmla="*/ 421 h 193"/>
              <a:gd name="T34" fmla="*/ 0 w 155"/>
              <a:gd name="T35" fmla="*/ 421 h 193"/>
              <a:gd name="T36" fmla="*/ 29 w 155"/>
              <a:gd name="T37" fmla="*/ 380 h 193"/>
              <a:gd name="T38" fmla="*/ 72 w 155"/>
              <a:gd name="T39" fmla="*/ 388 h 193"/>
              <a:gd name="T40" fmla="*/ 120 w 155"/>
              <a:gd name="T41" fmla="*/ 324 h 193"/>
              <a:gd name="T42" fmla="*/ 172 w 155"/>
              <a:gd name="T43" fmla="*/ 200 h 193"/>
              <a:gd name="T44" fmla="*/ 180 w 155"/>
              <a:gd name="T45" fmla="*/ 112 h 193"/>
              <a:gd name="T46" fmla="*/ 195 w 155"/>
              <a:gd name="T47" fmla="*/ 48 h 193"/>
              <a:gd name="T48" fmla="*/ 252 w 155"/>
              <a:gd name="T49" fmla="*/ 48 h 193"/>
              <a:gd name="T50" fmla="*/ 348 w 155"/>
              <a:gd name="T51" fmla="*/ 31 h 193"/>
              <a:gd name="T52" fmla="*/ 435 w 155"/>
              <a:gd name="T53" fmla="*/ 23 h 193"/>
              <a:gd name="T54" fmla="*/ 488 w 155"/>
              <a:gd name="T55" fmla="*/ 48 h 193"/>
              <a:gd name="T56" fmla="*/ 532 w 155"/>
              <a:gd name="T57" fmla="*/ 52 h 193"/>
              <a:gd name="T58" fmla="*/ 561 w 155"/>
              <a:gd name="T59" fmla="*/ 124 h 193"/>
              <a:gd name="T60" fmla="*/ 521 w 155"/>
              <a:gd name="T61" fmla="*/ 260 h 193"/>
              <a:gd name="T62" fmla="*/ 497 w 155"/>
              <a:gd name="T63" fmla="*/ 312 h 193"/>
              <a:gd name="T64" fmla="*/ 517 w 155"/>
              <a:gd name="T65" fmla="*/ 376 h 1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5"/>
              <a:gd name="T100" fmla="*/ 0 h 193"/>
              <a:gd name="T101" fmla="*/ 155 w 155"/>
              <a:gd name="T102" fmla="*/ 193 h 1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5" h="193">
                <a:moveTo>
                  <a:pt x="138" y="100"/>
                </a:moveTo>
                <a:cubicBezTo>
                  <a:pt x="136" y="106"/>
                  <a:pt x="139" y="109"/>
                  <a:pt x="138" y="114"/>
                </a:cubicBezTo>
                <a:cubicBezTo>
                  <a:pt x="136" y="119"/>
                  <a:pt x="144" y="125"/>
                  <a:pt x="145" y="128"/>
                </a:cubicBezTo>
                <a:cubicBezTo>
                  <a:pt x="145" y="133"/>
                  <a:pt x="147" y="134"/>
                  <a:pt x="148" y="136"/>
                </a:cubicBezTo>
                <a:cubicBezTo>
                  <a:pt x="142" y="137"/>
                  <a:pt x="133" y="136"/>
                  <a:pt x="133" y="140"/>
                </a:cubicBezTo>
                <a:cubicBezTo>
                  <a:pt x="133" y="147"/>
                  <a:pt x="127" y="145"/>
                  <a:pt x="130" y="148"/>
                </a:cubicBezTo>
                <a:cubicBezTo>
                  <a:pt x="135" y="154"/>
                  <a:pt x="129" y="153"/>
                  <a:pt x="130" y="157"/>
                </a:cubicBezTo>
                <a:cubicBezTo>
                  <a:pt x="133" y="161"/>
                  <a:pt x="127" y="167"/>
                  <a:pt x="129" y="170"/>
                </a:cubicBezTo>
                <a:cubicBezTo>
                  <a:pt x="130" y="173"/>
                  <a:pt x="132" y="176"/>
                  <a:pt x="135" y="178"/>
                </a:cubicBezTo>
                <a:cubicBezTo>
                  <a:pt x="139" y="179"/>
                  <a:pt x="141" y="168"/>
                  <a:pt x="141" y="181"/>
                </a:cubicBezTo>
                <a:cubicBezTo>
                  <a:pt x="139" y="193"/>
                  <a:pt x="139" y="184"/>
                  <a:pt x="138" y="186"/>
                </a:cubicBezTo>
                <a:cubicBezTo>
                  <a:pt x="135" y="189"/>
                  <a:pt x="135" y="189"/>
                  <a:pt x="132" y="182"/>
                </a:cubicBezTo>
                <a:cubicBezTo>
                  <a:pt x="129" y="178"/>
                  <a:pt x="127" y="176"/>
                  <a:pt x="124" y="176"/>
                </a:cubicBezTo>
                <a:cubicBezTo>
                  <a:pt x="122" y="176"/>
                  <a:pt x="121" y="173"/>
                  <a:pt x="119" y="171"/>
                </a:cubicBezTo>
                <a:cubicBezTo>
                  <a:pt x="119" y="168"/>
                  <a:pt x="118" y="167"/>
                  <a:pt x="118" y="171"/>
                </a:cubicBezTo>
                <a:cubicBezTo>
                  <a:pt x="116" y="175"/>
                  <a:pt x="115" y="173"/>
                  <a:pt x="107" y="171"/>
                </a:cubicBezTo>
                <a:cubicBezTo>
                  <a:pt x="101" y="170"/>
                  <a:pt x="109" y="162"/>
                  <a:pt x="101" y="167"/>
                </a:cubicBezTo>
                <a:cubicBezTo>
                  <a:pt x="95" y="170"/>
                  <a:pt x="101" y="162"/>
                  <a:pt x="93" y="162"/>
                </a:cubicBezTo>
                <a:cubicBezTo>
                  <a:pt x="93" y="164"/>
                  <a:pt x="93" y="164"/>
                  <a:pt x="90" y="164"/>
                </a:cubicBezTo>
                <a:cubicBezTo>
                  <a:pt x="89" y="162"/>
                  <a:pt x="87" y="165"/>
                  <a:pt x="84" y="164"/>
                </a:cubicBezTo>
                <a:cubicBezTo>
                  <a:pt x="81" y="164"/>
                  <a:pt x="83" y="167"/>
                  <a:pt x="80" y="167"/>
                </a:cubicBezTo>
                <a:cubicBezTo>
                  <a:pt x="77" y="165"/>
                  <a:pt x="83" y="159"/>
                  <a:pt x="78" y="153"/>
                </a:cubicBezTo>
                <a:cubicBezTo>
                  <a:pt x="74" y="147"/>
                  <a:pt x="78" y="140"/>
                  <a:pt x="77" y="136"/>
                </a:cubicBezTo>
                <a:cubicBezTo>
                  <a:pt x="75" y="131"/>
                  <a:pt x="77" y="131"/>
                  <a:pt x="77" y="128"/>
                </a:cubicBezTo>
                <a:cubicBezTo>
                  <a:pt x="77" y="125"/>
                  <a:pt x="64" y="129"/>
                  <a:pt x="67" y="125"/>
                </a:cubicBezTo>
                <a:cubicBezTo>
                  <a:pt x="67" y="123"/>
                  <a:pt x="66" y="122"/>
                  <a:pt x="64" y="123"/>
                </a:cubicBezTo>
                <a:cubicBezTo>
                  <a:pt x="63" y="125"/>
                  <a:pt x="58" y="122"/>
                  <a:pt x="58" y="126"/>
                </a:cubicBezTo>
                <a:cubicBezTo>
                  <a:pt x="58" y="131"/>
                  <a:pt x="57" y="128"/>
                  <a:pt x="57" y="133"/>
                </a:cubicBezTo>
                <a:cubicBezTo>
                  <a:pt x="58" y="136"/>
                  <a:pt x="54" y="134"/>
                  <a:pt x="52" y="134"/>
                </a:cubicBezTo>
                <a:cubicBezTo>
                  <a:pt x="51" y="133"/>
                  <a:pt x="43" y="137"/>
                  <a:pt x="41" y="133"/>
                </a:cubicBezTo>
                <a:cubicBezTo>
                  <a:pt x="40" y="128"/>
                  <a:pt x="38" y="129"/>
                  <a:pt x="38" y="125"/>
                </a:cubicBezTo>
                <a:cubicBezTo>
                  <a:pt x="38" y="122"/>
                  <a:pt x="37" y="122"/>
                  <a:pt x="35" y="117"/>
                </a:cubicBezTo>
                <a:cubicBezTo>
                  <a:pt x="35" y="112"/>
                  <a:pt x="35" y="112"/>
                  <a:pt x="25" y="114"/>
                </a:cubicBezTo>
                <a:cubicBezTo>
                  <a:pt x="12" y="114"/>
                  <a:pt x="14" y="112"/>
                  <a:pt x="8" y="112"/>
                </a:cubicBezTo>
                <a:cubicBezTo>
                  <a:pt x="6" y="112"/>
                  <a:pt x="6" y="112"/>
                  <a:pt x="3" y="112"/>
                </a:cubicBezTo>
                <a:cubicBezTo>
                  <a:pt x="2" y="114"/>
                  <a:pt x="2" y="114"/>
                  <a:pt x="0" y="112"/>
                </a:cubicBezTo>
                <a:cubicBezTo>
                  <a:pt x="5" y="112"/>
                  <a:pt x="2" y="106"/>
                  <a:pt x="3" y="103"/>
                </a:cubicBezTo>
                <a:cubicBezTo>
                  <a:pt x="6" y="101"/>
                  <a:pt x="6" y="101"/>
                  <a:pt x="8" y="101"/>
                </a:cubicBezTo>
                <a:cubicBezTo>
                  <a:pt x="11" y="106"/>
                  <a:pt x="14" y="97"/>
                  <a:pt x="17" y="98"/>
                </a:cubicBezTo>
                <a:cubicBezTo>
                  <a:pt x="20" y="100"/>
                  <a:pt x="15" y="103"/>
                  <a:pt x="19" y="103"/>
                </a:cubicBezTo>
                <a:cubicBezTo>
                  <a:pt x="23" y="105"/>
                  <a:pt x="26" y="95"/>
                  <a:pt x="28" y="95"/>
                </a:cubicBezTo>
                <a:cubicBezTo>
                  <a:pt x="31" y="95"/>
                  <a:pt x="34" y="89"/>
                  <a:pt x="32" y="86"/>
                </a:cubicBezTo>
                <a:cubicBezTo>
                  <a:pt x="29" y="80"/>
                  <a:pt x="37" y="67"/>
                  <a:pt x="41" y="66"/>
                </a:cubicBezTo>
                <a:cubicBezTo>
                  <a:pt x="46" y="62"/>
                  <a:pt x="43" y="59"/>
                  <a:pt x="46" y="53"/>
                </a:cubicBezTo>
                <a:cubicBezTo>
                  <a:pt x="48" y="48"/>
                  <a:pt x="45" y="50"/>
                  <a:pt x="46" y="42"/>
                </a:cubicBezTo>
                <a:cubicBezTo>
                  <a:pt x="48" y="34"/>
                  <a:pt x="45" y="36"/>
                  <a:pt x="48" y="30"/>
                </a:cubicBezTo>
                <a:cubicBezTo>
                  <a:pt x="52" y="25"/>
                  <a:pt x="52" y="24"/>
                  <a:pt x="52" y="22"/>
                </a:cubicBezTo>
                <a:cubicBezTo>
                  <a:pt x="51" y="17"/>
                  <a:pt x="49" y="14"/>
                  <a:pt x="52" y="13"/>
                </a:cubicBezTo>
                <a:cubicBezTo>
                  <a:pt x="54" y="11"/>
                  <a:pt x="54" y="3"/>
                  <a:pt x="61" y="6"/>
                </a:cubicBezTo>
                <a:cubicBezTo>
                  <a:pt x="67" y="10"/>
                  <a:pt x="64" y="13"/>
                  <a:pt x="67" y="13"/>
                </a:cubicBezTo>
                <a:cubicBezTo>
                  <a:pt x="77" y="13"/>
                  <a:pt x="81" y="19"/>
                  <a:pt x="84" y="11"/>
                </a:cubicBezTo>
                <a:cubicBezTo>
                  <a:pt x="87" y="3"/>
                  <a:pt x="84" y="14"/>
                  <a:pt x="93" y="8"/>
                </a:cubicBezTo>
                <a:cubicBezTo>
                  <a:pt x="101" y="3"/>
                  <a:pt x="101" y="10"/>
                  <a:pt x="104" y="5"/>
                </a:cubicBezTo>
                <a:cubicBezTo>
                  <a:pt x="107" y="0"/>
                  <a:pt x="115" y="10"/>
                  <a:pt x="116" y="6"/>
                </a:cubicBezTo>
                <a:cubicBezTo>
                  <a:pt x="119" y="3"/>
                  <a:pt x="119" y="6"/>
                  <a:pt x="122" y="6"/>
                </a:cubicBezTo>
                <a:cubicBezTo>
                  <a:pt x="125" y="11"/>
                  <a:pt x="129" y="16"/>
                  <a:pt x="130" y="13"/>
                </a:cubicBezTo>
                <a:cubicBezTo>
                  <a:pt x="133" y="10"/>
                  <a:pt x="135" y="16"/>
                  <a:pt x="136" y="11"/>
                </a:cubicBezTo>
                <a:cubicBezTo>
                  <a:pt x="139" y="8"/>
                  <a:pt x="141" y="10"/>
                  <a:pt x="142" y="14"/>
                </a:cubicBezTo>
                <a:cubicBezTo>
                  <a:pt x="145" y="19"/>
                  <a:pt x="145" y="16"/>
                  <a:pt x="148" y="22"/>
                </a:cubicBezTo>
                <a:cubicBezTo>
                  <a:pt x="148" y="30"/>
                  <a:pt x="145" y="31"/>
                  <a:pt x="150" y="33"/>
                </a:cubicBezTo>
                <a:cubicBezTo>
                  <a:pt x="155" y="36"/>
                  <a:pt x="148" y="39"/>
                  <a:pt x="144" y="44"/>
                </a:cubicBezTo>
                <a:cubicBezTo>
                  <a:pt x="139" y="48"/>
                  <a:pt x="139" y="59"/>
                  <a:pt x="139" y="69"/>
                </a:cubicBezTo>
                <a:cubicBezTo>
                  <a:pt x="130" y="75"/>
                  <a:pt x="138" y="75"/>
                  <a:pt x="135" y="78"/>
                </a:cubicBezTo>
                <a:cubicBezTo>
                  <a:pt x="132" y="80"/>
                  <a:pt x="133" y="80"/>
                  <a:pt x="133" y="83"/>
                </a:cubicBezTo>
                <a:cubicBezTo>
                  <a:pt x="135" y="86"/>
                  <a:pt x="136" y="86"/>
                  <a:pt x="135" y="90"/>
                </a:cubicBezTo>
                <a:cubicBezTo>
                  <a:pt x="135" y="95"/>
                  <a:pt x="138" y="97"/>
                  <a:pt x="138" y="10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20" name="Freeform 319"/>
          <p:cNvSpPr>
            <a:spLocks/>
          </p:cNvSpPr>
          <p:nvPr/>
        </p:nvSpPr>
        <p:spPr bwMode="auto">
          <a:xfrm>
            <a:off x="5142781" y="4300476"/>
            <a:ext cx="206207" cy="278645"/>
          </a:xfrm>
          <a:custGeom>
            <a:avLst/>
            <a:gdLst>
              <a:gd name="T0" fmla="*/ 8 w 65"/>
              <a:gd name="T1" fmla="*/ 31 h 95"/>
              <a:gd name="T2" fmla="*/ 31 w 65"/>
              <a:gd name="T3" fmla="*/ 84 h 95"/>
              <a:gd name="T4" fmla="*/ 23 w 65"/>
              <a:gd name="T5" fmla="*/ 156 h 95"/>
              <a:gd name="T6" fmla="*/ 8 w 65"/>
              <a:gd name="T7" fmla="*/ 224 h 95"/>
              <a:gd name="T8" fmla="*/ 109 w 65"/>
              <a:gd name="T9" fmla="*/ 296 h 95"/>
              <a:gd name="T10" fmla="*/ 120 w 65"/>
              <a:gd name="T11" fmla="*/ 325 h 95"/>
              <a:gd name="T12" fmla="*/ 165 w 65"/>
              <a:gd name="T13" fmla="*/ 360 h 95"/>
              <a:gd name="T14" fmla="*/ 184 w 65"/>
              <a:gd name="T15" fmla="*/ 325 h 95"/>
              <a:gd name="T16" fmla="*/ 196 w 65"/>
              <a:gd name="T17" fmla="*/ 296 h 95"/>
              <a:gd name="T18" fmla="*/ 211 w 65"/>
              <a:gd name="T19" fmla="*/ 265 h 95"/>
              <a:gd name="T20" fmla="*/ 233 w 65"/>
              <a:gd name="T21" fmla="*/ 251 h 95"/>
              <a:gd name="T22" fmla="*/ 217 w 65"/>
              <a:gd name="T23" fmla="*/ 212 h 95"/>
              <a:gd name="T24" fmla="*/ 217 w 65"/>
              <a:gd name="T25" fmla="*/ 84 h 95"/>
              <a:gd name="T26" fmla="*/ 244 w 65"/>
              <a:gd name="T27" fmla="*/ 41 h 95"/>
              <a:gd name="T28" fmla="*/ 217 w 65"/>
              <a:gd name="T29" fmla="*/ 37 h 95"/>
              <a:gd name="T30" fmla="*/ 196 w 65"/>
              <a:gd name="T31" fmla="*/ 37 h 95"/>
              <a:gd name="T32" fmla="*/ 165 w 65"/>
              <a:gd name="T33" fmla="*/ 60 h 95"/>
              <a:gd name="T34" fmla="*/ 151 w 65"/>
              <a:gd name="T35" fmla="*/ 53 h 95"/>
              <a:gd name="T36" fmla="*/ 109 w 65"/>
              <a:gd name="T37" fmla="*/ 37 h 95"/>
              <a:gd name="T38" fmla="*/ 64 w 65"/>
              <a:gd name="T39" fmla="*/ 19 h 95"/>
              <a:gd name="T40" fmla="*/ 52 w 65"/>
              <a:gd name="T41" fmla="*/ 8 h 95"/>
              <a:gd name="T42" fmla="*/ 31 w 65"/>
              <a:gd name="T43" fmla="*/ 8 h 95"/>
              <a:gd name="T44" fmla="*/ 8 w 65"/>
              <a:gd name="T45" fmla="*/ 31 h 9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5"/>
              <a:gd name="T70" fmla="*/ 0 h 95"/>
              <a:gd name="T71" fmla="*/ 65 w 65"/>
              <a:gd name="T72" fmla="*/ 95 h 9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5" h="95">
                <a:moveTo>
                  <a:pt x="2" y="8"/>
                </a:moveTo>
                <a:cubicBezTo>
                  <a:pt x="8" y="16"/>
                  <a:pt x="5" y="17"/>
                  <a:pt x="8" y="22"/>
                </a:cubicBezTo>
                <a:cubicBezTo>
                  <a:pt x="11" y="27"/>
                  <a:pt x="11" y="34"/>
                  <a:pt x="6" y="41"/>
                </a:cubicBezTo>
                <a:cubicBezTo>
                  <a:pt x="0" y="47"/>
                  <a:pt x="3" y="52"/>
                  <a:pt x="2" y="59"/>
                </a:cubicBezTo>
                <a:cubicBezTo>
                  <a:pt x="18" y="70"/>
                  <a:pt x="24" y="75"/>
                  <a:pt x="29" y="78"/>
                </a:cubicBezTo>
                <a:cubicBezTo>
                  <a:pt x="35" y="81"/>
                  <a:pt x="29" y="81"/>
                  <a:pt x="32" y="86"/>
                </a:cubicBezTo>
                <a:cubicBezTo>
                  <a:pt x="37" y="89"/>
                  <a:pt x="43" y="95"/>
                  <a:pt x="44" y="95"/>
                </a:cubicBezTo>
                <a:cubicBezTo>
                  <a:pt x="47" y="91"/>
                  <a:pt x="49" y="91"/>
                  <a:pt x="49" y="86"/>
                </a:cubicBezTo>
                <a:cubicBezTo>
                  <a:pt x="49" y="80"/>
                  <a:pt x="52" y="86"/>
                  <a:pt x="52" y="78"/>
                </a:cubicBezTo>
                <a:cubicBezTo>
                  <a:pt x="50" y="72"/>
                  <a:pt x="58" y="75"/>
                  <a:pt x="56" y="70"/>
                </a:cubicBezTo>
                <a:cubicBezTo>
                  <a:pt x="56" y="67"/>
                  <a:pt x="58" y="72"/>
                  <a:pt x="62" y="66"/>
                </a:cubicBezTo>
                <a:cubicBezTo>
                  <a:pt x="61" y="61"/>
                  <a:pt x="58" y="63"/>
                  <a:pt x="58" y="56"/>
                </a:cubicBezTo>
                <a:cubicBezTo>
                  <a:pt x="58" y="48"/>
                  <a:pt x="58" y="22"/>
                  <a:pt x="58" y="22"/>
                </a:cubicBezTo>
                <a:cubicBezTo>
                  <a:pt x="58" y="22"/>
                  <a:pt x="62" y="14"/>
                  <a:pt x="65" y="11"/>
                </a:cubicBezTo>
                <a:cubicBezTo>
                  <a:pt x="62" y="11"/>
                  <a:pt x="59" y="11"/>
                  <a:pt x="58" y="10"/>
                </a:cubicBezTo>
                <a:cubicBezTo>
                  <a:pt x="56" y="8"/>
                  <a:pt x="56" y="6"/>
                  <a:pt x="52" y="10"/>
                </a:cubicBezTo>
                <a:cubicBezTo>
                  <a:pt x="46" y="13"/>
                  <a:pt x="47" y="17"/>
                  <a:pt x="44" y="16"/>
                </a:cubicBezTo>
                <a:cubicBezTo>
                  <a:pt x="44" y="14"/>
                  <a:pt x="43" y="16"/>
                  <a:pt x="40" y="14"/>
                </a:cubicBezTo>
                <a:cubicBezTo>
                  <a:pt x="37" y="13"/>
                  <a:pt x="37" y="17"/>
                  <a:pt x="29" y="10"/>
                </a:cubicBezTo>
                <a:cubicBezTo>
                  <a:pt x="21" y="2"/>
                  <a:pt x="21" y="10"/>
                  <a:pt x="17" y="5"/>
                </a:cubicBezTo>
                <a:cubicBezTo>
                  <a:pt x="15" y="5"/>
                  <a:pt x="12" y="5"/>
                  <a:pt x="14" y="2"/>
                </a:cubicBezTo>
                <a:cubicBezTo>
                  <a:pt x="14" y="0"/>
                  <a:pt x="11" y="2"/>
                  <a:pt x="8" y="2"/>
                </a:cubicBezTo>
                <a:cubicBezTo>
                  <a:pt x="5" y="3"/>
                  <a:pt x="3" y="6"/>
                  <a:pt x="2" y="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21" name="Freeform 320"/>
          <p:cNvSpPr>
            <a:spLocks/>
          </p:cNvSpPr>
          <p:nvPr/>
        </p:nvSpPr>
        <p:spPr bwMode="auto">
          <a:xfrm>
            <a:off x="5040503" y="4324706"/>
            <a:ext cx="136921" cy="165067"/>
          </a:xfrm>
          <a:custGeom>
            <a:avLst/>
            <a:gdLst>
              <a:gd name="T0" fmla="*/ 35 w 42"/>
              <a:gd name="T1" fmla="*/ 31 h 56"/>
              <a:gd name="T2" fmla="*/ 41 w 42"/>
              <a:gd name="T3" fmla="*/ 72 h 56"/>
              <a:gd name="T4" fmla="*/ 20 w 42"/>
              <a:gd name="T5" fmla="*/ 113 h 56"/>
              <a:gd name="T6" fmla="*/ 0 w 42"/>
              <a:gd name="T7" fmla="*/ 208 h 56"/>
              <a:gd name="T8" fmla="*/ 12 w 42"/>
              <a:gd name="T9" fmla="*/ 212 h 56"/>
              <a:gd name="T10" fmla="*/ 23 w 42"/>
              <a:gd name="T11" fmla="*/ 197 h 56"/>
              <a:gd name="T12" fmla="*/ 125 w 42"/>
              <a:gd name="T13" fmla="*/ 197 h 56"/>
              <a:gd name="T14" fmla="*/ 144 w 42"/>
              <a:gd name="T15" fmla="*/ 125 h 56"/>
              <a:gd name="T16" fmla="*/ 148 w 42"/>
              <a:gd name="T17" fmla="*/ 53 h 56"/>
              <a:gd name="T18" fmla="*/ 125 w 42"/>
              <a:gd name="T19" fmla="*/ 0 h 56"/>
              <a:gd name="T20" fmla="*/ 111 w 42"/>
              <a:gd name="T21" fmla="*/ 19 h 56"/>
              <a:gd name="T22" fmla="*/ 103 w 42"/>
              <a:gd name="T23" fmla="*/ 12 h 56"/>
              <a:gd name="T24" fmla="*/ 68 w 42"/>
              <a:gd name="T25" fmla="*/ 23 h 56"/>
              <a:gd name="T26" fmla="*/ 57 w 42"/>
              <a:gd name="T27" fmla="*/ 19 h 56"/>
              <a:gd name="T28" fmla="*/ 35 w 42"/>
              <a:gd name="T29" fmla="*/ 31 h 5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
              <a:gd name="T46" fmla="*/ 0 h 56"/>
              <a:gd name="T47" fmla="*/ 42 w 42"/>
              <a:gd name="T48" fmla="*/ 56 h 5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 h="56">
                <a:moveTo>
                  <a:pt x="9" y="8"/>
                </a:moveTo>
                <a:cubicBezTo>
                  <a:pt x="9" y="16"/>
                  <a:pt x="6" y="17"/>
                  <a:pt x="11" y="19"/>
                </a:cubicBezTo>
                <a:cubicBezTo>
                  <a:pt x="15" y="22"/>
                  <a:pt x="9" y="25"/>
                  <a:pt x="5" y="30"/>
                </a:cubicBezTo>
                <a:cubicBezTo>
                  <a:pt x="0" y="34"/>
                  <a:pt x="0" y="45"/>
                  <a:pt x="0" y="55"/>
                </a:cubicBezTo>
                <a:cubicBezTo>
                  <a:pt x="3" y="53"/>
                  <a:pt x="0" y="56"/>
                  <a:pt x="3" y="56"/>
                </a:cubicBezTo>
                <a:cubicBezTo>
                  <a:pt x="5" y="55"/>
                  <a:pt x="5" y="53"/>
                  <a:pt x="6" y="52"/>
                </a:cubicBezTo>
                <a:cubicBezTo>
                  <a:pt x="9" y="52"/>
                  <a:pt x="29" y="52"/>
                  <a:pt x="33" y="52"/>
                </a:cubicBezTo>
                <a:cubicBezTo>
                  <a:pt x="35" y="44"/>
                  <a:pt x="32" y="39"/>
                  <a:pt x="38" y="33"/>
                </a:cubicBezTo>
                <a:cubicBezTo>
                  <a:pt x="42" y="27"/>
                  <a:pt x="42" y="19"/>
                  <a:pt x="39" y="14"/>
                </a:cubicBezTo>
                <a:cubicBezTo>
                  <a:pt x="36" y="10"/>
                  <a:pt x="39" y="8"/>
                  <a:pt x="33" y="0"/>
                </a:cubicBezTo>
                <a:cubicBezTo>
                  <a:pt x="32" y="3"/>
                  <a:pt x="32" y="5"/>
                  <a:pt x="29" y="5"/>
                </a:cubicBezTo>
                <a:cubicBezTo>
                  <a:pt x="26" y="5"/>
                  <a:pt x="29" y="5"/>
                  <a:pt x="27" y="3"/>
                </a:cubicBezTo>
                <a:cubicBezTo>
                  <a:pt x="23" y="3"/>
                  <a:pt x="20" y="10"/>
                  <a:pt x="18" y="6"/>
                </a:cubicBezTo>
                <a:cubicBezTo>
                  <a:pt x="17" y="5"/>
                  <a:pt x="17" y="3"/>
                  <a:pt x="15" y="5"/>
                </a:cubicBezTo>
                <a:cubicBezTo>
                  <a:pt x="14" y="8"/>
                  <a:pt x="12" y="0"/>
                  <a:pt x="9" y="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22" name="Freeform 321"/>
          <p:cNvSpPr>
            <a:spLocks/>
          </p:cNvSpPr>
          <p:nvPr/>
        </p:nvSpPr>
        <p:spPr bwMode="auto">
          <a:xfrm>
            <a:off x="4576949" y="4612437"/>
            <a:ext cx="326632" cy="361936"/>
          </a:xfrm>
          <a:custGeom>
            <a:avLst/>
            <a:gdLst>
              <a:gd name="T0" fmla="*/ 357 w 102"/>
              <a:gd name="T1" fmla="*/ 441 h 123"/>
              <a:gd name="T2" fmla="*/ 316 w 102"/>
              <a:gd name="T3" fmla="*/ 377 h 123"/>
              <a:gd name="T4" fmla="*/ 316 w 102"/>
              <a:gd name="T5" fmla="*/ 276 h 123"/>
              <a:gd name="T6" fmla="*/ 369 w 102"/>
              <a:gd name="T7" fmla="*/ 272 h 123"/>
              <a:gd name="T8" fmla="*/ 373 w 102"/>
              <a:gd name="T9" fmla="*/ 245 h 123"/>
              <a:gd name="T10" fmla="*/ 373 w 102"/>
              <a:gd name="T11" fmla="*/ 223 h 123"/>
              <a:gd name="T12" fmla="*/ 373 w 102"/>
              <a:gd name="T13" fmla="*/ 188 h 123"/>
              <a:gd name="T14" fmla="*/ 361 w 102"/>
              <a:gd name="T15" fmla="*/ 192 h 123"/>
              <a:gd name="T16" fmla="*/ 340 w 102"/>
              <a:gd name="T17" fmla="*/ 192 h 123"/>
              <a:gd name="T18" fmla="*/ 320 w 102"/>
              <a:gd name="T19" fmla="*/ 208 h 123"/>
              <a:gd name="T20" fmla="*/ 316 w 102"/>
              <a:gd name="T21" fmla="*/ 155 h 123"/>
              <a:gd name="T22" fmla="*/ 309 w 102"/>
              <a:gd name="T23" fmla="*/ 91 h 123"/>
              <a:gd name="T24" fmla="*/ 309 w 102"/>
              <a:gd name="T25" fmla="*/ 60 h 123"/>
              <a:gd name="T26" fmla="*/ 276 w 102"/>
              <a:gd name="T27" fmla="*/ 49 h 123"/>
              <a:gd name="T28" fmla="*/ 264 w 102"/>
              <a:gd name="T29" fmla="*/ 41 h 123"/>
              <a:gd name="T30" fmla="*/ 241 w 102"/>
              <a:gd name="T31" fmla="*/ 52 h 123"/>
              <a:gd name="T32" fmla="*/ 237 w 102"/>
              <a:gd name="T33" fmla="*/ 76 h 123"/>
              <a:gd name="T34" fmla="*/ 219 w 102"/>
              <a:gd name="T35" fmla="*/ 84 h 123"/>
              <a:gd name="T36" fmla="*/ 177 w 102"/>
              <a:gd name="T37" fmla="*/ 76 h 123"/>
              <a:gd name="T38" fmla="*/ 165 w 102"/>
              <a:gd name="T39" fmla="*/ 49 h 123"/>
              <a:gd name="T40" fmla="*/ 155 w 102"/>
              <a:gd name="T41" fmla="*/ 19 h 123"/>
              <a:gd name="T42" fmla="*/ 116 w 102"/>
              <a:gd name="T43" fmla="*/ 8 h 123"/>
              <a:gd name="T44" fmla="*/ 52 w 102"/>
              <a:gd name="T45" fmla="*/ 0 h 123"/>
              <a:gd name="T46" fmla="*/ 31 w 102"/>
              <a:gd name="T47" fmla="*/ 12 h 123"/>
              <a:gd name="T48" fmla="*/ 52 w 102"/>
              <a:gd name="T49" fmla="*/ 105 h 123"/>
              <a:gd name="T50" fmla="*/ 68 w 102"/>
              <a:gd name="T51" fmla="*/ 177 h 123"/>
              <a:gd name="T52" fmla="*/ 52 w 102"/>
              <a:gd name="T53" fmla="*/ 253 h 123"/>
              <a:gd name="T54" fmla="*/ 19 w 102"/>
              <a:gd name="T55" fmla="*/ 363 h 123"/>
              <a:gd name="T56" fmla="*/ 8 w 102"/>
              <a:gd name="T57" fmla="*/ 431 h 123"/>
              <a:gd name="T58" fmla="*/ 45 w 102"/>
              <a:gd name="T59" fmla="*/ 416 h 123"/>
              <a:gd name="T60" fmla="*/ 83 w 102"/>
              <a:gd name="T61" fmla="*/ 433 h 123"/>
              <a:gd name="T62" fmla="*/ 188 w 102"/>
              <a:gd name="T63" fmla="*/ 433 h 123"/>
              <a:gd name="T64" fmla="*/ 219 w 102"/>
              <a:gd name="T65" fmla="*/ 441 h 123"/>
              <a:gd name="T66" fmla="*/ 272 w 102"/>
              <a:gd name="T67" fmla="*/ 453 h 123"/>
              <a:gd name="T68" fmla="*/ 287 w 102"/>
              <a:gd name="T69" fmla="*/ 453 h 123"/>
              <a:gd name="T70" fmla="*/ 297 w 102"/>
              <a:gd name="T71" fmla="*/ 457 h 123"/>
              <a:gd name="T72" fmla="*/ 357 w 102"/>
              <a:gd name="T73" fmla="*/ 441 h 12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2"/>
              <a:gd name="T112" fmla="*/ 0 h 123"/>
              <a:gd name="T113" fmla="*/ 102 w 102"/>
              <a:gd name="T114" fmla="*/ 123 h 12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2" h="123">
                <a:moveTo>
                  <a:pt x="95" y="117"/>
                </a:moveTo>
                <a:cubicBezTo>
                  <a:pt x="90" y="112"/>
                  <a:pt x="84" y="106"/>
                  <a:pt x="84" y="100"/>
                </a:cubicBezTo>
                <a:cubicBezTo>
                  <a:pt x="84" y="96"/>
                  <a:pt x="84" y="78"/>
                  <a:pt x="84" y="73"/>
                </a:cubicBezTo>
                <a:cubicBezTo>
                  <a:pt x="84" y="70"/>
                  <a:pt x="88" y="72"/>
                  <a:pt x="98" y="72"/>
                </a:cubicBezTo>
                <a:cubicBezTo>
                  <a:pt x="101" y="72"/>
                  <a:pt x="98" y="69"/>
                  <a:pt x="99" y="65"/>
                </a:cubicBezTo>
                <a:cubicBezTo>
                  <a:pt x="102" y="64"/>
                  <a:pt x="98" y="64"/>
                  <a:pt x="99" y="59"/>
                </a:cubicBezTo>
                <a:cubicBezTo>
                  <a:pt x="101" y="53"/>
                  <a:pt x="99" y="51"/>
                  <a:pt x="99" y="50"/>
                </a:cubicBezTo>
                <a:cubicBezTo>
                  <a:pt x="99" y="51"/>
                  <a:pt x="99" y="51"/>
                  <a:pt x="96" y="51"/>
                </a:cubicBezTo>
                <a:cubicBezTo>
                  <a:pt x="95" y="50"/>
                  <a:pt x="93" y="53"/>
                  <a:pt x="90" y="51"/>
                </a:cubicBezTo>
                <a:cubicBezTo>
                  <a:pt x="87" y="51"/>
                  <a:pt x="88" y="55"/>
                  <a:pt x="85" y="55"/>
                </a:cubicBezTo>
                <a:cubicBezTo>
                  <a:pt x="82" y="53"/>
                  <a:pt x="88" y="47"/>
                  <a:pt x="84" y="41"/>
                </a:cubicBezTo>
                <a:cubicBezTo>
                  <a:pt x="79" y="34"/>
                  <a:pt x="84" y="28"/>
                  <a:pt x="82" y="24"/>
                </a:cubicBezTo>
                <a:cubicBezTo>
                  <a:pt x="81" y="19"/>
                  <a:pt x="82" y="19"/>
                  <a:pt x="82" y="16"/>
                </a:cubicBezTo>
                <a:cubicBezTo>
                  <a:pt x="82" y="13"/>
                  <a:pt x="70" y="17"/>
                  <a:pt x="73" y="13"/>
                </a:cubicBezTo>
                <a:cubicBezTo>
                  <a:pt x="73" y="11"/>
                  <a:pt x="72" y="10"/>
                  <a:pt x="70" y="11"/>
                </a:cubicBezTo>
                <a:cubicBezTo>
                  <a:pt x="69" y="13"/>
                  <a:pt x="64" y="10"/>
                  <a:pt x="64" y="14"/>
                </a:cubicBezTo>
                <a:cubicBezTo>
                  <a:pt x="64" y="19"/>
                  <a:pt x="63" y="16"/>
                  <a:pt x="63" y="20"/>
                </a:cubicBezTo>
                <a:cubicBezTo>
                  <a:pt x="64" y="24"/>
                  <a:pt x="60" y="22"/>
                  <a:pt x="58" y="22"/>
                </a:cubicBezTo>
                <a:cubicBezTo>
                  <a:pt x="56" y="20"/>
                  <a:pt x="49" y="25"/>
                  <a:pt x="47" y="20"/>
                </a:cubicBezTo>
                <a:cubicBezTo>
                  <a:pt x="46" y="16"/>
                  <a:pt x="44" y="17"/>
                  <a:pt x="44" y="13"/>
                </a:cubicBezTo>
                <a:cubicBezTo>
                  <a:pt x="44" y="10"/>
                  <a:pt x="43" y="10"/>
                  <a:pt x="41" y="5"/>
                </a:cubicBezTo>
                <a:cubicBezTo>
                  <a:pt x="41" y="0"/>
                  <a:pt x="41" y="0"/>
                  <a:pt x="31" y="2"/>
                </a:cubicBezTo>
                <a:cubicBezTo>
                  <a:pt x="18" y="2"/>
                  <a:pt x="20" y="0"/>
                  <a:pt x="14" y="0"/>
                </a:cubicBezTo>
                <a:cubicBezTo>
                  <a:pt x="9" y="3"/>
                  <a:pt x="6" y="2"/>
                  <a:pt x="8" y="3"/>
                </a:cubicBezTo>
                <a:cubicBezTo>
                  <a:pt x="8" y="6"/>
                  <a:pt x="17" y="25"/>
                  <a:pt x="14" y="28"/>
                </a:cubicBezTo>
                <a:cubicBezTo>
                  <a:pt x="11" y="33"/>
                  <a:pt x="15" y="41"/>
                  <a:pt x="18" y="47"/>
                </a:cubicBezTo>
                <a:cubicBezTo>
                  <a:pt x="20" y="53"/>
                  <a:pt x="20" y="62"/>
                  <a:pt x="14" y="67"/>
                </a:cubicBezTo>
                <a:cubicBezTo>
                  <a:pt x="5" y="73"/>
                  <a:pt x="8" y="90"/>
                  <a:pt x="5" y="96"/>
                </a:cubicBezTo>
                <a:cubicBezTo>
                  <a:pt x="0" y="103"/>
                  <a:pt x="3" y="104"/>
                  <a:pt x="2" y="114"/>
                </a:cubicBezTo>
                <a:cubicBezTo>
                  <a:pt x="8" y="114"/>
                  <a:pt x="8" y="114"/>
                  <a:pt x="12" y="110"/>
                </a:cubicBezTo>
                <a:cubicBezTo>
                  <a:pt x="18" y="107"/>
                  <a:pt x="17" y="115"/>
                  <a:pt x="22" y="115"/>
                </a:cubicBezTo>
                <a:cubicBezTo>
                  <a:pt x="26" y="115"/>
                  <a:pt x="46" y="115"/>
                  <a:pt x="50" y="115"/>
                </a:cubicBezTo>
                <a:cubicBezTo>
                  <a:pt x="55" y="115"/>
                  <a:pt x="56" y="114"/>
                  <a:pt x="58" y="117"/>
                </a:cubicBezTo>
                <a:cubicBezTo>
                  <a:pt x="60" y="123"/>
                  <a:pt x="69" y="118"/>
                  <a:pt x="72" y="120"/>
                </a:cubicBezTo>
                <a:cubicBezTo>
                  <a:pt x="75" y="121"/>
                  <a:pt x="75" y="121"/>
                  <a:pt x="76" y="120"/>
                </a:cubicBezTo>
                <a:cubicBezTo>
                  <a:pt x="76" y="118"/>
                  <a:pt x="78" y="121"/>
                  <a:pt x="79" y="121"/>
                </a:cubicBezTo>
                <a:cubicBezTo>
                  <a:pt x="82" y="120"/>
                  <a:pt x="95" y="117"/>
                  <a:pt x="95" y="11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23" name="Freeform 322"/>
          <p:cNvSpPr>
            <a:spLocks/>
          </p:cNvSpPr>
          <p:nvPr/>
        </p:nvSpPr>
        <p:spPr bwMode="auto">
          <a:xfrm>
            <a:off x="4845843" y="4680584"/>
            <a:ext cx="296938" cy="295303"/>
          </a:xfrm>
          <a:custGeom>
            <a:avLst/>
            <a:gdLst>
              <a:gd name="T0" fmla="*/ 97 w 93"/>
              <a:gd name="T1" fmla="*/ 353 h 101"/>
              <a:gd name="T2" fmla="*/ 41 w 93"/>
              <a:gd name="T3" fmla="*/ 349 h 101"/>
              <a:gd name="T4" fmla="*/ 0 w 93"/>
              <a:gd name="T5" fmla="*/ 284 h 101"/>
              <a:gd name="T6" fmla="*/ 0 w 93"/>
              <a:gd name="T7" fmla="*/ 187 h 101"/>
              <a:gd name="T8" fmla="*/ 52 w 93"/>
              <a:gd name="T9" fmla="*/ 180 h 101"/>
              <a:gd name="T10" fmla="*/ 56 w 93"/>
              <a:gd name="T11" fmla="*/ 156 h 101"/>
              <a:gd name="T12" fmla="*/ 56 w 93"/>
              <a:gd name="T13" fmla="*/ 135 h 101"/>
              <a:gd name="T14" fmla="*/ 56 w 93"/>
              <a:gd name="T15" fmla="*/ 100 h 101"/>
              <a:gd name="T16" fmla="*/ 87 w 93"/>
              <a:gd name="T17" fmla="*/ 116 h 101"/>
              <a:gd name="T18" fmla="*/ 108 w 93"/>
              <a:gd name="T19" fmla="*/ 135 h 101"/>
              <a:gd name="T20" fmla="*/ 149 w 93"/>
              <a:gd name="T21" fmla="*/ 135 h 101"/>
              <a:gd name="T22" fmla="*/ 153 w 93"/>
              <a:gd name="T23" fmla="*/ 135 h 101"/>
              <a:gd name="T24" fmla="*/ 172 w 93"/>
              <a:gd name="T25" fmla="*/ 153 h 101"/>
              <a:gd name="T26" fmla="*/ 199 w 93"/>
              <a:gd name="T27" fmla="*/ 176 h 101"/>
              <a:gd name="T28" fmla="*/ 221 w 93"/>
              <a:gd name="T29" fmla="*/ 187 h 101"/>
              <a:gd name="T30" fmla="*/ 236 w 93"/>
              <a:gd name="T31" fmla="*/ 168 h 101"/>
              <a:gd name="T32" fmla="*/ 209 w 93"/>
              <a:gd name="T33" fmla="*/ 156 h 101"/>
              <a:gd name="T34" fmla="*/ 188 w 93"/>
              <a:gd name="T35" fmla="*/ 131 h 101"/>
              <a:gd name="T36" fmla="*/ 195 w 93"/>
              <a:gd name="T37" fmla="*/ 81 h 101"/>
              <a:gd name="T38" fmla="*/ 195 w 93"/>
              <a:gd name="T39" fmla="*/ 48 h 101"/>
              <a:gd name="T40" fmla="*/ 205 w 93"/>
              <a:gd name="T41" fmla="*/ 19 h 101"/>
              <a:gd name="T42" fmla="*/ 261 w 93"/>
              <a:gd name="T43" fmla="*/ 0 h 101"/>
              <a:gd name="T44" fmla="*/ 285 w 93"/>
              <a:gd name="T45" fmla="*/ 23 h 101"/>
              <a:gd name="T46" fmla="*/ 296 w 93"/>
              <a:gd name="T47" fmla="*/ 29 h 101"/>
              <a:gd name="T48" fmla="*/ 325 w 93"/>
              <a:gd name="T49" fmla="*/ 48 h 101"/>
              <a:gd name="T50" fmla="*/ 337 w 93"/>
              <a:gd name="T51" fmla="*/ 60 h 101"/>
              <a:gd name="T52" fmla="*/ 337 w 93"/>
              <a:gd name="T53" fmla="*/ 75 h 101"/>
              <a:gd name="T54" fmla="*/ 341 w 93"/>
              <a:gd name="T55" fmla="*/ 100 h 101"/>
              <a:gd name="T56" fmla="*/ 337 w 93"/>
              <a:gd name="T57" fmla="*/ 116 h 101"/>
              <a:gd name="T58" fmla="*/ 337 w 93"/>
              <a:gd name="T59" fmla="*/ 141 h 101"/>
              <a:gd name="T60" fmla="*/ 337 w 93"/>
              <a:gd name="T61" fmla="*/ 164 h 101"/>
              <a:gd name="T62" fmla="*/ 319 w 93"/>
              <a:gd name="T63" fmla="*/ 197 h 101"/>
              <a:gd name="T64" fmla="*/ 329 w 93"/>
              <a:gd name="T65" fmla="*/ 216 h 101"/>
              <a:gd name="T66" fmla="*/ 248 w 93"/>
              <a:gd name="T67" fmla="*/ 249 h 101"/>
              <a:gd name="T68" fmla="*/ 252 w 93"/>
              <a:gd name="T69" fmla="*/ 272 h 101"/>
              <a:gd name="T70" fmla="*/ 209 w 93"/>
              <a:gd name="T71" fmla="*/ 284 h 101"/>
              <a:gd name="T72" fmla="*/ 195 w 93"/>
              <a:gd name="T73" fmla="*/ 313 h 101"/>
              <a:gd name="T74" fmla="*/ 149 w 93"/>
              <a:gd name="T75" fmla="*/ 361 h 101"/>
              <a:gd name="T76" fmla="*/ 120 w 93"/>
              <a:gd name="T77" fmla="*/ 361 h 101"/>
              <a:gd name="T78" fmla="*/ 97 w 93"/>
              <a:gd name="T79" fmla="*/ 353 h 10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3"/>
              <a:gd name="T121" fmla="*/ 0 h 101"/>
              <a:gd name="T122" fmla="*/ 93 w 93"/>
              <a:gd name="T123" fmla="*/ 101 h 10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3" h="101">
                <a:moveTo>
                  <a:pt x="26" y="95"/>
                </a:moveTo>
                <a:cubicBezTo>
                  <a:pt x="23" y="90"/>
                  <a:pt x="18" y="92"/>
                  <a:pt x="11" y="94"/>
                </a:cubicBezTo>
                <a:cubicBezTo>
                  <a:pt x="6" y="89"/>
                  <a:pt x="0" y="83"/>
                  <a:pt x="0" y="76"/>
                </a:cubicBezTo>
                <a:cubicBezTo>
                  <a:pt x="0" y="73"/>
                  <a:pt x="0" y="55"/>
                  <a:pt x="0" y="50"/>
                </a:cubicBezTo>
                <a:cubicBezTo>
                  <a:pt x="0" y="47"/>
                  <a:pt x="5" y="48"/>
                  <a:pt x="14" y="48"/>
                </a:cubicBezTo>
                <a:cubicBezTo>
                  <a:pt x="17" y="48"/>
                  <a:pt x="14" y="45"/>
                  <a:pt x="15" y="42"/>
                </a:cubicBezTo>
                <a:cubicBezTo>
                  <a:pt x="18" y="41"/>
                  <a:pt x="14" y="41"/>
                  <a:pt x="15" y="36"/>
                </a:cubicBezTo>
                <a:cubicBezTo>
                  <a:pt x="17" y="30"/>
                  <a:pt x="15" y="28"/>
                  <a:pt x="15" y="27"/>
                </a:cubicBezTo>
                <a:cubicBezTo>
                  <a:pt x="23" y="27"/>
                  <a:pt x="17" y="35"/>
                  <a:pt x="23" y="31"/>
                </a:cubicBezTo>
                <a:cubicBezTo>
                  <a:pt x="31" y="27"/>
                  <a:pt x="23" y="35"/>
                  <a:pt x="29" y="36"/>
                </a:cubicBezTo>
                <a:cubicBezTo>
                  <a:pt x="37" y="38"/>
                  <a:pt x="38" y="39"/>
                  <a:pt x="40" y="36"/>
                </a:cubicBezTo>
                <a:cubicBezTo>
                  <a:pt x="40" y="31"/>
                  <a:pt x="41" y="33"/>
                  <a:pt x="41" y="36"/>
                </a:cubicBezTo>
                <a:cubicBezTo>
                  <a:pt x="43" y="38"/>
                  <a:pt x="44" y="41"/>
                  <a:pt x="46" y="41"/>
                </a:cubicBezTo>
                <a:cubicBezTo>
                  <a:pt x="49" y="41"/>
                  <a:pt x="50" y="42"/>
                  <a:pt x="53" y="47"/>
                </a:cubicBezTo>
                <a:cubicBezTo>
                  <a:pt x="56" y="53"/>
                  <a:pt x="56" y="53"/>
                  <a:pt x="59" y="50"/>
                </a:cubicBezTo>
                <a:cubicBezTo>
                  <a:pt x="61" y="48"/>
                  <a:pt x="61" y="58"/>
                  <a:pt x="63" y="45"/>
                </a:cubicBezTo>
                <a:cubicBezTo>
                  <a:pt x="63" y="33"/>
                  <a:pt x="61" y="44"/>
                  <a:pt x="56" y="42"/>
                </a:cubicBezTo>
                <a:cubicBezTo>
                  <a:pt x="53" y="41"/>
                  <a:pt x="52" y="38"/>
                  <a:pt x="50" y="35"/>
                </a:cubicBezTo>
                <a:cubicBezTo>
                  <a:pt x="49" y="31"/>
                  <a:pt x="55" y="25"/>
                  <a:pt x="52" y="22"/>
                </a:cubicBezTo>
                <a:cubicBezTo>
                  <a:pt x="50" y="17"/>
                  <a:pt x="56" y="19"/>
                  <a:pt x="52" y="13"/>
                </a:cubicBezTo>
                <a:cubicBezTo>
                  <a:pt x="49" y="10"/>
                  <a:pt x="55" y="11"/>
                  <a:pt x="55" y="5"/>
                </a:cubicBezTo>
                <a:cubicBezTo>
                  <a:pt x="55" y="0"/>
                  <a:pt x="64" y="2"/>
                  <a:pt x="70" y="0"/>
                </a:cubicBezTo>
                <a:cubicBezTo>
                  <a:pt x="72" y="5"/>
                  <a:pt x="75" y="3"/>
                  <a:pt x="76" y="6"/>
                </a:cubicBezTo>
                <a:cubicBezTo>
                  <a:pt x="78" y="10"/>
                  <a:pt x="78" y="5"/>
                  <a:pt x="79" y="8"/>
                </a:cubicBezTo>
                <a:cubicBezTo>
                  <a:pt x="81" y="11"/>
                  <a:pt x="79" y="8"/>
                  <a:pt x="87" y="13"/>
                </a:cubicBezTo>
                <a:cubicBezTo>
                  <a:pt x="87" y="16"/>
                  <a:pt x="87" y="13"/>
                  <a:pt x="90" y="16"/>
                </a:cubicBezTo>
                <a:cubicBezTo>
                  <a:pt x="91" y="17"/>
                  <a:pt x="88" y="17"/>
                  <a:pt x="90" y="20"/>
                </a:cubicBezTo>
                <a:cubicBezTo>
                  <a:pt x="93" y="22"/>
                  <a:pt x="93" y="24"/>
                  <a:pt x="91" y="27"/>
                </a:cubicBezTo>
                <a:cubicBezTo>
                  <a:pt x="88" y="28"/>
                  <a:pt x="91" y="30"/>
                  <a:pt x="90" y="31"/>
                </a:cubicBezTo>
                <a:cubicBezTo>
                  <a:pt x="88" y="33"/>
                  <a:pt x="90" y="35"/>
                  <a:pt x="90" y="38"/>
                </a:cubicBezTo>
                <a:cubicBezTo>
                  <a:pt x="88" y="42"/>
                  <a:pt x="93" y="44"/>
                  <a:pt x="90" y="44"/>
                </a:cubicBezTo>
                <a:cubicBezTo>
                  <a:pt x="85" y="44"/>
                  <a:pt x="88" y="50"/>
                  <a:pt x="85" y="53"/>
                </a:cubicBezTo>
                <a:cubicBezTo>
                  <a:pt x="84" y="55"/>
                  <a:pt x="87" y="56"/>
                  <a:pt x="88" y="58"/>
                </a:cubicBezTo>
                <a:cubicBezTo>
                  <a:pt x="87" y="59"/>
                  <a:pt x="67" y="67"/>
                  <a:pt x="66" y="67"/>
                </a:cubicBezTo>
                <a:cubicBezTo>
                  <a:pt x="64" y="67"/>
                  <a:pt x="66" y="72"/>
                  <a:pt x="67" y="73"/>
                </a:cubicBezTo>
                <a:cubicBezTo>
                  <a:pt x="64" y="75"/>
                  <a:pt x="61" y="73"/>
                  <a:pt x="56" y="76"/>
                </a:cubicBezTo>
                <a:cubicBezTo>
                  <a:pt x="52" y="80"/>
                  <a:pt x="56" y="83"/>
                  <a:pt x="52" y="84"/>
                </a:cubicBezTo>
                <a:cubicBezTo>
                  <a:pt x="46" y="87"/>
                  <a:pt x="43" y="92"/>
                  <a:pt x="40" y="97"/>
                </a:cubicBezTo>
                <a:cubicBezTo>
                  <a:pt x="37" y="101"/>
                  <a:pt x="35" y="95"/>
                  <a:pt x="32" y="97"/>
                </a:cubicBezTo>
                <a:cubicBezTo>
                  <a:pt x="31" y="98"/>
                  <a:pt x="31" y="95"/>
                  <a:pt x="26" y="9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24" name="Freeform 323"/>
          <p:cNvSpPr>
            <a:spLocks/>
          </p:cNvSpPr>
          <p:nvPr/>
        </p:nvSpPr>
        <p:spPr bwMode="auto">
          <a:xfrm>
            <a:off x="5052050" y="4750245"/>
            <a:ext cx="277142" cy="478543"/>
          </a:xfrm>
          <a:custGeom>
            <a:avLst/>
            <a:gdLst>
              <a:gd name="T0" fmla="*/ 64 w 87"/>
              <a:gd name="T1" fmla="*/ 613 h 163"/>
              <a:gd name="T2" fmla="*/ 87 w 87"/>
              <a:gd name="T3" fmla="*/ 613 h 163"/>
              <a:gd name="T4" fmla="*/ 80 w 87"/>
              <a:gd name="T5" fmla="*/ 585 h 163"/>
              <a:gd name="T6" fmla="*/ 128 w 87"/>
              <a:gd name="T7" fmla="*/ 545 h 163"/>
              <a:gd name="T8" fmla="*/ 163 w 87"/>
              <a:gd name="T9" fmla="*/ 496 h 163"/>
              <a:gd name="T10" fmla="*/ 165 w 87"/>
              <a:gd name="T11" fmla="*/ 452 h 163"/>
              <a:gd name="T12" fmla="*/ 155 w 87"/>
              <a:gd name="T13" fmla="*/ 428 h 163"/>
              <a:gd name="T14" fmla="*/ 144 w 87"/>
              <a:gd name="T15" fmla="*/ 380 h 163"/>
              <a:gd name="T16" fmla="*/ 140 w 87"/>
              <a:gd name="T17" fmla="*/ 349 h 163"/>
              <a:gd name="T18" fmla="*/ 163 w 87"/>
              <a:gd name="T19" fmla="*/ 328 h 163"/>
              <a:gd name="T20" fmla="*/ 200 w 87"/>
              <a:gd name="T21" fmla="*/ 293 h 163"/>
              <a:gd name="T22" fmla="*/ 260 w 87"/>
              <a:gd name="T23" fmla="*/ 244 h 163"/>
              <a:gd name="T24" fmla="*/ 309 w 87"/>
              <a:gd name="T25" fmla="*/ 180 h 163"/>
              <a:gd name="T26" fmla="*/ 321 w 87"/>
              <a:gd name="T27" fmla="*/ 157 h 163"/>
              <a:gd name="T28" fmla="*/ 309 w 87"/>
              <a:gd name="T29" fmla="*/ 116 h 163"/>
              <a:gd name="T30" fmla="*/ 309 w 87"/>
              <a:gd name="T31" fmla="*/ 45 h 163"/>
              <a:gd name="T32" fmla="*/ 309 w 87"/>
              <a:gd name="T33" fmla="*/ 0 h 163"/>
              <a:gd name="T34" fmla="*/ 264 w 87"/>
              <a:gd name="T35" fmla="*/ 31 h 163"/>
              <a:gd name="T36" fmla="*/ 237 w 87"/>
              <a:gd name="T37" fmla="*/ 31 h 163"/>
              <a:gd name="T38" fmla="*/ 208 w 87"/>
              <a:gd name="T39" fmla="*/ 41 h 163"/>
              <a:gd name="T40" fmla="*/ 177 w 87"/>
              <a:gd name="T41" fmla="*/ 41 h 163"/>
              <a:gd name="T42" fmla="*/ 140 w 87"/>
              <a:gd name="T43" fmla="*/ 33 h 163"/>
              <a:gd name="T44" fmla="*/ 132 w 87"/>
              <a:gd name="T45" fmla="*/ 52 h 163"/>
              <a:gd name="T46" fmla="*/ 132 w 87"/>
              <a:gd name="T47" fmla="*/ 97 h 163"/>
              <a:gd name="T48" fmla="*/ 163 w 87"/>
              <a:gd name="T49" fmla="*/ 136 h 163"/>
              <a:gd name="T50" fmla="*/ 173 w 87"/>
              <a:gd name="T51" fmla="*/ 180 h 163"/>
              <a:gd name="T52" fmla="*/ 165 w 87"/>
              <a:gd name="T53" fmla="*/ 211 h 163"/>
              <a:gd name="T54" fmla="*/ 155 w 87"/>
              <a:gd name="T55" fmla="*/ 229 h 163"/>
              <a:gd name="T56" fmla="*/ 152 w 87"/>
              <a:gd name="T57" fmla="*/ 244 h 163"/>
              <a:gd name="T58" fmla="*/ 132 w 87"/>
              <a:gd name="T59" fmla="*/ 211 h 163"/>
              <a:gd name="T60" fmla="*/ 132 w 87"/>
              <a:gd name="T61" fmla="*/ 176 h 163"/>
              <a:gd name="T62" fmla="*/ 109 w 87"/>
              <a:gd name="T63" fmla="*/ 147 h 163"/>
              <a:gd name="T64" fmla="*/ 91 w 87"/>
              <a:gd name="T65" fmla="*/ 128 h 163"/>
              <a:gd name="T66" fmla="*/ 8 w 87"/>
              <a:gd name="T67" fmla="*/ 161 h 163"/>
              <a:gd name="T68" fmla="*/ 12 w 87"/>
              <a:gd name="T69" fmla="*/ 188 h 163"/>
              <a:gd name="T70" fmla="*/ 45 w 87"/>
              <a:gd name="T71" fmla="*/ 211 h 163"/>
              <a:gd name="T72" fmla="*/ 80 w 87"/>
              <a:gd name="T73" fmla="*/ 229 h 163"/>
              <a:gd name="T74" fmla="*/ 87 w 87"/>
              <a:gd name="T75" fmla="*/ 252 h 163"/>
              <a:gd name="T76" fmla="*/ 80 w 87"/>
              <a:gd name="T77" fmla="*/ 308 h 163"/>
              <a:gd name="T78" fmla="*/ 80 w 87"/>
              <a:gd name="T79" fmla="*/ 328 h 163"/>
              <a:gd name="T80" fmla="*/ 87 w 87"/>
              <a:gd name="T81" fmla="*/ 361 h 163"/>
              <a:gd name="T82" fmla="*/ 64 w 87"/>
              <a:gd name="T83" fmla="*/ 409 h 163"/>
              <a:gd name="T84" fmla="*/ 33 w 87"/>
              <a:gd name="T85" fmla="*/ 444 h 163"/>
              <a:gd name="T86" fmla="*/ 56 w 87"/>
              <a:gd name="T87" fmla="*/ 585 h 163"/>
              <a:gd name="T88" fmla="*/ 64 w 87"/>
              <a:gd name="T89" fmla="*/ 613 h 16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87"/>
              <a:gd name="T136" fmla="*/ 0 h 163"/>
              <a:gd name="T137" fmla="*/ 87 w 87"/>
              <a:gd name="T138" fmla="*/ 163 h 16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87" h="163">
                <a:moveTo>
                  <a:pt x="17" y="163"/>
                </a:moveTo>
                <a:cubicBezTo>
                  <a:pt x="23" y="163"/>
                  <a:pt x="23" y="163"/>
                  <a:pt x="23" y="163"/>
                </a:cubicBezTo>
                <a:cubicBezTo>
                  <a:pt x="24" y="152"/>
                  <a:pt x="21" y="160"/>
                  <a:pt x="21" y="156"/>
                </a:cubicBezTo>
                <a:cubicBezTo>
                  <a:pt x="20" y="152"/>
                  <a:pt x="26" y="148"/>
                  <a:pt x="34" y="145"/>
                </a:cubicBezTo>
                <a:cubicBezTo>
                  <a:pt x="41" y="142"/>
                  <a:pt x="44" y="137"/>
                  <a:pt x="43" y="132"/>
                </a:cubicBezTo>
                <a:cubicBezTo>
                  <a:pt x="41" y="129"/>
                  <a:pt x="44" y="129"/>
                  <a:pt x="44" y="120"/>
                </a:cubicBezTo>
                <a:cubicBezTo>
                  <a:pt x="43" y="110"/>
                  <a:pt x="43" y="121"/>
                  <a:pt x="41" y="114"/>
                </a:cubicBezTo>
                <a:cubicBezTo>
                  <a:pt x="40" y="104"/>
                  <a:pt x="41" y="106"/>
                  <a:pt x="38" y="101"/>
                </a:cubicBezTo>
                <a:cubicBezTo>
                  <a:pt x="35" y="98"/>
                  <a:pt x="37" y="96"/>
                  <a:pt x="37" y="93"/>
                </a:cubicBezTo>
                <a:cubicBezTo>
                  <a:pt x="37" y="90"/>
                  <a:pt x="38" y="95"/>
                  <a:pt x="43" y="87"/>
                </a:cubicBezTo>
                <a:cubicBezTo>
                  <a:pt x="49" y="81"/>
                  <a:pt x="47" y="87"/>
                  <a:pt x="53" y="78"/>
                </a:cubicBezTo>
                <a:cubicBezTo>
                  <a:pt x="58" y="67"/>
                  <a:pt x="64" y="67"/>
                  <a:pt x="69" y="65"/>
                </a:cubicBezTo>
                <a:cubicBezTo>
                  <a:pt x="75" y="64"/>
                  <a:pt x="78" y="57"/>
                  <a:pt x="82" y="48"/>
                </a:cubicBezTo>
                <a:cubicBezTo>
                  <a:pt x="85" y="42"/>
                  <a:pt x="82" y="47"/>
                  <a:pt x="85" y="42"/>
                </a:cubicBezTo>
                <a:cubicBezTo>
                  <a:pt x="87" y="37"/>
                  <a:pt x="82" y="40"/>
                  <a:pt x="82" y="31"/>
                </a:cubicBezTo>
                <a:cubicBezTo>
                  <a:pt x="84" y="23"/>
                  <a:pt x="84" y="18"/>
                  <a:pt x="82" y="12"/>
                </a:cubicBezTo>
                <a:cubicBezTo>
                  <a:pt x="81" y="3"/>
                  <a:pt x="87" y="8"/>
                  <a:pt x="82" y="0"/>
                </a:cubicBezTo>
                <a:cubicBezTo>
                  <a:pt x="79" y="3"/>
                  <a:pt x="76" y="4"/>
                  <a:pt x="70" y="8"/>
                </a:cubicBezTo>
                <a:cubicBezTo>
                  <a:pt x="64" y="11"/>
                  <a:pt x="63" y="3"/>
                  <a:pt x="63" y="8"/>
                </a:cubicBezTo>
                <a:cubicBezTo>
                  <a:pt x="61" y="12"/>
                  <a:pt x="56" y="12"/>
                  <a:pt x="55" y="11"/>
                </a:cubicBezTo>
                <a:cubicBezTo>
                  <a:pt x="53" y="9"/>
                  <a:pt x="50" y="14"/>
                  <a:pt x="47" y="11"/>
                </a:cubicBezTo>
                <a:cubicBezTo>
                  <a:pt x="44" y="6"/>
                  <a:pt x="44" y="12"/>
                  <a:pt x="37" y="9"/>
                </a:cubicBezTo>
                <a:cubicBezTo>
                  <a:pt x="35" y="11"/>
                  <a:pt x="37" y="12"/>
                  <a:pt x="35" y="14"/>
                </a:cubicBezTo>
                <a:cubicBezTo>
                  <a:pt x="34" y="17"/>
                  <a:pt x="35" y="22"/>
                  <a:pt x="35" y="26"/>
                </a:cubicBezTo>
                <a:cubicBezTo>
                  <a:pt x="37" y="29"/>
                  <a:pt x="38" y="29"/>
                  <a:pt x="43" y="36"/>
                </a:cubicBezTo>
                <a:cubicBezTo>
                  <a:pt x="49" y="42"/>
                  <a:pt x="46" y="43"/>
                  <a:pt x="46" y="48"/>
                </a:cubicBezTo>
                <a:cubicBezTo>
                  <a:pt x="46" y="53"/>
                  <a:pt x="46" y="54"/>
                  <a:pt x="44" y="56"/>
                </a:cubicBezTo>
                <a:cubicBezTo>
                  <a:pt x="41" y="56"/>
                  <a:pt x="40" y="57"/>
                  <a:pt x="41" y="61"/>
                </a:cubicBezTo>
                <a:cubicBezTo>
                  <a:pt x="41" y="64"/>
                  <a:pt x="41" y="67"/>
                  <a:pt x="40" y="65"/>
                </a:cubicBezTo>
                <a:cubicBezTo>
                  <a:pt x="38" y="65"/>
                  <a:pt x="40" y="62"/>
                  <a:pt x="35" y="56"/>
                </a:cubicBezTo>
                <a:cubicBezTo>
                  <a:pt x="31" y="51"/>
                  <a:pt x="35" y="53"/>
                  <a:pt x="35" y="47"/>
                </a:cubicBezTo>
                <a:cubicBezTo>
                  <a:pt x="37" y="40"/>
                  <a:pt x="35" y="37"/>
                  <a:pt x="29" y="39"/>
                </a:cubicBezTo>
                <a:cubicBezTo>
                  <a:pt x="27" y="40"/>
                  <a:pt x="26" y="37"/>
                  <a:pt x="24" y="34"/>
                </a:cubicBezTo>
                <a:cubicBezTo>
                  <a:pt x="23" y="36"/>
                  <a:pt x="3" y="43"/>
                  <a:pt x="2" y="43"/>
                </a:cubicBezTo>
                <a:cubicBezTo>
                  <a:pt x="0" y="43"/>
                  <a:pt x="2" y="48"/>
                  <a:pt x="3" y="50"/>
                </a:cubicBezTo>
                <a:cubicBezTo>
                  <a:pt x="2" y="57"/>
                  <a:pt x="8" y="51"/>
                  <a:pt x="12" y="56"/>
                </a:cubicBezTo>
                <a:cubicBezTo>
                  <a:pt x="17" y="59"/>
                  <a:pt x="18" y="57"/>
                  <a:pt x="21" y="61"/>
                </a:cubicBezTo>
                <a:cubicBezTo>
                  <a:pt x="24" y="62"/>
                  <a:pt x="21" y="62"/>
                  <a:pt x="23" y="67"/>
                </a:cubicBezTo>
                <a:cubicBezTo>
                  <a:pt x="24" y="70"/>
                  <a:pt x="23" y="82"/>
                  <a:pt x="21" y="82"/>
                </a:cubicBezTo>
                <a:cubicBezTo>
                  <a:pt x="20" y="82"/>
                  <a:pt x="23" y="84"/>
                  <a:pt x="21" y="87"/>
                </a:cubicBezTo>
                <a:cubicBezTo>
                  <a:pt x="20" y="92"/>
                  <a:pt x="26" y="90"/>
                  <a:pt x="23" y="96"/>
                </a:cubicBezTo>
                <a:cubicBezTo>
                  <a:pt x="17" y="104"/>
                  <a:pt x="20" y="106"/>
                  <a:pt x="17" y="109"/>
                </a:cubicBezTo>
                <a:cubicBezTo>
                  <a:pt x="15" y="112"/>
                  <a:pt x="9" y="118"/>
                  <a:pt x="9" y="118"/>
                </a:cubicBezTo>
                <a:cubicBezTo>
                  <a:pt x="12" y="126"/>
                  <a:pt x="17" y="146"/>
                  <a:pt x="15" y="156"/>
                </a:cubicBezTo>
                <a:cubicBezTo>
                  <a:pt x="17" y="163"/>
                  <a:pt x="17" y="163"/>
                  <a:pt x="17" y="163"/>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25" name="Freeform 324"/>
          <p:cNvSpPr>
            <a:spLocks/>
          </p:cNvSpPr>
          <p:nvPr/>
        </p:nvSpPr>
        <p:spPr bwMode="auto">
          <a:xfrm>
            <a:off x="4576949" y="4928941"/>
            <a:ext cx="351377" cy="366479"/>
          </a:xfrm>
          <a:custGeom>
            <a:avLst/>
            <a:gdLst>
              <a:gd name="T0" fmla="*/ 8 w 110"/>
              <a:gd name="T1" fmla="*/ 23 h 125"/>
              <a:gd name="T2" fmla="*/ 56 w 110"/>
              <a:gd name="T3" fmla="*/ 159 h 125"/>
              <a:gd name="T4" fmla="*/ 87 w 110"/>
              <a:gd name="T5" fmla="*/ 257 h 125"/>
              <a:gd name="T6" fmla="*/ 108 w 110"/>
              <a:gd name="T7" fmla="*/ 381 h 125"/>
              <a:gd name="T8" fmla="*/ 149 w 110"/>
              <a:gd name="T9" fmla="*/ 457 h 125"/>
              <a:gd name="T10" fmla="*/ 172 w 110"/>
              <a:gd name="T11" fmla="*/ 439 h 125"/>
              <a:gd name="T12" fmla="*/ 192 w 110"/>
              <a:gd name="T13" fmla="*/ 469 h 125"/>
              <a:gd name="T14" fmla="*/ 225 w 110"/>
              <a:gd name="T15" fmla="*/ 469 h 125"/>
              <a:gd name="T16" fmla="*/ 259 w 110"/>
              <a:gd name="T17" fmla="*/ 449 h 125"/>
              <a:gd name="T18" fmla="*/ 259 w 110"/>
              <a:gd name="T19" fmla="*/ 309 h 125"/>
              <a:gd name="T20" fmla="*/ 259 w 110"/>
              <a:gd name="T21" fmla="*/ 204 h 125"/>
              <a:gd name="T22" fmla="*/ 289 w 110"/>
              <a:gd name="T23" fmla="*/ 204 h 125"/>
              <a:gd name="T24" fmla="*/ 289 w 110"/>
              <a:gd name="T25" fmla="*/ 64 h 125"/>
              <a:gd name="T26" fmla="*/ 325 w 110"/>
              <a:gd name="T27" fmla="*/ 52 h 125"/>
              <a:gd name="T28" fmla="*/ 360 w 110"/>
              <a:gd name="T29" fmla="*/ 56 h 125"/>
              <a:gd name="T30" fmla="*/ 383 w 110"/>
              <a:gd name="T31" fmla="*/ 52 h 125"/>
              <a:gd name="T32" fmla="*/ 412 w 110"/>
              <a:gd name="T33" fmla="*/ 41 h 125"/>
              <a:gd name="T34" fmla="*/ 356 w 110"/>
              <a:gd name="T35" fmla="*/ 33 h 125"/>
              <a:gd name="T36" fmla="*/ 300 w 110"/>
              <a:gd name="T37" fmla="*/ 52 h 125"/>
              <a:gd name="T38" fmla="*/ 289 w 110"/>
              <a:gd name="T39" fmla="*/ 45 h 125"/>
              <a:gd name="T40" fmla="*/ 269 w 110"/>
              <a:gd name="T41" fmla="*/ 45 h 125"/>
              <a:gd name="T42" fmla="*/ 217 w 110"/>
              <a:gd name="T43" fmla="*/ 33 h 125"/>
              <a:gd name="T44" fmla="*/ 192 w 110"/>
              <a:gd name="T45" fmla="*/ 31 h 125"/>
              <a:gd name="T46" fmla="*/ 83 w 110"/>
              <a:gd name="T47" fmla="*/ 31 h 125"/>
              <a:gd name="T48" fmla="*/ 45 w 110"/>
              <a:gd name="T49" fmla="*/ 12 h 125"/>
              <a:gd name="T50" fmla="*/ 8 w 110"/>
              <a:gd name="T51" fmla="*/ 23 h 12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0"/>
              <a:gd name="T79" fmla="*/ 0 h 125"/>
              <a:gd name="T80" fmla="*/ 110 w 110"/>
              <a:gd name="T81" fmla="*/ 125 h 12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0" h="125">
                <a:moveTo>
                  <a:pt x="2" y="6"/>
                </a:moveTo>
                <a:cubicBezTo>
                  <a:pt x="0" y="15"/>
                  <a:pt x="11" y="25"/>
                  <a:pt x="15" y="42"/>
                </a:cubicBezTo>
                <a:cubicBezTo>
                  <a:pt x="19" y="57"/>
                  <a:pt x="26" y="49"/>
                  <a:pt x="23" y="68"/>
                </a:cubicBezTo>
                <a:cubicBezTo>
                  <a:pt x="23" y="76"/>
                  <a:pt x="28" y="90"/>
                  <a:pt x="29" y="101"/>
                </a:cubicBezTo>
                <a:cubicBezTo>
                  <a:pt x="29" y="113"/>
                  <a:pt x="37" y="118"/>
                  <a:pt x="40" y="121"/>
                </a:cubicBezTo>
                <a:cubicBezTo>
                  <a:pt x="44" y="119"/>
                  <a:pt x="43" y="113"/>
                  <a:pt x="46" y="116"/>
                </a:cubicBezTo>
                <a:cubicBezTo>
                  <a:pt x="49" y="119"/>
                  <a:pt x="44" y="121"/>
                  <a:pt x="51" y="124"/>
                </a:cubicBezTo>
                <a:cubicBezTo>
                  <a:pt x="55" y="125"/>
                  <a:pt x="58" y="122"/>
                  <a:pt x="60" y="124"/>
                </a:cubicBezTo>
                <a:cubicBezTo>
                  <a:pt x="61" y="125"/>
                  <a:pt x="64" y="121"/>
                  <a:pt x="69" y="119"/>
                </a:cubicBezTo>
                <a:cubicBezTo>
                  <a:pt x="69" y="82"/>
                  <a:pt x="69" y="82"/>
                  <a:pt x="69" y="82"/>
                </a:cubicBezTo>
                <a:cubicBezTo>
                  <a:pt x="69" y="54"/>
                  <a:pt x="69" y="54"/>
                  <a:pt x="69" y="54"/>
                </a:cubicBezTo>
                <a:cubicBezTo>
                  <a:pt x="77" y="54"/>
                  <a:pt x="77" y="54"/>
                  <a:pt x="77" y="54"/>
                </a:cubicBezTo>
                <a:cubicBezTo>
                  <a:pt x="77" y="17"/>
                  <a:pt x="77" y="17"/>
                  <a:pt x="77" y="17"/>
                </a:cubicBezTo>
                <a:cubicBezTo>
                  <a:pt x="77" y="17"/>
                  <a:pt x="81" y="15"/>
                  <a:pt x="87" y="14"/>
                </a:cubicBezTo>
                <a:cubicBezTo>
                  <a:pt x="93" y="14"/>
                  <a:pt x="95" y="12"/>
                  <a:pt x="96" y="15"/>
                </a:cubicBezTo>
                <a:cubicBezTo>
                  <a:pt x="98" y="20"/>
                  <a:pt x="99" y="14"/>
                  <a:pt x="102" y="14"/>
                </a:cubicBezTo>
                <a:cubicBezTo>
                  <a:pt x="105" y="14"/>
                  <a:pt x="105" y="12"/>
                  <a:pt x="110" y="11"/>
                </a:cubicBezTo>
                <a:cubicBezTo>
                  <a:pt x="107" y="6"/>
                  <a:pt x="102" y="8"/>
                  <a:pt x="95" y="9"/>
                </a:cubicBezTo>
                <a:cubicBezTo>
                  <a:pt x="95" y="9"/>
                  <a:pt x="83" y="12"/>
                  <a:pt x="80" y="14"/>
                </a:cubicBezTo>
                <a:cubicBezTo>
                  <a:pt x="78" y="14"/>
                  <a:pt x="77" y="11"/>
                  <a:pt x="77" y="12"/>
                </a:cubicBezTo>
                <a:cubicBezTo>
                  <a:pt x="75" y="14"/>
                  <a:pt x="75" y="14"/>
                  <a:pt x="72" y="12"/>
                </a:cubicBezTo>
                <a:cubicBezTo>
                  <a:pt x="69" y="11"/>
                  <a:pt x="60" y="15"/>
                  <a:pt x="58" y="9"/>
                </a:cubicBezTo>
                <a:cubicBezTo>
                  <a:pt x="57" y="6"/>
                  <a:pt x="55" y="8"/>
                  <a:pt x="51" y="8"/>
                </a:cubicBezTo>
                <a:cubicBezTo>
                  <a:pt x="46" y="8"/>
                  <a:pt x="26" y="8"/>
                  <a:pt x="22" y="8"/>
                </a:cubicBezTo>
                <a:cubicBezTo>
                  <a:pt x="17" y="8"/>
                  <a:pt x="19" y="0"/>
                  <a:pt x="12" y="3"/>
                </a:cubicBezTo>
                <a:cubicBezTo>
                  <a:pt x="8" y="6"/>
                  <a:pt x="8" y="6"/>
                  <a:pt x="2"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26" name="Freeform 325"/>
          <p:cNvSpPr>
            <a:spLocks/>
          </p:cNvSpPr>
          <p:nvPr/>
        </p:nvSpPr>
        <p:spPr bwMode="auto">
          <a:xfrm>
            <a:off x="4798003" y="4960743"/>
            <a:ext cx="230952" cy="277131"/>
          </a:xfrm>
          <a:custGeom>
            <a:avLst/>
            <a:gdLst>
              <a:gd name="T0" fmla="*/ 153 w 73"/>
              <a:gd name="T1" fmla="*/ 0 h 95"/>
              <a:gd name="T2" fmla="*/ 127 w 73"/>
              <a:gd name="T3" fmla="*/ 12 h 95"/>
              <a:gd name="T4" fmla="*/ 100 w 73"/>
              <a:gd name="T5" fmla="*/ 19 h 95"/>
              <a:gd name="T6" fmla="*/ 68 w 73"/>
              <a:gd name="T7" fmla="*/ 12 h 95"/>
              <a:gd name="T8" fmla="*/ 29 w 73"/>
              <a:gd name="T9" fmla="*/ 27 h 95"/>
              <a:gd name="T10" fmla="*/ 29 w 73"/>
              <a:gd name="T11" fmla="*/ 165 h 95"/>
              <a:gd name="T12" fmla="*/ 0 w 73"/>
              <a:gd name="T13" fmla="*/ 165 h 95"/>
              <a:gd name="T14" fmla="*/ 0 w 73"/>
              <a:gd name="T15" fmla="*/ 269 h 95"/>
              <a:gd name="T16" fmla="*/ 19 w 73"/>
              <a:gd name="T17" fmla="*/ 329 h 95"/>
              <a:gd name="T18" fmla="*/ 23 w 73"/>
              <a:gd name="T19" fmla="*/ 353 h 95"/>
              <a:gd name="T20" fmla="*/ 64 w 73"/>
              <a:gd name="T21" fmla="*/ 333 h 95"/>
              <a:gd name="T22" fmla="*/ 112 w 73"/>
              <a:gd name="T23" fmla="*/ 300 h 95"/>
              <a:gd name="T24" fmla="*/ 172 w 73"/>
              <a:gd name="T25" fmla="*/ 281 h 95"/>
              <a:gd name="T26" fmla="*/ 205 w 73"/>
              <a:gd name="T27" fmla="*/ 236 h 95"/>
              <a:gd name="T28" fmla="*/ 232 w 73"/>
              <a:gd name="T29" fmla="*/ 199 h 95"/>
              <a:gd name="T30" fmla="*/ 272 w 73"/>
              <a:gd name="T31" fmla="*/ 172 h 95"/>
              <a:gd name="T32" fmla="*/ 243 w 73"/>
              <a:gd name="T33" fmla="*/ 147 h 95"/>
              <a:gd name="T34" fmla="*/ 228 w 73"/>
              <a:gd name="T35" fmla="*/ 112 h 95"/>
              <a:gd name="T36" fmla="*/ 216 w 73"/>
              <a:gd name="T37" fmla="*/ 93 h 95"/>
              <a:gd name="T38" fmla="*/ 176 w 73"/>
              <a:gd name="T39" fmla="*/ 60 h 95"/>
              <a:gd name="T40" fmla="*/ 153 w 73"/>
              <a:gd name="T41" fmla="*/ 0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3"/>
              <a:gd name="T64" fmla="*/ 0 h 95"/>
              <a:gd name="T65" fmla="*/ 73 w 73"/>
              <a:gd name="T66" fmla="*/ 95 h 9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3" h="95">
                <a:moveTo>
                  <a:pt x="41" y="0"/>
                </a:moveTo>
                <a:cubicBezTo>
                  <a:pt x="37" y="2"/>
                  <a:pt x="37" y="3"/>
                  <a:pt x="34" y="3"/>
                </a:cubicBezTo>
                <a:cubicBezTo>
                  <a:pt x="30" y="3"/>
                  <a:pt x="29" y="10"/>
                  <a:pt x="27" y="5"/>
                </a:cubicBezTo>
                <a:cubicBezTo>
                  <a:pt x="26" y="2"/>
                  <a:pt x="24" y="3"/>
                  <a:pt x="18" y="3"/>
                </a:cubicBezTo>
                <a:cubicBezTo>
                  <a:pt x="12" y="5"/>
                  <a:pt x="8" y="7"/>
                  <a:pt x="8" y="7"/>
                </a:cubicBezTo>
                <a:cubicBezTo>
                  <a:pt x="8" y="44"/>
                  <a:pt x="8" y="44"/>
                  <a:pt x="8" y="44"/>
                </a:cubicBezTo>
                <a:cubicBezTo>
                  <a:pt x="0" y="44"/>
                  <a:pt x="0" y="44"/>
                  <a:pt x="0" y="44"/>
                </a:cubicBezTo>
                <a:cubicBezTo>
                  <a:pt x="0" y="72"/>
                  <a:pt x="0" y="72"/>
                  <a:pt x="0" y="72"/>
                </a:cubicBezTo>
                <a:cubicBezTo>
                  <a:pt x="3" y="75"/>
                  <a:pt x="6" y="84"/>
                  <a:pt x="5" y="88"/>
                </a:cubicBezTo>
                <a:cubicBezTo>
                  <a:pt x="3" y="89"/>
                  <a:pt x="3" y="94"/>
                  <a:pt x="6" y="94"/>
                </a:cubicBezTo>
                <a:cubicBezTo>
                  <a:pt x="9" y="92"/>
                  <a:pt x="11" y="95"/>
                  <a:pt x="17" y="89"/>
                </a:cubicBezTo>
                <a:cubicBezTo>
                  <a:pt x="21" y="83"/>
                  <a:pt x="20" y="72"/>
                  <a:pt x="30" y="80"/>
                </a:cubicBezTo>
                <a:cubicBezTo>
                  <a:pt x="41" y="86"/>
                  <a:pt x="43" y="80"/>
                  <a:pt x="46" y="75"/>
                </a:cubicBezTo>
                <a:cubicBezTo>
                  <a:pt x="47" y="69"/>
                  <a:pt x="53" y="70"/>
                  <a:pt x="55" y="63"/>
                </a:cubicBezTo>
                <a:cubicBezTo>
                  <a:pt x="56" y="56"/>
                  <a:pt x="61" y="58"/>
                  <a:pt x="62" y="53"/>
                </a:cubicBezTo>
                <a:cubicBezTo>
                  <a:pt x="64" y="49"/>
                  <a:pt x="68" y="50"/>
                  <a:pt x="73" y="46"/>
                </a:cubicBezTo>
                <a:cubicBezTo>
                  <a:pt x="72" y="41"/>
                  <a:pt x="70" y="41"/>
                  <a:pt x="65" y="39"/>
                </a:cubicBezTo>
                <a:cubicBezTo>
                  <a:pt x="62" y="38"/>
                  <a:pt x="59" y="35"/>
                  <a:pt x="61" y="30"/>
                </a:cubicBezTo>
                <a:cubicBezTo>
                  <a:pt x="61" y="25"/>
                  <a:pt x="58" y="30"/>
                  <a:pt x="58" y="25"/>
                </a:cubicBezTo>
                <a:cubicBezTo>
                  <a:pt x="58" y="22"/>
                  <a:pt x="49" y="22"/>
                  <a:pt x="47" y="16"/>
                </a:cubicBezTo>
                <a:cubicBezTo>
                  <a:pt x="46" y="11"/>
                  <a:pt x="43" y="8"/>
                  <a:pt x="41"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27" name="Freeform 326"/>
          <p:cNvSpPr>
            <a:spLocks/>
          </p:cNvSpPr>
          <p:nvPr/>
        </p:nvSpPr>
        <p:spPr bwMode="auto">
          <a:xfrm>
            <a:off x="4929976" y="4894111"/>
            <a:ext cx="202908" cy="202926"/>
          </a:xfrm>
          <a:custGeom>
            <a:avLst/>
            <a:gdLst>
              <a:gd name="T0" fmla="*/ 0 w 64"/>
              <a:gd name="T1" fmla="*/ 84 h 69"/>
              <a:gd name="T2" fmla="*/ 23 w 64"/>
              <a:gd name="T3" fmla="*/ 144 h 69"/>
              <a:gd name="T4" fmla="*/ 64 w 64"/>
              <a:gd name="T5" fmla="*/ 177 h 69"/>
              <a:gd name="T6" fmla="*/ 76 w 64"/>
              <a:gd name="T7" fmla="*/ 196 h 69"/>
              <a:gd name="T8" fmla="*/ 89 w 64"/>
              <a:gd name="T9" fmla="*/ 229 h 69"/>
              <a:gd name="T10" fmla="*/ 120 w 64"/>
              <a:gd name="T11" fmla="*/ 252 h 69"/>
              <a:gd name="T12" fmla="*/ 161 w 64"/>
              <a:gd name="T13" fmla="*/ 260 h 69"/>
              <a:gd name="T14" fmla="*/ 176 w 64"/>
              <a:gd name="T15" fmla="*/ 260 h 69"/>
              <a:gd name="T16" fmla="*/ 207 w 64"/>
              <a:gd name="T17" fmla="*/ 223 h 69"/>
              <a:gd name="T18" fmla="*/ 229 w 64"/>
              <a:gd name="T19" fmla="*/ 177 h 69"/>
              <a:gd name="T20" fmla="*/ 221 w 64"/>
              <a:gd name="T21" fmla="*/ 144 h 69"/>
              <a:gd name="T22" fmla="*/ 221 w 64"/>
              <a:gd name="T23" fmla="*/ 124 h 69"/>
              <a:gd name="T24" fmla="*/ 229 w 64"/>
              <a:gd name="T25" fmla="*/ 64 h 69"/>
              <a:gd name="T26" fmla="*/ 221 w 64"/>
              <a:gd name="T27" fmla="*/ 41 h 69"/>
              <a:gd name="T28" fmla="*/ 188 w 64"/>
              <a:gd name="T29" fmla="*/ 27 h 69"/>
              <a:gd name="T30" fmla="*/ 153 w 64"/>
              <a:gd name="T31" fmla="*/ 0 h 69"/>
              <a:gd name="T32" fmla="*/ 116 w 64"/>
              <a:gd name="T33" fmla="*/ 12 h 69"/>
              <a:gd name="T34" fmla="*/ 97 w 64"/>
              <a:gd name="T35" fmla="*/ 41 h 69"/>
              <a:gd name="T36" fmla="*/ 52 w 64"/>
              <a:gd name="T37" fmla="*/ 91 h 69"/>
              <a:gd name="T38" fmla="*/ 23 w 64"/>
              <a:gd name="T39" fmla="*/ 91 h 69"/>
              <a:gd name="T40" fmla="*/ 0 w 64"/>
              <a:gd name="T41" fmla="*/ 84 h 6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4"/>
              <a:gd name="T64" fmla="*/ 0 h 69"/>
              <a:gd name="T65" fmla="*/ 64 w 64"/>
              <a:gd name="T66" fmla="*/ 69 h 6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4" h="69">
                <a:moveTo>
                  <a:pt x="0" y="22"/>
                </a:moveTo>
                <a:cubicBezTo>
                  <a:pt x="2" y="30"/>
                  <a:pt x="5" y="33"/>
                  <a:pt x="6" y="38"/>
                </a:cubicBezTo>
                <a:cubicBezTo>
                  <a:pt x="8" y="44"/>
                  <a:pt x="17" y="44"/>
                  <a:pt x="17" y="47"/>
                </a:cubicBezTo>
                <a:cubicBezTo>
                  <a:pt x="17" y="52"/>
                  <a:pt x="20" y="47"/>
                  <a:pt x="20" y="52"/>
                </a:cubicBezTo>
                <a:cubicBezTo>
                  <a:pt x="18" y="56"/>
                  <a:pt x="21" y="59"/>
                  <a:pt x="24" y="61"/>
                </a:cubicBezTo>
                <a:cubicBezTo>
                  <a:pt x="29" y="63"/>
                  <a:pt x="31" y="63"/>
                  <a:pt x="32" y="67"/>
                </a:cubicBezTo>
                <a:cubicBezTo>
                  <a:pt x="37" y="66"/>
                  <a:pt x="40" y="69"/>
                  <a:pt x="43" y="69"/>
                </a:cubicBezTo>
                <a:cubicBezTo>
                  <a:pt x="44" y="67"/>
                  <a:pt x="46" y="69"/>
                  <a:pt x="47" y="69"/>
                </a:cubicBezTo>
                <a:cubicBezTo>
                  <a:pt x="47" y="69"/>
                  <a:pt x="53" y="63"/>
                  <a:pt x="55" y="59"/>
                </a:cubicBezTo>
                <a:cubicBezTo>
                  <a:pt x="58" y="56"/>
                  <a:pt x="55" y="55"/>
                  <a:pt x="61" y="47"/>
                </a:cubicBezTo>
                <a:cubicBezTo>
                  <a:pt x="64" y="41"/>
                  <a:pt x="58" y="42"/>
                  <a:pt x="59" y="38"/>
                </a:cubicBezTo>
                <a:cubicBezTo>
                  <a:pt x="61" y="35"/>
                  <a:pt x="58" y="33"/>
                  <a:pt x="59" y="33"/>
                </a:cubicBezTo>
                <a:cubicBezTo>
                  <a:pt x="61" y="33"/>
                  <a:pt x="62" y="21"/>
                  <a:pt x="61" y="17"/>
                </a:cubicBezTo>
                <a:cubicBezTo>
                  <a:pt x="59" y="13"/>
                  <a:pt x="62" y="13"/>
                  <a:pt x="59" y="11"/>
                </a:cubicBezTo>
                <a:cubicBezTo>
                  <a:pt x="56" y="8"/>
                  <a:pt x="55" y="10"/>
                  <a:pt x="50" y="7"/>
                </a:cubicBezTo>
                <a:cubicBezTo>
                  <a:pt x="46" y="2"/>
                  <a:pt x="40" y="8"/>
                  <a:pt x="41" y="0"/>
                </a:cubicBezTo>
                <a:cubicBezTo>
                  <a:pt x="38" y="2"/>
                  <a:pt x="35" y="0"/>
                  <a:pt x="31" y="3"/>
                </a:cubicBezTo>
                <a:cubicBezTo>
                  <a:pt x="26" y="7"/>
                  <a:pt x="31" y="10"/>
                  <a:pt x="26" y="11"/>
                </a:cubicBezTo>
                <a:cubicBezTo>
                  <a:pt x="20" y="14"/>
                  <a:pt x="17" y="19"/>
                  <a:pt x="14" y="24"/>
                </a:cubicBezTo>
                <a:cubicBezTo>
                  <a:pt x="11" y="28"/>
                  <a:pt x="9" y="22"/>
                  <a:pt x="6" y="24"/>
                </a:cubicBezTo>
                <a:cubicBezTo>
                  <a:pt x="5" y="25"/>
                  <a:pt x="5" y="22"/>
                  <a:pt x="0" y="2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28" name="Freeform 327"/>
          <p:cNvSpPr>
            <a:spLocks/>
          </p:cNvSpPr>
          <p:nvPr/>
        </p:nvSpPr>
        <p:spPr bwMode="auto">
          <a:xfrm>
            <a:off x="4705623" y="5087951"/>
            <a:ext cx="419012" cy="389194"/>
          </a:xfrm>
          <a:custGeom>
            <a:avLst/>
            <a:gdLst>
              <a:gd name="T0" fmla="*/ 384 w 131"/>
              <a:gd name="T1" fmla="*/ 4 h 133"/>
              <a:gd name="T2" fmla="*/ 425 w 131"/>
              <a:gd name="T3" fmla="*/ 12 h 133"/>
              <a:gd name="T4" fmla="*/ 440 w 131"/>
              <a:gd name="T5" fmla="*/ 12 h 133"/>
              <a:gd name="T6" fmla="*/ 461 w 131"/>
              <a:gd name="T7" fmla="*/ 151 h 133"/>
              <a:gd name="T8" fmla="*/ 429 w 131"/>
              <a:gd name="T9" fmla="*/ 161 h 133"/>
              <a:gd name="T10" fmla="*/ 460 w 131"/>
              <a:gd name="T11" fmla="*/ 204 h 133"/>
              <a:gd name="T12" fmla="*/ 469 w 131"/>
              <a:gd name="T13" fmla="*/ 180 h 133"/>
              <a:gd name="T14" fmla="*/ 492 w 131"/>
              <a:gd name="T15" fmla="*/ 180 h 133"/>
              <a:gd name="T16" fmla="*/ 436 w 131"/>
              <a:gd name="T17" fmla="*/ 305 h 133"/>
              <a:gd name="T18" fmla="*/ 384 w 131"/>
              <a:gd name="T19" fmla="*/ 380 h 133"/>
              <a:gd name="T20" fmla="*/ 316 w 131"/>
              <a:gd name="T21" fmla="*/ 448 h 133"/>
              <a:gd name="T22" fmla="*/ 275 w 131"/>
              <a:gd name="T23" fmla="*/ 464 h 133"/>
              <a:gd name="T24" fmla="*/ 252 w 131"/>
              <a:gd name="T25" fmla="*/ 468 h 133"/>
              <a:gd name="T26" fmla="*/ 211 w 131"/>
              <a:gd name="T27" fmla="*/ 468 h 133"/>
              <a:gd name="T28" fmla="*/ 176 w 131"/>
              <a:gd name="T29" fmla="*/ 468 h 133"/>
              <a:gd name="T30" fmla="*/ 153 w 131"/>
              <a:gd name="T31" fmla="*/ 477 h 133"/>
              <a:gd name="T32" fmla="*/ 128 w 131"/>
              <a:gd name="T33" fmla="*/ 485 h 133"/>
              <a:gd name="T34" fmla="*/ 109 w 131"/>
              <a:gd name="T35" fmla="*/ 497 h 133"/>
              <a:gd name="T36" fmla="*/ 91 w 131"/>
              <a:gd name="T37" fmla="*/ 497 h 133"/>
              <a:gd name="T38" fmla="*/ 87 w 131"/>
              <a:gd name="T39" fmla="*/ 485 h 133"/>
              <a:gd name="T40" fmla="*/ 76 w 131"/>
              <a:gd name="T41" fmla="*/ 473 h 133"/>
              <a:gd name="T42" fmla="*/ 64 w 131"/>
              <a:gd name="T43" fmla="*/ 473 h 133"/>
              <a:gd name="T44" fmla="*/ 56 w 131"/>
              <a:gd name="T45" fmla="*/ 464 h 133"/>
              <a:gd name="T46" fmla="*/ 45 w 131"/>
              <a:gd name="T47" fmla="*/ 436 h 133"/>
              <a:gd name="T48" fmla="*/ 45 w 131"/>
              <a:gd name="T49" fmla="*/ 413 h 133"/>
              <a:gd name="T50" fmla="*/ 41 w 131"/>
              <a:gd name="T51" fmla="*/ 357 h 133"/>
              <a:gd name="T52" fmla="*/ 0 w 131"/>
              <a:gd name="T53" fmla="*/ 252 h 133"/>
              <a:gd name="T54" fmla="*/ 23 w 131"/>
              <a:gd name="T55" fmla="*/ 233 h 133"/>
              <a:gd name="T56" fmla="*/ 41 w 131"/>
              <a:gd name="T57" fmla="*/ 264 h 133"/>
              <a:gd name="T58" fmla="*/ 76 w 131"/>
              <a:gd name="T59" fmla="*/ 264 h 133"/>
              <a:gd name="T60" fmla="*/ 109 w 131"/>
              <a:gd name="T61" fmla="*/ 244 h 133"/>
              <a:gd name="T62" fmla="*/ 109 w 131"/>
              <a:gd name="T63" fmla="*/ 105 h 133"/>
              <a:gd name="T64" fmla="*/ 128 w 131"/>
              <a:gd name="T65" fmla="*/ 161 h 133"/>
              <a:gd name="T66" fmla="*/ 132 w 131"/>
              <a:gd name="T67" fmla="*/ 188 h 133"/>
              <a:gd name="T68" fmla="*/ 173 w 131"/>
              <a:gd name="T69" fmla="*/ 169 h 133"/>
              <a:gd name="T70" fmla="*/ 221 w 131"/>
              <a:gd name="T71" fmla="*/ 136 h 133"/>
              <a:gd name="T72" fmla="*/ 281 w 131"/>
              <a:gd name="T73" fmla="*/ 116 h 133"/>
              <a:gd name="T74" fmla="*/ 316 w 131"/>
              <a:gd name="T75" fmla="*/ 72 h 133"/>
              <a:gd name="T76" fmla="*/ 341 w 131"/>
              <a:gd name="T77" fmla="*/ 33 h 133"/>
              <a:gd name="T78" fmla="*/ 384 w 131"/>
              <a:gd name="T79" fmla="*/ 4 h 13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31"/>
              <a:gd name="T121" fmla="*/ 0 h 133"/>
              <a:gd name="T122" fmla="*/ 131 w 131"/>
              <a:gd name="T123" fmla="*/ 133 h 13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31" h="133">
                <a:moveTo>
                  <a:pt x="102" y="1"/>
                </a:moveTo>
                <a:cubicBezTo>
                  <a:pt x="107" y="0"/>
                  <a:pt x="110" y="3"/>
                  <a:pt x="113" y="3"/>
                </a:cubicBezTo>
                <a:cubicBezTo>
                  <a:pt x="114" y="1"/>
                  <a:pt x="116" y="3"/>
                  <a:pt x="117" y="3"/>
                </a:cubicBezTo>
                <a:cubicBezTo>
                  <a:pt x="120" y="11"/>
                  <a:pt x="125" y="31"/>
                  <a:pt x="123" y="40"/>
                </a:cubicBezTo>
                <a:cubicBezTo>
                  <a:pt x="117" y="36"/>
                  <a:pt x="116" y="39"/>
                  <a:pt x="114" y="43"/>
                </a:cubicBezTo>
                <a:cubicBezTo>
                  <a:pt x="113" y="50"/>
                  <a:pt x="119" y="54"/>
                  <a:pt x="122" y="54"/>
                </a:cubicBezTo>
                <a:cubicBezTo>
                  <a:pt x="125" y="54"/>
                  <a:pt x="122" y="48"/>
                  <a:pt x="125" y="48"/>
                </a:cubicBezTo>
                <a:cubicBezTo>
                  <a:pt x="131" y="48"/>
                  <a:pt x="131" y="48"/>
                  <a:pt x="131" y="48"/>
                </a:cubicBezTo>
                <a:cubicBezTo>
                  <a:pt x="128" y="74"/>
                  <a:pt x="123" y="62"/>
                  <a:pt x="116" y="81"/>
                </a:cubicBezTo>
                <a:cubicBezTo>
                  <a:pt x="108" y="98"/>
                  <a:pt x="105" y="95"/>
                  <a:pt x="102" y="101"/>
                </a:cubicBezTo>
                <a:cubicBezTo>
                  <a:pt x="94" y="112"/>
                  <a:pt x="87" y="116"/>
                  <a:pt x="84" y="119"/>
                </a:cubicBezTo>
                <a:cubicBezTo>
                  <a:pt x="79" y="123"/>
                  <a:pt x="73" y="119"/>
                  <a:pt x="73" y="123"/>
                </a:cubicBezTo>
                <a:cubicBezTo>
                  <a:pt x="75" y="126"/>
                  <a:pt x="69" y="121"/>
                  <a:pt x="67" y="124"/>
                </a:cubicBezTo>
                <a:cubicBezTo>
                  <a:pt x="64" y="129"/>
                  <a:pt x="58" y="123"/>
                  <a:pt x="56" y="124"/>
                </a:cubicBezTo>
                <a:cubicBezTo>
                  <a:pt x="53" y="126"/>
                  <a:pt x="50" y="123"/>
                  <a:pt x="47" y="124"/>
                </a:cubicBezTo>
                <a:cubicBezTo>
                  <a:pt x="44" y="124"/>
                  <a:pt x="46" y="126"/>
                  <a:pt x="41" y="127"/>
                </a:cubicBezTo>
                <a:cubicBezTo>
                  <a:pt x="37" y="129"/>
                  <a:pt x="38" y="127"/>
                  <a:pt x="34" y="129"/>
                </a:cubicBezTo>
                <a:cubicBezTo>
                  <a:pt x="29" y="129"/>
                  <a:pt x="31" y="133"/>
                  <a:pt x="29" y="132"/>
                </a:cubicBezTo>
                <a:cubicBezTo>
                  <a:pt x="28" y="132"/>
                  <a:pt x="26" y="133"/>
                  <a:pt x="24" y="132"/>
                </a:cubicBezTo>
                <a:cubicBezTo>
                  <a:pt x="24" y="130"/>
                  <a:pt x="23" y="132"/>
                  <a:pt x="23" y="129"/>
                </a:cubicBezTo>
                <a:cubicBezTo>
                  <a:pt x="23" y="126"/>
                  <a:pt x="20" y="130"/>
                  <a:pt x="20" y="126"/>
                </a:cubicBezTo>
                <a:cubicBezTo>
                  <a:pt x="20" y="124"/>
                  <a:pt x="17" y="124"/>
                  <a:pt x="17" y="126"/>
                </a:cubicBezTo>
                <a:cubicBezTo>
                  <a:pt x="15" y="129"/>
                  <a:pt x="14" y="124"/>
                  <a:pt x="15" y="123"/>
                </a:cubicBezTo>
                <a:cubicBezTo>
                  <a:pt x="17" y="121"/>
                  <a:pt x="15" y="119"/>
                  <a:pt x="12" y="116"/>
                </a:cubicBezTo>
                <a:cubicBezTo>
                  <a:pt x="9" y="112"/>
                  <a:pt x="11" y="109"/>
                  <a:pt x="12" y="110"/>
                </a:cubicBezTo>
                <a:cubicBezTo>
                  <a:pt x="14" y="112"/>
                  <a:pt x="18" y="105"/>
                  <a:pt x="11" y="95"/>
                </a:cubicBezTo>
                <a:cubicBezTo>
                  <a:pt x="3" y="81"/>
                  <a:pt x="6" y="74"/>
                  <a:pt x="0" y="67"/>
                </a:cubicBezTo>
                <a:cubicBezTo>
                  <a:pt x="5" y="65"/>
                  <a:pt x="3" y="59"/>
                  <a:pt x="6" y="62"/>
                </a:cubicBezTo>
                <a:cubicBezTo>
                  <a:pt x="9" y="65"/>
                  <a:pt x="5" y="67"/>
                  <a:pt x="11" y="70"/>
                </a:cubicBezTo>
                <a:cubicBezTo>
                  <a:pt x="15" y="71"/>
                  <a:pt x="18" y="68"/>
                  <a:pt x="20" y="70"/>
                </a:cubicBezTo>
                <a:cubicBezTo>
                  <a:pt x="21" y="71"/>
                  <a:pt x="24" y="67"/>
                  <a:pt x="29" y="65"/>
                </a:cubicBezTo>
                <a:cubicBezTo>
                  <a:pt x="29" y="28"/>
                  <a:pt x="29" y="28"/>
                  <a:pt x="29" y="28"/>
                </a:cubicBezTo>
                <a:cubicBezTo>
                  <a:pt x="32" y="31"/>
                  <a:pt x="35" y="40"/>
                  <a:pt x="34" y="43"/>
                </a:cubicBezTo>
                <a:cubicBezTo>
                  <a:pt x="32" y="45"/>
                  <a:pt x="32" y="50"/>
                  <a:pt x="35" y="50"/>
                </a:cubicBezTo>
                <a:cubicBezTo>
                  <a:pt x="38" y="48"/>
                  <a:pt x="40" y="51"/>
                  <a:pt x="46" y="45"/>
                </a:cubicBezTo>
                <a:cubicBezTo>
                  <a:pt x="50" y="39"/>
                  <a:pt x="49" y="28"/>
                  <a:pt x="59" y="36"/>
                </a:cubicBezTo>
                <a:cubicBezTo>
                  <a:pt x="70" y="42"/>
                  <a:pt x="72" y="36"/>
                  <a:pt x="75" y="31"/>
                </a:cubicBezTo>
                <a:cubicBezTo>
                  <a:pt x="76" y="25"/>
                  <a:pt x="82" y="26"/>
                  <a:pt x="84" y="19"/>
                </a:cubicBezTo>
                <a:cubicBezTo>
                  <a:pt x="85" y="12"/>
                  <a:pt x="90" y="14"/>
                  <a:pt x="91" y="9"/>
                </a:cubicBezTo>
                <a:cubicBezTo>
                  <a:pt x="93" y="5"/>
                  <a:pt x="98" y="6"/>
                  <a:pt x="102"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29" name="Freeform 328"/>
          <p:cNvSpPr>
            <a:spLocks/>
          </p:cNvSpPr>
          <p:nvPr/>
        </p:nvSpPr>
        <p:spPr bwMode="auto">
          <a:xfrm>
            <a:off x="4967918" y="5274219"/>
            <a:ext cx="72585" cy="80262"/>
          </a:xfrm>
          <a:custGeom>
            <a:avLst/>
            <a:gdLst>
              <a:gd name="T0" fmla="*/ 29 w 23"/>
              <a:gd name="T1" fmla="*/ 96 h 27"/>
              <a:gd name="T2" fmla="*/ 11 w 23"/>
              <a:gd name="T3" fmla="*/ 51 h 27"/>
              <a:gd name="T4" fmla="*/ 55 w 23"/>
              <a:gd name="T5" fmla="*/ 12 h 27"/>
              <a:gd name="T6" fmla="*/ 73 w 23"/>
              <a:gd name="T7" fmla="*/ 53 h 27"/>
              <a:gd name="T8" fmla="*/ 40 w 23"/>
              <a:gd name="T9" fmla="*/ 84 h 27"/>
              <a:gd name="T10" fmla="*/ 29 w 23"/>
              <a:gd name="T11" fmla="*/ 96 h 27"/>
              <a:gd name="T12" fmla="*/ 0 60000 65536"/>
              <a:gd name="T13" fmla="*/ 0 60000 65536"/>
              <a:gd name="T14" fmla="*/ 0 60000 65536"/>
              <a:gd name="T15" fmla="*/ 0 60000 65536"/>
              <a:gd name="T16" fmla="*/ 0 60000 65536"/>
              <a:gd name="T17" fmla="*/ 0 60000 65536"/>
              <a:gd name="T18" fmla="*/ 0 w 23"/>
              <a:gd name="T19" fmla="*/ 0 h 27"/>
              <a:gd name="T20" fmla="*/ 23 w 23"/>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3" h="27">
                <a:moveTo>
                  <a:pt x="8" y="25"/>
                </a:moveTo>
                <a:cubicBezTo>
                  <a:pt x="5" y="21"/>
                  <a:pt x="0" y="18"/>
                  <a:pt x="3" y="13"/>
                </a:cubicBezTo>
                <a:cubicBezTo>
                  <a:pt x="6" y="8"/>
                  <a:pt x="14" y="0"/>
                  <a:pt x="15" y="3"/>
                </a:cubicBezTo>
                <a:cubicBezTo>
                  <a:pt x="18" y="7"/>
                  <a:pt x="23" y="8"/>
                  <a:pt x="20" y="14"/>
                </a:cubicBezTo>
                <a:cubicBezTo>
                  <a:pt x="18" y="19"/>
                  <a:pt x="12" y="19"/>
                  <a:pt x="11" y="22"/>
                </a:cubicBezTo>
                <a:cubicBezTo>
                  <a:pt x="9" y="25"/>
                  <a:pt x="9" y="27"/>
                  <a:pt x="8" y="2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30" name="Freeform 329"/>
          <p:cNvSpPr>
            <a:spLocks/>
          </p:cNvSpPr>
          <p:nvPr/>
        </p:nvSpPr>
        <p:spPr bwMode="auto">
          <a:xfrm>
            <a:off x="5066897" y="5190928"/>
            <a:ext cx="37942" cy="57546"/>
          </a:xfrm>
          <a:custGeom>
            <a:avLst/>
            <a:gdLst>
              <a:gd name="T0" fmla="*/ 36 w 12"/>
              <a:gd name="T1" fmla="*/ 19 h 19"/>
              <a:gd name="T2" fmla="*/ 44 w 12"/>
              <a:gd name="T3" fmla="*/ 49 h 19"/>
              <a:gd name="T4" fmla="*/ 33 w 12"/>
              <a:gd name="T5" fmla="*/ 72 h 19"/>
              <a:gd name="T6" fmla="*/ 4 w 12"/>
              <a:gd name="T7" fmla="*/ 31 h 19"/>
              <a:gd name="T8" fmla="*/ 36 w 12"/>
              <a:gd name="T9" fmla="*/ 19 h 19"/>
              <a:gd name="T10" fmla="*/ 0 60000 65536"/>
              <a:gd name="T11" fmla="*/ 0 60000 65536"/>
              <a:gd name="T12" fmla="*/ 0 60000 65536"/>
              <a:gd name="T13" fmla="*/ 0 60000 65536"/>
              <a:gd name="T14" fmla="*/ 0 60000 65536"/>
              <a:gd name="T15" fmla="*/ 0 w 12"/>
              <a:gd name="T16" fmla="*/ 0 h 19"/>
              <a:gd name="T17" fmla="*/ 12 w 12"/>
              <a:gd name="T18" fmla="*/ 19 h 19"/>
            </a:gdLst>
            <a:ahLst/>
            <a:cxnLst>
              <a:cxn ang="T10">
                <a:pos x="T0" y="T1"/>
              </a:cxn>
              <a:cxn ang="T11">
                <a:pos x="T2" y="T3"/>
              </a:cxn>
              <a:cxn ang="T12">
                <a:pos x="T4" y="T5"/>
              </a:cxn>
              <a:cxn ang="T13">
                <a:pos x="T6" y="T7"/>
              </a:cxn>
              <a:cxn ang="T14">
                <a:pos x="T8" y="T9"/>
              </a:cxn>
            </a:cxnLst>
            <a:rect l="T15" t="T16" r="T17" b="T18"/>
            <a:pathLst>
              <a:path w="12" h="19">
                <a:moveTo>
                  <a:pt x="10" y="5"/>
                </a:moveTo>
                <a:cubicBezTo>
                  <a:pt x="12" y="13"/>
                  <a:pt x="12" y="13"/>
                  <a:pt x="12" y="13"/>
                </a:cubicBezTo>
                <a:cubicBezTo>
                  <a:pt x="9" y="13"/>
                  <a:pt x="12" y="19"/>
                  <a:pt x="9" y="19"/>
                </a:cubicBezTo>
                <a:cubicBezTo>
                  <a:pt x="6" y="19"/>
                  <a:pt x="0" y="15"/>
                  <a:pt x="1" y="8"/>
                </a:cubicBezTo>
                <a:cubicBezTo>
                  <a:pt x="3" y="4"/>
                  <a:pt x="4" y="0"/>
                  <a:pt x="10"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31" name="Freeform 330"/>
          <p:cNvSpPr>
            <a:spLocks/>
          </p:cNvSpPr>
          <p:nvPr/>
        </p:nvSpPr>
        <p:spPr bwMode="auto">
          <a:xfrm>
            <a:off x="5114737" y="4718443"/>
            <a:ext cx="89081" cy="228671"/>
          </a:xfrm>
          <a:custGeom>
            <a:avLst/>
            <a:gdLst>
              <a:gd name="T0" fmla="*/ 15 w 28"/>
              <a:gd name="T1" fmla="*/ 168 h 78"/>
              <a:gd name="T2" fmla="*/ 33 w 28"/>
              <a:gd name="T3" fmla="*/ 188 h 78"/>
              <a:gd name="T4" fmla="*/ 56 w 28"/>
              <a:gd name="T5" fmla="*/ 217 h 78"/>
              <a:gd name="T6" fmla="*/ 56 w 28"/>
              <a:gd name="T7" fmla="*/ 252 h 78"/>
              <a:gd name="T8" fmla="*/ 71 w 28"/>
              <a:gd name="T9" fmla="*/ 285 h 78"/>
              <a:gd name="T10" fmla="*/ 79 w 28"/>
              <a:gd name="T11" fmla="*/ 269 h 78"/>
              <a:gd name="T12" fmla="*/ 89 w 28"/>
              <a:gd name="T13" fmla="*/ 252 h 78"/>
              <a:gd name="T14" fmla="*/ 93 w 28"/>
              <a:gd name="T15" fmla="*/ 221 h 78"/>
              <a:gd name="T16" fmla="*/ 81 w 28"/>
              <a:gd name="T17" fmla="*/ 176 h 78"/>
              <a:gd name="T18" fmla="*/ 56 w 28"/>
              <a:gd name="T19" fmla="*/ 139 h 78"/>
              <a:gd name="T20" fmla="*/ 56 w 28"/>
              <a:gd name="T21" fmla="*/ 93 h 78"/>
              <a:gd name="T22" fmla="*/ 60 w 28"/>
              <a:gd name="T23" fmla="*/ 76 h 78"/>
              <a:gd name="T24" fmla="*/ 56 w 28"/>
              <a:gd name="T25" fmla="*/ 41 h 78"/>
              <a:gd name="T26" fmla="*/ 37 w 28"/>
              <a:gd name="T27" fmla="*/ 8 h 78"/>
              <a:gd name="T28" fmla="*/ 12 w 28"/>
              <a:gd name="T29" fmla="*/ 0 h 78"/>
              <a:gd name="T30" fmla="*/ 23 w 28"/>
              <a:gd name="T31" fmla="*/ 12 h 78"/>
              <a:gd name="T32" fmla="*/ 23 w 28"/>
              <a:gd name="T33" fmla="*/ 29 h 78"/>
              <a:gd name="T34" fmla="*/ 27 w 28"/>
              <a:gd name="T35" fmla="*/ 52 h 78"/>
              <a:gd name="T36" fmla="*/ 23 w 28"/>
              <a:gd name="T37" fmla="*/ 72 h 78"/>
              <a:gd name="T38" fmla="*/ 23 w 28"/>
              <a:gd name="T39" fmla="*/ 93 h 78"/>
              <a:gd name="T40" fmla="*/ 23 w 28"/>
              <a:gd name="T41" fmla="*/ 116 h 78"/>
              <a:gd name="T42" fmla="*/ 4 w 28"/>
              <a:gd name="T43" fmla="*/ 153 h 78"/>
              <a:gd name="T44" fmla="*/ 15 w 28"/>
              <a:gd name="T45" fmla="*/ 168 h 7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8"/>
              <a:gd name="T70" fmla="*/ 0 h 78"/>
              <a:gd name="T71" fmla="*/ 28 w 28"/>
              <a:gd name="T72" fmla="*/ 78 h 7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8" h="78">
                <a:moveTo>
                  <a:pt x="4" y="45"/>
                </a:moveTo>
                <a:cubicBezTo>
                  <a:pt x="6" y="48"/>
                  <a:pt x="7" y="51"/>
                  <a:pt x="9" y="50"/>
                </a:cubicBezTo>
                <a:cubicBezTo>
                  <a:pt x="15" y="48"/>
                  <a:pt x="16" y="51"/>
                  <a:pt x="15" y="58"/>
                </a:cubicBezTo>
                <a:cubicBezTo>
                  <a:pt x="15" y="64"/>
                  <a:pt x="10" y="62"/>
                  <a:pt x="15" y="67"/>
                </a:cubicBezTo>
                <a:cubicBezTo>
                  <a:pt x="19" y="73"/>
                  <a:pt x="18" y="76"/>
                  <a:pt x="19" y="76"/>
                </a:cubicBezTo>
                <a:cubicBezTo>
                  <a:pt x="21" y="78"/>
                  <a:pt x="21" y="75"/>
                  <a:pt x="21" y="72"/>
                </a:cubicBezTo>
                <a:cubicBezTo>
                  <a:pt x="19" y="69"/>
                  <a:pt x="21" y="67"/>
                  <a:pt x="24" y="67"/>
                </a:cubicBezTo>
                <a:cubicBezTo>
                  <a:pt x="25" y="65"/>
                  <a:pt x="25" y="64"/>
                  <a:pt x="25" y="59"/>
                </a:cubicBezTo>
                <a:cubicBezTo>
                  <a:pt x="25" y="55"/>
                  <a:pt x="28" y="53"/>
                  <a:pt x="22" y="47"/>
                </a:cubicBezTo>
                <a:cubicBezTo>
                  <a:pt x="18" y="41"/>
                  <a:pt x="16" y="41"/>
                  <a:pt x="15" y="37"/>
                </a:cubicBezTo>
                <a:cubicBezTo>
                  <a:pt x="15" y="33"/>
                  <a:pt x="13" y="28"/>
                  <a:pt x="15" y="25"/>
                </a:cubicBezTo>
                <a:cubicBezTo>
                  <a:pt x="16" y="24"/>
                  <a:pt x="15" y="22"/>
                  <a:pt x="16" y="20"/>
                </a:cubicBezTo>
                <a:cubicBezTo>
                  <a:pt x="13" y="16"/>
                  <a:pt x="16" y="16"/>
                  <a:pt x="15" y="11"/>
                </a:cubicBezTo>
                <a:cubicBezTo>
                  <a:pt x="13" y="6"/>
                  <a:pt x="12" y="3"/>
                  <a:pt x="10" y="2"/>
                </a:cubicBezTo>
                <a:cubicBezTo>
                  <a:pt x="7" y="2"/>
                  <a:pt x="4" y="2"/>
                  <a:pt x="3" y="0"/>
                </a:cubicBezTo>
                <a:cubicBezTo>
                  <a:pt x="3" y="3"/>
                  <a:pt x="3" y="0"/>
                  <a:pt x="6" y="3"/>
                </a:cubicBezTo>
                <a:cubicBezTo>
                  <a:pt x="7" y="5"/>
                  <a:pt x="4" y="5"/>
                  <a:pt x="6" y="8"/>
                </a:cubicBezTo>
                <a:cubicBezTo>
                  <a:pt x="9" y="10"/>
                  <a:pt x="9" y="11"/>
                  <a:pt x="7" y="14"/>
                </a:cubicBezTo>
                <a:cubicBezTo>
                  <a:pt x="4" y="16"/>
                  <a:pt x="7" y="17"/>
                  <a:pt x="6" y="19"/>
                </a:cubicBezTo>
                <a:cubicBezTo>
                  <a:pt x="4" y="20"/>
                  <a:pt x="6" y="22"/>
                  <a:pt x="6" y="25"/>
                </a:cubicBezTo>
                <a:cubicBezTo>
                  <a:pt x="4" y="30"/>
                  <a:pt x="9" y="31"/>
                  <a:pt x="6" y="31"/>
                </a:cubicBezTo>
                <a:cubicBezTo>
                  <a:pt x="1" y="31"/>
                  <a:pt x="4" y="37"/>
                  <a:pt x="1" y="41"/>
                </a:cubicBezTo>
                <a:cubicBezTo>
                  <a:pt x="0" y="42"/>
                  <a:pt x="3" y="44"/>
                  <a:pt x="4" y="4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32" name="Freeform 331"/>
          <p:cNvSpPr>
            <a:spLocks/>
          </p:cNvSpPr>
          <p:nvPr/>
        </p:nvSpPr>
        <p:spPr bwMode="auto">
          <a:xfrm>
            <a:off x="4621490" y="3762872"/>
            <a:ext cx="283741" cy="470971"/>
          </a:xfrm>
          <a:custGeom>
            <a:avLst/>
            <a:gdLst>
              <a:gd name="T0" fmla="*/ 68 w 88"/>
              <a:gd name="T1" fmla="*/ 601 h 160"/>
              <a:gd name="T2" fmla="*/ 99 w 88"/>
              <a:gd name="T3" fmla="*/ 593 h 160"/>
              <a:gd name="T4" fmla="*/ 117 w 88"/>
              <a:gd name="T5" fmla="*/ 593 h 160"/>
              <a:gd name="T6" fmla="*/ 173 w 88"/>
              <a:gd name="T7" fmla="*/ 571 h 160"/>
              <a:gd name="T8" fmla="*/ 173 w 88"/>
              <a:gd name="T9" fmla="*/ 548 h 160"/>
              <a:gd name="T10" fmla="*/ 233 w 88"/>
              <a:gd name="T11" fmla="*/ 521 h 160"/>
              <a:gd name="T12" fmla="*/ 253 w 88"/>
              <a:gd name="T13" fmla="*/ 488 h 160"/>
              <a:gd name="T14" fmla="*/ 291 w 88"/>
              <a:gd name="T15" fmla="*/ 476 h 160"/>
              <a:gd name="T16" fmla="*/ 280 w 88"/>
              <a:gd name="T17" fmla="*/ 445 h 160"/>
              <a:gd name="T18" fmla="*/ 276 w 88"/>
              <a:gd name="T19" fmla="*/ 416 h 160"/>
              <a:gd name="T20" fmla="*/ 257 w 88"/>
              <a:gd name="T21" fmla="*/ 412 h 160"/>
              <a:gd name="T22" fmla="*/ 268 w 88"/>
              <a:gd name="T23" fmla="*/ 377 h 160"/>
              <a:gd name="T24" fmla="*/ 276 w 88"/>
              <a:gd name="T25" fmla="*/ 348 h 160"/>
              <a:gd name="T26" fmla="*/ 288 w 88"/>
              <a:gd name="T27" fmla="*/ 328 h 160"/>
              <a:gd name="T28" fmla="*/ 291 w 88"/>
              <a:gd name="T29" fmla="*/ 309 h 160"/>
              <a:gd name="T30" fmla="*/ 317 w 88"/>
              <a:gd name="T31" fmla="*/ 295 h 160"/>
              <a:gd name="T32" fmla="*/ 321 w 88"/>
              <a:gd name="T33" fmla="*/ 288 h 160"/>
              <a:gd name="T34" fmla="*/ 321 w 88"/>
              <a:gd name="T35" fmla="*/ 152 h 160"/>
              <a:gd name="T36" fmla="*/ 87 w 88"/>
              <a:gd name="T37" fmla="*/ 0 h 160"/>
              <a:gd name="T38" fmla="*/ 52 w 88"/>
              <a:gd name="T39" fmla="*/ 19 h 160"/>
              <a:gd name="T40" fmla="*/ 68 w 88"/>
              <a:gd name="T41" fmla="*/ 101 h 160"/>
              <a:gd name="T42" fmla="*/ 76 w 88"/>
              <a:gd name="T43" fmla="*/ 167 h 160"/>
              <a:gd name="T44" fmla="*/ 64 w 88"/>
              <a:gd name="T45" fmla="*/ 257 h 160"/>
              <a:gd name="T46" fmla="*/ 12 w 88"/>
              <a:gd name="T47" fmla="*/ 369 h 160"/>
              <a:gd name="T48" fmla="*/ 31 w 88"/>
              <a:gd name="T49" fmla="*/ 393 h 160"/>
              <a:gd name="T50" fmla="*/ 45 w 88"/>
              <a:gd name="T51" fmla="*/ 404 h 160"/>
              <a:gd name="T52" fmla="*/ 52 w 88"/>
              <a:gd name="T53" fmla="*/ 432 h 160"/>
              <a:gd name="T54" fmla="*/ 76 w 88"/>
              <a:gd name="T55" fmla="*/ 505 h 160"/>
              <a:gd name="T56" fmla="*/ 41 w 88"/>
              <a:gd name="T57" fmla="*/ 509 h 160"/>
              <a:gd name="T58" fmla="*/ 31 w 88"/>
              <a:gd name="T59" fmla="*/ 529 h 160"/>
              <a:gd name="T60" fmla="*/ 64 w 88"/>
              <a:gd name="T61" fmla="*/ 573 h 160"/>
              <a:gd name="T62" fmla="*/ 68 w 88"/>
              <a:gd name="T63" fmla="*/ 601 h 1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8"/>
              <a:gd name="T97" fmla="*/ 0 h 160"/>
              <a:gd name="T98" fmla="*/ 88 w 88"/>
              <a:gd name="T99" fmla="*/ 160 h 1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8" h="160">
                <a:moveTo>
                  <a:pt x="18" y="159"/>
                </a:moveTo>
                <a:cubicBezTo>
                  <a:pt x="21" y="160"/>
                  <a:pt x="24" y="159"/>
                  <a:pt x="26" y="157"/>
                </a:cubicBezTo>
                <a:cubicBezTo>
                  <a:pt x="27" y="154"/>
                  <a:pt x="27" y="160"/>
                  <a:pt x="31" y="157"/>
                </a:cubicBezTo>
                <a:cubicBezTo>
                  <a:pt x="37" y="152"/>
                  <a:pt x="41" y="157"/>
                  <a:pt x="46" y="151"/>
                </a:cubicBezTo>
                <a:cubicBezTo>
                  <a:pt x="49" y="146"/>
                  <a:pt x="44" y="146"/>
                  <a:pt x="46" y="145"/>
                </a:cubicBezTo>
                <a:cubicBezTo>
                  <a:pt x="47" y="143"/>
                  <a:pt x="56" y="146"/>
                  <a:pt x="62" y="138"/>
                </a:cubicBezTo>
                <a:cubicBezTo>
                  <a:pt x="67" y="131"/>
                  <a:pt x="68" y="134"/>
                  <a:pt x="67" y="129"/>
                </a:cubicBezTo>
                <a:cubicBezTo>
                  <a:pt x="67" y="128"/>
                  <a:pt x="74" y="124"/>
                  <a:pt x="77" y="126"/>
                </a:cubicBezTo>
                <a:cubicBezTo>
                  <a:pt x="79" y="120"/>
                  <a:pt x="74" y="123"/>
                  <a:pt x="74" y="118"/>
                </a:cubicBezTo>
                <a:cubicBezTo>
                  <a:pt x="74" y="114"/>
                  <a:pt x="73" y="115"/>
                  <a:pt x="73" y="110"/>
                </a:cubicBezTo>
                <a:cubicBezTo>
                  <a:pt x="73" y="106"/>
                  <a:pt x="70" y="110"/>
                  <a:pt x="68" y="109"/>
                </a:cubicBezTo>
                <a:cubicBezTo>
                  <a:pt x="67" y="104"/>
                  <a:pt x="74" y="104"/>
                  <a:pt x="71" y="100"/>
                </a:cubicBezTo>
                <a:cubicBezTo>
                  <a:pt x="68" y="95"/>
                  <a:pt x="76" y="96"/>
                  <a:pt x="73" y="92"/>
                </a:cubicBezTo>
                <a:cubicBezTo>
                  <a:pt x="71" y="87"/>
                  <a:pt x="76" y="92"/>
                  <a:pt x="76" y="87"/>
                </a:cubicBezTo>
                <a:cubicBezTo>
                  <a:pt x="74" y="84"/>
                  <a:pt x="77" y="87"/>
                  <a:pt x="77" y="82"/>
                </a:cubicBezTo>
                <a:cubicBezTo>
                  <a:pt x="77" y="78"/>
                  <a:pt x="81" y="78"/>
                  <a:pt x="84" y="78"/>
                </a:cubicBezTo>
                <a:cubicBezTo>
                  <a:pt x="88" y="79"/>
                  <a:pt x="85" y="76"/>
                  <a:pt x="85" y="76"/>
                </a:cubicBezTo>
                <a:cubicBezTo>
                  <a:pt x="85" y="40"/>
                  <a:pt x="85" y="40"/>
                  <a:pt x="85" y="40"/>
                </a:cubicBezTo>
                <a:cubicBezTo>
                  <a:pt x="85" y="40"/>
                  <a:pt x="44" y="13"/>
                  <a:pt x="23" y="0"/>
                </a:cubicBezTo>
                <a:cubicBezTo>
                  <a:pt x="21" y="0"/>
                  <a:pt x="17" y="3"/>
                  <a:pt x="14" y="5"/>
                </a:cubicBezTo>
                <a:cubicBezTo>
                  <a:pt x="18" y="14"/>
                  <a:pt x="14" y="17"/>
                  <a:pt x="18" y="27"/>
                </a:cubicBezTo>
                <a:cubicBezTo>
                  <a:pt x="24" y="37"/>
                  <a:pt x="20" y="33"/>
                  <a:pt x="20" y="44"/>
                </a:cubicBezTo>
                <a:cubicBezTo>
                  <a:pt x="20" y="53"/>
                  <a:pt x="18" y="67"/>
                  <a:pt x="17" y="68"/>
                </a:cubicBezTo>
                <a:cubicBezTo>
                  <a:pt x="15" y="70"/>
                  <a:pt x="0" y="89"/>
                  <a:pt x="3" y="98"/>
                </a:cubicBezTo>
                <a:cubicBezTo>
                  <a:pt x="8" y="104"/>
                  <a:pt x="8" y="104"/>
                  <a:pt x="8" y="104"/>
                </a:cubicBezTo>
                <a:cubicBezTo>
                  <a:pt x="17" y="104"/>
                  <a:pt x="8" y="106"/>
                  <a:pt x="12" y="107"/>
                </a:cubicBezTo>
                <a:cubicBezTo>
                  <a:pt x="15" y="109"/>
                  <a:pt x="12" y="114"/>
                  <a:pt x="14" y="114"/>
                </a:cubicBezTo>
                <a:cubicBezTo>
                  <a:pt x="17" y="115"/>
                  <a:pt x="12" y="129"/>
                  <a:pt x="20" y="134"/>
                </a:cubicBezTo>
                <a:cubicBezTo>
                  <a:pt x="15" y="137"/>
                  <a:pt x="12" y="135"/>
                  <a:pt x="11" y="135"/>
                </a:cubicBezTo>
                <a:cubicBezTo>
                  <a:pt x="8" y="134"/>
                  <a:pt x="6" y="138"/>
                  <a:pt x="8" y="140"/>
                </a:cubicBezTo>
                <a:cubicBezTo>
                  <a:pt x="14" y="149"/>
                  <a:pt x="17" y="148"/>
                  <a:pt x="17" y="152"/>
                </a:cubicBezTo>
                <a:cubicBezTo>
                  <a:pt x="18" y="159"/>
                  <a:pt x="20" y="156"/>
                  <a:pt x="18" y="15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33" name="Freeform 332"/>
          <p:cNvSpPr>
            <a:spLocks/>
          </p:cNvSpPr>
          <p:nvPr/>
        </p:nvSpPr>
        <p:spPr bwMode="auto">
          <a:xfrm>
            <a:off x="4288260" y="3762872"/>
            <a:ext cx="414063" cy="345278"/>
          </a:xfrm>
          <a:custGeom>
            <a:avLst/>
            <a:gdLst>
              <a:gd name="T0" fmla="*/ 121 w 129"/>
              <a:gd name="T1" fmla="*/ 165 h 118"/>
              <a:gd name="T2" fmla="*/ 121 w 129"/>
              <a:gd name="T3" fmla="*/ 272 h 118"/>
              <a:gd name="T4" fmla="*/ 109 w 129"/>
              <a:gd name="T5" fmla="*/ 297 h 118"/>
              <a:gd name="T6" fmla="*/ 99 w 129"/>
              <a:gd name="T7" fmla="*/ 305 h 118"/>
              <a:gd name="T8" fmla="*/ 53 w 129"/>
              <a:gd name="T9" fmla="*/ 309 h 118"/>
              <a:gd name="T10" fmla="*/ 8 w 129"/>
              <a:gd name="T11" fmla="*/ 324 h 118"/>
              <a:gd name="T12" fmla="*/ 12 w 129"/>
              <a:gd name="T13" fmla="*/ 357 h 118"/>
              <a:gd name="T14" fmla="*/ 23 w 129"/>
              <a:gd name="T15" fmla="*/ 376 h 118"/>
              <a:gd name="T16" fmla="*/ 31 w 129"/>
              <a:gd name="T17" fmla="*/ 380 h 118"/>
              <a:gd name="T18" fmla="*/ 31 w 129"/>
              <a:gd name="T19" fmla="*/ 392 h 118"/>
              <a:gd name="T20" fmla="*/ 53 w 129"/>
              <a:gd name="T21" fmla="*/ 411 h 118"/>
              <a:gd name="T22" fmla="*/ 64 w 129"/>
              <a:gd name="T23" fmla="*/ 421 h 118"/>
              <a:gd name="T24" fmla="*/ 72 w 129"/>
              <a:gd name="T25" fmla="*/ 441 h 118"/>
              <a:gd name="T26" fmla="*/ 76 w 129"/>
              <a:gd name="T27" fmla="*/ 421 h 118"/>
              <a:gd name="T28" fmla="*/ 88 w 129"/>
              <a:gd name="T29" fmla="*/ 421 h 118"/>
              <a:gd name="T30" fmla="*/ 105 w 129"/>
              <a:gd name="T31" fmla="*/ 444 h 118"/>
              <a:gd name="T32" fmla="*/ 117 w 129"/>
              <a:gd name="T33" fmla="*/ 411 h 118"/>
              <a:gd name="T34" fmla="*/ 121 w 129"/>
              <a:gd name="T35" fmla="*/ 376 h 118"/>
              <a:gd name="T36" fmla="*/ 152 w 129"/>
              <a:gd name="T37" fmla="*/ 369 h 118"/>
              <a:gd name="T38" fmla="*/ 171 w 129"/>
              <a:gd name="T39" fmla="*/ 361 h 118"/>
              <a:gd name="T40" fmla="*/ 197 w 129"/>
              <a:gd name="T41" fmla="*/ 388 h 118"/>
              <a:gd name="T42" fmla="*/ 239 w 129"/>
              <a:gd name="T43" fmla="*/ 380 h 118"/>
              <a:gd name="T44" fmla="*/ 272 w 129"/>
              <a:gd name="T45" fmla="*/ 404 h 118"/>
              <a:gd name="T46" fmla="*/ 317 w 129"/>
              <a:gd name="T47" fmla="*/ 380 h 118"/>
              <a:gd name="T48" fmla="*/ 379 w 129"/>
              <a:gd name="T49" fmla="*/ 388 h 118"/>
              <a:gd name="T50" fmla="*/ 405 w 129"/>
              <a:gd name="T51" fmla="*/ 369 h 118"/>
              <a:gd name="T52" fmla="*/ 457 w 129"/>
              <a:gd name="T53" fmla="*/ 256 h 118"/>
              <a:gd name="T54" fmla="*/ 469 w 129"/>
              <a:gd name="T55" fmla="*/ 165 h 118"/>
              <a:gd name="T56" fmla="*/ 465 w 129"/>
              <a:gd name="T57" fmla="*/ 101 h 118"/>
              <a:gd name="T58" fmla="*/ 448 w 129"/>
              <a:gd name="T59" fmla="*/ 19 h 118"/>
              <a:gd name="T60" fmla="*/ 416 w 129"/>
              <a:gd name="T61" fmla="*/ 23 h 118"/>
              <a:gd name="T62" fmla="*/ 360 w 129"/>
              <a:gd name="T63" fmla="*/ 0 h 118"/>
              <a:gd name="T64" fmla="*/ 228 w 129"/>
              <a:gd name="T65" fmla="*/ 101 h 118"/>
              <a:gd name="T66" fmla="*/ 121 w 129"/>
              <a:gd name="T67" fmla="*/ 165 h 11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9"/>
              <a:gd name="T103" fmla="*/ 0 h 118"/>
              <a:gd name="T104" fmla="*/ 129 w 129"/>
              <a:gd name="T105" fmla="*/ 118 h 11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9" h="118">
                <a:moveTo>
                  <a:pt x="32" y="44"/>
                </a:moveTo>
                <a:cubicBezTo>
                  <a:pt x="32" y="44"/>
                  <a:pt x="34" y="70"/>
                  <a:pt x="32" y="72"/>
                </a:cubicBezTo>
                <a:cubicBezTo>
                  <a:pt x="31" y="75"/>
                  <a:pt x="32" y="79"/>
                  <a:pt x="29" y="79"/>
                </a:cubicBezTo>
                <a:cubicBezTo>
                  <a:pt x="26" y="79"/>
                  <a:pt x="28" y="82"/>
                  <a:pt x="26" y="81"/>
                </a:cubicBezTo>
                <a:cubicBezTo>
                  <a:pt x="25" y="81"/>
                  <a:pt x="23" y="82"/>
                  <a:pt x="14" y="82"/>
                </a:cubicBezTo>
                <a:cubicBezTo>
                  <a:pt x="6" y="82"/>
                  <a:pt x="11" y="87"/>
                  <a:pt x="2" y="86"/>
                </a:cubicBezTo>
                <a:cubicBezTo>
                  <a:pt x="0" y="92"/>
                  <a:pt x="2" y="89"/>
                  <a:pt x="3" y="95"/>
                </a:cubicBezTo>
                <a:cubicBezTo>
                  <a:pt x="3" y="100"/>
                  <a:pt x="5" y="96"/>
                  <a:pt x="6" y="100"/>
                </a:cubicBezTo>
                <a:cubicBezTo>
                  <a:pt x="9" y="101"/>
                  <a:pt x="9" y="103"/>
                  <a:pt x="8" y="101"/>
                </a:cubicBezTo>
                <a:cubicBezTo>
                  <a:pt x="6" y="101"/>
                  <a:pt x="6" y="104"/>
                  <a:pt x="8" y="104"/>
                </a:cubicBezTo>
                <a:cubicBezTo>
                  <a:pt x="9" y="106"/>
                  <a:pt x="12" y="110"/>
                  <a:pt x="14" y="109"/>
                </a:cubicBezTo>
                <a:cubicBezTo>
                  <a:pt x="16" y="106"/>
                  <a:pt x="19" y="110"/>
                  <a:pt x="17" y="112"/>
                </a:cubicBezTo>
                <a:cubicBezTo>
                  <a:pt x="16" y="112"/>
                  <a:pt x="17" y="114"/>
                  <a:pt x="19" y="117"/>
                </a:cubicBezTo>
                <a:cubicBezTo>
                  <a:pt x="20" y="114"/>
                  <a:pt x="17" y="112"/>
                  <a:pt x="20" y="112"/>
                </a:cubicBezTo>
                <a:cubicBezTo>
                  <a:pt x="22" y="112"/>
                  <a:pt x="20" y="109"/>
                  <a:pt x="23" y="112"/>
                </a:cubicBezTo>
                <a:cubicBezTo>
                  <a:pt x="26" y="115"/>
                  <a:pt x="26" y="115"/>
                  <a:pt x="28" y="118"/>
                </a:cubicBezTo>
                <a:cubicBezTo>
                  <a:pt x="29" y="115"/>
                  <a:pt x="26" y="110"/>
                  <a:pt x="31" y="109"/>
                </a:cubicBezTo>
                <a:cubicBezTo>
                  <a:pt x="34" y="106"/>
                  <a:pt x="31" y="103"/>
                  <a:pt x="32" y="100"/>
                </a:cubicBezTo>
                <a:cubicBezTo>
                  <a:pt x="35" y="98"/>
                  <a:pt x="35" y="98"/>
                  <a:pt x="40" y="98"/>
                </a:cubicBezTo>
                <a:cubicBezTo>
                  <a:pt x="43" y="98"/>
                  <a:pt x="42" y="95"/>
                  <a:pt x="45" y="96"/>
                </a:cubicBezTo>
                <a:cubicBezTo>
                  <a:pt x="48" y="98"/>
                  <a:pt x="51" y="96"/>
                  <a:pt x="52" y="103"/>
                </a:cubicBezTo>
                <a:cubicBezTo>
                  <a:pt x="55" y="109"/>
                  <a:pt x="60" y="101"/>
                  <a:pt x="63" y="101"/>
                </a:cubicBezTo>
                <a:cubicBezTo>
                  <a:pt x="64" y="101"/>
                  <a:pt x="68" y="106"/>
                  <a:pt x="72" y="107"/>
                </a:cubicBezTo>
                <a:cubicBezTo>
                  <a:pt x="78" y="107"/>
                  <a:pt x="77" y="103"/>
                  <a:pt x="84" y="101"/>
                </a:cubicBezTo>
                <a:cubicBezTo>
                  <a:pt x="94" y="100"/>
                  <a:pt x="98" y="107"/>
                  <a:pt x="100" y="103"/>
                </a:cubicBezTo>
                <a:cubicBezTo>
                  <a:pt x="101" y="98"/>
                  <a:pt x="103" y="101"/>
                  <a:pt x="107" y="98"/>
                </a:cubicBezTo>
                <a:cubicBezTo>
                  <a:pt x="104" y="89"/>
                  <a:pt x="119" y="70"/>
                  <a:pt x="121" y="68"/>
                </a:cubicBezTo>
                <a:cubicBezTo>
                  <a:pt x="123" y="67"/>
                  <a:pt x="124" y="53"/>
                  <a:pt x="124" y="44"/>
                </a:cubicBezTo>
                <a:cubicBezTo>
                  <a:pt x="124" y="33"/>
                  <a:pt x="129" y="37"/>
                  <a:pt x="123" y="27"/>
                </a:cubicBezTo>
                <a:cubicBezTo>
                  <a:pt x="118" y="17"/>
                  <a:pt x="123" y="14"/>
                  <a:pt x="118" y="5"/>
                </a:cubicBezTo>
                <a:cubicBezTo>
                  <a:pt x="112" y="9"/>
                  <a:pt x="113" y="11"/>
                  <a:pt x="110" y="6"/>
                </a:cubicBezTo>
                <a:cubicBezTo>
                  <a:pt x="107" y="2"/>
                  <a:pt x="98" y="3"/>
                  <a:pt x="95" y="0"/>
                </a:cubicBezTo>
                <a:cubicBezTo>
                  <a:pt x="90" y="3"/>
                  <a:pt x="69" y="19"/>
                  <a:pt x="60" y="27"/>
                </a:cubicBezTo>
                <a:cubicBezTo>
                  <a:pt x="51" y="33"/>
                  <a:pt x="54" y="44"/>
                  <a:pt x="32" y="4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34" name="Freeform 333"/>
          <p:cNvSpPr>
            <a:spLocks/>
          </p:cNvSpPr>
          <p:nvPr/>
        </p:nvSpPr>
        <p:spPr bwMode="auto">
          <a:xfrm>
            <a:off x="3973176" y="3715927"/>
            <a:ext cx="423961" cy="449769"/>
          </a:xfrm>
          <a:custGeom>
            <a:avLst/>
            <a:gdLst>
              <a:gd name="T0" fmla="*/ 380 w 133"/>
              <a:gd name="T1" fmla="*/ 380 h 153"/>
              <a:gd name="T2" fmla="*/ 425 w 133"/>
              <a:gd name="T3" fmla="*/ 369 h 153"/>
              <a:gd name="T4" fmla="*/ 473 w 133"/>
              <a:gd name="T5" fmla="*/ 365 h 153"/>
              <a:gd name="T6" fmla="*/ 485 w 133"/>
              <a:gd name="T7" fmla="*/ 357 h 153"/>
              <a:gd name="T8" fmla="*/ 497 w 133"/>
              <a:gd name="T9" fmla="*/ 328 h 153"/>
              <a:gd name="T10" fmla="*/ 497 w 133"/>
              <a:gd name="T11" fmla="*/ 223 h 153"/>
              <a:gd name="T12" fmla="*/ 468 w 133"/>
              <a:gd name="T13" fmla="*/ 223 h 153"/>
              <a:gd name="T14" fmla="*/ 456 w 133"/>
              <a:gd name="T15" fmla="*/ 192 h 153"/>
              <a:gd name="T16" fmla="*/ 433 w 133"/>
              <a:gd name="T17" fmla="*/ 181 h 153"/>
              <a:gd name="T18" fmla="*/ 413 w 133"/>
              <a:gd name="T19" fmla="*/ 165 h 153"/>
              <a:gd name="T20" fmla="*/ 403 w 133"/>
              <a:gd name="T21" fmla="*/ 148 h 153"/>
              <a:gd name="T22" fmla="*/ 229 w 133"/>
              <a:gd name="T23" fmla="*/ 0 h 153"/>
              <a:gd name="T24" fmla="*/ 173 w 133"/>
              <a:gd name="T25" fmla="*/ 0 h 153"/>
              <a:gd name="T26" fmla="*/ 204 w 133"/>
              <a:gd name="T27" fmla="*/ 324 h 153"/>
              <a:gd name="T28" fmla="*/ 208 w 133"/>
              <a:gd name="T29" fmla="*/ 365 h 153"/>
              <a:gd name="T30" fmla="*/ 97 w 133"/>
              <a:gd name="T31" fmla="*/ 365 h 153"/>
              <a:gd name="T32" fmla="*/ 87 w 133"/>
              <a:gd name="T33" fmla="*/ 365 h 153"/>
              <a:gd name="T34" fmla="*/ 60 w 133"/>
              <a:gd name="T35" fmla="*/ 365 h 153"/>
              <a:gd name="T36" fmla="*/ 41 w 133"/>
              <a:gd name="T37" fmla="*/ 377 h 153"/>
              <a:gd name="T38" fmla="*/ 19 w 133"/>
              <a:gd name="T39" fmla="*/ 365 h 153"/>
              <a:gd name="T40" fmla="*/ 8 w 133"/>
              <a:gd name="T41" fmla="*/ 392 h 153"/>
              <a:gd name="T42" fmla="*/ 12 w 133"/>
              <a:gd name="T43" fmla="*/ 417 h 153"/>
              <a:gd name="T44" fmla="*/ 12 w 133"/>
              <a:gd name="T45" fmla="*/ 433 h 153"/>
              <a:gd name="T46" fmla="*/ 31 w 133"/>
              <a:gd name="T47" fmla="*/ 452 h 153"/>
              <a:gd name="T48" fmla="*/ 31 w 133"/>
              <a:gd name="T49" fmla="*/ 476 h 153"/>
              <a:gd name="T50" fmla="*/ 41 w 133"/>
              <a:gd name="T51" fmla="*/ 485 h 153"/>
              <a:gd name="T52" fmla="*/ 48 w 133"/>
              <a:gd name="T53" fmla="*/ 493 h 153"/>
              <a:gd name="T54" fmla="*/ 76 w 133"/>
              <a:gd name="T55" fmla="*/ 485 h 153"/>
              <a:gd name="T56" fmla="*/ 87 w 133"/>
              <a:gd name="T57" fmla="*/ 481 h 153"/>
              <a:gd name="T58" fmla="*/ 97 w 133"/>
              <a:gd name="T59" fmla="*/ 476 h 153"/>
              <a:gd name="T60" fmla="*/ 105 w 133"/>
              <a:gd name="T61" fmla="*/ 493 h 153"/>
              <a:gd name="T62" fmla="*/ 109 w 133"/>
              <a:gd name="T63" fmla="*/ 505 h 153"/>
              <a:gd name="T64" fmla="*/ 116 w 133"/>
              <a:gd name="T65" fmla="*/ 516 h 153"/>
              <a:gd name="T66" fmla="*/ 116 w 133"/>
              <a:gd name="T67" fmla="*/ 528 h 153"/>
              <a:gd name="T68" fmla="*/ 120 w 133"/>
              <a:gd name="T69" fmla="*/ 545 h 153"/>
              <a:gd name="T70" fmla="*/ 132 w 133"/>
              <a:gd name="T71" fmla="*/ 565 h 153"/>
              <a:gd name="T72" fmla="*/ 169 w 133"/>
              <a:gd name="T73" fmla="*/ 557 h 153"/>
              <a:gd name="T74" fmla="*/ 184 w 133"/>
              <a:gd name="T75" fmla="*/ 549 h 153"/>
              <a:gd name="T76" fmla="*/ 208 w 133"/>
              <a:gd name="T77" fmla="*/ 549 h 153"/>
              <a:gd name="T78" fmla="*/ 208 w 133"/>
              <a:gd name="T79" fmla="*/ 528 h 153"/>
              <a:gd name="T80" fmla="*/ 215 w 133"/>
              <a:gd name="T81" fmla="*/ 497 h 153"/>
              <a:gd name="T82" fmla="*/ 237 w 133"/>
              <a:gd name="T83" fmla="*/ 485 h 153"/>
              <a:gd name="T84" fmla="*/ 237 w 133"/>
              <a:gd name="T85" fmla="*/ 472 h 153"/>
              <a:gd name="T86" fmla="*/ 248 w 133"/>
              <a:gd name="T87" fmla="*/ 460 h 153"/>
              <a:gd name="T88" fmla="*/ 248 w 133"/>
              <a:gd name="T89" fmla="*/ 441 h 153"/>
              <a:gd name="T90" fmla="*/ 260 w 133"/>
              <a:gd name="T91" fmla="*/ 445 h 153"/>
              <a:gd name="T92" fmla="*/ 272 w 133"/>
              <a:gd name="T93" fmla="*/ 433 h 153"/>
              <a:gd name="T94" fmla="*/ 289 w 133"/>
              <a:gd name="T95" fmla="*/ 429 h 153"/>
              <a:gd name="T96" fmla="*/ 305 w 133"/>
              <a:gd name="T97" fmla="*/ 412 h 153"/>
              <a:gd name="T98" fmla="*/ 324 w 133"/>
              <a:gd name="T99" fmla="*/ 392 h 153"/>
              <a:gd name="T100" fmla="*/ 357 w 133"/>
              <a:gd name="T101" fmla="*/ 377 h 153"/>
              <a:gd name="T102" fmla="*/ 369 w 133"/>
              <a:gd name="T103" fmla="*/ 380 h 153"/>
              <a:gd name="T104" fmla="*/ 380 w 133"/>
              <a:gd name="T105" fmla="*/ 380 h 15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3"/>
              <a:gd name="T160" fmla="*/ 0 h 153"/>
              <a:gd name="T161" fmla="*/ 133 w 133"/>
              <a:gd name="T162" fmla="*/ 153 h 15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3" h="153">
                <a:moveTo>
                  <a:pt x="101" y="101"/>
                </a:moveTo>
                <a:cubicBezTo>
                  <a:pt x="110" y="103"/>
                  <a:pt x="106" y="98"/>
                  <a:pt x="113" y="98"/>
                </a:cubicBezTo>
                <a:cubicBezTo>
                  <a:pt x="123" y="98"/>
                  <a:pt x="124" y="97"/>
                  <a:pt x="126" y="97"/>
                </a:cubicBezTo>
                <a:cubicBezTo>
                  <a:pt x="127" y="98"/>
                  <a:pt x="126" y="95"/>
                  <a:pt x="129" y="95"/>
                </a:cubicBezTo>
                <a:cubicBezTo>
                  <a:pt x="132" y="95"/>
                  <a:pt x="130" y="90"/>
                  <a:pt x="132" y="87"/>
                </a:cubicBezTo>
                <a:cubicBezTo>
                  <a:pt x="133" y="86"/>
                  <a:pt x="132" y="59"/>
                  <a:pt x="132" y="59"/>
                </a:cubicBezTo>
                <a:cubicBezTo>
                  <a:pt x="124" y="62"/>
                  <a:pt x="123" y="61"/>
                  <a:pt x="124" y="59"/>
                </a:cubicBezTo>
                <a:cubicBezTo>
                  <a:pt x="126" y="56"/>
                  <a:pt x="126" y="51"/>
                  <a:pt x="121" y="51"/>
                </a:cubicBezTo>
                <a:cubicBezTo>
                  <a:pt x="116" y="51"/>
                  <a:pt x="120" y="48"/>
                  <a:pt x="115" y="48"/>
                </a:cubicBezTo>
                <a:cubicBezTo>
                  <a:pt x="112" y="50"/>
                  <a:pt x="113" y="45"/>
                  <a:pt x="110" y="44"/>
                </a:cubicBezTo>
                <a:cubicBezTo>
                  <a:pt x="107" y="42"/>
                  <a:pt x="110" y="42"/>
                  <a:pt x="107" y="39"/>
                </a:cubicBezTo>
                <a:cubicBezTo>
                  <a:pt x="106" y="37"/>
                  <a:pt x="61" y="0"/>
                  <a:pt x="61" y="0"/>
                </a:cubicBezTo>
                <a:cubicBezTo>
                  <a:pt x="46" y="0"/>
                  <a:pt x="46" y="0"/>
                  <a:pt x="46" y="0"/>
                </a:cubicBezTo>
                <a:cubicBezTo>
                  <a:pt x="46" y="0"/>
                  <a:pt x="54" y="81"/>
                  <a:pt x="54" y="86"/>
                </a:cubicBezTo>
                <a:cubicBezTo>
                  <a:pt x="55" y="90"/>
                  <a:pt x="58" y="83"/>
                  <a:pt x="55" y="97"/>
                </a:cubicBezTo>
                <a:cubicBezTo>
                  <a:pt x="55" y="97"/>
                  <a:pt x="31" y="97"/>
                  <a:pt x="26" y="97"/>
                </a:cubicBezTo>
                <a:cubicBezTo>
                  <a:pt x="23" y="97"/>
                  <a:pt x="25" y="93"/>
                  <a:pt x="23" y="97"/>
                </a:cubicBezTo>
                <a:cubicBezTo>
                  <a:pt x="23" y="98"/>
                  <a:pt x="19" y="98"/>
                  <a:pt x="16" y="97"/>
                </a:cubicBezTo>
                <a:cubicBezTo>
                  <a:pt x="11" y="95"/>
                  <a:pt x="13" y="103"/>
                  <a:pt x="11" y="100"/>
                </a:cubicBezTo>
                <a:cubicBezTo>
                  <a:pt x="10" y="97"/>
                  <a:pt x="8" y="92"/>
                  <a:pt x="5" y="97"/>
                </a:cubicBezTo>
                <a:cubicBezTo>
                  <a:pt x="2" y="101"/>
                  <a:pt x="8" y="101"/>
                  <a:pt x="2" y="104"/>
                </a:cubicBezTo>
                <a:cubicBezTo>
                  <a:pt x="0" y="109"/>
                  <a:pt x="3" y="106"/>
                  <a:pt x="3" y="111"/>
                </a:cubicBezTo>
                <a:cubicBezTo>
                  <a:pt x="3" y="115"/>
                  <a:pt x="2" y="112"/>
                  <a:pt x="3" y="115"/>
                </a:cubicBezTo>
                <a:cubicBezTo>
                  <a:pt x="5" y="120"/>
                  <a:pt x="5" y="115"/>
                  <a:pt x="8" y="120"/>
                </a:cubicBezTo>
                <a:cubicBezTo>
                  <a:pt x="10" y="123"/>
                  <a:pt x="8" y="123"/>
                  <a:pt x="8" y="126"/>
                </a:cubicBezTo>
                <a:cubicBezTo>
                  <a:pt x="6" y="131"/>
                  <a:pt x="10" y="132"/>
                  <a:pt x="11" y="129"/>
                </a:cubicBezTo>
                <a:cubicBezTo>
                  <a:pt x="11" y="128"/>
                  <a:pt x="13" y="129"/>
                  <a:pt x="13" y="131"/>
                </a:cubicBezTo>
                <a:cubicBezTo>
                  <a:pt x="16" y="134"/>
                  <a:pt x="14" y="126"/>
                  <a:pt x="20" y="129"/>
                </a:cubicBezTo>
                <a:cubicBezTo>
                  <a:pt x="23" y="132"/>
                  <a:pt x="22" y="129"/>
                  <a:pt x="23" y="128"/>
                </a:cubicBezTo>
                <a:cubicBezTo>
                  <a:pt x="26" y="128"/>
                  <a:pt x="22" y="125"/>
                  <a:pt x="26" y="126"/>
                </a:cubicBezTo>
                <a:cubicBezTo>
                  <a:pt x="29" y="128"/>
                  <a:pt x="28" y="129"/>
                  <a:pt x="28" y="131"/>
                </a:cubicBezTo>
                <a:cubicBezTo>
                  <a:pt x="29" y="131"/>
                  <a:pt x="28" y="134"/>
                  <a:pt x="29" y="134"/>
                </a:cubicBezTo>
                <a:cubicBezTo>
                  <a:pt x="31" y="134"/>
                  <a:pt x="34" y="137"/>
                  <a:pt x="31" y="137"/>
                </a:cubicBezTo>
                <a:cubicBezTo>
                  <a:pt x="29" y="139"/>
                  <a:pt x="29" y="143"/>
                  <a:pt x="31" y="140"/>
                </a:cubicBezTo>
                <a:cubicBezTo>
                  <a:pt x="32" y="139"/>
                  <a:pt x="34" y="140"/>
                  <a:pt x="32" y="145"/>
                </a:cubicBezTo>
                <a:cubicBezTo>
                  <a:pt x="32" y="148"/>
                  <a:pt x="34" y="145"/>
                  <a:pt x="35" y="150"/>
                </a:cubicBezTo>
                <a:cubicBezTo>
                  <a:pt x="42" y="142"/>
                  <a:pt x="40" y="153"/>
                  <a:pt x="45" y="148"/>
                </a:cubicBezTo>
                <a:cubicBezTo>
                  <a:pt x="48" y="143"/>
                  <a:pt x="49" y="140"/>
                  <a:pt x="49" y="146"/>
                </a:cubicBezTo>
                <a:cubicBezTo>
                  <a:pt x="49" y="151"/>
                  <a:pt x="52" y="146"/>
                  <a:pt x="55" y="146"/>
                </a:cubicBezTo>
                <a:cubicBezTo>
                  <a:pt x="57" y="142"/>
                  <a:pt x="54" y="140"/>
                  <a:pt x="55" y="140"/>
                </a:cubicBezTo>
                <a:cubicBezTo>
                  <a:pt x="57" y="139"/>
                  <a:pt x="57" y="134"/>
                  <a:pt x="57" y="132"/>
                </a:cubicBezTo>
                <a:cubicBezTo>
                  <a:pt x="55" y="131"/>
                  <a:pt x="61" y="132"/>
                  <a:pt x="63" y="129"/>
                </a:cubicBezTo>
                <a:cubicBezTo>
                  <a:pt x="65" y="126"/>
                  <a:pt x="65" y="126"/>
                  <a:pt x="63" y="125"/>
                </a:cubicBezTo>
                <a:cubicBezTo>
                  <a:pt x="63" y="123"/>
                  <a:pt x="68" y="125"/>
                  <a:pt x="66" y="122"/>
                </a:cubicBezTo>
                <a:cubicBezTo>
                  <a:pt x="65" y="120"/>
                  <a:pt x="65" y="118"/>
                  <a:pt x="66" y="117"/>
                </a:cubicBezTo>
                <a:cubicBezTo>
                  <a:pt x="68" y="115"/>
                  <a:pt x="66" y="118"/>
                  <a:pt x="69" y="118"/>
                </a:cubicBezTo>
                <a:cubicBezTo>
                  <a:pt x="72" y="120"/>
                  <a:pt x="72" y="117"/>
                  <a:pt x="72" y="115"/>
                </a:cubicBezTo>
                <a:cubicBezTo>
                  <a:pt x="72" y="112"/>
                  <a:pt x="77" y="117"/>
                  <a:pt x="77" y="114"/>
                </a:cubicBezTo>
                <a:cubicBezTo>
                  <a:pt x="77" y="109"/>
                  <a:pt x="78" y="108"/>
                  <a:pt x="81" y="109"/>
                </a:cubicBezTo>
                <a:cubicBezTo>
                  <a:pt x="84" y="111"/>
                  <a:pt x="81" y="106"/>
                  <a:pt x="86" y="104"/>
                </a:cubicBezTo>
                <a:cubicBezTo>
                  <a:pt x="95" y="101"/>
                  <a:pt x="92" y="98"/>
                  <a:pt x="95" y="100"/>
                </a:cubicBezTo>
                <a:cubicBezTo>
                  <a:pt x="97" y="101"/>
                  <a:pt x="97" y="100"/>
                  <a:pt x="98" y="101"/>
                </a:cubicBezTo>
                <a:cubicBezTo>
                  <a:pt x="100" y="101"/>
                  <a:pt x="100" y="101"/>
                  <a:pt x="101" y="10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35" name="Freeform 334"/>
          <p:cNvSpPr>
            <a:spLocks/>
          </p:cNvSpPr>
          <p:nvPr/>
        </p:nvSpPr>
        <p:spPr bwMode="auto">
          <a:xfrm>
            <a:off x="3852751" y="3649294"/>
            <a:ext cx="316734" cy="375565"/>
          </a:xfrm>
          <a:custGeom>
            <a:avLst/>
            <a:gdLst>
              <a:gd name="T0" fmla="*/ 27 w 99"/>
              <a:gd name="T1" fmla="*/ 420 h 128"/>
              <a:gd name="T2" fmla="*/ 83 w 99"/>
              <a:gd name="T3" fmla="*/ 409 h 128"/>
              <a:gd name="T4" fmla="*/ 109 w 99"/>
              <a:gd name="T5" fmla="*/ 428 h 128"/>
              <a:gd name="T6" fmla="*/ 151 w 99"/>
              <a:gd name="T7" fmla="*/ 480 h 128"/>
              <a:gd name="T8" fmla="*/ 161 w 99"/>
              <a:gd name="T9" fmla="*/ 449 h 128"/>
              <a:gd name="T10" fmla="*/ 184 w 99"/>
              <a:gd name="T11" fmla="*/ 461 h 128"/>
              <a:gd name="T12" fmla="*/ 204 w 99"/>
              <a:gd name="T13" fmla="*/ 449 h 128"/>
              <a:gd name="T14" fmla="*/ 229 w 99"/>
              <a:gd name="T15" fmla="*/ 449 h 128"/>
              <a:gd name="T16" fmla="*/ 240 w 99"/>
              <a:gd name="T17" fmla="*/ 449 h 128"/>
              <a:gd name="T18" fmla="*/ 349 w 99"/>
              <a:gd name="T19" fmla="*/ 449 h 128"/>
              <a:gd name="T20" fmla="*/ 345 w 99"/>
              <a:gd name="T21" fmla="*/ 409 h 128"/>
              <a:gd name="T22" fmla="*/ 316 w 99"/>
              <a:gd name="T23" fmla="*/ 87 h 128"/>
              <a:gd name="T24" fmla="*/ 372 w 99"/>
              <a:gd name="T25" fmla="*/ 87 h 128"/>
              <a:gd name="T26" fmla="*/ 252 w 99"/>
              <a:gd name="T27" fmla="*/ 0 h 128"/>
              <a:gd name="T28" fmla="*/ 252 w 99"/>
              <a:gd name="T29" fmla="*/ 52 h 128"/>
              <a:gd name="T30" fmla="*/ 157 w 99"/>
              <a:gd name="T31" fmla="*/ 52 h 128"/>
              <a:gd name="T32" fmla="*/ 157 w 99"/>
              <a:gd name="T33" fmla="*/ 147 h 128"/>
              <a:gd name="T34" fmla="*/ 128 w 99"/>
              <a:gd name="T35" fmla="*/ 229 h 128"/>
              <a:gd name="T36" fmla="*/ 12 w 99"/>
              <a:gd name="T37" fmla="*/ 229 h 128"/>
              <a:gd name="T38" fmla="*/ 8 w 99"/>
              <a:gd name="T39" fmla="*/ 252 h 128"/>
              <a:gd name="T40" fmla="*/ 12 w 99"/>
              <a:gd name="T41" fmla="*/ 240 h 128"/>
              <a:gd name="T42" fmla="*/ 19 w 99"/>
              <a:gd name="T43" fmla="*/ 260 h 128"/>
              <a:gd name="T44" fmla="*/ 31 w 99"/>
              <a:gd name="T45" fmla="*/ 281 h 128"/>
              <a:gd name="T46" fmla="*/ 27 w 99"/>
              <a:gd name="T47" fmla="*/ 304 h 128"/>
              <a:gd name="T48" fmla="*/ 31 w 99"/>
              <a:gd name="T49" fmla="*/ 380 h 128"/>
              <a:gd name="T50" fmla="*/ 27 w 99"/>
              <a:gd name="T51" fmla="*/ 420 h 12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9"/>
              <a:gd name="T79" fmla="*/ 0 h 128"/>
              <a:gd name="T80" fmla="*/ 99 w 99"/>
              <a:gd name="T81" fmla="*/ 128 h 12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9" h="128">
                <a:moveTo>
                  <a:pt x="7" y="112"/>
                </a:moveTo>
                <a:cubicBezTo>
                  <a:pt x="7" y="107"/>
                  <a:pt x="17" y="109"/>
                  <a:pt x="22" y="109"/>
                </a:cubicBezTo>
                <a:cubicBezTo>
                  <a:pt x="25" y="107"/>
                  <a:pt x="28" y="112"/>
                  <a:pt x="29" y="114"/>
                </a:cubicBezTo>
                <a:cubicBezTo>
                  <a:pt x="32" y="115"/>
                  <a:pt x="37" y="125"/>
                  <a:pt x="40" y="128"/>
                </a:cubicBezTo>
                <a:cubicBezTo>
                  <a:pt x="46" y="125"/>
                  <a:pt x="40" y="125"/>
                  <a:pt x="43" y="120"/>
                </a:cubicBezTo>
                <a:cubicBezTo>
                  <a:pt x="46" y="115"/>
                  <a:pt x="48" y="120"/>
                  <a:pt x="49" y="123"/>
                </a:cubicBezTo>
                <a:cubicBezTo>
                  <a:pt x="51" y="126"/>
                  <a:pt x="49" y="118"/>
                  <a:pt x="54" y="120"/>
                </a:cubicBezTo>
                <a:cubicBezTo>
                  <a:pt x="57" y="121"/>
                  <a:pt x="61" y="121"/>
                  <a:pt x="61" y="120"/>
                </a:cubicBezTo>
                <a:cubicBezTo>
                  <a:pt x="63" y="117"/>
                  <a:pt x="61" y="120"/>
                  <a:pt x="64" y="120"/>
                </a:cubicBezTo>
                <a:cubicBezTo>
                  <a:pt x="69" y="120"/>
                  <a:pt x="93" y="120"/>
                  <a:pt x="93" y="120"/>
                </a:cubicBezTo>
                <a:cubicBezTo>
                  <a:pt x="96" y="106"/>
                  <a:pt x="93" y="114"/>
                  <a:pt x="92" y="109"/>
                </a:cubicBezTo>
                <a:cubicBezTo>
                  <a:pt x="92" y="104"/>
                  <a:pt x="84" y="23"/>
                  <a:pt x="84" y="23"/>
                </a:cubicBezTo>
                <a:cubicBezTo>
                  <a:pt x="99" y="23"/>
                  <a:pt x="99" y="23"/>
                  <a:pt x="99" y="23"/>
                </a:cubicBezTo>
                <a:cubicBezTo>
                  <a:pt x="67" y="0"/>
                  <a:pt x="67" y="0"/>
                  <a:pt x="67" y="0"/>
                </a:cubicBezTo>
                <a:cubicBezTo>
                  <a:pt x="67" y="14"/>
                  <a:pt x="67" y="14"/>
                  <a:pt x="67" y="14"/>
                </a:cubicBezTo>
                <a:cubicBezTo>
                  <a:pt x="42" y="14"/>
                  <a:pt x="42" y="14"/>
                  <a:pt x="42" y="14"/>
                </a:cubicBezTo>
                <a:cubicBezTo>
                  <a:pt x="42" y="39"/>
                  <a:pt x="42" y="39"/>
                  <a:pt x="42" y="39"/>
                </a:cubicBezTo>
                <a:cubicBezTo>
                  <a:pt x="32" y="44"/>
                  <a:pt x="31" y="42"/>
                  <a:pt x="34" y="61"/>
                </a:cubicBezTo>
                <a:cubicBezTo>
                  <a:pt x="34" y="61"/>
                  <a:pt x="5" y="61"/>
                  <a:pt x="3" y="61"/>
                </a:cubicBezTo>
                <a:cubicBezTo>
                  <a:pt x="2" y="61"/>
                  <a:pt x="0" y="64"/>
                  <a:pt x="2" y="67"/>
                </a:cubicBezTo>
                <a:cubicBezTo>
                  <a:pt x="3" y="67"/>
                  <a:pt x="2" y="62"/>
                  <a:pt x="3" y="64"/>
                </a:cubicBezTo>
                <a:cubicBezTo>
                  <a:pt x="5" y="64"/>
                  <a:pt x="3" y="69"/>
                  <a:pt x="5" y="69"/>
                </a:cubicBezTo>
                <a:cubicBezTo>
                  <a:pt x="7" y="67"/>
                  <a:pt x="8" y="72"/>
                  <a:pt x="8" y="75"/>
                </a:cubicBezTo>
                <a:cubicBezTo>
                  <a:pt x="8" y="79"/>
                  <a:pt x="3" y="79"/>
                  <a:pt x="7" y="81"/>
                </a:cubicBezTo>
                <a:cubicBezTo>
                  <a:pt x="8" y="82"/>
                  <a:pt x="11" y="93"/>
                  <a:pt x="8" y="101"/>
                </a:cubicBezTo>
                <a:cubicBezTo>
                  <a:pt x="7" y="107"/>
                  <a:pt x="5" y="109"/>
                  <a:pt x="7" y="11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36" name="Freeform 335"/>
          <p:cNvSpPr>
            <a:spLocks/>
          </p:cNvSpPr>
          <p:nvPr/>
        </p:nvSpPr>
        <p:spPr bwMode="auto">
          <a:xfrm>
            <a:off x="4360845" y="4041517"/>
            <a:ext cx="305186" cy="283188"/>
          </a:xfrm>
          <a:custGeom>
            <a:avLst/>
            <a:gdLst>
              <a:gd name="T0" fmla="*/ 337 w 96"/>
              <a:gd name="T1" fmla="*/ 33 h 96"/>
              <a:gd name="T2" fmla="*/ 349 w 96"/>
              <a:gd name="T3" fmla="*/ 83 h 96"/>
              <a:gd name="T4" fmla="*/ 316 w 96"/>
              <a:gd name="T5" fmla="*/ 147 h 96"/>
              <a:gd name="T6" fmla="*/ 289 w 96"/>
              <a:gd name="T7" fmla="*/ 203 h 96"/>
              <a:gd name="T8" fmla="*/ 264 w 96"/>
              <a:gd name="T9" fmla="*/ 264 h 96"/>
              <a:gd name="T10" fmla="*/ 240 w 96"/>
              <a:gd name="T11" fmla="*/ 267 h 96"/>
              <a:gd name="T12" fmla="*/ 209 w 96"/>
              <a:gd name="T13" fmla="*/ 273 h 96"/>
              <a:gd name="T14" fmla="*/ 188 w 96"/>
              <a:gd name="T15" fmla="*/ 296 h 96"/>
              <a:gd name="T16" fmla="*/ 169 w 96"/>
              <a:gd name="T17" fmla="*/ 345 h 96"/>
              <a:gd name="T18" fmla="*/ 157 w 96"/>
              <a:gd name="T19" fmla="*/ 331 h 96"/>
              <a:gd name="T20" fmla="*/ 132 w 96"/>
              <a:gd name="T21" fmla="*/ 349 h 96"/>
              <a:gd name="T22" fmla="*/ 120 w 96"/>
              <a:gd name="T23" fmla="*/ 357 h 96"/>
              <a:gd name="T24" fmla="*/ 97 w 96"/>
              <a:gd name="T25" fmla="*/ 360 h 96"/>
              <a:gd name="T26" fmla="*/ 68 w 96"/>
              <a:gd name="T27" fmla="*/ 304 h 96"/>
              <a:gd name="T28" fmla="*/ 33 w 96"/>
              <a:gd name="T29" fmla="*/ 281 h 96"/>
              <a:gd name="T30" fmla="*/ 16 w 96"/>
              <a:gd name="T31" fmla="*/ 281 h 96"/>
              <a:gd name="T32" fmla="*/ 0 w 96"/>
              <a:gd name="T33" fmla="*/ 285 h 96"/>
              <a:gd name="T34" fmla="*/ 0 w 96"/>
              <a:gd name="T35" fmla="*/ 203 h 96"/>
              <a:gd name="T36" fmla="*/ 12 w 96"/>
              <a:gd name="T37" fmla="*/ 176 h 96"/>
              <a:gd name="T38" fmla="*/ 27 w 96"/>
              <a:gd name="T39" fmla="*/ 136 h 96"/>
              <a:gd name="T40" fmla="*/ 23 w 96"/>
              <a:gd name="T41" fmla="*/ 87 h 96"/>
              <a:gd name="T42" fmla="*/ 33 w 96"/>
              <a:gd name="T43" fmla="*/ 52 h 96"/>
              <a:gd name="T44" fmla="*/ 37 w 96"/>
              <a:gd name="T45" fmla="*/ 19 h 96"/>
              <a:gd name="T46" fmla="*/ 68 w 96"/>
              <a:gd name="T47" fmla="*/ 12 h 96"/>
              <a:gd name="T48" fmla="*/ 87 w 96"/>
              <a:gd name="T49" fmla="*/ 8 h 96"/>
              <a:gd name="T50" fmla="*/ 112 w 96"/>
              <a:gd name="T51" fmla="*/ 31 h 96"/>
              <a:gd name="T52" fmla="*/ 153 w 96"/>
              <a:gd name="T53" fmla="*/ 23 h 96"/>
              <a:gd name="T54" fmla="*/ 188 w 96"/>
              <a:gd name="T55" fmla="*/ 48 h 96"/>
              <a:gd name="T56" fmla="*/ 232 w 96"/>
              <a:gd name="T57" fmla="*/ 23 h 96"/>
              <a:gd name="T58" fmla="*/ 289 w 96"/>
              <a:gd name="T59" fmla="*/ 31 h 96"/>
              <a:gd name="T60" fmla="*/ 320 w 96"/>
              <a:gd name="T61" fmla="*/ 12 h 96"/>
              <a:gd name="T62" fmla="*/ 337 w 96"/>
              <a:gd name="T63" fmla="*/ 33 h 9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6"/>
              <a:gd name="T97" fmla="*/ 0 h 96"/>
              <a:gd name="T98" fmla="*/ 96 w 96"/>
              <a:gd name="T99" fmla="*/ 96 h 9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6" h="96">
                <a:moveTo>
                  <a:pt x="90" y="9"/>
                </a:moveTo>
                <a:cubicBezTo>
                  <a:pt x="88" y="22"/>
                  <a:pt x="96" y="14"/>
                  <a:pt x="93" y="22"/>
                </a:cubicBezTo>
                <a:cubicBezTo>
                  <a:pt x="91" y="31"/>
                  <a:pt x="88" y="23"/>
                  <a:pt x="84" y="39"/>
                </a:cubicBezTo>
                <a:cubicBezTo>
                  <a:pt x="80" y="53"/>
                  <a:pt x="80" y="53"/>
                  <a:pt x="77" y="54"/>
                </a:cubicBezTo>
                <a:cubicBezTo>
                  <a:pt x="74" y="56"/>
                  <a:pt x="73" y="65"/>
                  <a:pt x="70" y="70"/>
                </a:cubicBezTo>
                <a:cubicBezTo>
                  <a:pt x="67" y="76"/>
                  <a:pt x="68" y="76"/>
                  <a:pt x="64" y="71"/>
                </a:cubicBezTo>
                <a:cubicBezTo>
                  <a:pt x="61" y="67"/>
                  <a:pt x="56" y="68"/>
                  <a:pt x="56" y="73"/>
                </a:cubicBezTo>
                <a:cubicBezTo>
                  <a:pt x="55" y="76"/>
                  <a:pt x="52" y="73"/>
                  <a:pt x="50" y="79"/>
                </a:cubicBezTo>
                <a:cubicBezTo>
                  <a:pt x="47" y="84"/>
                  <a:pt x="49" y="85"/>
                  <a:pt x="45" y="92"/>
                </a:cubicBezTo>
                <a:cubicBezTo>
                  <a:pt x="42" y="88"/>
                  <a:pt x="42" y="88"/>
                  <a:pt x="42" y="88"/>
                </a:cubicBezTo>
                <a:cubicBezTo>
                  <a:pt x="47" y="95"/>
                  <a:pt x="36" y="95"/>
                  <a:pt x="35" y="93"/>
                </a:cubicBezTo>
                <a:cubicBezTo>
                  <a:pt x="33" y="92"/>
                  <a:pt x="36" y="95"/>
                  <a:pt x="32" y="95"/>
                </a:cubicBezTo>
                <a:cubicBezTo>
                  <a:pt x="30" y="96"/>
                  <a:pt x="30" y="96"/>
                  <a:pt x="26" y="96"/>
                </a:cubicBezTo>
                <a:cubicBezTo>
                  <a:pt x="21" y="96"/>
                  <a:pt x="20" y="84"/>
                  <a:pt x="18" y="81"/>
                </a:cubicBezTo>
                <a:cubicBezTo>
                  <a:pt x="13" y="76"/>
                  <a:pt x="12" y="75"/>
                  <a:pt x="9" y="75"/>
                </a:cubicBezTo>
                <a:cubicBezTo>
                  <a:pt x="4" y="76"/>
                  <a:pt x="6" y="73"/>
                  <a:pt x="4" y="75"/>
                </a:cubicBezTo>
                <a:cubicBezTo>
                  <a:pt x="4" y="76"/>
                  <a:pt x="3" y="76"/>
                  <a:pt x="0" y="76"/>
                </a:cubicBezTo>
                <a:cubicBezTo>
                  <a:pt x="1" y="67"/>
                  <a:pt x="0" y="62"/>
                  <a:pt x="0" y="54"/>
                </a:cubicBezTo>
                <a:cubicBezTo>
                  <a:pt x="0" y="47"/>
                  <a:pt x="1" y="51"/>
                  <a:pt x="3" y="47"/>
                </a:cubicBezTo>
                <a:cubicBezTo>
                  <a:pt x="3" y="42"/>
                  <a:pt x="4" y="44"/>
                  <a:pt x="7" y="36"/>
                </a:cubicBezTo>
                <a:cubicBezTo>
                  <a:pt x="10" y="28"/>
                  <a:pt x="4" y="28"/>
                  <a:pt x="6" y="23"/>
                </a:cubicBezTo>
                <a:cubicBezTo>
                  <a:pt x="7" y="20"/>
                  <a:pt x="4" y="16"/>
                  <a:pt x="9" y="14"/>
                </a:cubicBezTo>
                <a:cubicBezTo>
                  <a:pt x="12" y="11"/>
                  <a:pt x="9" y="8"/>
                  <a:pt x="10" y="5"/>
                </a:cubicBezTo>
                <a:cubicBezTo>
                  <a:pt x="13" y="3"/>
                  <a:pt x="13" y="3"/>
                  <a:pt x="18" y="3"/>
                </a:cubicBezTo>
                <a:cubicBezTo>
                  <a:pt x="21" y="3"/>
                  <a:pt x="20" y="0"/>
                  <a:pt x="23" y="2"/>
                </a:cubicBezTo>
                <a:cubicBezTo>
                  <a:pt x="26" y="3"/>
                  <a:pt x="29" y="2"/>
                  <a:pt x="30" y="8"/>
                </a:cubicBezTo>
                <a:cubicBezTo>
                  <a:pt x="33" y="14"/>
                  <a:pt x="38" y="6"/>
                  <a:pt x="41" y="6"/>
                </a:cubicBezTo>
                <a:cubicBezTo>
                  <a:pt x="42" y="6"/>
                  <a:pt x="45" y="11"/>
                  <a:pt x="50" y="13"/>
                </a:cubicBezTo>
                <a:cubicBezTo>
                  <a:pt x="56" y="13"/>
                  <a:pt x="55" y="8"/>
                  <a:pt x="62" y="6"/>
                </a:cubicBezTo>
                <a:cubicBezTo>
                  <a:pt x="71" y="5"/>
                  <a:pt x="76" y="13"/>
                  <a:pt x="77" y="8"/>
                </a:cubicBezTo>
                <a:cubicBezTo>
                  <a:pt x="79" y="3"/>
                  <a:pt x="80" y="6"/>
                  <a:pt x="85" y="3"/>
                </a:cubicBezTo>
                <a:cubicBezTo>
                  <a:pt x="90" y="9"/>
                  <a:pt x="90" y="9"/>
                  <a:pt x="90" y="9"/>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37" name="Freeform 336"/>
          <p:cNvSpPr>
            <a:spLocks/>
          </p:cNvSpPr>
          <p:nvPr/>
        </p:nvSpPr>
        <p:spPr bwMode="auto">
          <a:xfrm>
            <a:off x="4651184" y="4132380"/>
            <a:ext cx="334880" cy="251386"/>
          </a:xfrm>
          <a:custGeom>
            <a:avLst/>
            <a:gdLst>
              <a:gd name="T0" fmla="*/ 392 w 105"/>
              <a:gd name="T1" fmla="*/ 219 h 86"/>
              <a:gd name="T2" fmla="*/ 369 w 105"/>
              <a:gd name="T3" fmla="*/ 219 h 86"/>
              <a:gd name="T4" fmla="*/ 325 w 105"/>
              <a:gd name="T5" fmla="*/ 216 h 86"/>
              <a:gd name="T6" fmla="*/ 284 w 105"/>
              <a:gd name="T7" fmla="*/ 227 h 86"/>
              <a:gd name="T8" fmla="*/ 251 w 105"/>
              <a:gd name="T9" fmla="*/ 237 h 86"/>
              <a:gd name="T10" fmla="*/ 188 w 105"/>
              <a:gd name="T11" fmla="*/ 245 h 86"/>
              <a:gd name="T12" fmla="*/ 164 w 105"/>
              <a:gd name="T13" fmla="*/ 219 h 86"/>
              <a:gd name="T14" fmla="*/ 131 w 105"/>
              <a:gd name="T15" fmla="*/ 245 h 86"/>
              <a:gd name="T16" fmla="*/ 131 w 105"/>
              <a:gd name="T17" fmla="*/ 280 h 86"/>
              <a:gd name="T18" fmla="*/ 104 w 105"/>
              <a:gd name="T19" fmla="*/ 272 h 86"/>
              <a:gd name="T20" fmla="*/ 75 w 105"/>
              <a:gd name="T21" fmla="*/ 272 h 86"/>
              <a:gd name="T22" fmla="*/ 56 w 105"/>
              <a:gd name="T23" fmla="*/ 324 h 86"/>
              <a:gd name="T24" fmla="*/ 29 w 105"/>
              <a:gd name="T25" fmla="*/ 268 h 86"/>
              <a:gd name="T26" fmla="*/ 19 w 105"/>
              <a:gd name="T27" fmla="*/ 245 h 86"/>
              <a:gd name="T28" fmla="*/ 8 w 105"/>
              <a:gd name="T29" fmla="*/ 196 h 86"/>
              <a:gd name="T30" fmla="*/ 8 w 105"/>
              <a:gd name="T31" fmla="*/ 181 h 86"/>
              <a:gd name="T32" fmla="*/ 33 w 105"/>
              <a:gd name="T33" fmla="*/ 128 h 86"/>
              <a:gd name="T34" fmla="*/ 64 w 105"/>
              <a:gd name="T35" fmla="*/ 120 h 86"/>
              <a:gd name="T36" fmla="*/ 79 w 105"/>
              <a:gd name="T37" fmla="*/ 120 h 86"/>
              <a:gd name="T38" fmla="*/ 139 w 105"/>
              <a:gd name="T39" fmla="*/ 97 h 86"/>
              <a:gd name="T40" fmla="*/ 139 w 105"/>
              <a:gd name="T41" fmla="*/ 76 h 86"/>
              <a:gd name="T42" fmla="*/ 197 w 105"/>
              <a:gd name="T43" fmla="*/ 52 h 86"/>
              <a:gd name="T44" fmla="*/ 217 w 105"/>
              <a:gd name="T45" fmla="*/ 16 h 86"/>
              <a:gd name="T46" fmla="*/ 257 w 105"/>
              <a:gd name="T47" fmla="*/ 4 h 86"/>
              <a:gd name="T48" fmla="*/ 273 w 105"/>
              <a:gd name="T49" fmla="*/ 64 h 86"/>
              <a:gd name="T50" fmla="*/ 292 w 105"/>
              <a:gd name="T51" fmla="*/ 91 h 86"/>
              <a:gd name="T52" fmla="*/ 317 w 105"/>
              <a:gd name="T53" fmla="*/ 109 h 86"/>
              <a:gd name="T54" fmla="*/ 336 w 105"/>
              <a:gd name="T55" fmla="*/ 140 h 86"/>
              <a:gd name="T56" fmla="*/ 360 w 105"/>
              <a:gd name="T57" fmla="*/ 165 h 86"/>
              <a:gd name="T58" fmla="*/ 377 w 105"/>
              <a:gd name="T59" fmla="*/ 192 h 86"/>
              <a:gd name="T60" fmla="*/ 392 w 105"/>
              <a:gd name="T61" fmla="*/ 219 h 8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05"/>
              <a:gd name="T94" fmla="*/ 0 h 86"/>
              <a:gd name="T95" fmla="*/ 105 w 105"/>
              <a:gd name="T96" fmla="*/ 86 h 8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05" h="86">
                <a:moveTo>
                  <a:pt x="105" y="58"/>
                </a:moveTo>
                <a:cubicBezTo>
                  <a:pt x="102" y="58"/>
                  <a:pt x="102" y="55"/>
                  <a:pt x="99" y="58"/>
                </a:cubicBezTo>
                <a:cubicBezTo>
                  <a:pt x="97" y="62"/>
                  <a:pt x="90" y="52"/>
                  <a:pt x="87" y="57"/>
                </a:cubicBezTo>
                <a:cubicBezTo>
                  <a:pt x="84" y="62"/>
                  <a:pt x="84" y="55"/>
                  <a:pt x="76" y="60"/>
                </a:cubicBezTo>
                <a:cubicBezTo>
                  <a:pt x="67" y="66"/>
                  <a:pt x="70" y="55"/>
                  <a:pt x="67" y="63"/>
                </a:cubicBezTo>
                <a:cubicBezTo>
                  <a:pt x="64" y="71"/>
                  <a:pt x="59" y="65"/>
                  <a:pt x="50" y="65"/>
                </a:cubicBezTo>
                <a:cubicBezTo>
                  <a:pt x="47" y="65"/>
                  <a:pt x="50" y="62"/>
                  <a:pt x="44" y="58"/>
                </a:cubicBezTo>
                <a:cubicBezTo>
                  <a:pt x="37" y="55"/>
                  <a:pt x="37" y="63"/>
                  <a:pt x="35" y="65"/>
                </a:cubicBezTo>
                <a:cubicBezTo>
                  <a:pt x="32" y="66"/>
                  <a:pt x="34" y="69"/>
                  <a:pt x="35" y="74"/>
                </a:cubicBezTo>
                <a:cubicBezTo>
                  <a:pt x="32" y="71"/>
                  <a:pt x="31" y="75"/>
                  <a:pt x="28" y="72"/>
                </a:cubicBezTo>
                <a:cubicBezTo>
                  <a:pt x="25" y="71"/>
                  <a:pt x="25" y="74"/>
                  <a:pt x="20" y="72"/>
                </a:cubicBezTo>
                <a:cubicBezTo>
                  <a:pt x="15" y="72"/>
                  <a:pt x="18" y="80"/>
                  <a:pt x="15" y="86"/>
                </a:cubicBezTo>
                <a:cubicBezTo>
                  <a:pt x="14" y="75"/>
                  <a:pt x="11" y="74"/>
                  <a:pt x="8" y="71"/>
                </a:cubicBezTo>
                <a:cubicBezTo>
                  <a:pt x="5" y="68"/>
                  <a:pt x="8" y="65"/>
                  <a:pt x="5" y="65"/>
                </a:cubicBezTo>
                <a:cubicBezTo>
                  <a:pt x="3" y="63"/>
                  <a:pt x="2" y="58"/>
                  <a:pt x="2" y="52"/>
                </a:cubicBezTo>
                <a:cubicBezTo>
                  <a:pt x="3" y="48"/>
                  <a:pt x="0" y="49"/>
                  <a:pt x="2" y="48"/>
                </a:cubicBezTo>
                <a:cubicBezTo>
                  <a:pt x="5" y="46"/>
                  <a:pt x="6" y="40"/>
                  <a:pt x="9" y="34"/>
                </a:cubicBezTo>
                <a:cubicBezTo>
                  <a:pt x="12" y="35"/>
                  <a:pt x="15" y="34"/>
                  <a:pt x="17" y="32"/>
                </a:cubicBezTo>
                <a:cubicBezTo>
                  <a:pt x="18" y="29"/>
                  <a:pt x="18" y="35"/>
                  <a:pt x="21" y="32"/>
                </a:cubicBezTo>
                <a:cubicBezTo>
                  <a:pt x="28" y="27"/>
                  <a:pt x="32" y="32"/>
                  <a:pt x="37" y="26"/>
                </a:cubicBezTo>
                <a:cubicBezTo>
                  <a:pt x="40" y="21"/>
                  <a:pt x="35" y="21"/>
                  <a:pt x="37" y="20"/>
                </a:cubicBezTo>
                <a:cubicBezTo>
                  <a:pt x="38" y="18"/>
                  <a:pt x="47" y="21"/>
                  <a:pt x="53" y="14"/>
                </a:cubicBezTo>
                <a:cubicBezTo>
                  <a:pt x="58" y="6"/>
                  <a:pt x="59" y="9"/>
                  <a:pt x="58" y="4"/>
                </a:cubicBezTo>
                <a:cubicBezTo>
                  <a:pt x="58" y="3"/>
                  <a:pt x="66" y="0"/>
                  <a:pt x="69" y="1"/>
                </a:cubicBezTo>
                <a:cubicBezTo>
                  <a:pt x="72" y="6"/>
                  <a:pt x="76" y="10"/>
                  <a:pt x="73" y="17"/>
                </a:cubicBezTo>
                <a:cubicBezTo>
                  <a:pt x="72" y="27"/>
                  <a:pt x="81" y="21"/>
                  <a:pt x="78" y="24"/>
                </a:cubicBezTo>
                <a:cubicBezTo>
                  <a:pt x="76" y="29"/>
                  <a:pt x="82" y="26"/>
                  <a:pt x="85" y="29"/>
                </a:cubicBezTo>
                <a:cubicBezTo>
                  <a:pt x="88" y="34"/>
                  <a:pt x="84" y="32"/>
                  <a:pt x="90" y="37"/>
                </a:cubicBezTo>
                <a:cubicBezTo>
                  <a:pt x="94" y="41"/>
                  <a:pt x="96" y="41"/>
                  <a:pt x="96" y="44"/>
                </a:cubicBezTo>
                <a:cubicBezTo>
                  <a:pt x="94" y="48"/>
                  <a:pt x="96" y="48"/>
                  <a:pt x="101" y="51"/>
                </a:cubicBezTo>
                <a:cubicBezTo>
                  <a:pt x="104" y="51"/>
                  <a:pt x="102" y="55"/>
                  <a:pt x="105" y="5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38" name="Freeform 337"/>
          <p:cNvSpPr>
            <a:spLocks/>
          </p:cNvSpPr>
          <p:nvPr/>
        </p:nvSpPr>
        <p:spPr bwMode="auto">
          <a:xfrm>
            <a:off x="4502715" y="4068776"/>
            <a:ext cx="199608" cy="331648"/>
          </a:xfrm>
          <a:custGeom>
            <a:avLst/>
            <a:gdLst>
              <a:gd name="T0" fmla="*/ 148 w 62"/>
              <a:gd name="T1" fmla="*/ 401 h 113"/>
              <a:gd name="T2" fmla="*/ 187 w 62"/>
              <a:gd name="T3" fmla="*/ 401 h 113"/>
              <a:gd name="T4" fmla="*/ 213 w 62"/>
              <a:gd name="T5" fmla="*/ 409 h 113"/>
              <a:gd name="T6" fmla="*/ 228 w 62"/>
              <a:gd name="T7" fmla="*/ 421 h 113"/>
              <a:gd name="T8" fmla="*/ 236 w 62"/>
              <a:gd name="T9" fmla="*/ 401 h 113"/>
              <a:gd name="T10" fmla="*/ 205 w 62"/>
              <a:gd name="T11" fmla="*/ 345 h 113"/>
              <a:gd name="T12" fmla="*/ 195 w 62"/>
              <a:gd name="T13" fmla="*/ 320 h 113"/>
              <a:gd name="T14" fmla="*/ 183 w 62"/>
              <a:gd name="T15" fmla="*/ 273 h 113"/>
              <a:gd name="T16" fmla="*/ 183 w 62"/>
              <a:gd name="T17" fmla="*/ 256 h 113"/>
              <a:gd name="T18" fmla="*/ 213 w 62"/>
              <a:gd name="T19" fmla="*/ 203 h 113"/>
              <a:gd name="T20" fmla="*/ 205 w 62"/>
              <a:gd name="T21" fmla="*/ 180 h 113"/>
              <a:gd name="T22" fmla="*/ 172 w 62"/>
              <a:gd name="T23" fmla="*/ 136 h 113"/>
              <a:gd name="T24" fmla="*/ 183 w 62"/>
              <a:gd name="T25" fmla="*/ 116 h 113"/>
              <a:gd name="T26" fmla="*/ 217 w 62"/>
              <a:gd name="T27" fmla="*/ 112 h 113"/>
              <a:gd name="T28" fmla="*/ 195 w 62"/>
              <a:gd name="T29" fmla="*/ 33 h 113"/>
              <a:gd name="T30" fmla="*/ 187 w 62"/>
              <a:gd name="T31" fmla="*/ 12 h 113"/>
              <a:gd name="T32" fmla="*/ 172 w 62"/>
              <a:gd name="T33" fmla="*/ 0 h 113"/>
              <a:gd name="T34" fmla="*/ 183 w 62"/>
              <a:gd name="T35" fmla="*/ 48 h 113"/>
              <a:gd name="T36" fmla="*/ 148 w 62"/>
              <a:gd name="T37" fmla="*/ 112 h 113"/>
              <a:gd name="T38" fmla="*/ 121 w 62"/>
              <a:gd name="T39" fmla="*/ 169 h 113"/>
              <a:gd name="T40" fmla="*/ 96 w 62"/>
              <a:gd name="T41" fmla="*/ 229 h 113"/>
              <a:gd name="T42" fmla="*/ 72 w 62"/>
              <a:gd name="T43" fmla="*/ 233 h 113"/>
              <a:gd name="T44" fmla="*/ 41 w 62"/>
              <a:gd name="T45" fmla="*/ 240 h 113"/>
              <a:gd name="T46" fmla="*/ 20 w 62"/>
              <a:gd name="T47" fmla="*/ 264 h 113"/>
              <a:gd name="T48" fmla="*/ 0 w 62"/>
              <a:gd name="T49" fmla="*/ 308 h 113"/>
              <a:gd name="T50" fmla="*/ 12 w 62"/>
              <a:gd name="T51" fmla="*/ 320 h 113"/>
              <a:gd name="T52" fmla="*/ 20 w 62"/>
              <a:gd name="T53" fmla="*/ 337 h 113"/>
              <a:gd name="T54" fmla="*/ 35 w 62"/>
              <a:gd name="T55" fmla="*/ 331 h 113"/>
              <a:gd name="T56" fmla="*/ 35 w 62"/>
              <a:gd name="T57" fmla="*/ 349 h 113"/>
              <a:gd name="T58" fmla="*/ 35 w 62"/>
              <a:gd name="T59" fmla="*/ 360 h 113"/>
              <a:gd name="T60" fmla="*/ 35 w 62"/>
              <a:gd name="T61" fmla="*/ 393 h 113"/>
              <a:gd name="T62" fmla="*/ 84 w 62"/>
              <a:gd name="T63" fmla="*/ 401 h 113"/>
              <a:gd name="T64" fmla="*/ 119 w 62"/>
              <a:gd name="T65" fmla="*/ 393 h 113"/>
              <a:gd name="T66" fmla="*/ 148 w 62"/>
              <a:gd name="T67" fmla="*/ 401 h 1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2"/>
              <a:gd name="T103" fmla="*/ 0 h 113"/>
              <a:gd name="T104" fmla="*/ 62 w 62"/>
              <a:gd name="T105" fmla="*/ 113 h 1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2" h="113">
                <a:moveTo>
                  <a:pt x="39" y="107"/>
                </a:moveTo>
                <a:cubicBezTo>
                  <a:pt x="49" y="107"/>
                  <a:pt x="49" y="107"/>
                  <a:pt x="49" y="107"/>
                </a:cubicBezTo>
                <a:cubicBezTo>
                  <a:pt x="49" y="107"/>
                  <a:pt x="52" y="109"/>
                  <a:pt x="56" y="109"/>
                </a:cubicBezTo>
                <a:cubicBezTo>
                  <a:pt x="59" y="110"/>
                  <a:pt x="60" y="113"/>
                  <a:pt x="60" y="112"/>
                </a:cubicBezTo>
                <a:cubicBezTo>
                  <a:pt x="62" y="112"/>
                  <a:pt x="60" y="109"/>
                  <a:pt x="62" y="107"/>
                </a:cubicBezTo>
                <a:cubicBezTo>
                  <a:pt x="60" y="96"/>
                  <a:pt x="57" y="95"/>
                  <a:pt x="54" y="92"/>
                </a:cubicBezTo>
                <a:cubicBezTo>
                  <a:pt x="51" y="88"/>
                  <a:pt x="54" y="85"/>
                  <a:pt x="51" y="85"/>
                </a:cubicBezTo>
                <a:cubicBezTo>
                  <a:pt x="49" y="84"/>
                  <a:pt x="48" y="79"/>
                  <a:pt x="48" y="73"/>
                </a:cubicBezTo>
                <a:cubicBezTo>
                  <a:pt x="49" y="68"/>
                  <a:pt x="46" y="70"/>
                  <a:pt x="48" y="68"/>
                </a:cubicBezTo>
                <a:cubicBezTo>
                  <a:pt x="51" y="67"/>
                  <a:pt x="52" y="61"/>
                  <a:pt x="56" y="54"/>
                </a:cubicBezTo>
                <a:cubicBezTo>
                  <a:pt x="57" y="51"/>
                  <a:pt x="56" y="54"/>
                  <a:pt x="54" y="48"/>
                </a:cubicBezTo>
                <a:cubicBezTo>
                  <a:pt x="54" y="44"/>
                  <a:pt x="51" y="45"/>
                  <a:pt x="45" y="36"/>
                </a:cubicBezTo>
                <a:cubicBezTo>
                  <a:pt x="43" y="34"/>
                  <a:pt x="45" y="30"/>
                  <a:pt x="48" y="31"/>
                </a:cubicBezTo>
                <a:cubicBezTo>
                  <a:pt x="49" y="31"/>
                  <a:pt x="52" y="33"/>
                  <a:pt x="57" y="30"/>
                </a:cubicBezTo>
                <a:cubicBezTo>
                  <a:pt x="49" y="25"/>
                  <a:pt x="54" y="11"/>
                  <a:pt x="51" y="9"/>
                </a:cubicBezTo>
                <a:cubicBezTo>
                  <a:pt x="49" y="9"/>
                  <a:pt x="52" y="5"/>
                  <a:pt x="49" y="3"/>
                </a:cubicBezTo>
                <a:cubicBezTo>
                  <a:pt x="45" y="2"/>
                  <a:pt x="54" y="0"/>
                  <a:pt x="45" y="0"/>
                </a:cubicBezTo>
                <a:cubicBezTo>
                  <a:pt x="43" y="13"/>
                  <a:pt x="51" y="5"/>
                  <a:pt x="48" y="13"/>
                </a:cubicBezTo>
                <a:cubicBezTo>
                  <a:pt x="46" y="22"/>
                  <a:pt x="43" y="14"/>
                  <a:pt x="39" y="30"/>
                </a:cubicBezTo>
                <a:cubicBezTo>
                  <a:pt x="36" y="44"/>
                  <a:pt x="36" y="44"/>
                  <a:pt x="32" y="45"/>
                </a:cubicBezTo>
                <a:cubicBezTo>
                  <a:pt x="29" y="47"/>
                  <a:pt x="28" y="56"/>
                  <a:pt x="25" y="61"/>
                </a:cubicBezTo>
                <a:cubicBezTo>
                  <a:pt x="22" y="67"/>
                  <a:pt x="23" y="67"/>
                  <a:pt x="19" y="62"/>
                </a:cubicBezTo>
                <a:cubicBezTo>
                  <a:pt x="16" y="57"/>
                  <a:pt x="11" y="59"/>
                  <a:pt x="11" y="64"/>
                </a:cubicBezTo>
                <a:cubicBezTo>
                  <a:pt x="9" y="67"/>
                  <a:pt x="6" y="64"/>
                  <a:pt x="5" y="70"/>
                </a:cubicBezTo>
                <a:cubicBezTo>
                  <a:pt x="2" y="74"/>
                  <a:pt x="3" y="76"/>
                  <a:pt x="0" y="82"/>
                </a:cubicBezTo>
                <a:cubicBezTo>
                  <a:pt x="0" y="87"/>
                  <a:pt x="2" y="81"/>
                  <a:pt x="3" y="85"/>
                </a:cubicBezTo>
                <a:cubicBezTo>
                  <a:pt x="3" y="88"/>
                  <a:pt x="3" y="88"/>
                  <a:pt x="5" y="90"/>
                </a:cubicBezTo>
                <a:cubicBezTo>
                  <a:pt x="8" y="92"/>
                  <a:pt x="6" y="87"/>
                  <a:pt x="9" y="88"/>
                </a:cubicBezTo>
                <a:cubicBezTo>
                  <a:pt x="11" y="90"/>
                  <a:pt x="6" y="90"/>
                  <a:pt x="9" y="93"/>
                </a:cubicBezTo>
                <a:cubicBezTo>
                  <a:pt x="11" y="95"/>
                  <a:pt x="8" y="93"/>
                  <a:pt x="9" y="96"/>
                </a:cubicBezTo>
                <a:cubicBezTo>
                  <a:pt x="12" y="99"/>
                  <a:pt x="9" y="102"/>
                  <a:pt x="9" y="105"/>
                </a:cubicBezTo>
                <a:cubicBezTo>
                  <a:pt x="12" y="109"/>
                  <a:pt x="14" y="107"/>
                  <a:pt x="22" y="107"/>
                </a:cubicBezTo>
                <a:cubicBezTo>
                  <a:pt x="23" y="105"/>
                  <a:pt x="23" y="105"/>
                  <a:pt x="31" y="105"/>
                </a:cubicBezTo>
                <a:cubicBezTo>
                  <a:pt x="40" y="105"/>
                  <a:pt x="37" y="105"/>
                  <a:pt x="39" y="10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39" name="Freeform 338"/>
          <p:cNvSpPr>
            <a:spLocks/>
          </p:cNvSpPr>
          <p:nvPr/>
        </p:nvSpPr>
        <p:spPr bwMode="auto">
          <a:xfrm>
            <a:off x="4593446" y="4571549"/>
            <a:ext cx="28044" cy="40888"/>
          </a:xfrm>
          <a:custGeom>
            <a:avLst/>
            <a:gdLst>
              <a:gd name="T0" fmla="*/ 0 w 9"/>
              <a:gd name="T1" fmla="*/ 23 h 14"/>
              <a:gd name="T2" fmla="*/ 21 w 9"/>
              <a:gd name="T3" fmla="*/ 8 h 14"/>
              <a:gd name="T4" fmla="*/ 32 w 9"/>
              <a:gd name="T5" fmla="*/ 12 h 14"/>
              <a:gd name="T6" fmla="*/ 15 w 9"/>
              <a:gd name="T7" fmla="*/ 19 h 14"/>
              <a:gd name="T8" fmla="*/ 4 w 9"/>
              <a:gd name="T9" fmla="*/ 52 h 14"/>
              <a:gd name="T10" fmla="*/ 4 w 9"/>
              <a:gd name="T11" fmla="*/ 41 h 14"/>
              <a:gd name="T12" fmla="*/ 0 w 9"/>
              <a:gd name="T13" fmla="*/ 23 h 14"/>
              <a:gd name="T14" fmla="*/ 0 60000 65536"/>
              <a:gd name="T15" fmla="*/ 0 60000 65536"/>
              <a:gd name="T16" fmla="*/ 0 60000 65536"/>
              <a:gd name="T17" fmla="*/ 0 60000 65536"/>
              <a:gd name="T18" fmla="*/ 0 60000 65536"/>
              <a:gd name="T19" fmla="*/ 0 60000 65536"/>
              <a:gd name="T20" fmla="*/ 0 60000 65536"/>
              <a:gd name="T21" fmla="*/ 0 w 9"/>
              <a:gd name="T22" fmla="*/ 0 h 14"/>
              <a:gd name="T23" fmla="*/ 9 w 9"/>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14">
                <a:moveTo>
                  <a:pt x="0" y="6"/>
                </a:moveTo>
                <a:cubicBezTo>
                  <a:pt x="1" y="3"/>
                  <a:pt x="4" y="2"/>
                  <a:pt x="6" y="2"/>
                </a:cubicBezTo>
                <a:cubicBezTo>
                  <a:pt x="6" y="0"/>
                  <a:pt x="8" y="2"/>
                  <a:pt x="9" y="3"/>
                </a:cubicBezTo>
                <a:cubicBezTo>
                  <a:pt x="8" y="3"/>
                  <a:pt x="8" y="3"/>
                  <a:pt x="4" y="5"/>
                </a:cubicBezTo>
                <a:cubicBezTo>
                  <a:pt x="3" y="8"/>
                  <a:pt x="6" y="14"/>
                  <a:pt x="1" y="14"/>
                </a:cubicBezTo>
                <a:cubicBezTo>
                  <a:pt x="1" y="13"/>
                  <a:pt x="0" y="14"/>
                  <a:pt x="1" y="11"/>
                </a:cubicBezTo>
                <a:cubicBezTo>
                  <a:pt x="1" y="10"/>
                  <a:pt x="1" y="8"/>
                  <a:pt x="0"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40" name="Freeform 339"/>
          <p:cNvSpPr>
            <a:spLocks/>
          </p:cNvSpPr>
          <p:nvPr/>
        </p:nvSpPr>
        <p:spPr bwMode="auto">
          <a:xfrm>
            <a:off x="4567052" y="4339849"/>
            <a:ext cx="194659" cy="254415"/>
          </a:xfrm>
          <a:custGeom>
            <a:avLst/>
            <a:gdLst>
              <a:gd name="T0" fmla="*/ 68 w 61"/>
              <a:gd name="T1" fmla="*/ 60 h 87"/>
              <a:gd name="T2" fmla="*/ 64 w 61"/>
              <a:gd name="T3" fmla="*/ 85 h 87"/>
              <a:gd name="T4" fmla="*/ 85 w 61"/>
              <a:gd name="T5" fmla="*/ 85 h 87"/>
              <a:gd name="T6" fmla="*/ 97 w 61"/>
              <a:gd name="T7" fmla="*/ 112 h 87"/>
              <a:gd name="T8" fmla="*/ 85 w 61"/>
              <a:gd name="T9" fmla="*/ 137 h 87"/>
              <a:gd name="T10" fmla="*/ 104 w 61"/>
              <a:gd name="T11" fmla="*/ 160 h 87"/>
              <a:gd name="T12" fmla="*/ 97 w 61"/>
              <a:gd name="T13" fmla="*/ 209 h 87"/>
              <a:gd name="T14" fmla="*/ 93 w 61"/>
              <a:gd name="T15" fmla="*/ 224 h 87"/>
              <a:gd name="T16" fmla="*/ 83 w 61"/>
              <a:gd name="T17" fmla="*/ 220 h 87"/>
              <a:gd name="T18" fmla="*/ 52 w 61"/>
              <a:gd name="T19" fmla="*/ 209 h 87"/>
              <a:gd name="T20" fmla="*/ 44 w 61"/>
              <a:gd name="T21" fmla="*/ 212 h 87"/>
              <a:gd name="T22" fmla="*/ 23 w 61"/>
              <a:gd name="T23" fmla="*/ 224 h 87"/>
              <a:gd name="T24" fmla="*/ 23 w 61"/>
              <a:gd name="T25" fmla="*/ 253 h 87"/>
              <a:gd name="T26" fmla="*/ 19 w 61"/>
              <a:gd name="T27" fmla="*/ 272 h 87"/>
              <a:gd name="T28" fmla="*/ 0 w 61"/>
              <a:gd name="T29" fmla="*/ 276 h 87"/>
              <a:gd name="T30" fmla="*/ 23 w 61"/>
              <a:gd name="T31" fmla="*/ 305 h 87"/>
              <a:gd name="T32" fmla="*/ 29 w 61"/>
              <a:gd name="T33" fmla="*/ 317 h 87"/>
              <a:gd name="T34" fmla="*/ 52 w 61"/>
              <a:gd name="T35" fmla="*/ 301 h 87"/>
              <a:gd name="T36" fmla="*/ 64 w 61"/>
              <a:gd name="T37" fmla="*/ 305 h 87"/>
              <a:gd name="T38" fmla="*/ 97 w 61"/>
              <a:gd name="T39" fmla="*/ 295 h 87"/>
              <a:gd name="T40" fmla="*/ 104 w 61"/>
              <a:gd name="T41" fmla="*/ 313 h 87"/>
              <a:gd name="T42" fmla="*/ 139 w 61"/>
              <a:gd name="T43" fmla="*/ 284 h 87"/>
              <a:gd name="T44" fmla="*/ 153 w 61"/>
              <a:gd name="T45" fmla="*/ 249 h 87"/>
              <a:gd name="T46" fmla="*/ 188 w 61"/>
              <a:gd name="T47" fmla="*/ 176 h 87"/>
              <a:gd name="T48" fmla="*/ 205 w 61"/>
              <a:gd name="T49" fmla="*/ 127 h 87"/>
              <a:gd name="T50" fmla="*/ 205 w 61"/>
              <a:gd name="T51" fmla="*/ 85 h 87"/>
              <a:gd name="T52" fmla="*/ 213 w 61"/>
              <a:gd name="T53" fmla="*/ 41 h 87"/>
              <a:gd name="T54" fmla="*/ 228 w 61"/>
              <a:gd name="T55" fmla="*/ 12 h 87"/>
              <a:gd name="T56" fmla="*/ 201 w 61"/>
              <a:gd name="T57" fmla="*/ 8 h 87"/>
              <a:gd name="T58" fmla="*/ 172 w 61"/>
              <a:gd name="T59" fmla="*/ 8 h 87"/>
              <a:gd name="T60" fmla="*/ 153 w 61"/>
              <a:gd name="T61" fmla="*/ 60 h 87"/>
              <a:gd name="T62" fmla="*/ 149 w 61"/>
              <a:gd name="T63" fmla="*/ 75 h 87"/>
              <a:gd name="T64" fmla="*/ 132 w 61"/>
              <a:gd name="T65" fmla="*/ 64 h 87"/>
              <a:gd name="T66" fmla="*/ 108 w 61"/>
              <a:gd name="T67" fmla="*/ 60 h 87"/>
              <a:gd name="T68" fmla="*/ 68 w 61"/>
              <a:gd name="T69" fmla="*/ 60 h 8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1"/>
              <a:gd name="T106" fmla="*/ 0 h 87"/>
              <a:gd name="T107" fmla="*/ 61 w 61"/>
              <a:gd name="T108" fmla="*/ 87 h 8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1" h="87">
                <a:moveTo>
                  <a:pt x="18" y="16"/>
                </a:moveTo>
                <a:cubicBezTo>
                  <a:pt x="18" y="19"/>
                  <a:pt x="15" y="19"/>
                  <a:pt x="17" y="23"/>
                </a:cubicBezTo>
                <a:cubicBezTo>
                  <a:pt x="18" y="26"/>
                  <a:pt x="22" y="23"/>
                  <a:pt x="23" y="23"/>
                </a:cubicBezTo>
                <a:cubicBezTo>
                  <a:pt x="26" y="23"/>
                  <a:pt x="28" y="26"/>
                  <a:pt x="26" y="30"/>
                </a:cubicBezTo>
                <a:cubicBezTo>
                  <a:pt x="25" y="34"/>
                  <a:pt x="25" y="28"/>
                  <a:pt x="23" y="37"/>
                </a:cubicBezTo>
                <a:cubicBezTo>
                  <a:pt x="22" y="42"/>
                  <a:pt x="28" y="40"/>
                  <a:pt x="28" y="43"/>
                </a:cubicBezTo>
                <a:cubicBezTo>
                  <a:pt x="26" y="47"/>
                  <a:pt x="28" y="53"/>
                  <a:pt x="26" y="56"/>
                </a:cubicBezTo>
                <a:cubicBezTo>
                  <a:pt x="25" y="59"/>
                  <a:pt x="28" y="60"/>
                  <a:pt x="25" y="60"/>
                </a:cubicBezTo>
                <a:cubicBezTo>
                  <a:pt x="22" y="62"/>
                  <a:pt x="23" y="56"/>
                  <a:pt x="22" y="59"/>
                </a:cubicBezTo>
                <a:cubicBezTo>
                  <a:pt x="18" y="62"/>
                  <a:pt x="17" y="62"/>
                  <a:pt x="14" y="56"/>
                </a:cubicBezTo>
                <a:cubicBezTo>
                  <a:pt x="11" y="51"/>
                  <a:pt x="11" y="54"/>
                  <a:pt x="12" y="57"/>
                </a:cubicBezTo>
                <a:cubicBezTo>
                  <a:pt x="12" y="60"/>
                  <a:pt x="9" y="60"/>
                  <a:pt x="6" y="60"/>
                </a:cubicBezTo>
                <a:cubicBezTo>
                  <a:pt x="3" y="60"/>
                  <a:pt x="5" y="67"/>
                  <a:pt x="6" y="68"/>
                </a:cubicBezTo>
                <a:cubicBezTo>
                  <a:pt x="8" y="70"/>
                  <a:pt x="8" y="74"/>
                  <a:pt x="5" y="73"/>
                </a:cubicBezTo>
                <a:cubicBezTo>
                  <a:pt x="3" y="71"/>
                  <a:pt x="3" y="71"/>
                  <a:pt x="0" y="74"/>
                </a:cubicBezTo>
                <a:cubicBezTo>
                  <a:pt x="5" y="79"/>
                  <a:pt x="5" y="79"/>
                  <a:pt x="6" y="82"/>
                </a:cubicBezTo>
                <a:cubicBezTo>
                  <a:pt x="6" y="84"/>
                  <a:pt x="8" y="85"/>
                  <a:pt x="8" y="85"/>
                </a:cubicBezTo>
                <a:cubicBezTo>
                  <a:pt x="9" y="82"/>
                  <a:pt x="12" y="81"/>
                  <a:pt x="14" y="81"/>
                </a:cubicBezTo>
                <a:cubicBezTo>
                  <a:pt x="14" y="79"/>
                  <a:pt x="15" y="81"/>
                  <a:pt x="17" y="82"/>
                </a:cubicBezTo>
                <a:cubicBezTo>
                  <a:pt x="20" y="87"/>
                  <a:pt x="23" y="77"/>
                  <a:pt x="26" y="79"/>
                </a:cubicBezTo>
                <a:cubicBezTo>
                  <a:pt x="29" y="81"/>
                  <a:pt x="25" y="84"/>
                  <a:pt x="28" y="84"/>
                </a:cubicBezTo>
                <a:cubicBezTo>
                  <a:pt x="32" y="85"/>
                  <a:pt x="35" y="76"/>
                  <a:pt x="37" y="76"/>
                </a:cubicBezTo>
                <a:cubicBezTo>
                  <a:pt x="40" y="76"/>
                  <a:pt x="43" y="70"/>
                  <a:pt x="41" y="67"/>
                </a:cubicBezTo>
                <a:cubicBezTo>
                  <a:pt x="38" y="60"/>
                  <a:pt x="46" y="48"/>
                  <a:pt x="50" y="47"/>
                </a:cubicBezTo>
                <a:cubicBezTo>
                  <a:pt x="55" y="43"/>
                  <a:pt x="52" y="40"/>
                  <a:pt x="55" y="34"/>
                </a:cubicBezTo>
                <a:cubicBezTo>
                  <a:pt x="57" y="30"/>
                  <a:pt x="54" y="31"/>
                  <a:pt x="55" y="23"/>
                </a:cubicBezTo>
                <a:cubicBezTo>
                  <a:pt x="57" y="16"/>
                  <a:pt x="54" y="17"/>
                  <a:pt x="57" y="11"/>
                </a:cubicBezTo>
                <a:cubicBezTo>
                  <a:pt x="61" y="6"/>
                  <a:pt x="61" y="5"/>
                  <a:pt x="61" y="3"/>
                </a:cubicBezTo>
                <a:cubicBezTo>
                  <a:pt x="58" y="0"/>
                  <a:pt x="57" y="5"/>
                  <a:pt x="54" y="2"/>
                </a:cubicBezTo>
                <a:cubicBezTo>
                  <a:pt x="50" y="0"/>
                  <a:pt x="50" y="3"/>
                  <a:pt x="46" y="2"/>
                </a:cubicBezTo>
                <a:cubicBezTo>
                  <a:pt x="41" y="2"/>
                  <a:pt x="44" y="9"/>
                  <a:pt x="41" y="16"/>
                </a:cubicBezTo>
                <a:cubicBezTo>
                  <a:pt x="40" y="17"/>
                  <a:pt x="41" y="20"/>
                  <a:pt x="40" y="20"/>
                </a:cubicBezTo>
                <a:cubicBezTo>
                  <a:pt x="40" y="22"/>
                  <a:pt x="38" y="19"/>
                  <a:pt x="35" y="17"/>
                </a:cubicBezTo>
                <a:cubicBezTo>
                  <a:pt x="32" y="17"/>
                  <a:pt x="29" y="16"/>
                  <a:pt x="29" y="16"/>
                </a:cubicBezTo>
                <a:cubicBezTo>
                  <a:pt x="18" y="16"/>
                  <a:pt x="18" y="16"/>
                  <a:pt x="18" y="16"/>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41" name="Freeform 340"/>
          <p:cNvSpPr>
            <a:spLocks/>
          </p:cNvSpPr>
          <p:nvPr/>
        </p:nvSpPr>
        <p:spPr bwMode="auto">
          <a:xfrm>
            <a:off x="4502715" y="4380737"/>
            <a:ext cx="153418" cy="178696"/>
          </a:xfrm>
          <a:custGeom>
            <a:avLst/>
            <a:gdLst>
              <a:gd name="T0" fmla="*/ 83 w 48"/>
              <a:gd name="T1" fmla="*/ 4 h 61"/>
              <a:gd name="T2" fmla="*/ 116 w 48"/>
              <a:gd name="T3" fmla="*/ 0 h 61"/>
              <a:gd name="T4" fmla="*/ 147 w 48"/>
              <a:gd name="T5" fmla="*/ 4 h 61"/>
              <a:gd name="T6" fmla="*/ 140 w 48"/>
              <a:gd name="T7" fmla="*/ 33 h 61"/>
              <a:gd name="T8" fmla="*/ 161 w 48"/>
              <a:gd name="T9" fmla="*/ 33 h 61"/>
              <a:gd name="T10" fmla="*/ 172 w 48"/>
              <a:gd name="T11" fmla="*/ 56 h 61"/>
              <a:gd name="T12" fmla="*/ 161 w 48"/>
              <a:gd name="T13" fmla="*/ 85 h 61"/>
              <a:gd name="T14" fmla="*/ 180 w 48"/>
              <a:gd name="T15" fmla="*/ 108 h 61"/>
              <a:gd name="T16" fmla="*/ 172 w 48"/>
              <a:gd name="T17" fmla="*/ 157 h 61"/>
              <a:gd name="T18" fmla="*/ 169 w 48"/>
              <a:gd name="T19" fmla="*/ 176 h 61"/>
              <a:gd name="T20" fmla="*/ 157 w 48"/>
              <a:gd name="T21" fmla="*/ 168 h 61"/>
              <a:gd name="T22" fmla="*/ 128 w 48"/>
              <a:gd name="T23" fmla="*/ 157 h 61"/>
              <a:gd name="T24" fmla="*/ 120 w 48"/>
              <a:gd name="T25" fmla="*/ 164 h 61"/>
              <a:gd name="T26" fmla="*/ 97 w 48"/>
              <a:gd name="T27" fmla="*/ 176 h 61"/>
              <a:gd name="T28" fmla="*/ 97 w 48"/>
              <a:gd name="T29" fmla="*/ 201 h 61"/>
              <a:gd name="T30" fmla="*/ 93 w 48"/>
              <a:gd name="T31" fmla="*/ 221 h 61"/>
              <a:gd name="T32" fmla="*/ 76 w 48"/>
              <a:gd name="T33" fmla="*/ 228 h 61"/>
              <a:gd name="T34" fmla="*/ 45 w 48"/>
              <a:gd name="T35" fmla="*/ 188 h 61"/>
              <a:gd name="T36" fmla="*/ 23 w 48"/>
              <a:gd name="T37" fmla="*/ 164 h 61"/>
              <a:gd name="T38" fmla="*/ 12 w 48"/>
              <a:gd name="T39" fmla="*/ 128 h 61"/>
              <a:gd name="T40" fmla="*/ 12 w 48"/>
              <a:gd name="T41" fmla="*/ 108 h 61"/>
              <a:gd name="T42" fmla="*/ 23 w 48"/>
              <a:gd name="T43" fmla="*/ 85 h 61"/>
              <a:gd name="T44" fmla="*/ 31 w 48"/>
              <a:gd name="T45" fmla="*/ 83 h 61"/>
              <a:gd name="T46" fmla="*/ 41 w 48"/>
              <a:gd name="T47" fmla="*/ 75 h 61"/>
              <a:gd name="T48" fmla="*/ 23 w 48"/>
              <a:gd name="T49" fmla="*/ 64 h 61"/>
              <a:gd name="T50" fmla="*/ 31 w 48"/>
              <a:gd name="T51" fmla="*/ 64 h 61"/>
              <a:gd name="T52" fmla="*/ 31 w 48"/>
              <a:gd name="T53" fmla="*/ 44 h 61"/>
              <a:gd name="T54" fmla="*/ 83 w 48"/>
              <a:gd name="T55" fmla="*/ 44 h 61"/>
              <a:gd name="T56" fmla="*/ 83 w 48"/>
              <a:gd name="T57" fmla="*/ 4 h 6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8"/>
              <a:gd name="T88" fmla="*/ 0 h 61"/>
              <a:gd name="T89" fmla="*/ 48 w 48"/>
              <a:gd name="T90" fmla="*/ 61 h 6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8" h="61">
                <a:moveTo>
                  <a:pt x="22" y="1"/>
                </a:moveTo>
                <a:cubicBezTo>
                  <a:pt x="23" y="0"/>
                  <a:pt x="23" y="0"/>
                  <a:pt x="31" y="0"/>
                </a:cubicBezTo>
                <a:cubicBezTo>
                  <a:pt x="40" y="0"/>
                  <a:pt x="37" y="0"/>
                  <a:pt x="39" y="1"/>
                </a:cubicBezTo>
                <a:cubicBezTo>
                  <a:pt x="39" y="4"/>
                  <a:pt x="35" y="4"/>
                  <a:pt x="37" y="9"/>
                </a:cubicBezTo>
                <a:cubicBezTo>
                  <a:pt x="39" y="12"/>
                  <a:pt x="42" y="9"/>
                  <a:pt x="43" y="9"/>
                </a:cubicBezTo>
                <a:cubicBezTo>
                  <a:pt x="46" y="9"/>
                  <a:pt x="48" y="12"/>
                  <a:pt x="46" y="15"/>
                </a:cubicBezTo>
                <a:cubicBezTo>
                  <a:pt x="45" y="20"/>
                  <a:pt x="45" y="14"/>
                  <a:pt x="43" y="23"/>
                </a:cubicBezTo>
                <a:cubicBezTo>
                  <a:pt x="42" y="28"/>
                  <a:pt x="48" y="26"/>
                  <a:pt x="48" y="29"/>
                </a:cubicBezTo>
                <a:cubicBezTo>
                  <a:pt x="46" y="33"/>
                  <a:pt x="48" y="39"/>
                  <a:pt x="46" y="42"/>
                </a:cubicBezTo>
                <a:cubicBezTo>
                  <a:pt x="45" y="45"/>
                  <a:pt x="48" y="47"/>
                  <a:pt x="45" y="47"/>
                </a:cubicBezTo>
                <a:cubicBezTo>
                  <a:pt x="42" y="48"/>
                  <a:pt x="43" y="42"/>
                  <a:pt x="42" y="45"/>
                </a:cubicBezTo>
                <a:cubicBezTo>
                  <a:pt x="39" y="48"/>
                  <a:pt x="37" y="48"/>
                  <a:pt x="34" y="42"/>
                </a:cubicBezTo>
                <a:cubicBezTo>
                  <a:pt x="31" y="37"/>
                  <a:pt x="31" y="40"/>
                  <a:pt x="32" y="44"/>
                </a:cubicBezTo>
                <a:cubicBezTo>
                  <a:pt x="32" y="47"/>
                  <a:pt x="29" y="47"/>
                  <a:pt x="26" y="47"/>
                </a:cubicBezTo>
                <a:cubicBezTo>
                  <a:pt x="23" y="47"/>
                  <a:pt x="25" y="53"/>
                  <a:pt x="26" y="54"/>
                </a:cubicBezTo>
                <a:cubicBezTo>
                  <a:pt x="28" y="56"/>
                  <a:pt x="28" y="61"/>
                  <a:pt x="25" y="59"/>
                </a:cubicBezTo>
                <a:cubicBezTo>
                  <a:pt x="23" y="58"/>
                  <a:pt x="23" y="58"/>
                  <a:pt x="20" y="61"/>
                </a:cubicBezTo>
                <a:cubicBezTo>
                  <a:pt x="16" y="56"/>
                  <a:pt x="22" y="59"/>
                  <a:pt x="12" y="50"/>
                </a:cubicBezTo>
                <a:cubicBezTo>
                  <a:pt x="9" y="47"/>
                  <a:pt x="8" y="45"/>
                  <a:pt x="6" y="44"/>
                </a:cubicBezTo>
                <a:cubicBezTo>
                  <a:pt x="5" y="40"/>
                  <a:pt x="5" y="39"/>
                  <a:pt x="3" y="34"/>
                </a:cubicBezTo>
                <a:cubicBezTo>
                  <a:pt x="0" y="29"/>
                  <a:pt x="0" y="26"/>
                  <a:pt x="3" y="29"/>
                </a:cubicBezTo>
                <a:cubicBezTo>
                  <a:pt x="5" y="31"/>
                  <a:pt x="6" y="26"/>
                  <a:pt x="6" y="23"/>
                </a:cubicBezTo>
                <a:cubicBezTo>
                  <a:pt x="6" y="18"/>
                  <a:pt x="6" y="18"/>
                  <a:pt x="8" y="22"/>
                </a:cubicBezTo>
                <a:cubicBezTo>
                  <a:pt x="9" y="23"/>
                  <a:pt x="14" y="22"/>
                  <a:pt x="11" y="20"/>
                </a:cubicBezTo>
                <a:cubicBezTo>
                  <a:pt x="8" y="20"/>
                  <a:pt x="6" y="18"/>
                  <a:pt x="6" y="17"/>
                </a:cubicBezTo>
                <a:cubicBezTo>
                  <a:pt x="8" y="15"/>
                  <a:pt x="8" y="17"/>
                  <a:pt x="8" y="17"/>
                </a:cubicBezTo>
                <a:cubicBezTo>
                  <a:pt x="9" y="15"/>
                  <a:pt x="8" y="14"/>
                  <a:pt x="8" y="12"/>
                </a:cubicBezTo>
                <a:cubicBezTo>
                  <a:pt x="16" y="12"/>
                  <a:pt x="17" y="14"/>
                  <a:pt x="22" y="12"/>
                </a:cubicBezTo>
                <a:cubicBezTo>
                  <a:pt x="22" y="1"/>
                  <a:pt x="22" y="1"/>
                  <a:pt x="22" y="1"/>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42" name="Freeform 341"/>
          <p:cNvSpPr>
            <a:spLocks/>
          </p:cNvSpPr>
          <p:nvPr/>
        </p:nvSpPr>
        <p:spPr bwMode="auto">
          <a:xfrm>
            <a:off x="4522511" y="4380737"/>
            <a:ext cx="51139" cy="42403"/>
          </a:xfrm>
          <a:custGeom>
            <a:avLst/>
            <a:gdLst>
              <a:gd name="T0" fmla="*/ 12 w 16"/>
              <a:gd name="T1" fmla="*/ 0 h 14"/>
              <a:gd name="T2" fmla="*/ 60 w 16"/>
              <a:gd name="T3" fmla="*/ 4 h 14"/>
              <a:gd name="T4" fmla="*/ 60 w 16"/>
              <a:gd name="T5" fmla="*/ 48 h 14"/>
              <a:gd name="T6" fmla="*/ 8 w 16"/>
              <a:gd name="T7" fmla="*/ 48 h 14"/>
              <a:gd name="T8" fmla="*/ 0 w 16"/>
              <a:gd name="T9" fmla="*/ 41 h 14"/>
              <a:gd name="T10" fmla="*/ 12 w 16"/>
              <a:gd name="T11" fmla="*/ 0 h 14"/>
              <a:gd name="T12" fmla="*/ 0 60000 65536"/>
              <a:gd name="T13" fmla="*/ 0 60000 65536"/>
              <a:gd name="T14" fmla="*/ 0 60000 65536"/>
              <a:gd name="T15" fmla="*/ 0 60000 65536"/>
              <a:gd name="T16" fmla="*/ 0 60000 65536"/>
              <a:gd name="T17" fmla="*/ 0 60000 65536"/>
              <a:gd name="T18" fmla="*/ 0 w 16"/>
              <a:gd name="T19" fmla="*/ 0 h 14"/>
              <a:gd name="T20" fmla="*/ 16 w 16"/>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16" h="14">
                <a:moveTo>
                  <a:pt x="3" y="0"/>
                </a:moveTo>
                <a:cubicBezTo>
                  <a:pt x="6" y="3"/>
                  <a:pt x="8" y="1"/>
                  <a:pt x="16" y="1"/>
                </a:cubicBezTo>
                <a:cubicBezTo>
                  <a:pt x="16" y="13"/>
                  <a:pt x="16" y="13"/>
                  <a:pt x="16" y="13"/>
                </a:cubicBezTo>
                <a:cubicBezTo>
                  <a:pt x="11" y="14"/>
                  <a:pt x="9" y="13"/>
                  <a:pt x="2" y="13"/>
                </a:cubicBezTo>
                <a:cubicBezTo>
                  <a:pt x="3" y="11"/>
                  <a:pt x="0" y="14"/>
                  <a:pt x="0" y="11"/>
                </a:cubicBezTo>
                <a:cubicBezTo>
                  <a:pt x="0" y="8"/>
                  <a:pt x="5" y="8"/>
                  <a:pt x="3"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43" name="Freeform 342"/>
          <p:cNvSpPr>
            <a:spLocks/>
          </p:cNvSpPr>
          <p:nvPr/>
        </p:nvSpPr>
        <p:spPr bwMode="auto">
          <a:xfrm>
            <a:off x="4494467" y="4339849"/>
            <a:ext cx="19796" cy="16658"/>
          </a:xfrm>
          <a:custGeom>
            <a:avLst/>
            <a:gdLst>
              <a:gd name="T0" fmla="*/ 11 w 6"/>
              <a:gd name="T1" fmla="*/ 20 h 6"/>
              <a:gd name="T2" fmla="*/ 11 w 6"/>
              <a:gd name="T3" fmla="*/ 7 h 6"/>
              <a:gd name="T4" fmla="*/ 17 w 6"/>
              <a:gd name="T5" fmla="*/ 11 h 6"/>
              <a:gd name="T6" fmla="*/ 11 w 6"/>
              <a:gd name="T7" fmla="*/ 20 h 6"/>
              <a:gd name="T8" fmla="*/ 0 60000 65536"/>
              <a:gd name="T9" fmla="*/ 0 60000 65536"/>
              <a:gd name="T10" fmla="*/ 0 60000 65536"/>
              <a:gd name="T11" fmla="*/ 0 60000 65536"/>
              <a:gd name="T12" fmla="*/ 0 w 6"/>
              <a:gd name="T13" fmla="*/ 0 h 6"/>
              <a:gd name="T14" fmla="*/ 6 w 6"/>
              <a:gd name="T15" fmla="*/ 6 h 6"/>
            </a:gdLst>
            <a:ahLst/>
            <a:cxnLst>
              <a:cxn ang="T8">
                <a:pos x="T0" y="T1"/>
              </a:cxn>
              <a:cxn ang="T9">
                <a:pos x="T2" y="T3"/>
              </a:cxn>
              <a:cxn ang="T10">
                <a:pos x="T4" y="T5"/>
              </a:cxn>
              <a:cxn ang="T11">
                <a:pos x="T6" y="T7"/>
              </a:cxn>
            </a:cxnLst>
            <a:rect l="T12" t="T13" r="T14" b="T15"/>
            <a:pathLst>
              <a:path w="6" h="6">
                <a:moveTo>
                  <a:pt x="3" y="6"/>
                </a:moveTo>
                <a:cubicBezTo>
                  <a:pt x="0" y="5"/>
                  <a:pt x="3" y="3"/>
                  <a:pt x="3" y="2"/>
                </a:cubicBezTo>
                <a:cubicBezTo>
                  <a:pt x="5" y="0"/>
                  <a:pt x="6" y="0"/>
                  <a:pt x="5" y="3"/>
                </a:cubicBezTo>
                <a:cubicBezTo>
                  <a:pt x="3" y="6"/>
                  <a:pt x="3" y="6"/>
                  <a:pt x="3"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44" name="Freeform 343"/>
          <p:cNvSpPr>
            <a:spLocks/>
          </p:cNvSpPr>
          <p:nvPr/>
        </p:nvSpPr>
        <p:spPr bwMode="auto">
          <a:xfrm>
            <a:off x="4444977" y="4436769"/>
            <a:ext cx="18146" cy="9086"/>
          </a:xfrm>
          <a:custGeom>
            <a:avLst/>
            <a:gdLst>
              <a:gd name="T0" fmla="*/ 12 w 5"/>
              <a:gd name="T1" fmla="*/ 0 h 4"/>
              <a:gd name="T2" fmla="*/ 8 w 5"/>
              <a:gd name="T3" fmla="*/ 12 h 4"/>
              <a:gd name="T4" fmla="*/ 12 w 5"/>
              <a:gd name="T5" fmla="*/ 0 h 4"/>
              <a:gd name="T6" fmla="*/ 0 60000 65536"/>
              <a:gd name="T7" fmla="*/ 0 60000 65536"/>
              <a:gd name="T8" fmla="*/ 0 60000 65536"/>
              <a:gd name="T9" fmla="*/ 0 w 5"/>
              <a:gd name="T10" fmla="*/ 0 h 4"/>
              <a:gd name="T11" fmla="*/ 5 w 5"/>
              <a:gd name="T12" fmla="*/ 4 h 4"/>
            </a:gdLst>
            <a:ahLst/>
            <a:cxnLst>
              <a:cxn ang="T6">
                <a:pos x="T0" y="T1"/>
              </a:cxn>
              <a:cxn ang="T7">
                <a:pos x="T2" y="T3"/>
              </a:cxn>
              <a:cxn ang="T8">
                <a:pos x="T4" y="T5"/>
              </a:cxn>
            </a:cxnLst>
            <a:rect l="T9" t="T10" r="T11" b="T12"/>
            <a:pathLst>
              <a:path w="5" h="4">
                <a:moveTo>
                  <a:pt x="3" y="0"/>
                </a:moveTo>
                <a:cubicBezTo>
                  <a:pt x="5" y="1"/>
                  <a:pt x="3" y="4"/>
                  <a:pt x="2" y="4"/>
                </a:cubicBezTo>
                <a:cubicBezTo>
                  <a:pt x="0" y="3"/>
                  <a:pt x="2" y="0"/>
                  <a:pt x="3"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45" name="Freeform 344"/>
          <p:cNvSpPr>
            <a:spLocks/>
          </p:cNvSpPr>
          <p:nvPr/>
        </p:nvSpPr>
        <p:spPr bwMode="auto">
          <a:xfrm>
            <a:off x="5012458" y="4474629"/>
            <a:ext cx="57738" cy="57546"/>
          </a:xfrm>
          <a:custGeom>
            <a:avLst/>
            <a:gdLst>
              <a:gd name="T0" fmla="*/ 12 w 18"/>
              <a:gd name="T1" fmla="*/ 68 h 19"/>
              <a:gd name="T2" fmla="*/ 23 w 18"/>
              <a:gd name="T3" fmla="*/ 68 h 19"/>
              <a:gd name="T4" fmla="*/ 41 w 18"/>
              <a:gd name="T5" fmla="*/ 60 h 19"/>
              <a:gd name="T6" fmla="*/ 45 w 18"/>
              <a:gd name="T7" fmla="*/ 56 h 19"/>
              <a:gd name="T8" fmla="*/ 64 w 18"/>
              <a:gd name="T9" fmla="*/ 56 h 19"/>
              <a:gd name="T10" fmla="*/ 68 w 18"/>
              <a:gd name="T11" fmla="*/ 31 h 19"/>
              <a:gd name="T12" fmla="*/ 56 w 18"/>
              <a:gd name="T13" fmla="*/ 0 h 19"/>
              <a:gd name="T14" fmla="*/ 45 w 18"/>
              <a:gd name="T15" fmla="*/ 19 h 19"/>
              <a:gd name="T16" fmla="*/ 35 w 18"/>
              <a:gd name="T17" fmla="*/ 12 h 19"/>
              <a:gd name="T18" fmla="*/ 19 w 18"/>
              <a:gd name="T19" fmla="*/ 49 h 19"/>
              <a:gd name="T20" fmla="*/ 12 w 18"/>
              <a:gd name="T21" fmla="*/ 68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
              <a:gd name="T34" fmla="*/ 0 h 19"/>
              <a:gd name="T35" fmla="*/ 18 w 18"/>
              <a:gd name="T36" fmla="*/ 19 h 1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 h="19">
                <a:moveTo>
                  <a:pt x="3" y="18"/>
                </a:moveTo>
                <a:cubicBezTo>
                  <a:pt x="5" y="15"/>
                  <a:pt x="6" y="16"/>
                  <a:pt x="6" y="18"/>
                </a:cubicBezTo>
                <a:cubicBezTo>
                  <a:pt x="6" y="19"/>
                  <a:pt x="11" y="19"/>
                  <a:pt x="11" y="16"/>
                </a:cubicBezTo>
                <a:cubicBezTo>
                  <a:pt x="11" y="13"/>
                  <a:pt x="12" y="13"/>
                  <a:pt x="12" y="15"/>
                </a:cubicBezTo>
                <a:cubicBezTo>
                  <a:pt x="12" y="15"/>
                  <a:pt x="14" y="13"/>
                  <a:pt x="17" y="15"/>
                </a:cubicBezTo>
                <a:cubicBezTo>
                  <a:pt x="18" y="15"/>
                  <a:pt x="18" y="13"/>
                  <a:pt x="18" y="8"/>
                </a:cubicBezTo>
                <a:cubicBezTo>
                  <a:pt x="17" y="2"/>
                  <a:pt x="15" y="3"/>
                  <a:pt x="15" y="0"/>
                </a:cubicBezTo>
                <a:cubicBezTo>
                  <a:pt x="14" y="2"/>
                  <a:pt x="14" y="3"/>
                  <a:pt x="12" y="5"/>
                </a:cubicBezTo>
                <a:cubicBezTo>
                  <a:pt x="9" y="5"/>
                  <a:pt x="12" y="2"/>
                  <a:pt x="9" y="3"/>
                </a:cubicBezTo>
                <a:cubicBezTo>
                  <a:pt x="0" y="10"/>
                  <a:pt x="8" y="10"/>
                  <a:pt x="5" y="13"/>
                </a:cubicBezTo>
                <a:cubicBezTo>
                  <a:pt x="2" y="15"/>
                  <a:pt x="3" y="15"/>
                  <a:pt x="3" y="1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46" name="Freeform 345"/>
          <p:cNvSpPr>
            <a:spLocks/>
          </p:cNvSpPr>
          <p:nvPr/>
        </p:nvSpPr>
        <p:spPr bwMode="auto">
          <a:xfrm>
            <a:off x="5022356" y="4512488"/>
            <a:ext cx="57738" cy="66633"/>
          </a:xfrm>
          <a:custGeom>
            <a:avLst/>
            <a:gdLst>
              <a:gd name="T0" fmla="*/ 51 w 19"/>
              <a:gd name="T1" fmla="*/ 8 h 22"/>
              <a:gd name="T2" fmla="*/ 44 w 19"/>
              <a:gd name="T3" fmla="*/ 20 h 22"/>
              <a:gd name="T4" fmla="*/ 51 w 19"/>
              <a:gd name="T5" fmla="*/ 43 h 22"/>
              <a:gd name="T6" fmla="*/ 17 w 19"/>
              <a:gd name="T7" fmla="*/ 84 h 22"/>
              <a:gd name="T8" fmla="*/ 8 w 19"/>
              <a:gd name="T9" fmla="*/ 49 h 22"/>
              <a:gd name="T10" fmla="*/ 0 w 19"/>
              <a:gd name="T11" fmla="*/ 20 h 22"/>
              <a:gd name="T12" fmla="*/ 11 w 19"/>
              <a:gd name="T13" fmla="*/ 20 h 22"/>
              <a:gd name="T14" fmla="*/ 28 w 19"/>
              <a:gd name="T15" fmla="*/ 12 h 22"/>
              <a:gd name="T16" fmla="*/ 32 w 19"/>
              <a:gd name="T17" fmla="*/ 8 h 22"/>
              <a:gd name="T18" fmla="*/ 51 w 19"/>
              <a:gd name="T19" fmla="*/ 8 h 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
              <a:gd name="T31" fmla="*/ 0 h 22"/>
              <a:gd name="T32" fmla="*/ 19 w 19"/>
              <a:gd name="T33" fmla="*/ 22 h 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 h="22">
                <a:moveTo>
                  <a:pt x="14" y="2"/>
                </a:moveTo>
                <a:cubicBezTo>
                  <a:pt x="14" y="3"/>
                  <a:pt x="12" y="3"/>
                  <a:pt x="12" y="5"/>
                </a:cubicBezTo>
                <a:cubicBezTo>
                  <a:pt x="12" y="6"/>
                  <a:pt x="19" y="6"/>
                  <a:pt x="14" y="11"/>
                </a:cubicBezTo>
                <a:cubicBezTo>
                  <a:pt x="9" y="16"/>
                  <a:pt x="11" y="20"/>
                  <a:pt x="5" y="22"/>
                </a:cubicBezTo>
                <a:cubicBezTo>
                  <a:pt x="5" y="17"/>
                  <a:pt x="2" y="17"/>
                  <a:pt x="2" y="13"/>
                </a:cubicBezTo>
                <a:cubicBezTo>
                  <a:pt x="3" y="8"/>
                  <a:pt x="2" y="8"/>
                  <a:pt x="0" y="5"/>
                </a:cubicBezTo>
                <a:cubicBezTo>
                  <a:pt x="2" y="2"/>
                  <a:pt x="3" y="3"/>
                  <a:pt x="3" y="5"/>
                </a:cubicBezTo>
                <a:cubicBezTo>
                  <a:pt x="3" y="6"/>
                  <a:pt x="8" y="6"/>
                  <a:pt x="8" y="3"/>
                </a:cubicBezTo>
                <a:cubicBezTo>
                  <a:pt x="8" y="0"/>
                  <a:pt x="9" y="0"/>
                  <a:pt x="9" y="2"/>
                </a:cubicBezTo>
                <a:cubicBezTo>
                  <a:pt x="9" y="2"/>
                  <a:pt x="11" y="0"/>
                  <a:pt x="14"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47" name="Freeform 346"/>
          <p:cNvSpPr>
            <a:spLocks/>
          </p:cNvSpPr>
          <p:nvPr/>
        </p:nvSpPr>
        <p:spPr bwMode="auto">
          <a:xfrm>
            <a:off x="4146389" y="4003658"/>
            <a:ext cx="202908" cy="174153"/>
          </a:xfrm>
          <a:custGeom>
            <a:avLst/>
            <a:gdLst>
              <a:gd name="T0" fmla="*/ 89 w 64"/>
              <a:gd name="T1" fmla="*/ 220 h 59"/>
              <a:gd name="T2" fmla="*/ 87 w 64"/>
              <a:gd name="T3" fmla="*/ 183 h 59"/>
              <a:gd name="T4" fmla="*/ 87 w 64"/>
              <a:gd name="T5" fmla="*/ 160 h 59"/>
              <a:gd name="T6" fmla="*/ 143 w 64"/>
              <a:gd name="T7" fmla="*/ 160 h 59"/>
              <a:gd name="T8" fmla="*/ 153 w 64"/>
              <a:gd name="T9" fmla="*/ 160 h 59"/>
              <a:gd name="T10" fmla="*/ 165 w 64"/>
              <a:gd name="T11" fmla="*/ 156 h 59"/>
              <a:gd name="T12" fmla="*/ 184 w 64"/>
              <a:gd name="T13" fmla="*/ 168 h 59"/>
              <a:gd name="T14" fmla="*/ 196 w 64"/>
              <a:gd name="T15" fmla="*/ 160 h 59"/>
              <a:gd name="T16" fmla="*/ 240 w 64"/>
              <a:gd name="T17" fmla="*/ 129 h 59"/>
              <a:gd name="T18" fmla="*/ 232 w 64"/>
              <a:gd name="T19" fmla="*/ 113 h 59"/>
              <a:gd name="T20" fmla="*/ 221 w 64"/>
              <a:gd name="T21" fmla="*/ 103 h 59"/>
              <a:gd name="T22" fmla="*/ 200 w 64"/>
              <a:gd name="T23" fmla="*/ 84 h 59"/>
              <a:gd name="T24" fmla="*/ 200 w 64"/>
              <a:gd name="T25" fmla="*/ 72 h 59"/>
              <a:gd name="T26" fmla="*/ 196 w 64"/>
              <a:gd name="T27" fmla="*/ 64 h 59"/>
              <a:gd name="T28" fmla="*/ 184 w 64"/>
              <a:gd name="T29" fmla="*/ 49 h 59"/>
              <a:gd name="T30" fmla="*/ 176 w 64"/>
              <a:gd name="T31" fmla="*/ 12 h 59"/>
              <a:gd name="T32" fmla="*/ 165 w 64"/>
              <a:gd name="T33" fmla="*/ 12 h 59"/>
              <a:gd name="T34" fmla="*/ 153 w 64"/>
              <a:gd name="T35" fmla="*/ 8 h 59"/>
              <a:gd name="T36" fmla="*/ 120 w 64"/>
              <a:gd name="T37" fmla="*/ 23 h 59"/>
              <a:gd name="T38" fmla="*/ 101 w 64"/>
              <a:gd name="T39" fmla="*/ 41 h 59"/>
              <a:gd name="T40" fmla="*/ 87 w 64"/>
              <a:gd name="T41" fmla="*/ 60 h 59"/>
              <a:gd name="T42" fmla="*/ 68 w 64"/>
              <a:gd name="T43" fmla="*/ 64 h 59"/>
              <a:gd name="T44" fmla="*/ 56 w 64"/>
              <a:gd name="T45" fmla="*/ 76 h 59"/>
              <a:gd name="T46" fmla="*/ 45 w 64"/>
              <a:gd name="T47" fmla="*/ 72 h 59"/>
              <a:gd name="T48" fmla="*/ 45 w 64"/>
              <a:gd name="T49" fmla="*/ 88 h 59"/>
              <a:gd name="T50" fmla="*/ 33 w 64"/>
              <a:gd name="T51" fmla="*/ 103 h 59"/>
              <a:gd name="T52" fmla="*/ 33 w 64"/>
              <a:gd name="T53" fmla="*/ 117 h 59"/>
              <a:gd name="T54" fmla="*/ 12 w 64"/>
              <a:gd name="T55" fmla="*/ 129 h 59"/>
              <a:gd name="T56" fmla="*/ 4 w 64"/>
              <a:gd name="T57" fmla="*/ 160 h 59"/>
              <a:gd name="T58" fmla="*/ 4 w 64"/>
              <a:gd name="T59" fmla="*/ 183 h 59"/>
              <a:gd name="T60" fmla="*/ 27 w 64"/>
              <a:gd name="T61" fmla="*/ 205 h 59"/>
              <a:gd name="T62" fmla="*/ 56 w 64"/>
              <a:gd name="T63" fmla="*/ 201 h 59"/>
              <a:gd name="T64" fmla="*/ 89 w 64"/>
              <a:gd name="T65" fmla="*/ 220 h 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4"/>
              <a:gd name="T100" fmla="*/ 0 h 59"/>
              <a:gd name="T101" fmla="*/ 64 w 64"/>
              <a:gd name="T102" fmla="*/ 59 h 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4" h="59">
                <a:moveTo>
                  <a:pt x="24" y="58"/>
                </a:moveTo>
                <a:cubicBezTo>
                  <a:pt x="23" y="54"/>
                  <a:pt x="23" y="50"/>
                  <a:pt x="23" y="48"/>
                </a:cubicBezTo>
                <a:cubicBezTo>
                  <a:pt x="23" y="48"/>
                  <a:pt x="20" y="42"/>
                  <a:pt x="23" y="42"/>
                </a:cubicBezTo>
                <a:cubicBezTo>
                  <a:pt x="26" y="42"/>
                  <a:pt x="36" y="42"/>
                  <a:pt x="38" y="42"/>
                </a:cubicBezTo>
                <a:cubicBezTo>
                  <a:pt x="39" y="42"/>
                  <a:pt x="39" y="44"/>
                  <a:pt x="41" y="42"/>
                </a:cubicBezTo>
                <a:cubicBezTo>
                  <a:pt x="42" y="42"/>
                  <a:pt x="42" y="41"/>
                  <a:pt x="44" y="41"/>
                </a:cubicBezTo>
                <a:cubicBezTo>
                  <a:pt x="49" y="42"/>
                  <a:pt x="49" y="44"/>
                  <a:pt x="49" y="44"/>
                </a:cubicBezTo>
                <a:cubicBezTo>
                  <a:pt x="50" y="44"/>
                  <a:pt x="52" y="42"/>
                  <a:pt x="52" y="42"/>
                </a:cubicBezTo>
                <a:cubicBezTo>
                  <a:pt x="58" y="36"/>
                  <a:pt x="59" y="42"/>
                  <a:pt x="64" y="34"/>
                </a:cubicBezTo>
                <a:cubicBezTo>
                  <a:pt x="62" y="31"/>
                  <a:pt x="61" y="30"/>
                  <a:pt x="62" y="30"/>
                </a:cubicBezTo>
                <a:cubicBezTo>
                  <a:pt x="64" y="28"/>
                  <a:pt x="61" y="23"/>
                  <a:pt x="59" y="27"/>
                </a:cubicBezTo>
                <a:cubicBezTo>
                  <a:pt x="58" y="28"/>
                  <a:pt x="55" y="23"/>
                  <a:pt x="53" y="22"/>
                </a:cubicBezTo>
                <a:cubicBezTo>
                  <a:pt x="52" y="22"/>
                  <a:pt x="52" y="19"/>
                  <a:pt x="53" y="19"/>
                </a:cubicBezTo>
                <a:cubicBezTo>
                  <a:pt x="55" y="20"/>
                  <a:pt x="55" y="19"/>
                  <a:pt x="52" y="17"/>
                </a:cubicBezTo>
                <a:cubicBezTo>
                  <a:pt x="50" y="14"/>
                  <a:pt x="49" y="17"/>
                  <a:pt x="49" y="13"/>
                </a:cubicBezTo>
                <a:cubicBezTo>
                  <a:pt x="47" y="6"/>
                  <a:pt x="45" y="9"/>
                  <a:pt x="47" y="3"/>
                </a:cubicBezTo>
                <a:cubicBezTo>
                  <a:pt x="45" y="3"/>
                  <a:pt x="45" y="3"/>
                  <a:pt x="44" y="3"/>
                </a:cubicBezTo>
                <a:cubicBezTo>
                  <a:pt x="42" y="2"/>
                  <a:pt x="42" y="3"/>
                  <a:pt x="41" y="2"/>
                </a:cubicBezTo>
                <a:cubicBezTo>
                  <a:pt x="38" y="0"/>
                  <a:pt x="41" y="3"/>
                  <a:pt x="32" y="6"/>
                </a:cubicBezTo>
                <a:cubicBezTo>
                  <a:pt x="27" y="8"/>
                  <a:pt x="30" y="13"/>
                  <a:pt x="27" y="11"/>
                </a:cubicBezTo>
                <a:cubicBezTo>
                  <a:pt x="24" y="9"/>
                  <a:pt x="23" y="11"/>
                  <a:pt x="23" y="16"/>
                </a:cubicBezTo>
                <a:cubicBezTo>
                  <a:pt x="23" y="19"/>
                  <a:pt x="18" y="14"/>
                  <a:pt x="18" y="17"/>
                </a:cubicBezTo>
                <a:cubicBezTo>
                  <a:pt x="18" y="19"/>
                  <a:pt x="18" y="22"/>
                  <a:pt x="15" y="20"/>
                </a:cubicBezTo>
                <a:cubicBezTo>
                  <a:pt x="12" y="20"/>
                  <a:pt x="14" y="17"/>
                  <a:pt x="12" y="19"/>
                </a:cubicBezTo>
                <a:cubicBezTo>
                  <a:pt x="10" y="20"/>
                  <a:pt x="10" y="22"/>
                  <a:pt x="12" y="23"/>
                </a:cubicBezTo>
                <a:cubicBezTo>
                  <a:pt x="14" y="27"/>
                  <a:pt x="9" y="25"/>
                  <a:pt x="9" y="27"/>
                </a:cubicBezTo>
                <a:cubicBezTo>
                  <a:pt x="10" y="28"/>
                  <a:pt x="10" y="28"/>
                  <a:pt x="9" y="31"/>
                </a:cubicBezTo>
                <a:cubicBezTo>
                  <a:pt x="7" y="34"/>
                  <a:pt x="1" y="33"/>
                  <a:pt x="3" y="34"/>
                </a:cubicBezTo>
                <a:cubicBezTo>
                  <a:pt x="3" y="36"/>
                  <a:pt x="3" y="41"/>
                  <a:pt x="1" y="42"/>
                </a:cubicBezTo>
                <a:cubicBezTo>
                  <a:pt x="0" y="42"/>
                  <a:pt x="3" y="44"/>
                  <a:pt x="1" y="48"/>
                </a:cubicBezTo>
                <a:cubicBezTo>
                  <a:pt x="7" y="50"/>
                  <a:pt x="1" y="50"/>
                  <a:pt x="7" y="54"/>
                </a:cubicBezTo>
                <a:cubicBezTo>
                  <a:pt x="14" y="59"/>
                  <a:pt x="9" y="53"/>
                  <a:pt x="15" y="53"/>
                </a:cubicBezTo>
                <a:cubicBezTo>
                  <a:pt x="21" y="53"/>
                  <a:pt x="20" y="58"/>
                  <a:pt x="24" y="5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48" name="Freeform 347"/>
          <p:cNvSpPr>
            <a:spLocks/>
          </p:cNvSpPr>
          <p:nvPr/>
        </p:nvSpPr>
        <p:spPr bwMode="auto">
          <a:xfrm>
            <a:off x="4304756" y="4083920"/>
            <a:ext cx="89081" cy="181725"/>
          </a:xfrm>
          <a:custGeom>
            <a:avLst/>
            <a:gdLst>
              <a:gd name="T0" fmla="*/ 52 w 28"/>
              <a:gd name="T1" fmla="*/ 27 h 62"/>
              <a:gd name="T2" fmla="*/ 8 w 28"/>
              <a:gd name="T3" fmla="*/ 56 h 62"/>
              <a:gd name="T4" fmla="*/ 19 w 28"/>
              <a:gd name="T5" fmla="*/ 93 h 62"/>
              <a:gd name="T6" fmla="*/ 23 w 28"/>
              <a:gd name="T7" fmla="*/ 120 h 62"/>
              <a:gd name="T8" fmla="*/ 29 w 28"/>
              <a:gd name="T9" fmla="*/ 203 h 62"/>
              <a:gd name="T10" fmla="*/ 23 w 28"/>
              <a:gd name="T11" fmla="*/ 209 h 62"/>
              <a:gd name="T12" fmla="*/ 29 w 28"/>
              <a:gd name="T13" fmla="*/ 232 h 62"/>
              <a:gd name="T14" fmla="*/ 64 w 28"/>
              <a:gd name="T15" fmla="*/ 232 h 62"/>
              <a:gd name="T16" fmla="*/ 64 w 28"/>
              <a:gd name="T17" fmla="*/ 149 h 62"/>
              <a:gd name="T18" fmla="*/ 75 w 28"/>
              <a:gd name="T19" fmla="*/ 120 h 62"/>
              <a:gd name="T20" fmla="*/ 93 w 28"/>
              <a:gd name="T21" fmla="*/ 83 h 62"/>
              <a:gd name="T22" fmla="*/ 85 w 28"/>
              <a:gd name="T23" fmla="*/ 33 h 62"/>
              <a:gd name="T24" fmla="*/ 71 w 28"/>
              <a:gd name="T25" fmla="*/ 12 h 62"/>
              <a:gd name="T26" fmla="*/ 60 w 28"/>
              <a:gd name="T27" fmla="*/ 12 h 62"/>
              <a:gd name="T28" fmla="*/ 52 w 28"/>
              <a:gd name="T29" fmla="*/ 27 h 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8"/>
              <a:gd name="T46" fmla="*/ 0 h 62"/>
              <a:gd name="T47" fmla="*/ 28 w 28"/>
              <a:gd name="T48" fmla="*/ 62 h 6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8" h="62">
                <a:moveTo>
                  <a:pt x="14" y="7"/>
                </a:moveTo>
                <a:cubicBezTo>
                  <a:pt x="9" y="15"/>
                  <a:pt x="8" y="9"/>
                  <a:pt x="2" y="15"/>
                </a:cubicBezTo>
                <a:cubicBezTo>
                  <a:pt x="0" y="22"/>
                  <a:pt x="2" y="23"/>
                  <a:pt x="5" y="25"/>
                </a:cubicBezTo>
                <a:cubicBezTo>
                  <a:pt x="8" y="25"/>
                  <a:pt x="5" y="32"/>
                  <a:pt x="6" y="32"/>
                </a:cubicBezTo>
                <a:cubicBezTo>
                  <a:pt x="9" y="34"/>
                  <a:pt x="8" y="51"/>
                  <a:pt x="8" y="54"/>
                </a:cubicBezTo>
                <a:cubicBezTo>
                  <a:pt x="8" y="56"/>
                  <a:pt x="6" y="54"/>
                  <a:pt x="6" y="56"/>
                </a:cubicBezTo>
                <a:cubicBezTo>
                  <a:pt x="8" y="58"/>
                  <a:pt x="9" y="61"/>
                  <a:pt x="8" y="62"/>
                </a:cubicBezTo>
                <a:cubicBezTo>
                  <a:pt x="13" y="62"/>
                  <a:pt x="14" y="62"/>
                  <a:pt x="17" y="62"/>
                </a:cubicBezTo>
                <a:cubicBezTo>
                  <a:pt x="19" y="53"/>
                  <a:pt x="17" y="48"/>
                  <a:pt x="17" y="40"/>
                </a:cubicBezTo>
                <a:cubicBezTo>
                  <a:pt x="17" y="32"/>
                  <a:pt x="19" y="37"/>
                  <a:pt x="20" y="32"/>
                </a:cubicBezTo>
                <a:cubicBezTo>
                  <a:pt x="20" y="28"/>
                  <a:pt x="22" y="29"/>
                  <a:pt x="25" y="22"/>
                </a:cubicBezTo>
                <a:cubicBezTo>
                  <a:pt x="28" y="14"/>
                  <a:pt x="22" y="14"/>
                  <a:pt x="23" y="9"/>
                </a:cubicBezTo>
                <a:cubicBezTo>
                  <a:pt x="22" y="6"/>
                  <a:pt x="22" y="6"/>
                  <a:pt x="19" y="3"/>
                </a:cubicBezTo>
                <a:cubicBezTo>
                  <a:pt x="16" y="0"/>
                  <a:pt x="17" y="3"/>
                  <a:pt x="16" y="3"/>
                </a:cubicBezTo>
                <a:cubicBezTo>
                  <a:pt x="13" y="3"/>
                  <a:pt x="16" y="4"/>
                  <a:pt x="14" y="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49" name="Freeform 348"/>
          <p:cNvSpPr>
            <a:spLocks/>
          </p:cNvSpPr>
          <p:nvPr/>
        </p:nvSpPr>
        <p:spPr bwMode="auto">
          <a:xfrm>
            <a:off x="4068856" y="4130865"/>
            <a:ext cx="161666" cy="189297"/>
          </a:xfrm>
          <a:custGeom>
            <a:avLst/>
            <a:gdLst>
              <a:gd name="T0" fmla="*/ 177 w 51"/>
              <a:gd name="T1" fmla="*/ 56 h 65"/>
              <a:gd name="T2" fmla="*/ 177 w 51"/>
              <a:gd name="T3" fmla="*/ 109 h 65"/>
              <a:gd name="T4" fmla="*/ 163 w 51"/>
              <a:gd name="T5" fmla="*/ 161 h 65"/>
              <a:gd name="T6" fmla="*/ 165 w 51"/>
              <a:gd name="T7" fmla="*/ 196 h 65"/>
              <a:gd name="T8" fmla="*/ 173 w 51"/>
              <a:gd name="T9" fmla="*/ 213 h 65"/>
              <a:gd name="T10" fmla="*/ 163 w 51"/>
              <a:gd name="T11" fmla="*/ 213 h 65"/>
              <a:gd name="T12" fmla="*/ 144 w 51"/>
              <a:gd name="T13" fmla="*/ 213 h 65"/>
              <a:gd name="T14" fmla="*/ 129 w 51"/>
              <a:gd name="T15" fmla="*/ 213 h 65"/>
              <a:gd name="T16" fmla="*/ 77 w 51"/>
              <a:gd name="T17" fmla="*/ 221 h 65"/>
              <a:gd name="T18" fmla="*/ 33 w 51"/>
              <a:gd name="T19" fmla="*/ 244 h 65"/>
              <a:gd name="T20" fmla="*/ 37 w 51"/>
              <a:gd name="T21" fmla="*/ 196 h 65"/>
              <a:gd name="T22" fmla="*/ 25 w 51"/>
              <a:gd name="T23" fmla="*/ 180 h 65"/>
              <a:gd name="T24" fmla="*/ 4 w 51"/>
              <a:gd name="T25" fmla="*/ 161 h 65"/>
              <a:gd name="T26" fmla="*/ 4 w 51"/>
              <a:gd name="T27" fmla="*/ 120 h 65"/>
              <a:gd name="T28" fmla="*/ 23 w 51"/>
              <a:gd name="T29" fmla="*/ 109 h 65"/>
              <a:gd name="T30" fmla="*/ 12 w 51"/>
              <a:gd name="T31" fmla="*/ 97 h 65"/>
              <a:gd name="T32" fmla="*/ 33 w 51"/>
              <a:gd name="T33" fmla="*/ 97 h 65"/>
              <a:gd name="T34" fmla="*/ 25 w 51"/>
              <a:gd name="T35" fmla="*/ 76 h 65"/>
              <a:gd name="T36" fmla="*/ 15 w 51"/>
              <a:gd name="T37" fmla="*/ 52 h 65"/>
              <a:gd name="T38" fmla="*/ 23 w 51"/>
              <a:gd name="T39" fmla="*/ 33 h 65"/>
              <a:gd name="T40" fmla="*/ 56 w 51"/>
              <a:gd name="T41" fmla="*/ 27 h 65"/>
              <a:gd name="T42" fmla="*/ 73 w 51"/>
              <a:gd name="T43" fmla="*/ 23 h 65"/>
              <a:gd name="T44" fmla="*/ 96 w 51"/>
              <a:gd name="T45" fmla="*/ 23 h 65"/>
              <a:gd name="T46" fmla="*/ 117 w 51"/>
              <a:gd name="T47" fmla="*/ 45 h 65"/>
              <a:gd name="T48" fmla="*/ 144 w 51"/>
              <a:gd name="T49" fmla="*/ 37 h 65"/>
              <a:gd name="T50" fmla="*/ 177 w 51"/>
              <a:gd name="T51" fmla="*/ 56 h 6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1"/>
              <a:gd name="T79" fmla="*/ 0 h 65"/>
              <a:gd name="T80" fmla="*/ 51 w 51"/>
              <a:gd name="T81" fmla="*/ 65 h 6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1" h="65">
                <a:moveTo>
                  <a:pt x="48" y="15"/>
                </a:moveTo>
                <a:cubicBezTo>
                  <a:pt x="47" y="18"/>
                  <a:pt x="51" y="29"/>
                  <a:pt x="48" y="29"/>
                </a:cubicBezTo>
                <a:cubicBezTo>
                  <a:pt x="47" y="31"/>
                  <a:pt x="45" y="37"/>
                  <a:pt x="44" y="43"/>
                </a:cubicBezTo>
                <a:cubicBezTo>
                  <a:pt x="42" y="45"/>
                  <a:pt x="45" y="51"/>
                  <a:pt x="45" y="52"/>
                </a:cubicBezTo>
                <a:cubicBezTo>
                  <a:pt x="47" y="54"/>
                  <a:pt x="48" y="59"/>
                  <a:pt x="47" y="57"/>
                </a:cubicBezTo>
                <a:cubicBezTo>
                  <a:pt x="47" y="57"/>
                  <a:pt x="47" y="57"/>
                  <a:pt x="44" y="57"/>
                </a:cubicBezTo>
                <a:cubicBezTo>
                  <a:pt x="42" y="57"/>
                  <a:pt x="44" y="59"/>
                  <a:pt x="39" y="57"/>
                </a:cubicBezTo>
                <a:cubicBezTo>
                  <a:pt x="35" y="57"/>
                  <a:pt x="38" y="57"/>
                  <a:pt x="35" y="57"/>
                </a:cubicBezTo>
                <a:cubicBezTo>
                  <a:pt x="30" y="59"/>
                  <a:pt x="30" y="57"/>
                  <a:pt x="21" y="59"/>
                </a:cubicBezTo>
                <a:cubicBezTo>
                  <a:pt x="12" y="62"/>
                  <a:pt x="12" y="65"/>
                  <a:pt x="9" y="65"/>
                </a:cubicBezTo>
                <a:cubicBezTo>
                  <a:pt x="9" y="60"/>
                  <a:pt x="10" y="57"/>
                  <a:pt x="10" y="52"/>
                </a:cubicBezTo>
                <a:cubicBezTo>
                  <a:pt x="10" y="49"/>
                  <a:pt x="7" y="51"/>
                  <a:pt x="7" y="48"/>
                </a:cubicBezTo>
                <a:cubicBezTo>
                  <a:pt x="7" y="45"/>
                  <a:pt x="0" y="46"/>
                  <a:pt x="1" y="43"/>
                </a:cubicBezTo>
                <a:cubicBezTo>
                  <a:pt x="3" y="40"/>
                  <a:pt x="4" y="38"/>
                  <a:pt x="1" y="32"/>
                </a:cubicBezTo>
                <a:cubicBezTo>
                  <a:pt x="4" y="35"/>
                  <a:pt x="6" y="32"/>
                  <a:pt x="6" y="29"/>
                </a:cubicBezTo>
                <a:cubicBezTo>
                  <a:pt x="6" y="26"/>
                  <a:pt x="4" y="29"/>
                  <a:pt x="3" y="26"/>
                </a:cubicBezTo>
                <a:cubicBezTo>
                  <a:pt x="3" y="24"/>
                  <a:pt x="4" y="24"/>
                  <a:pt x="9" y="26"/>
                </a:cubicBezTo>
                <a:cubicBezTo>
                  <a:pt x="9" y="21"/>
                  <a:pt x="4" y="23"/>
                  <a:pt x="7" y="20"/>
                </a:cubicBezTo>
                <a:cubicBezTo>
                  <a:pt x="9" y="17"/>
                  <a:pt x="4" y="17"/>
                  <a:pt x="4" y="14"/>
                </a:cubicBezTo>
                <a:cubicBezTo>
                  <a:pt x="6" y="10"/>
                  <a:pt x="3" y="10"/>
                  <a:pt x="6" y="9"/>
                </a:cubicBezTo>
                <a:cubicBezTo>
                  <a:pt x="12" y="1"/>
                  <a:pt x="10" y="12"/>
                  <a:pt x="15" y="7"/>
                </a:cubicBezTo>
                <a:cubicBezTo>
                  <a:pt x="18" y="3"/>
                  <a:pt x="20" y="0"/>
                  <a:pt x="20" y="6"/>
                </a:cubicBezTo>
                <a:cubicBezTo>
                  <a:pt x="20" y="10"/>
                  <a:pt x="23" y="6"/>
                  <a:pt x="26" y="6"/>
                </a:cubicBezTo>
                <a:cubicBezTo>
                  <a:pt x="32" y="7"/>
                  <a:pt x="26" y="7"/>
                  <a:pt x="32" y="12"/>
                </a:cubicBezTo>
                <a:cubicBezTo>
                  <a:pt x="38" y="17"/>
                  <a:pt x="33" y="10"/>
                  <a:pt x="39" y="10"/>
                </a:cubicBezTo>
                <a:cubicBezTo>
                  <a:pt x="45" y="10"/>
                  <a:pt x="44" y="15"/>
                  <a:pt x="48" y="1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50" name="Freeform 349"/>
          <p:cNvSpPr>
            <a:spLocks/>
          </p:cNvSpPr>
          <p:nvPr/>
        </p:nvSpPr>
        <p:spPr bwMode="auto">
          <a:xfrm>
            <a:off x="4202478" y="4123294"/>
            <a:ext cx="118775" cy="189297"/>
          </a:xfrm>
          <a:custGeom>
            <a:avLst/>
            <a:gdLst>
              <a:gd name="T0" fmla="*/ 99 w 37"/>
              <a:gd name="T1" fmla="*/ 0 h 65"/>
              <a:gd name="T2" fmla="*/ 109 w 37"/>
              <a:gd name="T3" fmla="*/ 52 h 65"/>
              <a:gd name="T4" fmla="*/ 117 w 37"/>
              <a:gd name="T5" fmla="*/ 83 h 65"/>
              <a:gd name="T6" fmla="*/ 117 w 37"/>
              <a:gd name="T7" fmla="*/ 124 h 65"/>
              <a:gd name="T8" fmla="*/ 121 w 37"/>
              <a:gd name="T9" fmla="*/ 151 h 65"/>
              <a:gd name="T10" fmla="*/ 140 w 37"/>
              <a:gd name="T11" fmla="*/ 188 h 65"/>
              <a:gd name="T12" fmla="*/ 121 w 37"/>
              <a:gd name="T13" fmla="*/ 200 h 65"/>
              <a:gd name="T14" fmla="*/ 68 w 37"/>
              <a:gd name="T15" fmla="*/ 221 h 65"/>
              <a:gd name="T16" fmla="*/ 35 w 37"/>
              <a:gd name="T17" fmla="*/ 240 h 65"/>
              <a:gd name="T18" fmla="*/ 4 w 37"/>
              <a:gd name="T19" fmla="*/ 229 h 65"/>
              <a:gd name="T20" fmla="*/ 16 w 37"/>
              <a:gd name="T21" fmla="*/ 221 h 65"/>
              <a:gd name="T22" fmla="*/ 12 w 37"/>
              <a:gd name="T23" fmla="*/ 204 h 65"/>
              <a:gd name="T24" fmla="*/ 4 w 37"/>
              <a:gd name="T25" fmla="*/ 169 h 65"/>
              <a:gd name="T26" fmla="*/ 23 w 37"/>
              <a:gd name="T27" fmla="*/ 116 h 65"/>
              <a:gd name="T28" fmla="*/ 23 w 37"/>
              <a:gd name="T29" fmla="*/ 64 h 65"/>
              <a:gd name="T30" fmla="*/ 16 w 37"/>
              <a:gd name="T31" fmla="*/ 31 h 65"/>
              <a:gd name="T32" fmla="*/ 16 w 37"/>
              <a:gd name="T33" fmla="*/ 8 h 65"/>
              <a:gd name="T34" fmla="*/ 76 w 37"/>
              <a:gd name="T35" fmla="*/ 8 h 65"/>
              <a:gd name="T36" fmla="*/ 88 w 37"/>
              <a:gd name="T37" fmla="*/ 8 h 65"/>
              <a:gd name="T38" fmla="*/ 99 w 37"/>
              <a:gd name="T39" fmla="*/ 0 h 6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7"/>
              <a:gd name="T61" fmla="*/ 0 h 65"/>
              <a:gd name="T62" fmla="*/ 37 w 37"/>
              <a:gd name="T63" fmla="*/ 65 h 6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7" h="65">
                <a:moveTo>
                  <a:pt x="26" y="0"/>
                </a:moveTo>
                <a:cubicBezTo>
                  <a:pt x="26" y="9"/>
                  <a:pt x="31" y="6"/>
                  <a:pt x="29" y="14"/>
                </a:cubicBezTo>
                <a:cubicBezTo>
                  <a:pt x="28" y="22"/>
                  <a:pt x="32" y="14"/>
                  <a:pt x="31" y="22"/>
                </a:cubicBezTo>
                <a:cubicBezTo>
                  <a:pt x="29" y="28"/>
                  <a:pt x="34" y="23"/>
                  <a:pt x="31" y="33"/>
                </a:cubicBezTo>
                <a:cubicBezTo>
                  <a:pt x="29" y="42"/>
                  <a:pt x="32" y="34"/>
                  <a:pt x="32" y="40"/>
                </a:cubicBezTo>
                <a:cubicBezTo>
                  <a:pt x="31" y="45"/>
                  <a:pt x="34" y="47"/>
                  <a:pt x="37" y="50"/>
                </a:cubicBezTo>
                <a:cubicBezTo>
                  <a:pt x="34" y="51"/>
                  <a:pt x="37" y="53"/>
                  <a:pt x="32" y="53"/>
                </a:cubicBezTo>
                <a:cubicBezTo>
                  <a:pt x="23" y="54"/>
                  <a:pt x="24" y="59"/>
                  <a:pt x="18" y="59"/>
                </a:cubicBezTo>
                <a:cubicBezTo>
                  <a:pt x="14" y="61"/>
                  <a:pt x="12" y="65"/>
                  <a:pt x="9" y="64"/>
                </a:cubicBezTo>
                <a:cubicBezTo>
                  <a:pt x="8" y="61"/>
                  <a:pt x="3" y="61"/>
                  <a:pt x="1" y="61"/>
                </a:cubicBezTo>
                <a:cubicBezTo>
                  <a:pt x="0" y="61"/>
                  <a:pt x="3" y="61"/>
                  <a:pt x="4" y="59"/>
                </a:cubicBezTo>
                <a:cubicBezTo>
                  <a:pt x="6" y="61"/>
                  <a:pt x="4" y="56"/>
                  <a:pt x="3" y="54"/>
                </a:cubicBezTo>
                <a:cubicBezTo>
                  <a:pt x="3" y="53"/>
                  <a:pt x="0" y="47"/>
                  <a:pt x="1" y="45"/>
                </a:cubicBezTo>
                <a:cubicBezTo>
                  <a:pt x="3" y="39"/>
                  <a:pt x="4" y="33"/>
                  <a:pt x="6" y="31"/>
                </a:cubicBezTo>
                <a:cubicBezTo>
                  <a:pt x="9" y="31"/>
                  <a:pt x="4" y="20"/>
                  <a:pt x="6" y="17"/>
                </a:cubicBezTo>
                <a:cubicBezTo>
                  <a:pt x="4" y="14"/>
                  <a:pt x="4" y="9"/>
                  <a:pt x="4" y="8"/>
                </a:cubicBezTo>
                <a:cubicBezTo>
                  <a:pt x="4" y="8"/>
                  <a:pt x="1" y="2"/>
                  <a:pt x="4" y="2"/>
                </a:cubicBezTo>
                <a:cubicBezTo>
                  <a:pt x="8" y="2"/>
                  <a:pt x="18" y="2"/>
                  <a:pt x="20" y="2"/>
                </a:cubicBezTo>
                <a:cubicBezTo>
                  <a:pt x="21" y="2"/>
                  <a:pt x="21" y="3"/>
                  <a:pt x="23" y="2"/>
                </a:cubicBezTo>
                <a:cubicBezTo>
                  <a:pt x="24" y="2"/>
                  <a:pt x="24" y="0"/>
                  <a:pt x="26"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51" name="Freeform 350"/>
          <p:cNvSpPr>
            <a:spLocks/>
          </p:cNvSpPr>
          <p:nvPr/>
        </p:nvSpPr>
        <p:spPr bwMode="auto">
          <a:xfrm>
            <a:off x="4284960" y="4124808"/>
            <a:ext cx="49490" cy="146894"/>
          </a:xfrm>
          <a:custGeom>
            <a:avLst/>
            <a:gdLst>
              <a:gd name="T0" fmla="*/ 0 w 15"/>
              <a:gd name="T1" fmla="*/ 0 h 50"/>
              <a:gd name="T2" fmla="*/ 16 w 15"/>
              <a:gd name="T3" fmla="*/ 12 h 50"/>
              <a:gd name="T4" fmla="*/ 32 w 15"/>
              <a:gd name="T5" fmla="*/ 8 h 50"/>
              <a:gd name="T6" fmla="*/ 44 w 15"/>
              <a:gd name="T7" fmla="*/ 41 h 50"/>
              <a:gd name="T8" fmla="*/ 48 w 15"/>
              <a:gd name="T9" fmla="*/ 72 h 50"/>
              <a:gd name="T10" fmla="*/ 56 w 15"/>
              <a:gd name="T11" fmla="*/ 151 h 50"/>
              <a:gd name="T12" fmla="*/ 48 w 15"/>
              <a:gd name="T13" fmla="*/ 157 h 50"/>
              <a:gd name="T14" fmla="*/ 56 w 15"/>
              <a:gd name="T15" fmla="*/ 180 h 50"/>
              <a:gd name="T16" fmla="*/ 44 w 15"/>
              <a:gd name="T17" fmla="*/ 188 h 50"/>
              <a:gd name="T18" fmla="*/ 24 w 15"/>
              <a:gd name="T19" fmla="*/ 151 h 50"/>
              <a:gd name="T20" fmla="*/ 16 w 15"/>
              <a:gd name="T21" fmla="*/ 124 h 50"/>
              <a:gd name="T22" fmla="*/ 16 w 15"/>
              <a:gd name="T23" fmla="*/ 83 h 50"/>
              <a:gd name="T24" fmla="*/ 12 w 15"/>
              <a:gd name="T25" fmla="*/ 52 h 50"/>
              <a:gd name="T26" fmla="*/ 0 w 15"/>
              <a:gd name="T27" fmla="*/ 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
              <a:gd name="T43" fmla="*/ 0 h 50"/>
              <a:gd name="T44" fmla="*/ 15 w 15"/>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 h="50">
                <a:moveTo>
                  <a:pt x="0" y="0"/>
                </a:moveTo>
                <a:cubicBezTo>
                  <a:pt x="4" y="2"/>
                  <a:pt x="4" y="3"/>
                  <a:pt x="4" y="3"/>
                </a:cubicBezTo>
                <a:cubicBezTo>
                  <a:pt x="6" y="3"/>
                  <a:pt x="8" y="2"/>
                  <a:pt x="8" y="2"/>
                </a:cubicBezTo>
                <a:cubicBezTo>
                  <a:pt x="6" y="8"/>
                  <a:pt x="8" y="9"/>
                  <a:pt x="11" y="11"/>
                </a:cubicBezTo>
                <a:cubicBezTo>
                  <a:pt x="14" y="11"/>
                  <a:pt x="11" y="19"/>
                  <a:pt x="12" y="19"/>
                </a:cubicBezTo>
                <a:cubicBezTo>
                  <a:pt x="15" y="20"/>
                  <a:pt x="14" y="37"/>
                  <a:pt x="14" y="40"/>
                </a:cubicBezTo>
                <a:cubicBezTo>
                  <a:pt x="14" y="42"/>
                  <a:pt x="12" y="40"/>
                  <a:pt x="12" y="42"/>
                </a:cubicBezTo>
                <a:cubicBezTo>
                  <a:pt x="14" y="44"/>
                  <a:pt x="15" y="47"/>
                  <a:pt x="14" y="48"/>
                </a:cubicBezTo>
                <a:cubicBezTo>
                  <a:pt x="12" y="50"/>
                  <a:pt x="11" y="50"/>
                  <a:pt x="11" y="50"/>
                </a:cubicBezTo>
                <a:cubicBezTo>
                  <a:pt x="8" y="47"/>
                  <a:pt x="4" y="45"/>
                  <a:pt x="6" y="40"/>
                </a:cubicBezTo>
                <a:cubicBezTo>
                  <a:pt x="6" y="34"/>
                  <a:pt x="3" y="42"/>
                  <a:pt x="4" y="33"/>
                </a:cubicBezTo>
                <a:cubicBezTo>
                  <a:pt x="8" y="23"/>
                  <a:pt x="3" y="28"/>
                  <a:pt x="4" y="22"/>
                </a:cubicBezTo>
                <a:cubicBezTo>
                  <a:pt x="6" y="14"/>
                  <a:pt x="1" y="22"/>
                  <a:pt x="3" y="14"/>
                </a:cubicBezTo>
                <a:cubicBezTo>
                  <a:pt x="4" y="6"/>
                  <a:pt x="0" y="9"/>
                  <a:pt x="0"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54" name="Freeform 353"/>
          <p:cNvSpPr>
            <a:spLocks/>
          </p:cNvSpPr>
          <p:nvPr/>
        </p:nvSpPr>
        <p:spPr bwMode="auto">
          <a:xfrm>
            <a:off x="3879145" y="3622035"/>
            <a:ext cx="21446" cy="16658"/>
          </a:xfrm>
          <a:custGeom>
            <a:avLst/>
            <a:gdLst>
              <a:gd name="T0" fmla="*/ 12 w 6"/>
              <a:gd name="T1" fmla="*/ 20 h 5"/>
              <a:gd name="T2" fmla="*/ 12 w 6"/>
              <a:gd name="T3" fmla="*/ 0 h 5"/>
              <a:gd name="T4" fmla="*/ 12 w 6"/>
              <a:gd name="T5" fmla="*/ 20 h 5"/>
              <a:gd name="T6" fmla="*/ 0 60000 65536"/>
              <a:gd name="T7" fmla="*/ 0 60000 65536"/>
              <a:gd name="T8" fmla="*/ 0 60000 65536"/>
              <a:gd name="T9" fmla="*/ 0 w 6"/>
              <a:gd name="T10" fmla="*/ 0 h 5"/>
              <a:gd name="T11" fmla="*/ 6 w 6"/>
              <a:gd name="T12" fmla="*/ 5 h 5"/>
            </a:gdLst>
            <a:ahLst/>
            <a:cxnLst>
              <a:cxn ang="T6">
                <a:pos x="T0" y="T1"/>
              </a:cxn>
              <a:cxn ang="T7">
                <a:pos x="T2" y="T3"/>
              </a:cxn>
              <a:cxn ang="T8">
                <a:pos x="T4" y="T5"/>
              </a:cxn>
            </a:cxnLst>
            <a:rect l="T9" t="T10" r="T11" b="T12"/>
            <a:pathLst>
              <a:path w="6" h="5">
                <a:moveTo>
                  <a:pt x="3" y="5"/>
                </a:moveTo>
                <a:cubicBezTo>
                  <a:pt x="0" y="5"/>
                  <a:pt x="2" y="0"/>
                  <a:pt x="3" y="0"/>
                </a:cubicBezTo>
                <a:cubicBezTo>
                  <a:pt x="6" y="2"/>
                  <a:pt x="5" y="5"/>
                  <a:pt x="3"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55" name="Freeform 354"/>
          <p:cNvSpPr>
            <a:spLocks/>
          </p:cNvSpPr>
          <p:nvPr/>
        </p:nvSpPr>
        <p:spPr bwMode="auto">
          <a:xfrm>
            <a:off x="3913788" y="3605377"/>
            <a:ext cx="26394" cy="22716"/>
          </a:xfrm>
          <a:custGeom>
            <a:avLst/>
            <a:gdLst>
              <a:gd name="T0" fmla="*/ 20 w 8"/>
              <a:gd name="T1" fmla="*/ 21 h 8"/>
              <a:gd name="T2" fmla="*/ 8 w 8"/>
              <a:gd name="T3" fmla="*/ 21 h 8"/>
              <a:gd name="T4" fmla="*/ 24 w 8"/>
              <a:gd name="T5" fmla="*/ 0 h 8"/>
              <a:gd name="T6" fmla="*/ 20 w 8"/>
              <a:gd name="T7" fmla="*/ 21 h 8"/>
              <a:gd name="T8" fmla="*/ 0 60000 65536"/>
              <a:gd name="T9" fmla="*/ 0 60000 65536"/>
              <a:gd name="T10" fmla="*/ 0 60000 65536"/>
              <a:gd name="T11" fmla="*/ 0 60000 65536"/>
              <a:gd name="T12" fmla="*/ 0 w 8"/>
              <a:gd name="T13" fmla="*/ 0 h 8"/>
              <a:gd name="T14" fmla="*/ 8 w 8"/>
              <a:gd name="T15" fmla="*/ 8 h 8"/>
            </a:gdLst>
            <a:ahLst/>
            <a:cxnLst>
              <a:cxn ang="T8">
                <a:pos x="T0" y="T1"/>
              </a:cxn>
              <a:cxn ang="T9">
                <a:pos x="T2" y="T3"/>
              </a:cxn>
              <a:cxn ang="T10">
                <a:pos x="T4" y="T5"/>
              </a:cxn>
              <a:cxn ang="T11">
                <a:pos x="T6" y="T7"/>
              </a:cxn>
            </a:cxnLst>
            <a:rect l="T12" t="T13" r="T14" b="T15"/>
            <a:pathLst>
              <a:path w="8" h="8">
                <a:moveTo>
                  <a:pt x="5" y="6"/>
                </a:moveTo>
                <a:cubicBezTo>
                  <a:pt x="0" y="8"/>
                  <a:pt x="0" y="8"/>
                  <a:pt x="2" y="6"/>
                </a:cubicBezTo>
                <a:cubicBezTo>
                  <a:pt x="5" y="4"/>
                  <a:pt x="5" y="0"/>
                  <a:pt x="6" y="0"/>
                </a:cubicBezTo>
                <a:cubicBezTo>
                  <a:pt x="8" y="1"/>
                  <a:pt x="6" y="6"/>
                  <a:pt x="5"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56" name="Freeform 355"/>
          <p:cNvSpPr>
            <a:spLocks/>
          </p:cNvSpPr>
          <p:nvPr/>
        </p:nvSpPr>
        <p:spPr bwMode="auto">
          <a:xfrm>
            <a:off x="3933584" y="3590233"/>
            <a:ext cx="9898" cy="15144"/>
          </a:xfrm>
          <a:custGeom>
            <a:avLst/>
            <a:gdLst>
              <a:gd name="T0" fmla="*/ 0 w 3"/>
              <a:gd name="T1" fmla="*/ 12 h 5"/>
              <a:gd name="T2" fmla="*/ 12 w 3"/>
              <a:gd name="T3" fmla="*/ 0 h 5"/>
              <a:gd name="T4" fmla="*/ 8 w 3"/>
              <a:gd name="T5" fmla="*/ 12 h 5"/>
              <a:gd name="T6" fmla="*/ 0 w 3"/>
              <a:gd name="T7" fmla="*/ 12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0" y="3"/>
                </a:moveTo>
                <a:cubicBezTo>
                  <a:pt x="0" y="0"/>
                  <a:pt x="2" y="1"/>
                  <a:pt x="3" y="0"/>
                </a:cubicBezTo>
                <a:cubicBezTo>
                  <a:pt x="3" y="0"/>
                  <a:pt x="3" y="1"/>
                  <a:pt x="2" y="3"/>
                </a:cubicBezTo>
                <a:cubicBezTo>
                  <a:pt x="2" y="3"/>
                  <a:pt x="0" y="5"/>
                  <a:pt x="0"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57" name="Freeform 356"/>
          <p:cNvSpPr>
            <a:spLocks/>
          </p:cNvSpPr>
          <p:nvPr/>
        </p:nvSpPr>
        <p:spPr bwMode="auto">
          <a:xfrm>
            <a:off x="3852751" y="3608406"/>
            <a:ext cx="24745" cy="22716"/>
          </a:xfrm>
          <a:custGeom>
            <a:avLst/>
            <a:gdLst>
              <a:gd name="T0" fmla="*/ 11 w 8"/>
              <a:gd name="T1" fmla="*/ 21 h 8"/>
              <a:gd name="T2" fmla="*/ 8 w 8"/>
              <a:gd name="T3" fmla="*/ 11 h 8"/>
              <a:gd name="T4" fmla="*/ 28 w 8"/>
              <a:gd name="T5" fmla="*/ 0 h 8"/>
              <a:gd name="T6" fmla="*/ 21 w 8"/>
              <a:gd name="T7" fmla="*/ 17 h 8"/>
              <a:gd name="T8" fmla="*/ 11 w 8"/>
              <a:gd name="T9" fmla="*/ 21 h 8"/>
              <a:gd name="T10" fmla="*/ 0 60000 65536"/>
              <a:gd name="T11" fmla="*/ 0 60000 65536"/>
              <a:gd name="T12" fmla="*/ 0 60000 65536"/>
              <a:gd name="T13" fmla="*/ 0 60000 65536"/>
              <a:gd name="T14" fmla="*/ 0 60000 65536"/>
              <a:gd name="T15" fmla="*/ 0 w 8"/>
              <a:gd name="T16" fmla="*/ 0 h 8"/>
              <a:gd name="T17" fmla="*/ 8 w 8"/>
              <a:gd name="T18" fmla="*/ 8 h 8"/>
            </a:gdLst>
            <a:ahLst/>
            <a:cxnLst>
              <a:cxn ang="T10">
                <a:pos x="T0" y="T1"/>
              </a:cxn>
              <a:cxn ang="T11">
                <a:pos x="T2" y="T3"/>
              </a:cxn>
              <a:cxn ang="T12">
                <a:pos x="T4" y="T5"/>
              </a:cxn>
              <a:cxn ang="T13">
                <a:pos x="T6" y="T7"/>
              </a:cxn>
              <a:cxn ang="T14">
                <a:pos x="T8" y="T9"/>
              </a:cxn>
            </a:cxnLst>
            <a:rect l="T15" t="T16" r="T17" b="T18"/>
            <a:pathLst>
              <a:path w="8" h="8">
                <a:moveTo>
                  <a:pt x="3" y="6"/>
                </a:moveTo>
                <a:cubicBezTo>
                  <a:pt x="2" y="3"/>
                  <a:pt x="0" y="3"/>
                  <a:pt x="2" y="3"/>
                </a:cubicBezTo>
                <a:cubicBezTo>
                  <a:pt x="5" y="2"/>
                  <a:pt x="8" y="0"/>
                  <a:pt x="8" y="0"/>
                </a:cubicBezTo>
                <a:cubicBezTo>
                  <a:pt x="8" y="2"/>
                  <a:pt x="6" y="2"/>
                  <a:pt x="6" y="5"/>
                </a:cubicBezTo>
                <a:cubicBezTo>
                  <a:pt x="5" y="6"/>
                  <a:pt x="3" y="8"/>
                  <a:pt x="3"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58" name="Freeform 357"/>
          <p:cNvSpPr>
            <a:spLocks/>
          </p:cNvSpPr>
          <p:nvPr/>
        </p:nvSpPr>
        <p:spPr bwMode="auto">
          <a:xfrm>
            <a:off x="3828006" y="3599320"/>
            <a:ext cx="9898" cy="18173"/>
          </a:xfrm>
          <a:custGeom>
            <a:avLst/>
            <a:gdLst>
              <a:gd name="T0" fmla="*/ 4 w 3"/>
              <a:gd name="T1" fmla="*/ 7 h 6"/>
              <a:gd name="T2" fmla="*/ 4 w 3"/>
              <a:gd name="T3" fmla="*/ 17 h 6"/>
              <a:gd name="T4" fmla="*/ 4 w 3"/>
              <a:gd name="T5" fmla="*/ 7 h 6"/>
              <a:gd name="T6" fmla="*/ 0 60000 65536"/>
              <a:gd name="T7" fmla="*/ 0 60000 65536"/>
              <a:gd name="T8" fmla="*/ 0 60000 65536"/>
              <a:gd name="T9" fmla="*/ 0 w 3"/>
              <a:gd name="T10" fmla="*/ 0 h 6"/>
              <a:gd name="T11" fmla="*/ 3 w 3"/>
              <a:gd name="T12" fmla="*/ 6 h 6"/>
            </a:gdLst>
            <a:ahLst/>
            <a:cxnLst>
              <a:cxn ang="T6">
                <a:pos x="T0" y="T1"/>
              </a:cxn>
              <a:cxn ang="T7">
                <a:pos x="T2" y="T3"/>
              </a:cxn>
              <a:cxn ang="T8">
                <a:pos x="T4" y="T5"/>
              </a:cxn>
            </a:cxnLst>
            <a:rect l="T9" t="T10" r="T11" b="T12"/>
            <a:pathLst>
              <a:path w="3" h="6">
                <a:moveTo>
                  <a:pt x="1" y="2"/>
                </a:moveTo>
                <a:cubicBezTo>
                  <a:pt x="1" y="0"/>
                  <a:pt x="3" y="3"/>
                  <a:pt x="1" y="5"/>
                </a:cubicBezTo>
                <a:cubicBezTo>
                  <a:pt x="1" y="6"/>
                  <a:pt x="0" y="2"/>
                  <a:pt x="1"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59" name="Freeform 358"/>
          <p:cNvSpPr>
            <a:spLocks/>
          </p:cNvSpPr>
          <p:nvPr/>
        </p:nvSpPr>
        <p:spPr bwMode="auto">
          <a:xfrm>
            <a:off x="3841203" y="3622035"/>
            <a:ext cx="9898" cy="6058"/>
          </a:xfrm>
          <a:custGeom>
            <a:avLst/>
            <a:gdLst>
              <a:gd name="T0" fmla="*/ 8 w 3"/>
              <a:gd name="T1" fmla="*/ 0 h 2"/>
              <a:gd name="T2" fmla="*/ 12 w 3"/>
              <a:gd name="T3" fmla="*/ 8 h 2"/>
              <a:gd name="T4" fmla="*/ 8 w 3"/>
              <a:gd name="T5" fmla="*/ 0 h 2"/>
              <a:gd name="T6" fmla="*/ 0 60000 65536"/>
              <a:gd name="T7" fmla="*/ 0 60000 65536"/>
              <a:gd name="T8" fmla="*/ 0 60000 65536"/>
              <a:gd name="T9" fmla="*/ 0 w 3"/>
              <a:gd name="T10" fmla="*/ 0 h 2"/>
              <a:gd name="T11" fmla="*/ 3 w 3"/>
              <a:gd name="T12" fmla="*/ 2 h 2"/>
            </a:gdLst>
            <a:ahLst/>
            <a:cxnLst>
              <a:cxn ang="T6">
                <a:pos x="T0" y="T1"/>
              </a:cxn>
              <a:cxn ang="T7">
                <a:pos x="T2" y="T3"/>
              </a:cxn>
              <a:cxn ang="T8">
                <a:pos x="T4" y="T5"/>
              </a:cxn>
            </a:cxnLst>
            <a:rect l="T9" t="T10" r="T11" b="T12"/>
            <a:pathLst>
              <a:path w="3" h="2">
                <a:moveTo>
                  <a:pt x="2" y="0"/>
                </a:moveTo>
                <a:cubicBezTo>
                  <a:pt x="3" y="0"/>
                  <a:pt x="3" y="2"/>
                  <a:pt x="3" y="2"/>
                </a:cubicBezTo>
                <a:cubicBezTo>
                  <a:pt x="2" y="2"/>
                  <a:pt x="0" y="0"/>
                  <a:pt x="2"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60" name="Freeform 359"/>
          <p:cNvSpPr>
            <a:spLocks/>
          </p:cNvSpPr>
          <p:nvPr/>
        </p:nvSpPr>
        <p:spPr bwMode="auto">
          <a:xfrm>
            <a:off x="3821407" y="3631122"/>
            <a:ext cx="8248" cy="7572"/>
          </a:xfrm>
          <a:custGeom>
            <a:avLst/>
            <a:gdLst>
              <a:gd name="T0" fmla="*/ 8 w 3"/>
              <a:gd name="T1" fmla="*/ 0 h 3"/>
              <a:gd name="T2" fmla="*/ 12 w 3"/>
              <a:gd name="T3" fmla="*/ 8 h 3"/>
              <a:gd name="T4" fmla="*/ 8 w 3"/>
              <a:gd name="T5" fmla="*/ 0 h 3"/>
              <a:gd name="T6" fmla="*/ 0 60000 65536"/>
              <a:gd name="T7" fmla="*/ 0 60000 65536"/>
              <a:gd name="T8" fmla="*/ 0 60000 65536"/>
              <a:gd name="T9" fmla="*/ 0 w 3"/>
              <a:gd name="T10" fmla="*/ 0 h 3"/>
              <a:gd name="T11" fmla="*/ 3 w 3"/>
              <a:gd name="T12" fmla="*/ 3 h 3"/>
            </a:gdLst>
            <a:ahLst/>
            <a:cxnLst>
              <a:cxn ang="T6">
                <a:pos x="T0" y="T1"/>
              </a:cxn>
              <a:cxn ang="T7">
                <a:pos x="T2" y="T3"/>
              </a:cxn>
              <a:cxn ang="T8">
                <a:pos x="T4" y="T5"/>
              </a:cxn>
            </a:cxnLst>
            <a:rect l="T9" t="T10" r="T11" b="T12"/>
            <a:pathLst>
              <a:path w="3" h="3">
                <a:moveTo>
                  <a:pt x="2" y="0"/>
                </a:moveTo>
                <a:cubicBezTo>
                  <a:pt x="3" y="0"/>
                  <a:pt x="3" y="0"/>
                  <a:pt x="3" y="2"/>
                </a:cubicBezTo>
                <a:cubicBezTo>
                  <a:pt x="2" y="3"/>
                  <a:pt x="0" y="2"/>
                  <a:pt x="2"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61" name="Freeform 360"/>
          <p:cNvSpPr>
            <a:spLocks/>
          </p:cNvSpPr>
          <p:nvPr/>
        </p:nvSpPr>
        <p:spPr bwMode="auto">
          <a:xfrm>
            <a:off x="3999570" y="4200527"/>
            <a:ext cx="100629" cy="125693"/>
          </a:xfrm>
          <a:custGeom>
            <a:avLst/>
            <a:gdLst>
              <a:gd name="T0" fmla="*/ 33 w 32"/>
              <a:gd name="T1" fmla="*/ 0 h 42"/>
              <a:gd name="T2" fmla="*/ 60 w 32"/>
              <a:gd name="T3" fmla="*/ 12 h 42"/>
              <a:gd name="T4" fmla="*/ 60 w 32"/>
              <a:gd name="T5" fmla="*/ 39 h 42"/>
              <a:gd name="T6" fmla="*/ 72 w 32"/>
              <a:gd name="T7" fmla="*/ 49 h 42"/>
              <a:gd name="T8" fmla="*/ 87 w 32"/>
              <a:gd name="T9" fmla="*/ 31 h 42"/>
              <a:gd name="T10" fmla="*/ 87 w 32"/>
              <a:gd name="T11" fmla="*/ 72 h 42"/>
              <a:gd name="T12" fmla="*/ 108 w 32"/>
              <a:gd name="T13" fmla="*/ 92 h 42"/>
              <a:gd name="T14" fmla="*/ 120 w 32"/>
              <a:gd name="T15" fmla="*/ 107 h 42"/>
              <a:gd name="T16" fmla="*/ 116 w 32"/>
              <a:gd name="T17" fmla="*/ 156 h 42"/>
              <a:gd name="T18" fmla="*/ 97 w 32"/>
              <a:gd name="T19" fmla="*/ 148 h 42"/>
              <a:gd name="T20" fmla="*/ 48 w 32"/>
              <a:gd name="T21" fmla="*/ 107 h 42"/>
              <a:gd name="T22" fmla="*/ 19 w 32"/>
              <a:gd name="T23" fmla="*/ 84 h 42"/>
              <a:gd name="T24" fmla="*/ 0 w 32"/>
              <a:gd name="T25" fmla="*/ 61 h 42"/>
              <a:gd name="T26" fmla="*/ 23 w 32"/>
              <a:gd name="T27" fmla="*/ 23 h 42"/>
              <a:gd name="T28" fmla="*/ 33 w 32"/>
              <a:gd name="T29" fmla="*/ 0 h 4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
              <a:gd name="T46" fmla="*/ 0 h 42"/>
              <a:gd name="T47" fmla="*/ 32 w 32"/>
              <a:gd name="T48" fmla="*/ 42 h 4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 h="42">
                <a:moveTo>
                  <a:pt x="9" y="0"/>
                </a:moveTo>
                <a:cubicBezTo>
                  <a:pt x="11" y="0"/>
                  <a:pt x="17" y="0"/>
                  <a:pt x="16" y="3"/>
                </a:cubicBezTo>
                <a:cubicBezTo>
                  <a:pt x="16" y="5"/>
                  <a:pt x="17" y="6"/>
                  <a:pt x="16" y="10"/>
                </a:cubicBezTo>
                <a:cubicBezTo>
                  <a:pt x="16" y="13"/>
                  <a:pt x="17" y="10"/>
                  <a:pt x="19" y="13"/>
                </a:cubicBezTo>
                <a:cubicBezTo>
                  <a:pt x="20" y="16"/>
                  <a:pt x="22" y="6"/>
                  <a:pt x="23" y="8"/>
                </a:cubicBezTo>
                <a:cubicBezTo>
                  <a:pt x="26" y="14"/>
                  <a:pt x="25" y="16"/>
                  <a:pt x="23" y="19"/>
                </a:cubicBezTo>
                <a:cubicBezTo>
                  <a:pt x="22" y="22"/>
                  <a:pt x="29" y="20"/>
                  <a:pt x="29" y="24"/>
                </a:cubicBezTo>
                <a:cubicBezTo>
                  <a:pt x="29" y="27"/>
                  <a:pt x="32" y="25"/>
                  <a:pt x="32" y="28"/>
                </a:cubicBezTo>
                <a:cubicBezTo>
                  <a:pt x="32" y="33"/>
                  <a:pt x="31" y="36"/>
                  <a:pt x="31" y="41"/>
                </a:cubicBezTo>
                <a:cubicBezTo>
                  <a:pt x="29" y="42"/>
                  <a:pt x="31" y="41"/>
                  <a:pt x="26" y="39"/>
                </a:cubicBezTo>
                <a:cubicBezTo>
                  <a:pt x="23" y="38"/>
                  <a:pt x="17" y="34"/>
                  <a:pt x="13" y="28"/>
                </a:cubicBezTo>
                <a:cubicBezTo>
                  <a:pt x="8" y="22"/>
                  <a:pt x="6" y="24"/>
                  <a:pt x="5" y="22"/>
                </a:cubicBezTo>
                <a:cubicBezTo>
                  <a:pt x="5" y="19"/>
                  <a:pt x="2" y="19"/>
                  <a:pt x="0" y="16"/>
                </a:cubicBezTo>
                <a:cubicBezTo>
                  <a:pt x="5" y="8"/>
                  <a:pt x="6" y="10"/>
                  <a:pt x="6" y="6"/>
                </a:cubicBezTo>
                <a:cubicBezTo>
                  <a:pt x="6" y="3"/>
                  <a:pt x="9" y="5"/>
                  <a:pt x="9"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62" name="Freeform 361"/>
          <p:cNvSpPr>
            <a:spLocks/>
          </p:cNvSpPr>
          <p:nvPr/>
        </p:nvSpPr>
        <p:spPr bwMode="auto">
          <a:xfrm>
            <a:off x="3950080" y="4156610"/>
            <a:ext cx="75884" cy="90863"/>
          </a:xfrm>
          <a:custGeom>
            <a:avLst/>
            <a:gdLst>
              <a:gd name="T0" fmla="*/ 56 w 24"/>
              <a:gd name="T1" fmla="*/ 116 h 31"/>
              <a:gd name="T2" fmla="*/ 77 w 24"/>
              <a:gd name="T3" fmla="*/ 79 h 31"/>
              <a:gd name="T4" fmla="*/ 88 w 24"/>
              <a:gd name="T5" fmla="*/ 56 h 31"/>
              <a:gd name="T6" fmla="*/ 84 w 24"/>
              <a:gd name="T7" fmla="*/ 45 h 31"/>
              <a:gd name="T8" fmla="*/ 77 w 24"/>
              <a:gd name="T9" fmla="*/ 33 h 31"/>
              <a:gd name="T10" fmla="*/ 67 w 24"/>
              <a:gd name="T11" fmla="*/ 12 h 31"/>
              <a:gd name="T12" fmla="*/ 40 w 24"/>
              <a:gd name="T13" fmla="*/ 4 h 31"/>
              <a:gd name="T14" fmla="*/ 23 w 24"/>
              <a:gd name="T15" fmla="*/ 12 h 31"/>
              <a:gd name="T16" fmla="*/ 0 w 24"/>
              <a:gd name="T17" fmla="*/ 41 h 31"/>
              <a:gd name="T18" fmla="*/ 0 w 24"/>
              <a:gd name="T19" fmla="*/ 52 h 31"/>
              <a:gd name="T20" fmla="*/ 12 w 24"/>
              <a:gd name="T21" fmla="*/ 56 h 31"/>
              <a:gd name="T22" fmla="*/ 0 w 24"/>
              <a:gd name="T23" fmla="*/ 64 h 31"/>
              <a:gd name="T24" fmla="*/ 12 w 24"/>
              <a:gd name="T25" fmla="*/ 75 h 31"/>
              <a:gd name="T26" fmla="*/ 12 w 24"/>
              <a:gd name="T27" fmla="*/ 79 h 31"/>
              <a:gd name="T28" fmla="*/ 23 w 24"/>
              <a:gd name="T29" fmla="*/ 89 h 31"/>
              <a:gd name="T30" fmla="*/ 29 w 24"/>
              <a:gd name="T31" fmla="*/ 105 h 31"/>
              <a:gd name="T32" fmla="*/ 56 w 24"/>
              <a:gd name="T33" fmla="*/ 116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31"/>
              <a:gd name="T53" fmla="*/ 24 w 24"/>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31">
                <a:moveTo>
                  <a:pt x="15" y="31"/>
                </a:moveTo>
                <a:cubicBezTo>
                  <a:pt x="20" y="23"/>
                  <a:pt x="21" y="24"/>
                  <a:pt x="21" y="21"/>
                </a:cubicBezTo>
                <a:cubicBezTo>
                  <a:pt x="21" y="18"/>
                  <a:pt x="24" y="20"/>
                  <a:pt x="24" y="15"/>
                </a:cubicBezTo>
                <a:cubicBezTo>
                  <a:pt x="20" y="20"/>
                  <a:pt x="23" y="14"/>
                  <a:pt x="23" y="12"/>
                </a:cubicBezTo>
                <a:cubicBezTo>
                  <a:pt x="21" y="9"/>
                  <a:pt x="21" y="9"/>
                  <a:pt x="21" y="9"/>
                </a:cubicBezTo>
                <a:cubicBezTo>
                  <a:pt x="21" y="6"/>
                  <a:pt x="20" y="7"/>
                  <a:pt x="18" y="3"/>
                </a:cubicBezTo>
                <a:cubicBezTo>
                  <a:pt x="17" y="0"/>
                  <a:pt x="11" y="0"/>
                  <a:pt x="11" y="1"/>
                </a:cubicBezTo>
                <a:cubicBezTo>
                  <a:pt x="11" y="3"/>
                  <a:pt x="8" y="0"/>
                  <a:pt x="6" y="3"/>
                </a:cubicBezTo>
                <a:cubicBezTo>
                  <a:pt x="6" y="7"/>
                  <a:pt x="3" y="9"/>
                  <a:pt x="0" y="11"/>
                </a:cubicBezTo>
                <a:cubicBezTo>
                  <a:pt x="3" y="12"/>
                  <a:pt x="0" y="12"/>
                  <a:pt x="0" y="14"/>
                </a:cubicBezTo>
                <a:cubicBezTo>
                  <a:pt x="1" y="15"/>
                  <a:pt x="1" y="14"/>
                  <a:pt x="3" y="15"/>
                </a:cubicBezTo>
                <a:cubicBezTo>
                  <a:pt x="1" y="17"/>
                  <a:pt x="0" y="14"/>
                  <a:pt x="0" y="17"/>
                </a:cubicBezTo>
                <a:cubicBezTo>
                  <a:pt x="1" y="20"/>
                  <a:pt x="3" y="17"/>
                  <a:pt x="3" y="20"/>
                </a:cubicBezTo>
                <a:cubicBezTo>
                  <a:pt x="4" y="21"/>
                  <a:pt x="1" y="20"/>
                  <a:pt x="3" y="21"/>
                </a:cubicBezTo>
                <a:cubicBezTo>
                  <a:pt x="3" y="23"/>
                  <a:pt x="6" y="23"/>
                  <a:pt x="6" y="24"/>
                </a:cubicBezTo>
                <a:cubicBezTo>
                  <a:pt x="8" y="26"/>
                  <a:pt x="4" y="26"/>
                  <a:pt x="8" y="28"/>
                </a:cubicBezTo>
                <a:cubicBezTo>
                  <a:pt x="11" y="28"/>
                  <a:pt x="14" y="29"/>
                  <a:pt x="15" y="3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63" name="Freeform 362"/>
          <p:cNvSpPr>
            <a:spLocks/>
          </p:cNvSpPr>
          <p:nvPr/>
        </p:nvSpPr>
        <p:spPr bwMode="auto">
          <a:xfrm>
            <a:off x="3841203" y="3965799"/>
            <a:ext cx="163316" cy="127208"/>
          </a:xfrm>
          <a:custGeom>
            <a:avLst/>
            <a:gdLst>
              <a:gd name="T0" fmla="*/ 31 w 51"/>
              <a:gd name="T1" fmla="*/ 115 h 43"/>
              <a:gd name="T2" fmla="*/ 12 w 51"/>
              <a:gd name="T3" fmla="*/ 76 h 43"/>
              <a:gd name="T4" fmla="*/ 8 w 51"/>
              <a:gd name="T5" fmla="*/ 68 h 43"/>
              <a:gd name="T6" fmla="*/ 37 w 51"/>
              <a:gd name="T7" fmla="*/ 16 h 43"/>
              <a:gd name="T8" fmla="*/ 95 w 51"/>
              <a:gd name="T9" fmla="*/ 4 h 43"/>
              <a:gd name="T10" fmla="*/ 124 w 51"/>
              <a:gd name="T11" fmla="*/ 23 h 43"/>
              <a:gd name="T12" fmla="*/ 161 w 51"/>
              <a:gd name="T13" fmla="*/ 76 h 43"/>
              <a:gd name="T14" fmla="*/ 169 w 51"/>
              <a:gd name="T15" fmla="*/ 100 h 43"/>
              <a:gd name="T16" fmla="*/ 169 w 51"/>
              <a:gd name="T17" fmla="*/ 115 h 43"/>
              <a:gd name="T18" fmla="*/ 184 w 51"/>
              <a:gd name="T19" fmla="*/ 133 h 43"/>
              <a:gd name="T20" fmla="*/ 184 w 51"/>
              <a:gd name="T21" fmla="*/ 156 h 43"/>
              <a:gd name="T22" fmla="*/ 161 w 51"/>
              <a:gd name="T23" fmla="*/ 156 h 43"/>
              <a:gd name="T24" fmla="*/ 116 w 51"/>
              <a:gd name="T25" fmla="*/ 152 h 43"/>
              <a:gd name="T26" fmla="*/ 72 w 51"/>
              <a:gd name="T27" fmla="*/ 152 h 43"/>
              <a:gd name="T28" fmla="*/ 64 w 51"/>
              <a:gd name="T29" fmla="*/ 156 h 43"/>
              <a:gd name="T30" fmla="*/ 31 w 51"/>
              <a:gd name="T31" fmla="*/ 164 h 43"/>
              <a:gd name="T32" fmla="*/ 27 w 51"/>
              <a:gd name="T33" fmla="*/ 156 h 43"/>
              <a:gd name="T34" fmla="*/ 60 w 51"/>
              <a:gd name="T35" fmla="*/ 152 h 43"/>
              <a:gd name="T36" fmla="*/ 41 w 51"/>
              <a:gd name="T37" fmla="*/ 152 h 43"/>
              <a:gd name="T38" fmla="*/ 31 w 51"/>
              <a:gd name="T39" fmla="*/ 152 h 43"/>
              <a:gd name="T40" fmla="*/ 27 w 51"/>
              <a:gd name="T41" fmla="*/ 133 h 43"/>
              <a:gd name="T42" fmla="*/ 52 w 51"/>
              <a:gd name="T43" fmla="*/ 125 h 43"/>
              <a:gd name="T44" fmla="*/ 72 w 51"/>
              <a:gd name="T45" fmla="*/ 123 h 43"/>
              <a:gd name="T46" fmla="*/ 95 w 51"/>
              <a:gd name="T47" fmla="*/ 123 h 43"/>
              <a:gd name="T48" fmla="*/ 116 w 51"/>
              <a:gd name="T49" fmla="*/ 115 h 43"/>
              <a:gd name="T50" fmla="*/ 95 w 51"/>
              <a:gd name="T51" fmla="*/ 115 h 43"/>
              <a:gd name="T52" fmla="*/ 83 w 51"/>
              <a:gd name="T53" fmla="*/ 111 h 43"/>
              <a:gd name="T54" fmla="*/ 64 w 51"/>
              <a:gd name="T55" fmla="*/ 115 h 43"/>
              <a:gd name="T56" fmla="*/ 31 w 51"/>
              <a:gd name="T57" fmla="*/ 115 h 4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1"/>
              <a:gd name="T88" fmla="*/ 0 h 43"/>
              <a:gd name="T89" fmla="*/ 51 w 51"/>
              <a:gd name="T90" fmla="*/ 43 h 4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1" h="43">
                <a:moveTo>
                  <a:pt x="8" y="30"/>
                </a:moveTo>
                <a:cubicBezTo>
                  <a:pt x="5" y="27"/>
                  <a:pt x="5" y="18"/>
                  <a:pt x="3" y="20"/>
                </a:cubicBezTo>
                <a:cubicBezTo>
                  <a:pt x="0" y="20"/>
                  <a:pt x="0" y="18"/>
                  <a:pt x="2" y="18"/>
                </a:cubicBezTo>
                <a:cubicBezTo>
                  <a:pt x="7" y="15"/>
                  <a:pt x="10" y="7"/>
                  <a:pt x="10" y="4"/>
                </a:cubicBezTo>
                <a:cubicBezTo>
                  <a:pt x="10" y="0"/>
                  <a:pt x="20" y="1"/>
                  <a:pt x="25" y="1"/>
                </a:cubicBezTo>
                <a:cubicBezTo>
                  <a:pt x="28" y="0"/>
                  <a:pt x="31" y="4"/>
                  <a:pt x="33" y="6"/>
                </a:cubicBezTo>
                <a:cubicBezTo>
                  <a:pt x="36" y="7"/>
                  <a:pt x="40" y="17"/>
                  <a:pt x="43" y="20"/>
                </a:cubicBezTo>
                <a:cubicBezTo>
                  <a:pt x="42" y="24"/>
                  <a:pt x="45" y="21"/>
                  <a:pt x="45" y="26"/>
                </a:cubicBezTo>
                <a:cubicBezTo>
                  <a:pt x="45" y="30"/>
                  <a:pt x="43" y="27"/>
                  <a:pt x="45" y="30"/>
                </a:cubicBezTo>
                <a:cubicBezTo>
                  <a:pt x="46" y="35"/>
                  <a:pt x="46" y="30"/>
                  <a:pt x="49" y="35"/>
                </a:cubicBezTo>
                <a:cubicBezTo>
                  <a:pt x="51" y="38"/>
                  <a:pt x="49" y="38"/>
                  <a:pt x="49" y="41"/>
                </a:cubicBezTo>
                <a:cubicBezTo>
                  <a:pt x="48" y="41"/>
                  <a:pt x="45" y="40"/>
                  <a:pt x="43" y="41"/>
                </a:cubicBezTo>
                <a:cubicBezTo>
                  <a:pt x="40" y="43"/>
                  <a:pt x="37" y="40"/>
                  <a:pt x="31" y="40"/>
                </a:cubicBezTo>
                <a:cubicBezTo>
                  <a:pt x="28" y="40"/>
                  <a:pt x="22" y="38"/>
                  <a:pt x="19" y="40"/>
                </a:cubicBezTo>
                <a:cubicBezTo>
                  <a:pt x="14" y="40"/>
                  <a:pt x="20" y="40"/>
                  <a:pt x="17" y="41"/>
                </a:cubicBezTo>
                <a:cubicBezTo>
                  <a:pt x="14" y="43"/>
                  <a:pt x="11" y="41"/>
                  <a:pt x="8" y="43"/>
                </a:cubicBezTo>
                <a:cubicBezTo>
                  <a:pt x="8" y="41"/>
                  <a:pt x="7" y="43"/>
                  <a:pt x="7" y="41"/>
                </a:cubicBezTo>
                <a:cubicBezTo>
                  <a:pt x="10" y="38"/>
                  <a:pt x="8" y="41"/>
                  <a:pt x="16" y="40"/>
                </a:cubicBezTo>
                <a:cubicBezTo>
                  <a:pt x="14" y="40"/>
                  <a:pt x="13" y="38"/>
                  <a:pt x="11" y="40"/>
                </a:cubicBezTo>
                <a:cubicBezTo>
                  <a:pt x="10" y="40"/>
                  <a:pt x="10" y="38"/>
                  <a:pt x="8" y="40"/>
                </a:cubicBezTo>
                <a:cubicBezTo>
                  <a:pt x="7" y="41"/>
                  <a:pt x="8" y="38"/>
                  <a:pt x="7" y="35"/>
                </a:cubicBezTo>
                <a:cubicBezTo>
                  <a:pt x="10" y="33"/>
                  <a:pt x="16" y="37"/>
                  <a:pt x="14" y="33"/>
                </a:cubicBezTo>
                <a:cubicBezTo>
                  <a:pt x="14" y="32"/>
                  <a:pt x="19" y="33"/>
                  <a:pt x="19" y="32"/>
                </a:cubicBezTo>
                <a:cubicBezTo>
                  <a:pt x="20" y="29"/>
                  <a:pt x="19" y="30"/>
                  <a:pt x="25" y="32"/>
                </a:cubicBezTo>
                <a:cubicBezTo>
                  <a:pt x="28" y="33"/>
                  <a:pt x="31" y="33"/>
                  <a:pt x="31" y="30"/>
                </a:cubicBezTo>
                <a:cubicBezTo>
                  <a:pt x="29" y="29"/>
                  <a:pt x="26" y="33"/>
                  <a:pt x="25" y="30"/>
                </a:cubicBezTo>
                <a:cubicBezTo>
                  <a:pt x="23" y="27"/>
                  <a:pt x="23" y="30"/>
                  <a:pt x="22" y="29"/>
                </a:cubicBezTo>
                <a:cubicBezTo>
                  <a:pt x="22" y="27"/>
                  <a:pt x="19" y="29"/>
                  <a:pt x="17" y="30"/>
                </a:cubicBezTo>
                <a:cubicBezTo>
                  <a:pt x="17" y="30"/>
                  <a:pt x="16" y="30"/>
                  <a:pt x="8" y="3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64" name="Freeform 363"/>
          <p:cNvSpPr>
            <a:spLocks/>
          </p:cNvSpPr>
          <p:nvPr/>
        </p:nvSpPr>
        <p:spPr bwMode="auto">
          <a:xfrm>
            <a:off x="3857700" y="4049089"/>
            <a:ext cx="82483" cy="25744"/>
          </a:xfrm>
          <a:custGeom>
            <a:avLst/>
            <a:gdLst>
              <a:gd name="T0" fmla="*/ 12 w 26"/>
              <a:gd name="T1" fmla="*/ 11 h 9"/>
              <a:gd name="T2" fmla="*/ 44 w 26"/>
              <a:gd name="T3" fmla="*/ 15 h 9"/>
              <a:gd name="T4" fmla="*/ 12 w 26"/>
              <a:gd name="T5" fmla="*/ 15 h 9"/>
              <a:gd name="T6" fmla="*/ 4 w 26"/>
              <a:gd name="T7" fmla="*/ 25 h 9"/>
              <a:gd name="T8" fmla="*/ 33 w 26"/>
              <a:gd name="T9" fmla="*/ 21 h 9"/>
              <a:gd name="T10" fmla="*/ 52 w 26"/>
              <a:gd name="T11" fmla="*/ 15 h 9"/>
              <a:gd name="T12" fmla="*/ 73 w 26"/>
              <a:gd name="T13" fmla="*/ 15 h 9"/>
              <a:gd name="T14" fmla="*/ 96 w 26"/>
              <a:gd name="T15" fmla="*/ 11 h 9"/>
              <a:gd name="T16" fmla="*/ 73 w 26"/>
              <a:gd name="T17" fmla="*/ 11 h 9"/>
              <a:gd name="T18" fmla="*/ 63 w 26"/>
              <a:gd name="T19" fmla="*/ 4 h 9"/>
              <a:gd name="T20" fmla="*/ 44 w 26"/>
              <a:gd name="T21" fmla="*/ 11 h 9"/>
              <a:gd name="T22" fmla="*/ 12 w 26"/>
              <a:gd name="T23" fmla="*/ 11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
              <a:gd name="T37" fmla="*/ 0 h 9"/>
              <a:gd name="T38" fmla="*/ 26 w 26"/>
              <a:gd name="T39" fmla="*/ 9 h 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 h="9">
                <a:moveTo>
                  <a:pt x="3" y="3"/>
                </a:moveTo>
                <a:cubicBezTo>
                  <a:pt x="5" y="6"/>
                  <a:pt x="6" y="3"/>
                  <a:pt x="12" y="4"/>
                </a:cubicBezTo>
                <a:cubicBezTo>
                  <a:pt x="6" y="4"/>
                  <a:pt x="5" y="7"/>
                  <a:pt x="3" y="4"/>
                </a:cubicBezTo>
                <a:cubicBezTo>
                  <a:pt x="1" y="3"/>
                  <a:pt x="0" y="6"/>
                  <a:pt x="1" y="7"/>
                </a:cubicBezTo>
                <a:cubicBezTo>
                  <a:pt x="5" y="6"/>
                  <a:pt x="11" y="9"/>
                  <a:pt x="9" y="6"/>
                </a:cubicBezTo>
                <a:cubicBezTo>
                  <a:pt x="9" y="4"/>
                  <a:pt x="14" y="6"/>
                  <a:pt x="14" y="4"/>
                </a:cubicBezTo>
                <a:cubicBezTo>
                  <a:pt x="15" y="1"/>
                  <a:pt x="14" y="3"/>
                  <a:pt x="20" y="4"/>
                </a:cubicBezTo>
                <a:cubicBezTo>
                  <a:pt x="23" y="6"/>
                  <a:pt x="26" y="6"/>
                  <a:pt x="26" y="3"/>
                </a:cubicBezTo>
                <a:cubicBezTo>
                  <a:pt x="24" y="1"/>
                  <a:pt x="21" y="6"/>
                  <a:pt x="20" y="3"/>
                </a:cubicBezTo>
                <a:cubicBezTo>
                  <a:pt x="18" y="0"/>
                  <a:pt x="18" y="3"/>
                  <a:pt x="17" y="1"/>
                </a:cubicBezTo>
                <a:cubicBezTo>
                  <a:pt x="17" y="0"/>
                  <a:pt x="14" y="1"/>
                  <a:pt x="12" y="3"/>
                </a:cubicBezTo>
                <a:cubicBezTo>
                  <a:pt x="12" y="3"/>
                  <a:pt x="11" y="3"/>
                  <a:pt x="3"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65" name="Freeform 364"/>
          <p:cNvSpPr>
            <a:spLocks/>
          </p:cNvSpPr>
          <p:nvPr/>
        </p:nvSpPr>
        <p:spPr bwMode="auto">
          <a:xfrm>
            <a:off x="3905540" y="4083920"/>
            <a:ext cx="193010" cy="162038"/>
          </a:xfrm>
          <a:custGeom>
            <a:avLst/>
            <a:gdLst>
              <a:gd name="T0" fmla="*/ 141 w 60"/>
              <a:gd name="T1" fmla="*/ 149 h 56"/>
              <a:gd name="T2" fmla="*/ 139 w 60"/>
              <a:gd name="T3" fmla="*/ 137 h 56"/>
              <a:gd name="T4" fmla="*/ 131 w 60"/>
              <a:gd name="T5" fmla="*/ 127 h 56"/>
              <a:gd name="T6" fmla="*/ 120 w 60"/>
              <a:gd name="T7" fmla="*/ 104 h 56"/>
              <a:gd name="T8" fmla="*/ 93 w 60"/>
              <a:gd name="T9" fmla="*/ 96 h 56"/>
              <a:gd name="T10" fmla="*/ 75 w 60"/>
              <a:gd name="T11" fmla="*/ 104 h 56"/>
              <a:gd name="T12" fmla="*/ 52 w 60"/>
              <a:gd name="T13" fmla="*/ 131 h 56"/>
              <a:gd name="T14" fmla="*/ 52 w 60"/>
              <a:gd name="T15" fmla="*/ 127 h 56"/>
              <a:gd name="T16" fmla="*/ 48 w 60"/>
              <a:gd name="T17" fmla="*/ 116 h 56"/>
              <a:gd name="T18" fmla="*/ 48 w 60"/>
              <a:gd name="T19" fmla="*/ 108 h 56"/>
              <a:gd name="T20" fmla="*/ 29 w 60"/>
              <a:gd name="T21" fmla="*/ 93 h 56"/>
              <a:gd name="T22" fmla="*/ 19 w 60"/>
              <a:gd name="T23" fmla="*/ 85 h 56"/>
              <a:gd name="T24" fmla="*/ 19 w 60"/>
              <a:gd name="T25" fmla="*/ 68 h 56"/>
              <a:gd name="T26" fmla="*/ 12 w 60"/>
              <a:gd name="T27" fmla="*/ 68 h 56"/>
              <a:gd name="T28" fmla="*/ 12 w 60"/>
              <a:gd name="T29" fmla="*/ 56 h 56"/>
              <a:gd name="T30" fmla="*/ 0 w 60"/>
              <a:gd name="T31" fmla="*/ 68 h 56"/>
              <a:gd name="T32" fmla="*/ 0 w 60"/>
              <a:gd name="T33" fmla="*/ 64 h 56"/>
              <a:gd name="T34" fmla="*/ 23 w 60"/>
              <a:gd name="T35" fmla="*/ 33 h 56"/>
              <a:gd name="T36" fmla="*/ 37 w 60"/>
              <a:gd name="T37" fmla="*/ 33 h 56"/>
              <a:gd name="T38" fmla="*/ 37 w 60"/>
              <a:gd name="T39" fmla="*/ 15 h 56"/>
              <a:gd name="T40" fmla="*/ 41 w 60"/>
              <a:gd name="T41" fmla="*/ 0 h 56"/>
              <a:gd name="T42" fmla="*/ 85 w 60"/>
              <a:gd name="T43" fmla="*/ 4 h 56"/>
              <a:gd name="T44" fmla="*/ 108 w 60"/>
              <a:gd name="T45" fmla="*/ 4 h 56"/>
              <a:gd name="T46" fmla="*/ 120 w 60"/>
              <a:gd name="T47" fmla="*/ 15 h 56"/>
              <a:gd name="T48" fmla="*/ 128 w 60"/>
              <a:gd name="T49" fmla="*/ 23 h 56"/>
              <a:gd name="T50" fmla="*/ 157 w 60"/>
              <a:gd name="T51" fmla="*/ 15 h 56"/>
              <a:gd name="T52" fmla="*/ 168 w 60"/>
              <a:gd name="T53" fmla="*/ 12 h 56"/>
              <a:gd name="T54" fmla="*/ 180 w 60"/>
              <a:gd name="T55" fmla="*/ 4 h 56"/>
              <a:gd name="T56" fmla="*/ 184 w 60"/>
              <a:gd name="T57" fmla="*/ 23 h 56"/>
              <a:gd name="T58" fmla="*/ 191 w 60"/>
              <a:gd name="T59" fmla="*/ 33 h 56"/>
              <a:gd name="T60" fmla="*/ 195 w 60"/>
              <a:gd name="T61" fmla="*/ 44 h 56"/>
              <a:gd name="T62" fmla="*/ 195 w 60"/>
              <a:gd name="T63" fmla="*/ 56 h 56"/>
              <a:gd name="T64" fmla="*/ 201 w 60"/>
              <a:gd name="T65" fmla="*/ 75 h 56"/>
              <a:gd name="T66" fmla="*/ 213 w 60"/>
              <a:gd name="T67" fmla="*/ 93 h 56"/>
              <a:gd name="T68" fmla="*/ 205 w 60"/>
              <a:gd name="T69" fmla="*/ 108 h 56"/>
              <a:gd name="T70" fmla="*/ 217 w 60"/>
              <a:gd name="T71" fmla="*/ 131 h 56"/>
              <a:gd name="T72" fmla="*/ 224 w 60"/>
              <a:gd name="T73" fmla="*/ 156 h 56"/>
              <a:gd name="T74" fmla="*/ 201 w 60"/>
              <a:gd name="T75" fmla="*/ 156 h 56"/>
              <a:gd name="T76" fmla="*/ 213 w 60"/>
              <a:gd name="T77" fmla="*/ 168 h 56"/>
              <a:gd name="T78" fmla="*/ 195 w 60"/>
              <a:gd name="T79" fmla="*/ 179 h 56"/>
              <a:gd name="T80" fmla="*/ 180 w 60"/>
              <a:gd name="T81" fmla="*/ 197 h 56"/>
              <a:gd name="T82" fmla="*/ 168 w 60"/>
              <a:gd name="T83" fmla="*/ 183 h 56"/>
              <a:gd name="T84" fmla="*/ 168 w 60"/>
              <a:gd name="T85" fmla="*/ 160 h 56"/>
              <a:gd name="T86" fmla="*/ 141 w 60"/>
              <a:gd name="T87" fmla="*/ 149 h 5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0"/>
              <a:gd name="T133" fmla="*/ 0 h 56"/>
              <a:gd name="T134" fmla="*/ 60 w 60"/>
              <a:gd name="T135" fmla="*/ 56 h 5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0" h="56">
                <a:moveTo>
                  <a:pt x="38" y="40"/>
                </a:moveTo>
                <a:cubicBezTo>
                  <a:pt x="34" y="45"/>
                  <a:pt x="37" y="39"/>
                  <a:pt x="37" y="37"/>
                </a:cubicBezTo>
                <a:cubicBezTo>
                  <a:pt x="35" y="34"/>
                  <a:pt x="35" y="34"/>
                  <a:pt x="35" y="34"/>
                </a:cubicBezTo>
                <a:cubicBezTo>
                  <a:pt x="35" y="31"/>
                  <a:pt x="34" y="32"/>
                  <a:pt x="32" y="28"/>
                </a:cubicBezTo>
                <a:cubicBezTo>
                  <a:pt x="31" y="25"/>
                  <a:pt x="25" y="25"/>
                  <a:pt x="25" y="26"/>
                </a:cubicBezTo>
                <a:cubicBezTo>
                  <a:pt x="25" y="28"/>
                  <a:pt x="22" y="25"/>
                  <a:pt x="20" y="28"/>
                </a:cubicBezTo>
                <a:cubicBezTo>
                  <a:pt x="20" y="32"/>
                  <a:pt x="17" y="34"/>
                  <a:pt x="14" y="35"/>
                </a:cubicBezTo>
                <a:cubicBezTo>
                  <a:pt x="14" y="34"/>
                  <a:pt x="16" y="34"/>
                  <a:pt x="14" y="34"/>
                </a:cubicBezTo>
                <a:cubicBezTo>
                  <a:pt x="13" y="32"/>
                  <a:pt x="14" y="32"/>
                  <a:pt x="13" y="31"/>
                </a:cubicBezTo>
                <a:cubicBezTo>
                  <a:pt x="11" y="31"/>
                  <a:pt x="11" y="31"/>
                  <a:pt x="13" y="29"/>
                </a:cubicBezTo>
                <a:cubicBezTo>
                  <a:pt x="13" y="28"/>
                  <a:pt x="10" y="28"/>
                  <a:pt x="8" y="25"/>
                </a:cubicBezTo>
                <a:cubicBezTo>
                  <a:pt x="8" y="23"/>
                  <a:pt x="5" y="25"/>
                  <a:pt x="5" y="23"/>
                </a:cubicBezTo>
                <a:cubicBezTo>
                  <a:pt x="5" y="20"/>
                  <a:pt x="3" y="23"/>
                  <a:pt x="5" y="18"/>
                </a:cubicBezTo>
                <a:cubicBezTo>
                  <a:pt x="5" y="15"/>
                  <a:pt x="3" y="20"/>
                  <a:pt x="3" y="18"/>
                </a:cubicBezTo>
                <a:cubicBezTo>
                  <a:pt x="2" y="17"/>
                  <a:pt x="5" y="15"/>
                  <a:pt x="3" y="15"/>
                </a:cubicBezTo>
                <a:cubicBezTo>
                  <a:pt x="0" y="15"/>
                  <a:pt x="2" y="18"/>
                  <a:pt x="0" y="18"/>
                </a:cubicBezTo>
                <a:cubicBezTo>
                  <a:pt x="0" y="17"/>
                  <a:pt x="0" y="17"/>
                  <a:pt x="0" y="17"/>
                </a:cubicBezTo>
                <a:cubicBezTo>
                  <a:pt x="3" y="9"/>
                  <a:pt x="5" y="12"/>
                  <a:pt x="6" y="9"/>
                </a:cubicBezTo>
                <a:cubicBezTo>
                  <a:pt x="8" y="7"/>
                  <a:pt x="8" y="11"/>
                  <a:pt x="10" y="9"/>
                </a:cubicBezTo>
                <a:cubicBezTo>
                  <a:pt x="13" y="9"/>
                  <a:pt x="13" y="6"/>
                  <a:pt x="10" y="4"/>
                </a:cubicBezTo>
                <a:cubicBezTo>
                  <a:pt x="8" y="3"/>
                  <a:pt x="13" y="4"/>
                  <a:pt x="11" y="0"/>
                </a:cubicBezTo>
                <a:cubicBezTo>
                  <a:pt x="17" y="0"/>
                  <a:pt x="20" y="3"/>
                  <a:pt x="23" y="1"/>
                </a:cubicBezTo>
                <a:cubicBezTo>
                  <a:pt x="25" y="0"/>
                  <a:pt x="28" y="1"/>
                  <a:pt x="29" y="1"/>
                </a:cubicBezTo>
                <a:cubicBezTo>
                  <a:pt x="28" y="6"/>
                  <a:pt x="31" y="7"/>
                  <a:pt x="32" y="4"/>
                </a:cubicBezTo>
                <a:cubicBezTo>
                  <a:pt x="32" y="3"/>
                  <a:pt x="34" y="4"/>
                  <a:pt x="34" y="6"/>
                </a:cubicBezTo>
                <a:cubicBezTo>
                  <a:pt x="37" y="9"/>
                  <a:pt x="35" y="1"/>
                  <a:pt x="42" y="4"/>
                </a:cubicBezTo>
                <a:cubicBezTo>
                  <a:pt x="45" y="7"/>
                  <a:pt x="43" y="4"/>
                  <a:pt x="45" y="3"/>
                </a:cubicBezTo>
                <a:cubicBezTo>
                  <a:pt x="48" y="3"/>
                  <a:pt x="43" y="0"/>
                  <a:pt x="48" y="1"/>
                </a:cubicBezTo>
                <a:cubicBezTo>
                  <a:pt x="51" y="3"/>
                  <a:pt x="49" y="4"/>
                  <a:pt x="49" y="6"/>
                </a:cubicBezTo>
                <a:cubicBezTo>
                  <a:pt x="51" y="6"/>
                  <a:pt x="49" y="9"/>
                  <a:pt x="51" y="9"/>
                </a:cubicBezTo>
                <a:cubicBezTo>
                  <a:pt x="52" y="9"/>
                  <a:pt x="55" y="12"/>
                  <a:pt x="52" y="12"/>
                </a:cubicBezTo>
                <a:cubicBezTo>
                  <a:pt x="51" y="14"/>
                  <a:pt x="51" y="18"/>
                  <a:pt x="52" y="15"/>
                </a:cubicBezTo>
                <a:cubicBezTo>
                  <a:pt x="54" y="14"/>
                  <a:pt x="55" y="15"/>
                  <a:pt x="54" y="20"/>
                </a:cubicBezTo>
                <a:cubicBezTo>
                  <a:pt x="54" y="23"/>
                  <a:pt x="55" y="20"/>
                  <a:pt x="57" y="25"/>
                </a:cubicBezTo>
                <a:cubicBezTo>
                  <a:pt x="54" y="26"/>
                  <a:pt x="57" y="26"/>
                  <a:pt x="55" y="29"/>
                </a:cubicBezTo>
                <a:cubicBezTo>
                  <a:pt x="55" y="32"/>
                  <a:pt x="60" y="32"/>
                  <a:pt x="58" y="35"/>
                </a:cubicBezTo>
                <a:cubicBezTo>
                  <a:pt x="55" y="39"/>
                  <a:pt x="60" y="37"/>
                  <a:pt x="60" y="42"/>
                </a:cubicBezTo>
                <a:cubicBezTo>
                  <a:pt x="55" y="40"/>
                  <a:pt x="54" y="40"/>
                  <a:pt x="54" y="42"/>
                </a:cubicBezTo>
                <a:cubicBezTo>
                  <a:pt x="55" y="45"/>
                  <a:pt x="57" y="42"/>
                  <a:pt x="57" y="45"/>
                </a:cubicBezTo>
                <a:cubicBezTo>
                  <a:pt x="57" y="48"/>
                  <a:pt x="55" y="51"/>
                  <a:pt x="52" y="48"/>
                </a:cubicBezTo>
                <a:cubicBezTo>
                  <a:pt x="51" y="46"/>
                  <a:pt x="49" y="56"/>
                  <a:pt x="48" y="53"/>
                </a:cubicBezTo>
                <a:cubicBezTo>
                  <a:pt x="46" y="49"/>
                  <a:pt x="45" y="53"/>
                  <a:pt x="45" y="49"/>
                </a:cubicBezTo>
                <a:cubicBezTo>
                  <a:pt x="46" y="46"/>
                  <a:pt x="45" y="45"/>
                  <a:pt x="45" y="43"/>
                </a:cubicBezTo>
                <a:cubicBezTo>
                  <a:pt x="46" y="40"/>
                  <a:pt x="40" y="40"/>
                  <a:pt x="38" y="4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66" name="Freeform 365"/>
          <p:cNvSpPr>
            <a:spLocks/>
          </p:cNvSpPr>
          <p:nvPr/>
        </p:nvSpPr>
        <p:spPr bwMode="auto">
          <a:xfrm>
            <a:off x="3865948" y="4077862"/>
            <a:ext cx="77534" cy="54518"/>
          </a:xfrm>
          <a:custGeom>
            <a:avLst/>
            <a:gdLst>
              <a:gd name="T0" fmla="*/ 47 w 24"/>
              <a:gd name="T1" fmla="*/ 72 h 19"/>
              <a:gd name="T2" fmla="*/ 69 w 24"/>
              <a:gd name="T3" fmla="*/ 41 h 19"/>
              <a:gd name="T4" fmla="*/ 80 w 24"/>
              <a:gd name="T5" fmla="*/ 41 h 19"/>
              <a:gd name="T6" fmla="*/ 80 w 24"/>
              <a:gd name="T7" fmla="*/ 27 h 19"/>
              <a:gd name="T8" fmla="*/ 88 w 24"/>
              <a:gd name="T9" fmla="*/ 8 h 19"/>
              <a:gd name="T10" fmla="*/ 43 w 24"/>
              <a:gd name="T11" fmla="*/ 8 h 19"/>
              <a:gd name="T12" fmla="*/ 35 w 24"/>
              <a:gd name="T13" fmla="*/ 12 h 19"/>
              <a:gd name="T14" fmla="*/ 0 w 24"/>
              <a:gd name="T15" fmla="*/ 19 h 19"/>
              <a:gd name="T16" fmla="*/ 12 w 24"/>
              <a:gd name="T17" fmla="*/ 27 h 19"/>
              <a:gd name="T18" fmla="*/ 20 w 24"/>
              <a:gd name="T19" fmla="*/ 31 h 19"/>
              <a:gd name="T20" fmla="*/ 24 w 24"/>
              <a:gd name="T21" fmla="*/ 41 h 19"/>
              <a:gd name="T22" fmla="*/ 35 w 24"/>
              <a:gd name="T23" fmla="*/ 37 h 19"/>
              <a:gd name="T24" fmla="*/ 35 w 24"/>
              <a:gd name="T25" fmla="*/ 53 h 19"/>
              <a:gd name="T26" fmla="*/ 35 w 24"/>
              <a:gd name="T27" fmla="*/ 60 h 19"/>
              <a:gd name="T28" fmla="*/ 43 w 24"/>
              <a:gd name="T29" fmla="*/ 68 h 19"/>
              <a:gd name="T30" fmla="*/ 47 w 24"/>
              <a:gd name="T31" fmla="*/ 60 h 19"/>
              <a:gd name="T32" fmla="*/ 47 w 24"/>
              <a:gd name="T33" fmla="*/ 72 h 1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4"/>
              <a:gd name="T52" fmla="*/ 0 h 19"/>
              <a:gd name="T53" fmla="*/ 24 w 24"/>
              <a:gd name="T54" fmla="*/ 19 h 1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4" h="19">
                <a:moveTo>
                  <a:pt x="12" y="19"/>
                </a:moveTo>
                <a:cubicBezTo>
                  <a:pt x="15" y="11"/>
                  <a:pt x="17" y="14"/>
                  <a:pt x="18" y="11"/>
                </a:cubicBezTo>
                <a:cubicBezTo>
                  <a:pt x="20" y="10"/>
                  <a:pt x="20" y="13"/>
                  <a:pt x="21" y="11"/>
                </a:cubicBezTo>
                <a:cubicBezTo>
                  <a:pt x="24" y="11"/>
                  <a:pt x="24" y="8"/>
                  <a:pt x="21" y="7"/>
                </a:cubicBezTo>
                <a:cubicBezTo>
                  <a:pt x="20" y="5"/>
                  <a:pt x="24" y="7"/>
                  <a:pt x="23" y="2"/>
                </a:cubicBezTo>
                <a:cubicBezTo>
                  <a:pt x="20" y="2"/>
                  <a:pt x="14" y="0"/>
                  <a:pt x="11" y="2"/>
                </a:cubicBezTo>
                <a:cubicBezTo>
                  <a:pt x="6" y="2"/>
                  <a:pt x="12" y="2"/>
                  <a:pt x="9" y="3"/>
                </a:cubicBezTo>
                <a:cubicBezTo>
                  <a:pt x="6" y="5"/>
                  <a:pt x="3" y="3"/>
                  <a:pt x="0" y="5"/>
                </a:cubicBezTo>
                <a:cubicBezTo>
                  <a:pt x="1" y="7"/>
                  <a:pt x="5" y="5"/>
                  <a:pt x="3" y="7"/>
                </a:cubicBezTo>
                <a:cubicBezTo>
                  <a:pt x="1" y="10"/>
                  <a:pt x="3" y="10"/>
                  <a:pt x="5" y="8"/>
                </a:cubicBezTo>
                <a:cubicBezTo>
                  <a:pt x="8" y="8"/>
                  <a:pt x="3" y="13"/>
                  <a:pt x="6" y="11"/>
                </a:cubicBezTo>
                <a:cubicBezTo>
                  <a:pt x="9" y="8"/>
                  <a:pt x="12" y="8"/>
                  <a:pt x="9" y="10"/>
                </a:cubicBezTo>
                <a:cubicBezTo>
                  <a:pt x="8" y="11"/>
                  <a:pt x="11" y="11"/>
                  <a:pt x="9" y="14"/>
                </a:cubicBezTo>
                <a:cubicBezTo>
                  <a:pt x="8" y="16"/>
                  <a:pt x="9" y="14"/>
                  <a:pt x="9" y="16"/>
                </a:cubicBezTo>
                <a:cubicBezTo>
                  <a:pt x="9" y="18"/>
                  <a:pt x="11" y="16"/>
                  <a:pt x="11" y="18"/>
                </a:cubicBezTo>
                <a:cubicBezTo>
                  <a:pt x="11" y="19"/>
                  <a:pt x="12" y="18"/>
                  <a:pt x="12" y="16"/>
                </a:cubicBezTo>
                <a:cubicBezTo>
                  <a:pt x="12" y="19"/>
                  <a:pt x="12" y="18"/>
                  <a:pt x="12" y="1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67" name="Freeform 366"/>
          <p:cNvSpPr>
            <a:spLocks/>
          </p:cNvSpPr>
          <p:nvPr/>
        </p:nvSpPr>
        <p:spPr bwMode="auto">
          <a:xfrm>
            <a:off x="3877496" y="4100578"/>
            <a:ext cx="1650" cy="7572"/>
          </a:xfrm>
          <a:custGeom>
            <a:avLst/>
            <a:gdLst>
              <a:gd name="T0" fmla="*/ 0 w 1"/>
              <a:gd name="T1" fmla="*/ 4 h 3"/>
              <a:gd name="T2" fmla="*/ 4 w 1"/>
              <a:gd name="T3" fmla="*/ 4 h 3"/>
              <a:gd name="T4" fmla="*/ 0 w 1"/>
              <a:gd name="T5" fmla="*/ 4 h 3"/>
              <a:gd name="T6" fmla="*/ 0 60000 65536"/>
              <a:gd name="T7" fmla="*/ 0 60000 65536"/>
              <a:gd name="T8" fmla="*/ 0 60000 65536"/>
              <a:gd name="T9" fmla="*/ 0 w 1"/>
              <a:gd name="T10" fmla="*/ 0 h 3"/>
              <a:gd name="T11" fmla="*/ 1 w 1"/>
              <a:gd name="T12" fmla="*/ 3 h 3"/>
            </a:gdLst>
            <a:ahLst/>
            <a:cxnLst>
              <a:cxn ang="T6">
                <a:pos x="T0" y="T1"/>
              </a:cxn>
              <a:cxn ang="T7">
                <a:pos x="T2" y="T3"/>
              </a:cxn>
              <a:cxn ang="T8">
                <a:pos x="T4" y="T5"/>
              </a:cxn>
            </a:cxnLst>
            <a:rect l="T9" t="T10" r="T11" b="T12"/>
            <a:pathLst>
              <a:path w="1" h="3">
                <a:moveTo>
                  <a:pt x="0" y="1"/>
                </a:moveTo>
                <a:cubicBezTo>
                  <a:pt x="0" y="1"/>
                  <a:pt x="1" y="0"/>
                  <a:pt x="1" y="1"/>
                </a:cubicBezTo>
                <a:cubicBezTo>
                  <a:pt x="1" y="3"/>
                  <a:pt x="1" y="3"/>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68" name="Freeform 367"/>
          <p:cNvSpPr>
            <a:spLocks/>
          </p:cNvSpPr>
          <p:nvPr/>
        </p:nvSpPr>
        <p:spPr bwMode="auto">
          <a:xfrm>
            <a:off x="3877496" y="4109664"/>
            <a:ext cx="8248" cy="13629"/>
          </a:xfrm>
          <a:custGeom>
            <a:avLst/>
            <a:gdLst>
              <a:gd name="T0" fmla="*/ 4 w 3"/>
              <a:gd name="T1" fmla="*/ 16 h 4"/>
              <a:gd name="T2" fmla="*/ 4 w 3"/>
              <a:gd name="T3" fmla="*/ 8 h 4"/>
              <a:gd name="T4" fmla="*/ 4 w 3"/>
              <a:gd name="T5" fmla="*/ 16 h 4"/>
              <a:gd name="T6" fmla="*/ 0 60000 65536"/>
              <a:gd name="T7" fmla="*/ 0 60000 65536"/>
              <a:gd name="T8" fmla="*/ 0 60000 65536"/>
              <a:gd name="T9" fmla="*/ 0 w 3"/>
              <a:gd name="T10" fmla="*/ 0 h 4"/>
              <a:gd name="T11" fmla="*/ 3 w 3"/>
              <a:gd name="T12" fmla="*/ 4 h 4"/>
            </a:gdLst>
            <a:ahLst/>
            <a:cxnLst>
              <a:cxn ang="T6">
                <a:pos x="T0" y="T1"/>
              </a:cxn>
              <a:cxn ang="T7">
                <a:pos x="T2" y="T3"/>
              </a:cxn>
              <a:cxn ang="T8">
                <a:pos x="T4" y="T5"/>
              </a:cxn>
            </a:cxnLst>
            <a:rect l="T9" t="T10" r="T11" b="T12"/>
            <a:pathLst>
              <a:path w="3" h="4">
                <a:moveTo>
                  <a:pt x="1" y="4"/>
                </a:moveTo>
                <a:cubicBezTo>
                  <a:pt x="0" y="2"/>
                  <a:pt x="1" y="0"/>
                  <a:pt x="1" y="2"/>
                </a:cubicBezTo>
                <a:cubicBezTo>
                  <a:pt x="3" y="2"/>
                  <a:pt x="1" y="4"/>
                  <a:pt x="1" y="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69" name="Freeform 368"/>
          <p:cNvSpPr>
            <a:spLocks/>
          </p:cNvSpPr>
          <p:nvPr/>
        </p:nvSpPr>
        <p:spPr bwMode="auto">
          <a:xfrm>
            <a:off x="3877496" y="4124808"/>
            <a:ext cx="1650" cy="7572"/>
          </a:xfrm>
          <a:custGeom>
            <a:avLst/>
            <a:gdLst>
              <a:gd name="T0" fmla="*/ 0 w 1"/>
              <a:gd name="T1" fmla="*/ 8 h 3"/>
              <a:gd name="T2" fmla="*/ 4 w 1"/>
              <a:gd name="T3" fmla="*/ 8 h 3"/>
              <a:gd name="T4" fmla="*/ 0 w 1"/>
              <a:gd name="T5" fmla="*/ 8 h 3"/>
              <a:gd name="T6" fmla="*/ 0 60000 65536"/>
              <a:gd name="T7" fmla="*/ 0 60000 65536"/>
              <a:gd name="T8" fmla="*/ 0 60000 65536"/>
              <a:gd name="T9" fmla="*/ 0 w 1"/>
              <a:gd name="T10" fmla="*/ 0 h 3"/>
              <a:gd name="T11" fmla="*/ 1 w 1"/>
              <a:gd name="T12" fmla="*/ 3 h 3"/>
            </a:gdLst>
            <a:ahLst/>
            <a:cxnLst>
              <a:cxn ang="T6">
                <a:pos x="T0" y="T1"/>
              </a:cxn>
              <a:cxn ang="T7">
                <a:pos x="T2" y="T3"/>
              </a:cxn>
              <a:cxn ang="T8">
                <a:pos x="T4" y="T5"/>
              </a:cxn>
            </a:cxnLst>
            <a:rect l="T9" t="T10" r="T11" b="T12"/>
            <a:pathLst>
              <a:path w="1" h="3">
                <a:moveTo>
                  <a:pt x="0" y="2"/>
                </a:moveTo>
                <a:cubicBezTo>
                  <a:pt x="0" y="0"/>
                  <a:pt x="1" y="0"/>
                  <a:pt x="1" y="2"/>
                </a:cubicBezTo>
                <a:cubicBezTo>
                  <a:pt x="1" y="3"/>
                  <a:pt x="0" y="2"/>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70" name="Freeform 369"/>
          <p:cNvSpPr>
            <a:spLocks/>
          </p:cNvSpPr>
          <p:nvPr/>
        </p:nvSpPr>
        <p:spPr bwMode="auto">
          <a:xfrm>
            <a:off x="3879145" y="4124808"/>
            <a:ext cx="6599" cy="6058"/>
          </a:xfrm>
          <a:custGeom>
            <a:avLst/>
            <a:gdLst>
              <a:gd name="T0" fmla="*/ 0 w 2"/>
              <a:gd name="T1" fmla="*/ 8 h 2"/>
              <a:gd name="T2" fmla="*/ 0 w 2"/>
              <a:gd name="T3" fmla="*/ 0 h 2"/>
              <a:gd name="T4" fmla="*/ 0 w 2"/>
              <a:gd name="T5" fmla="*/ 8 h 2"/>
              <a:gd name="T6" fmla="*/ 0 60000 65536"/>
              <a:gd name="T7" fmla="*/ 0 60000 65536"/>
              <a:gd name="T8" fmla="*/ 0 60000 65536"/>
              <a:gd name="T9" fmla="*/ 0 w 2"/>
              <a:gd name="T10" fmla="*/ 0 h 2"/>
              <a:gd name="T11" fmla="*/ 2 w 2"/>
              <a:gd name="T12" fmla="*/ 2 h 2"/>
            </a:gdLst>
            <a:ahLst/>
            <a:cxnLst>
              <a:cxn ang="T6">
                <a:pos x="T0" y="T1"/>
              </a:cxn>
              <a:cxn ang="T7">
                <a:pos x="T2" y="T3"/>
              </a:cxn>
              <a:cxn ang="T8">
                <a:pos x="T4" y="T5"/>
              </a:cxn>
            </a:cxnLst>
            <a:rect l="T9" t="T10" r="T11" b="T12"/>
            <a:pathLst>
              <a:path w="2" h="2">
                <a:moveTo>
                  <a:pt x="0" y="2"/>
                </a:moveTo>
                <a:cubicBezTo>
                  <a:pt x="0" y="0"/>
                  <a:pt x="0" y="0"/>
                  <a:pt x="0" y="0"/>
                </a:cubicBezTo>
                <a:cubicBezTo>
                  <a:pt x="2" y="0"/>
                  <a:pt x="2" y="2"/>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71" name="Freeform 370"/>
          <p:cNvSpPr>
            <a:spLocks/>
          </p:cNvSpPr>
          <p:nvPr/>
        </p:nvSpPr>
        <p:spPr bwMode="auto">
          <a:xfrm>
            <a:off x="3885744" y="4121779"/>
            <a:ext cx="3299" cy="3029"/>
          </a:xfrm>
          <a:custGeom>
            <a:avLst/>
            <a:gdLst>
              <a:gd name="T0" fmla="*/ 0 w 1"/>
              <a:gd name="T1" fmla="*/ 4 h 1"/>
              <a:gd name="T2" fmla="*/ 4 w 1"/>
              <a:gd name="T3" fmla="*/ 0 h 1"/>
              <a:gd name="T4" fmla="*/ 0 w 1"/>
              <a:gd name="T5" fmla="*/ 4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1"/>
                </a:moveTo>
                <a:cubicBezTo>
                  <a:pt x="1" y="0"/>
                  <a:pt x="1" y="0"/>
                  <a:pt x="1" y="0"/>
                </a:cubicBezTo>
                <a:cubicBezTo>
                  <a:pt x="1" y="1"/>
                  <a:pt x="1" y="1"/>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72" name="Freeform 371"/>
          <p:cNvSpPr>
            <a:spLocks/>
          </p:cNvSpPr>
          <p:nvPr/>
        </p:nvSpPr>
        <p:spPr bwMode="auto">
          <a:xfrm>
            <a:off x="3869247" y="4109664"/>
            <a:ext cx="6599" cy="6058"/>
          </a:xfrm>
          <a:custGeom>
            <a:avLst/>
            <a:gdLst>
              <a:gd name="T0" fmla="*/ 0 w 2"/>
              <a:gd name="T1" fmla="*/ 8 h 2"/>
              <a:gd name="T2" fmla="*/ 8 w 2"/>
              <a:gd name="T3" fmla="*/ 8 h 2"/>
              <a:gd name="T4" fmla="*/ 0 w 2"/>
              <a:gd name="T5" fmla="*/ 8 h 2"/>
              <a:gd name="T6" fmla="*/ 0 60000 65536"/>
              <a:gd name="T7" fmla="*/ 0 60000 65536"/>
              <a:gd name="T8" fmla="*/ 0 60000 65536"/>
              <a:gd name="T9" fmla="*/ 0 w 2"/>
              <a:gd name="T10" fmla="*/ 0 h 2"/>
              <a:gd name="T11" fmla="*/ 2 w 2"/>
              <a:gd name="T12" fmla="*/ 2 h 2"/>
            </a:gdLst>
            <a:ahLst/>
            <a:cxnLst>
              <a:cxn ang="T6">
                <a:pos x="T0" y="T1"/>
              </a:cxn>
              <a:cxn ang="T7">
                <a:pos x="T2" y="T3"/>
              </a:cxn>
              <a:cxn ang="T8">
                <a:pos x="T4" y="T5"/>
              </a:cxn>
            </a:cxnLst>
            <a:rect l="T9" t="T10" r="T11" b="T12"/>
            <a:pathLst>
              <a:path w="2" h="2">
                <a:moveTo>
                  <a:pt x="0" y="2"/>
                </a:moveTo>
                <a:cubicBezTo>
                  <a:pt x="0" y="2"/>
                  <a:pt x="2" y="0"/>
                  <a:pt x="2" y="2"/>
                </a:cubicBezTo>
                <a:cubicBezTo>
                  <a:pt x="0" y="2"/>
                  <a:pt x="0" y="2"/>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73" name="Freeform 372"/>
          <p:cNvSpPr>
            <a:spLocks/>
          </p:cNvSpPr>
          <p:nvPr/>
        </p:nvSpPr>
        <p:spPr bwMode="auto">
          <a:xfrm>
            <a:off x="3889043" y="4109664"/>
            <a:ext cx="6599" cy="6058"/>
          </a:xfrm>
          <a:custGeom>
            <a:avLst/>
            <a:gdLst>
              <a:gd name="T0" fmla="*/ 0 w 2"/>
              <a:gd name="T1" fmla="*/ 8 h 2"/>
              <a:gd name="T2" fmla="*/ 8 w 2"/>
              <a:gd name="T3" fmla="*/ 8 h 2"/>
              <a:gd name="T4" fmla="*/ 0 w 2"/>
              <a:gd name="T5" fmla="*/ 8 h 2"/>
              <a:gd name="T6" fmla="*/ 0 60000 65536"/>
              <a:gd name="T7" fmla="*/ 0 60000 65536"/>
              <a:gd name="T8" fmla="*/ 0 60000 65536"/>
              <a:gd name="T9" fmla="*/ 0 w 2"/>
              <a:gd name="T10" fmla="*/ 0 h 2"/>
              <a:gd name="T11" fmla="*/ 2 w 2"/>
              <a:gd name="T12" fmla="*/ 2 h 2"/>
            </a:gdLst>
            <a:ahLst/>
            <a:cxnLst>
              <a:cxn ang="T6">
                <a:pos x="T0" y="T1"/>
              </a:cxn>
              <a:cxn ang="T7">
                <a:pos x="T2" y="T3"/>
              </a:cxn>
              <a:cxn ang="T8">
                <a:pos x="T4" y="T5"/>
              </a:cxn>
            </a:cxnLst>
            <a:rect l="T9" t="T10" r="T11" b="T12"/>
            <a:pathLst>
              <a:path w="2" h="2">
                <a:moveTo>
                  <a:pt x="0" y="2"/>
                </a:moveTo>
                <a:cubicBezTo>
                  <a:pt x="0" y="2"/>
                  <a:pt x="0" y="0"/>
                  <a:pt x="2" y="2"/>
                </a:cubicBezTo>
                <a:cubicBezTo>
                  <a:pt x="0" y="2"/>
                  <a:pt x="0" y="2"/>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74" name="Freeform 373"/>
          <p:cNvSpPr>
            <a:spLocks/>
          </p:cNvSpPr>
          <p:nvPr/>
        </p:nvSpPr>
        <p:spPr bwMode="auto">
          <a:xfrm>
            <a:off x="3681187" y="4002144"/>
            <a:ext cx="18146" cy="18173"/>
          </a:xfrm>
          <a:custGeom>
            <a:avLst/>
            <a:gdLst>
              <a:gd name="T0" fmla="*/ 8 w 5"/>
              <a:gd name="T1" fmla="*/ 20 h 6"/>
              <a:gd name="T2" fmla="*/ 8 w 5"/>
              <a:gd name="T3" fmla="*/ 4 h 6"/>
              <a:gd name="T4" fmla="*/ 8 w 5"/>
              <a:gd name="T5" fmla="*/ 20 h 6"/>
              <a:gd name="T6" fmla="*/ 0 60000 65536"/>
              <a:gd name="T7" fmla="*/ 0 60000 65536"/>
              <a:gd name="T8" fmla="*/ 0 60000 65536"/>
              <a:gd name="T9" fmla="*/ 0 w 5"/>
              <a:gd name="T10" fmla="*/ 0 h 6"/>
              <a:gd name="T11" fmla="*/ 5 w 5"/>
              <a:gd name="T12" fmla="*/ 6 h 6"/>
            </a:gdLst>
            <a:ahLst/>
            <a:cxnLst>
              <a:cxn ang="T6">
                <a:pos x="T0" y="T1"/>
              </a:cxn>
              <a:cxn ang="T7">
                <a:pos x="T2" y="T3"/>
              </a:cxn>
              <a:cxn ang="T8">
                <a:pos x="T4" y="T5"/>
              </a:cxn>
            </a:cxnLst>
            <a:rect l="T9" t="T10" r="T11" b="T12"/>
            <a:pathLst>
              <a:path w="5" h="6">
                <a:moveTo>
                  <a:pt x="2" y="6"/>
                </a:moveTo>
                <a:cubicBezTo>
                  <a:pt x="0" y="6"/>
                  <a:pt x="0" y="0"/>
                  <a:pt x="2" y="1"/>
                </a:cubicBezTo>
                <a:cubicBezTo>
                  <a:pt x="3" y="3"/>
                  <a:pt x="5" y="5"/>
                  <a:pt x="2"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75" name="Freeform 374"/>
          <p:cNvSpPr>
            <a:spLocks/>
          </p:cNvSpPr>
          <p:nvPr/>
        </p:nvSpPr>
        <p:spPr bwMode="auto">
          <a:xfrm>
            <a:off x="3699333" y="3977914"/>
            <a:ext cx="16497" cy="9086"/>
          </a:xfrm>
          <a:custGeom>
            <a:avLst/>
            <a:gdLst>
              <a:gd name="T0" fmla="*/ 8 w 5"/>
              <a:gd name="T1" fmla="*/ 8 h 3"/>
              <a:gd name="T2" fmla="*/ 12 w 5"/>
              <a:gd name="T3" fmla="*/ 8 h 3"/>
              <a:gd name="T4" fmla="*/ 8 w 5"/>
              <a:gd name="T5" fmla="*/ 8 h 3"/>
              <a:gd name="T6" fmla="*/ 0 60000 65536"/>
              <a:gd name="T7" fmla="*/ 0 60000 65536"/>
              <a:gd name="T8" fmla="*/ 0 60000 65536"/>
              <a:gd name="T9" fmla="*/ 0 w 5"/>
              <a:gd name="T10" fmla="*/ 0 h 3"/>
              <a:gd name="T11" fmla="*/ 5 w 5"/>
              <a:gd name="T12" fmla="*/ 3 h 3"/>
            </a:gdLst>
            <a:ahLst/>
            <a:cxnLst>
              <a:cxn ang="T6">
                <a:pos x="T0" y="T1"/>
              </a:cxn>
              <a:cxn ang="T7">
                <a:pos x="T2" y="T3"/>
              </a:cxn>
              <a:cxn ang="T8">
                <a:pos x="T4" y="T5"/>
              </a:cxn>
            </a:cxnLst>
            <a:rect l="T9" t="T10" r="T11" b="T12"/>
            <a:pathLst>
              <a:path w="5" h="3">
                <a:moveTo>
                  <a:pt x="2" y="2"/>
                </a:moveTo>
                <a:cubicBezTo>
                  <a:pt x="2" y="0"/>
                  <a:pt x="5" y="0"/>
                  <a:pt x="3" y="2"/>
                </a:cubicBezTo>
                <a:cubicBezTo>
                  <a:pt x="2" y="3"/>
                  <a:pt x="0" y="3"/>
                  <a:pt x="2"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76" name="Freeform 375"/>
          <p:cNvSpPr>
            <a:spLocks/>
          </p:cNvSpPr>
          <p:nvPr/>
        </p:nvSpPr>
        <p:spPr bwMode="auto">
          <a:xfrm>
            <a:off x="3643245" y="3950655"/>
            <a:ext cx="13197" cy="15144"/>
          </a:xfrm>
          <a:custGeom>
            <a:avLst/>
            <a:gdLst>
              <a:gd name="T0" fmla="*/ 0 w 4"/>
              <a:gd name="T1" fmla="*/ 4 h 5"/>
              <a:gd name="T2" fmla="*/ 4 w 4"/>
              <a:gd name="T3" fmla="*/ 0 h 5"/>
              <a:gd name="T4" fmla="*/ 0 w 4"/>
              <a:gd name="T5" fmla="*/ 4 h 5"/>
              <a:gd name="T6" fmla="*/ 0 60000 65536"/>
              <a:gd name="T7" fmla="*/ 0 60000 65536"/>
              <a:gd name="T8" fmla="*/ 0 60000 65536"/>
              <a:gd name="T9" fmla="*/ 0 w 4"/>
              <a:gd name="T10" fmla="*/ 0 h 5"/>
              <a:gd name="T11" fmla="*/ 4 w 4"/>
              <a:gd name="T12" fmla="*/ 5 h 5"/>
            </a:gdLst>
            <a:ahLst/>
            <a:cxnLst>
              <a:cxn ang="T6">
                <a:pos x="T0" y="T1"/>
              </a:cxn>
              <a:cxn ang="T7">
                <a:pos x="T2" y="T3"/>
              </a:cxn>
              <a:cxn ang="T8">
                <a:pos x="T4" y="T5"/>
              </a:cxn>
            </a:cxnLst>
            <a:rect l="T9" t="T10" r="T11" b="T12"/>
            <a:pathLst>
              <a:path w="4" h="5">
                <a:moveTo>
                  <a:pt x="0" y="1"/>
                </a:moveTo>
                <a:cubicBezTo>
                  <a:pt x="0" y="0"/>
                  <a:pt x="1" y="0"/>
                  <a:pt x="1" y="0"/>
                </a:cubicBezTo>
                <a:cubicBezTo>
                  <a:pt x="4" y="0"/>
                  <a:pt x="1" y="5"/>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77" name="Freeform 376"/>
          <p:cNvSpPr>
            <a:spLocks/>
          </p:cNvSpPr>
          <p:nvPr/>
        </p:nvSpPr>
        <p:spPr bwMode="auto">
          <a:xfrm>
            <a:off x="3664690" y="3965799"/>
            <a:ext cx="14847" cy="7572"/>
          </a:xfrm>
          <a:custGeom>
            <a:avLst/>
            <a:gdLst>
              <a:gd name="T0" fmla="*/ 0 w 4"/>
              <a:gd name="T1" fmla="*/ 4 h 3"/>
              <a:gd name="T2" fmla="*/ 8 w 4"/>
              <a:gd name="T3" fmla="*/ 0 h 3"/>
              <a:gd name="T4" fmla="*/ 8 w 4"/>
              <a:gd name="T5" fmla="*/ 4 h 3"/>
              <a:gd name="T6" fmla="*/ 0 w 4"/>
              <a:gd name="T7" fmla="*/ 4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0" y="1"/>
                </a:moveTo>
                <a:cubicBezTo>
                  <a:pt x="0" y="0"/>
                  <a:pt x="0" y="0"/>
                  <a:pt x="2" y="0"/>
                </a:cubicBezTo>
                <a:cubicBezTo>
                  <a:pt x="4" y="1"/>
                  <a:pt x="4" y="1"/>
                  <a:pt x="2" y="1"/>
                </a:cubicBezTo>
                <a:cubicBezTo>
                  <a:pt x="0" y="1"/>
                  <a:pt x="0" y="3"/>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78" name="Freeform 377"/>
          <p:cNvSpPr>
            <a:spLocks/>
          </p:cNvSpPr>
          <p:nvPr/>
        </p:nvSpPr>
        <p:spPr bwMode="auto">
          <a:xfrm>
            <a:off x="3661391" y="4012744"/>
            <a:ext cx="9898" cy="12115"/>
          </a:xfrm>
          <a:custGeom>
            <a:avLst/>
            <a:gdLst>
              <a:gd name="T0" fmla="*/ 8 w 3"/>
              <a:gd name="T1" fmla="*/ 0 h 4"/>
              <a:gd name="T2" fmla="*/ 8 w 3"/>
              <a:gd name="T3" fmla="*/ 8 h 4"/>
              <a:gd name="T4" fmla="*/ 8 w 3"/>
              <a:gd name="T5" fmla="*/ 0 h 4"/>
              <a:gd name="T6" fmla="*/ 0 60000 65536"/>
              <a:gd name="T7" fmla="*/ 0 60000 65536"/>
              <a:gd name="T8" fmla="*/ 0 60000 65536"/>
              <a:gd name="T9" fmla="*/ 0 w 3"/>
              <a:gd name="T10" fmla="*/ 0 h 4"/>
              <a:gd name="T11" fmla="*/ 3 w 3"/>
              <a:gd name="T12" fmla="*/ 4 h 4"/>
            </a:gdLst>
            <a:ahLst/>
            <a:cxnLst>
              <a:cxn ang="T6">
                <a:pos x="T0" y="T1"/>
              </a:cxn>
              <a:cxn ang="T7">
                <a:pos x="T2" y="T3"/>
              </a:cxn>
              <a:cxn ang="T8">
                <a:pos x="T4" y="T5"/>
              </a:cxn>
            </a:cxnLst>
            <a:rect l="T9" t="T10" r="T11" b="T12"/>
            <a:pathLst>
              <a:path w="3" h="4">
                <a:moveTo>
                  <a:pt x="2" y="0"/>
                </a:moveTo>
                <a:cubicBezTo>
                  <a:pt x="2" y="0"/>
                  <a:pt x="3" y="2"/>
                  <a:pt x="2" y="2"/>
                </a:cubicBezTo>
                <a:cubicBezTo>
                  <a:pt x="2" y="4"/>
                  <a:pt x="0" y="2"/>
                  <a:pt x="2"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79" name="Freeform 378"/>
          <p:cNvSpPr>
            <a:spLocks/>
          </p:cNvSpPr>
          <p:nvPr/>
        </p:nvSpPr>
        <p:spPr bwMode="auto">
          <a:xfrm>
            <a:off x="3691085" y="4003658"/>
            <a:ext cx="8248" cy="6058"/>
          </a:xfrm>
          <a:custGeom>
            <a:avLst/>
            <a:gdLst>
              <a:gd name="T0" fmla="*/ 5 w 3"/>
              <a:gd name="T1" fmla="*/ 8 h 2"/>
              <a:gd name="T2" fmla="*/ 5 w 3"/>
              <a:gd name="T3" fmla="*/ 0 h 2"/>
              <a:gd name="T4" fmla="*/ 5 w 3"/>
              <a:gd name="T5" fmla="*/ 8 h 2"/>
              <a:gd name="T6" fmla="*/ 0 60000 65536"/>
              <a:gd name="T7" fmla="*/ 0 60000 65536"/>
              <a:gd name="T8" fmla="*/ 0 60000 65536"/>
              <a:gd name="T9" fmla="*/ 0 w 3"/>
              <a:gd name="T10" fmla="*/ 0 h 2"/>
              <a:gd name="T11" fmla="*/ 3 w 3"/>
              <a:gd name="T12" fmla="*/ 2 h 2"/>
            </a:gdLst>
            <a:ahLst/>
            <a:cxnLst>
              <a:cxn ang="T6">
                <a:pos x="T0" y="T1"/>
              </a:cxn>
              <a:cxn ang="T7">
                <a:pos x="T2" y="T3"/>
              </a:cxn>
              <a:cxn ang="T8">
                <a:pos x="T4" y="T5"/>
              </a:cxn>
            </a:cxnLst>
            <a:rect l="T9" t="T10" r="T11" b="T12"/>
            <a:pathLst>
              <a:path w="3" h="2">
                <a:moveTo>
                  <a:pt x="2" y="2"/>
                </a:moveTo>
                <a:cubicBezTo>
                  <a:pt x="0" y="2"/>
                  <a:pt x="2" y="0"/>
                  <a:pt x="2" y="0"/>
                </a:cubicBezTo>
                <a:cubicBezTo>
                  <a:pt x="3" y="0"/>
                  <a:pt x="3" y="2"/>
                  <a:pt x="2"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80" name="Freeform 379"/>
          <p:cNvSpPr>
            <a:spLocks/>
          </p:cNvSpPr>
          <p:nvPr/>
        </p:nvSpPr>
        <p:spPr bwMode="auto">
          <a:xfrm>
            <a:off x="2768927" y="6025349"/>
            <a:ext cx="52789" cy="43917"/>
          </a:xfrm>
          <a:custGeom>
            <a:avLst/>
            <a:gdLst>
              <a:gd name="T0" fmla="*/ 8 w 17"/>
              <a:gd name="T1" fmla="*/ 52 h 15"/>
              <a:gd name="T2" fmla="*/ 0 w 17"/>
              <a:gd name="T3" fmla="*/ 37 h 15"/>
              <a:gd name="T4" fmla="*/ 8 w 17"/>
              <a:gd name="T5" fmla="*/ 27 h 15"/>
              <a:gd name="T6" fmla="*/ 19 w 17"/>
              <a:gd name="T7" fmla="*/ 23 h 15"/>
              <a:gd name="T8" fmla="*/ 19 w 17"/>
              <a:gd name="T9" fmla="*/ 15 h 15"/>
              <a:gd name="T10" fmla="*/ 19 w 17"/>
              <a:gd name="T11" fmla="*/ 12 h 15"/>
              <a:gd name="T12" fmla="*/ 23 w 17"/>
              <a:gd name="T13" fmla="*/ 4 h 15"/>
              <a:gd name="T14" fmla="*/ 37 w 17"/>
              <a:gd name="T15" fmla="*/ 4 h 15"/>
              <a:gd name="T16" fmla="*/ 41 w 17"/>
              <a:gd name="T17" fmla="*/ 12 h 15"/>
              <a:gd name="T18" fmla="*/ 41 w 17"/>
              <a:gd name="T19" fmla="*/ 15 h 15"/>
              <a:gd name="T20" fmla="*/ 49 w 17"/>
              <a:gd name="T21" fmla="*/ 12 h 15"/>
              <a:gd name="T22" fmla="*/ 60 w 17"/>
              <a:gd name="T23" fmla="*/ 12 h 15"/>
              <a:gd name="T24" fmla="*/ 60 w 17"/>
              <a:gd name="T25" fmla="*/ 15 h 15"/>
              <a:gd name="T26" fmla="*/ 52 w 17"/>
              <a:gd name="T27" fmla="*/ 23 h 15"/>
              <a:gd name="T28" fmla="*/ 41 w 17"/>
              <a:gd name="T29" fmla="*/ 27 h 15"/>
              <a:gd name="T30" fmla="*/ 31 w 17"/>
              <a:gd name="T31" fmla="*/ 33 h 15"/>
              <a:gd name="T32" fmla="*/ 31 w 17"/>
              <a:gd name="T33" fmla="*/ 37 h 15"/>
              <a:gd name="T34" fmla="*/ 23 w 17"/>
              <a:gd name="T35" fmla="*/ 37 h 15"/>
              <a:gd name="T36" fmla="*/ 19 w 17"/>
              <a:gd name="T37" fmla="*/ 44 h 15"/>
              <a:gd name="T38" fmla="*/ 8 w 17"/>
              <a:gd name="T39" fmla="*/ 52 h 1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7"/>
              <a:gd name="T61" fmla="*/ 0 h 15"/>
              <a:gd name="T62" fmla="*/ 17 w 17"/>
              <a:gd name="T63" fmla="*/ 15 h 1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7" h="15">
                <a:moveTo>
                  <a:pt x="2" y="14"/>
                </a:moveTo>
                <a:cubicBezTo>
                  <a:pt x="0" y="12"/>
                  <a:pt x="0" y="10"/>
                  <a:pt x="0" y="10"/>
                </a:cubicBezTo>
                <a:cubicBezTo>
                  <a:pt x="2" y="10"/>
                  <a:pt x="0" y="9"/>
                  <a:pt x="2" y="7"/>
                </a:cubicBezTo>
                <a:cubicBezTo>
                  <a:pt x="5" y="6"/>
                  <a:pt x="3" y="6"/>
                  <a:pt x="5" y="6"/>
                </a:cubicBezTo>
                <a:cubicBezTo>
                  <a:pt x="6" y="6"/>
                  <a:pt x="6" y="6"/>
                  <a:pt x="5" y="4"/>
                </a:cubicBezTo>
                <a:cubicBezTo>
                  <a:pt x="5" y="4"/>
                  <a:pt x="6" y="4"/>
                  <a:pt x="5" y="3"/>
                </a:cubicBezTo>
                <a:cubicBezTo>
                  <a:pt x="5" y="3"/>
                  <a:pt x="8" y="3"/>
                  <a:pt x="6" y="1"/>
                </a:cubicBezTo>
                <a:cubicBezTo>
                  <a:pt x="6" y="0"/>
                  <a:pt x="8" y="1"/>
                  <a:pt x="10" y="1"/>
                </a:cubicBezTo>
                <a:cubicBezTo>
                  <a:pt x="11" y="1"/>
                  <a:pt x="11" y="3"/>
                  <a:pt x="11" y="3"/>
                </a:cubicBezTo>
                <a:cubicBezTo>
                  <a:pt x="10" y="3"/>
                  <a:pt x="11" y="3"/>
                  <a:pt x="11" y="4"/>
                </a:cubicBezTo>
                <a:cubicBezTo>
                  <a:pt x="13" y="6"/>
                  <a:pt x="11" y="3"/>
                  <a:pt x="13" y="3"/>
                </a:cubicBezTo>
                <a:cubicBezTo>
                  <a:pt x="14" y="1"/>
                  <a:pt x="14" y="1"/>
                  <a:pt x="16" y="3"/>
                </a:cubicBezTo>
                <a:cubicBezTo>
                  <a:pt x="16" y="4"/>
                  <a:pt x="14" y="4"/>
                  <a:pt x="16" y="4"/>
                </a:cubicBezTo>
                <a:cubicBezTo>
                  <a:pt x="17" y="6"/>
                  <a:pt x="16" y="6"/>
                  <a:pt x="14" y="6"/>
                </a:cubicBezTo>
                <a:cubicBezTo>
                  <a:pt x="11" y="7"/>
                  <a:pt x="14" y="9"/>
                  <a:pt x="11" y="7"/>
                </a:cubicBezTo>
                <a:cubicBezTo>
                  <a:pt x="6" y="7"/>
                  <a:pt x="5" y="7"/>
                  <a:pt x="8" y="9"/>
                </a:cubicBezTo>
                <a:cubicBezTo>
                  <a:pt x="10" y="9"/>
                  <a:pt x="10" y="12"/>
                  <a:pt x="8" y="10"/>
                </a:cubicBezTo>
                <a:cubicBezTo>
                  <a:pt x="6" y="9"/>
                  <a:pt x="8" y="12"/>
                  <a:pt x="6" y="10"/>
                </a:cubicBezTo>
                <a:cubicBezTo>
                  <a:pt x="3" y="9"/>
                  <a:pt x="6" y="14"/>
                  <a:pt x="5" y="12"/>
                </a:cubicBezTo>
                <a:cubicBezTo>
                  <a:pt x="0" y="10"/>
                  <a:pt x="5" y="15"/>
                  <a:pt x="2" y="1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81" name="Freeform 380"/>
          <p:cNvSpPr>
            <a:spLocks/>
          </p:cNvSpPr>
          <p:nvPr/>
        </p:nvSpPr>
        <p:spPr bwMode="auto">
          <a:xfrm>
            <a:off x="2737584" y="6028378"/>
            <a:ext cx="47840" cy="30288"/>
          </a:xfrm>
          <a:custGeom>
            <a:avLst/>
            <a:gdLst>
              <a:gd name="T0" fmla="*/ 12 w 15"/>
              <a:gd name="T1" fmla="*/ 40 h 11"/>
              <a:gd name="T2" fmla="*/ 4 w 15"/>
              <a:gd name="T3" fmla="*/ 36 h 11"/>
              <a:gd name="T4" fmla="*/ 4 w 15"/>
              <a:gd name="T5" fmla="*/ 29 h 11"/>
              <a:gd name="T6" fmla="*/ 15 w 15"/>
              <a:gd name="T7" fmla="*/ 29 h 11"/>
              <a:gd name="T8" fmla="*/ 23 w 15"/>
              <a:gd name="T9" fmla="*/ 21 h 11"/>
              <a:gd name="T10" fmla="*/ 15 w 15"/>
              <a:gd name="T11" fmla="*/ 19 h 11"/>
              <a:gd name="T12" fmla="*/ 15 w 15"/>
              <a:gd name="T13" fmla="*/ 19 h 11"/>
              <a:gd name="T14" fmla="*/ 15 w 15"/>
              <a:gd name="T15" fmla="*/ 11 h 11"/>
              <a:gd name="T16" fmla="*/ 15 w 15"/>
              <a:gd name="T17" fmla="*/ 8 h 11"/>
              <a:gd name="T18" fmla="*/ 33 w 15"/>
              <a:gd name="T19" fmla="*/ 8 h 11"/>
              <a:gd name="T20" fmla="*/ 37 w 15"/>
              <a:gd name="T21" fmla="*/ 8 h 11"/>
              <a:gd name="T22" fmla="*/ 48 w 15"/>
              <a:gd name="T23" fmla="*/ 0 h 11"/>
              <a:gd name="T24" fmla="*/ 48 w 15"/>
              <a:gd name="T25" fmla="*/ 11 h 11"/>
              <a:gd name="T26" fmla="*/ 37 w 15"/>
              <a:gd name="T27" fmla="*/ 21 h 11"/>
              <a:gd name="T28" fmla="*/ 27 w 15"/>
              <a:gd name="T29" fmla="*/ 29 h 11"/>
              <a:gd name="T30" fmla="*/ 23 w 15"/>
              <a:gd name="T31" fmla="*/ 36 h 11"/>
              <a:gd name="T32" fmla="*/ 15 w 15"/>
              <a:gd name="T33" fmla="*/ 40 h 11"/>
              <a:gd name="T34" fmla="*/ 12 w 15"/>
              <a:gd name="T35" fmla="*/ 40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
              <a:gd name="T55" fmla="*/ 0 h 11"/>
              <a:gd name="T56" fmla="*/ 15 w 15"/>
              <a:gd name="T57" fmla="*/ 11 h 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 h="11">
                <a:moveTo>
                  <a:pt x="3" y="11"/>
                </a:moveTo>
                <a:cubicBezTo>
                  <a:pt x="1" y="10"/>
                  <a:pt x="3" y="11"/>
                  <a:pt x="1" y="10"/>
                </a:cubicBezTo>
                <a:cubicBezTo>
                  <a:pt x="0" y="8"/>
                  <a:pt x="1" y="10"/>
                  <a:pt x="1" y="8"/>
                </a:cubicBezTo>
                <a:cubicBezTo>
                  <a:pt x="1" y="8"/>
                  <a:pt x="3" y="10"/>
                  <a:pt x="4" y="8"/>
                </a:cubicBezTo>
                <a:cubicBezTo>
                  <a:pt x="4" y="6"/>
                  <a:pt x="6" y="6"/>
                  <a:pt x="6" y="6"/>
                </a:cubicBezTo>
                <a:cubicBezTo>
                  <a:pt x="7" y="5"/>
                  <a:pt x="6" y="5"/>
                  <a:pt x="4" y="5"/>
                </a:cubicBezTo>
                <a:cubicBezTo>
                  <a:pt x="3" y="6"/>
                  <a:pt x="3" y="5"/>
                  <a:pt x="4" y="5"/>
                </a:cubicBezTo>
                <a:cubicBezTo>
                  <a:pt x="6" y="5"/>
                  <a:pt x="6" y="3"/>
                  <a:pt x="4" y="3"/>
                </a:cubicBezTo>
                <a:cubicBezTo>
                  <a:pt x="3" y="2"/>
                  <a:pt x="1" y="0"/>
                  <a:pt x="4" y="2"/>
                </a:cubicBezTo>
                <a:cubicBezTo>
                  <a:pt x="9" y="3"/>
                  <a:pt x="7" y="2"/>
                  <a:pt x="9" y="2"/>
                </a:cubicBezTo>
                <a:cubicBezTo>
                  <a:pt x="9" y="0"/>
                  <a:pt x="9" y="2"/>
                  <a:pt x="10" y="2"/>
                </a:cubicBezTo>
                <a:cubicBezTo>
                  <a:pt x="12" y="2"/>
                  <a:pt x="12" y="0"/>
                  <a:pt x="13" y="0"/>
                </a:cubicBezTo>
                <a:cubicBezTo>
                  <a:pt x="15" y="2"/>
                  <a:pt x="15" y="2"/>
                  <a:pt x="13" y="3"/>
                </a:cubicBezTo>
                <a:cubicBezTo>
                  <a:pt x="12" y="5"/>
                  <a:pt x="12" y="3"/>
                  <a:pt x="10" y="6"/>
                </a:cubicBezTo>
                <a:cubicBezTo>
                  <a:pt x="9" y="8"/>
                  <a:pt x="9" y="8"/>
                  <a:pt x="7" y="8"/>
                </a:cubicBezTo>
                <a:cubicBezTo>
                  <a:pt x="6" y="8"/>
                  <a:pt x="6" y="10"/>
                  <a:pt x="6" y="10"/>
                </a:cubicBezTo>
                <a:cubicBezTo>
                  <a:pt x="4" y="11"/>
                  <a:pt x="4" y="10"/>
                  <a:pt x="4" y="11"/>
                </a:cubicBezTo>
                <a:cubicBezTo>
                  <a:pt x="4" y="11"/>
                  <a:pt x="4" y="11"/>
                  <a:pt x="3" y="1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82" name="Freeform 381"/>
          <p:cNvSpPr>
            <a:spLocks/>
          </p:cNvSpPr>
          <p:nvPr/>
        </p:nvSpPr>
        <p:spPr bwMode="auto">
          <a:xfrm>
            <a:off x="4964618" y="2964796"/>
            <a:ext cx="92381" cy="102978"/>
          </a:xfrm>
          <a:custGeom>
            <a:avLst/>
            <a:gdLst>
              <a:gd name="T0" fmla="*/ 44 w 29"/>
              <a:gd name="T1" fmla="*/ 132 h 35"/>
              <a:gd name="T2" fmla="*/ 44 w 29"/>
              <a:gd name="T3" fmla="*/ 117 h 35"/>
              <a:gd name="T4" fmla="*/ 37 w 29"/>
              <a:gd name="T5" fmla="*/ 68 h 35"/>
              <a:gd name="T6" fmla="*/ 27 w 29"/>
              <a:gd name="T7" fmla="*/ 45 h 35"/>
              <a:gd name="T8" fmla="*/ 0 w 29"/>
              <a:gd name="T9" fmla="*/ 12 h 35"/>
              <a:gd name="T10" fmla="*/ 23 w 29"/>
              <a:gd name="T11" fmla="*/ 4 h 35"/>
              <a:gd name="T12" fmla="*/ 56 w 29"/>
              <a:gd name="T13" fmla="*/ 19 h 35"/>
              <a:gd name="T14" fmla="*/ 71 w 29"/>
              <a:gd name="T15" fmla="*/ 23 h 35"/>
              <a:gd name="T16" fmla="*/ 71 w 29"/>
              <a:gd name="T17" fmla="*/ 33 h 35"/>
              <a:gd name="T18" fmla="*/ 81 w 29"/>
              <a:gd name="T19" fmla="*/ 52 h 35"/>
              <a:gd name="T20" fmla="*/ 89 w 29"/>
              <a:gd name="T21" fmla="*/ 68 h 35"/>
              <a:gd name="T22" fmla="*/ 93 w 29"/>
              <a:gd name="T23" fmla="*/ 95 h 35"/>
              <a:gd name="T24" fmla="*/ 93 w 29"/>
              <a:gd name="T25" fmla="*/ 95 h 35"/>
              <a:gd name="T26" fmla="*/ 71 w 29"/>
              <a:gd name="T27" fmla="*/ 95 h 35"/>
              <a:gd name="T28" fmla="*/ 68 w 29"/>
              <a:gd name="T29" fmla="*/ 99 h 35"/>
              <a:gd name="T30" fmla="*/ 56 w 29"/>
              <a:gd name="T31" fmla="*/ 128 h 35"/>
              <a:gd name="T32" fmla="*/ 44 w 29"/>
              <a:gd name="T33" fmla="*/ 132 h 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35"/>
              <a:gd name="T53" fmla="*/ 29 w 29"/>
              <a:gd name="T54" fmla="*/ 35 h 3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35">
                <a:moveTo>
                  <a:pt x="12" y="35"/>
                </a:moveTo>
                <a:cubicBezTo>
                  <a:pt x="10" y="34"/>
                  <a:pt x="12" y="34"/>
                  <a:pt x="12" y="31"/>
                </a:cubicBezTo>
                <a:cubicBezTo>
                  <a:pt x="10" y="26"/>
                  <a:pt x="15" y="23"/>
                  <a:pt x="10" y="18"/>
                </a:cubicBezTo>
                <a:cubicBezTo>
                  <a:pt x="6" y="12"/>
                  <a:pt x="7" y="14"/>
                  <a:pt x="7" y="12"/>
                </a:cubicBezTo>
                <a:cubicBezTo>
                  <a:pt x="4" y="11"/>
                  <a:pt x="3" y="1"/>
                  <a:pt x="0" y="3"/>
                </a:cubicBezTo>
                <a:cubicBezTo>
                  <a:pt x="1" y="1"/>
                  <a:pt x="4" y="1"/>
                  <a:pt x="6" y="1"/>
                </a:cubicBezTo>
                <a:cubicBezTo>
                  <a:pt x="7" y="0"/>
                  <a:pt x="13" y="5"/>
                  <a:pt x="15" y="5"/>
                </a:cubicBezTo>
                <a:cubicBezTo>
                  <a:pt x="16" y="3"/>
                  <a:pt x="16" y="8"/>
                  <a:pt x="19" y="6"/>
                </a:cubicBezTo>
                <a:cubicBezTo>
                  <a:pt x="21" y="6"/>
                  <a:pt x="21" y="8"/>
                  <a:pt x="19" y="9"/>
                </a:cubicBezTo>
                <a:cubicBezTo>
                  <a:pt x="18" y="12"/>
                  <a:pt x="21" y="14"/>
                  <a:pt x="22" y="14"/>
                </a:cubicBezTo>
                <a:cubicBezTo>
                  <a:pt x="24" y="14"/>
                  <a:pt x="21" y="17"/>
                  <a:pt x="24" y="18"/>
                </a:cubicBezTo>
                <a:cubicBezTo>
                  <a:pt x="27" y="20"/>
                  <a:pt x="24" y="23"/>
                  <a:pt x="25" y="25"/>
                </a:cubicBezTo>
                <a:cubicBezTo>
                  <a:pt x="29" y="25"/>
                  <a:pt x="25" y="26"/>
                  <a:pt x="25" y="25"/>
                </a:cubicBezTo>
                <a:cubicBezTo>
                  <a:pt x="24" y="25"/>
                  <a:pt x="21" y="26"/>
                  <a:pt x="19" y="25"/>
                </a:cubicBezTo>
                <a:cubicBezTo>
                  <a:pt x="18" y="23"/>
                  <a:pt x="16" y="25"/>
                  <a:pt x="18" y="26"/>
                </a:cubicBezTo>
                <a:cubicBezTo>
                  <a:pt x="19" y="29"/>
                  <a:pt x="13" y="32"/>
                  <a:pt x="15" y="34"/>
                </a:cubicBezTo>
                <a:cubicBezTo>
                  <a:pt x="15" y="35"/>
                  <a:pt x="13" y="35"/>
                  <a:pt x="12" y="3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83" name="Freeform 382"/>
          <p:cNvSpPr>
            <a:spLocks/>
          </p:cNvSpPr>
          <p:nvPr/>
        </p:nvSpPr>
        <p:spPr bwMode="auto">
          <a:xfrm>
            <a:off x="4806251" y="2973883"/>
            <a:ext cx="235901" cy="157495"/>
          </a:xfrm>
          <a:custGeom>
            <a:avLst/>
            <a:gdLst>
              <a:gd name="T0" fmla="*/ 79 w 74"/>
              <a:gd name="T1" fmla="*/ 12 h 54"/>
              <a:gd name="T2" fmla="*/ 56 w 74"/>
              <a:gd name="T3" fmla="*/ 23 h 54"/>
              <a:gd name="T4" fmla="*/ 44 w 74"/>
              <a:gd name="T5" fmla="*/ 40 h 54"/>
              <a:gd name="T6" fmla="*/ 37 w 74"/>
              <a:gd name="T7" fmla="*/ 56 h 54"/>
              <a:gd name="T8" fmla="*/ 23 w 74"/>
              <a:gd name="T9" fmla="*/ 85 h 54"/>
              <a:gd name="T10" fmla="*/ 12 w 74"/>
              <a:gd name="T11" fmla="*/ 85 h 54"/>
              <a:gd name="T12" fmla="*/ 12 w 74"/>
              <a:gd name="T13" fmla="*/ 85 h 54"/>
              <a:gd name="T14" fmla="*/ 0 w 74"/>
              <a:gd name="T15" fmla="*/ 92 h 54"/>
              <a:gd name="T16" fmla="*/ 12 w 74"/>
              <a:gd name="T17" fmla="*/ 112 h 54"/>
              <a:gd name="T18" fmla="*/ 33 w 74"/>
              <a:gd name="T19" fmla="*/ 133 h 54"/>
              <a:gd name="T20" fmla="*/ 48 w 74"/>
              <a:gd name="T21" fmla="*/ 156 h 54"/>
              <a:gd name="T22" fmla="*/ 60 w 74"/>
              <a:gd name="T23" fmla="*/ 148 h 54"/>
              <a:gd name="T24" fmla="*/ 68 w 74"/>
              <a:gd name="T25" fmla="*/ 175 h 54"/>
              <a:gd name="T26" fmla="*/ 72 w 74"/>
              <a:gd name="T27" fmla="*/ 189 h 54"/>
              <a:gd name="T28" fmla="*/ 93 w 74"/>
              <a:gd name="T29" fmla="*/ 189 h 54"/>
              <a:gd name="T30" fmla="*/ 124 w 74"/>
              <a:gd name="T31" fmla="*/ 189 h 54"/>
              <a:gd name="T32" fmla="*/ 157 w 74"/>
              <a:gd name="T33" fmla="*/ 189 h 54"/>
              <a:gd name="T34" fmla="*/ 201 w 74"/>
              <a:gd name="T35" fmla="*/ 185 h 54"/>
              <a:gd name="T36" fmla="*/ 224 w 74"/>
              <a:gd name="T37" fmla="*/ 189 h 54"/>
              <a:gd name="T38" fmla="*/ 243 w 74"/>
              <a:gd name="T39" fmla="*/ 196 h 54"/>
              <a:gd name="T40" fmla="*/ 265 w 74"/>
              <a:gd name="T41" fmla="*/ 148 h 54"/>
              <a:gd name="T42" fmla="*/ 276 w 74"/>
              <a:gd name="T43" fmla="*/ 133 h 54"/>
              <a:gd name="T44" fmla="*/ 257 w 74"/>
              <a:gd name="T45" fmla="*/ 125 h 54"/>
              <a:gd name="T46" fmla="*/ 247 w 74"/>
              <a:gd name="T47" fmla="*/ 133 h 54"/>
              <a:gd name="T48" fmla="*/ 232 w 74"/>
              <a:gd name="T49" fmla="*/ 123 h 54"/>
              <a:gd name="T50" fmla="*/ 232 w 74"/>
              <a:gd name="T51" fmla="*/ 104 h 54"/>
              <a:gd name="T52" fmla="*/ 224 w 74"/>
              <a:gd name="T53" fmla="*/ 56 h 54"/>
              <a:gd name="T54" fmla="*/ 213 w 74"/>
              <a:gd name="T55" fmla="*/ 33 h 54"/>
              <a:gd name="T56" fmla="*/ 187 w 74"/>
              <a:gd name="T57" fmla="*/ 0 h 54"/>
              <a:gd name="T58" fmla="*/ 164 w 74"/>
              <a:gd name="T59" fmla="*/ 19 h 54"/>
              <a:gd name="T60" fmla="*/ 141 w 74"/>
              <a:gd name="T61" fmla="*/ 23 h 54"/>
              <a:gd name="T62" fmla="*/ 124 w 74"/>
              <a:gd name="T63" fmla="*/ 12 h 54"/>
              <a:gd name="T64" fmla="*/ 100 w 74"/>
              <a:gd name="T65" fmla="*/ 12 h 54"/>
              <a:gd name="T66" fmla="*/ 83 w 74"/>
              <a:gd name="T67" fmla="*/ 12 h 54"/>
              <a:gd name="T68" fmla="*/ 79 w 74"/>
              <a:gd name="T69" fmla="*/ 12 h 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74"/>
              <a:gd name="T106" fmla="*/ 0 h 54"/>
              <a:gd name="T107" fmla="*/ 74 w 74"/>
              <a:gd name="T108" fmla="*/ 54 h 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74" h="54">
                <a:moveTo>
                  <a:pt x="21" y="3"/>
                </a:moveTo>
                <a:cubicBezTo>
                  <a:pt x="18" y="8"/>
                  <a:pt x="16" y="5"/>
                  <a:pt x="15" y="6"/>
                </a:cubicBezTo>
                <a:cubicBezTo>
                  <a:pt x="13" y="8"/>
                  <a:pt x="15" y="8"/>
                  <a:pt x="12" y="11"/>
                </a:cubicBezTo>
                <a:cubicBezTo>
                  <a:pt x="9" y="14"/>
                  <a:pt x="12" y="14"/>
                  <a:pt x="10" y="15"/>
                </a:cubicBezTo>
                <a:cubicBezTo>
                  <a:pt x="9" y="19"/>
                  <a:pt x="6" y="23"/>
                  <a:pt x="6" y="23"/>
                </a:cubicBezTo>
                <a:cubicBezTo>
                  <a:pt x="4" y="23"/>
                  <a:pt x="4" y="22"/>
                  <a:pt x="3" y="23"/>
                </a:cubicBezTo>
                <a:cubicBezTo>
                  <a:pt x="3" y="23"/>
                  <a:pt x="4" y="23"/>
                  <a:pt x="3" y="23"/>
                </a:cubicBezTo>
                <a:cubicBezTo>
                  <a:pt x="1" y="23"/>
                  <a:pt x="0" y="23"/>
                  <a:pt x="0" y="25"/>
                </a:cubicBezTo>
                <a:cubicBezTo>
                  <a:pt x="1" y="28"/>
                  <a:pt x="4" y="28"/>
                  <a:pt x="3" y="30"/>
                </a:cubicBezTo>
                <a:cubicBezTo>
                  <a:pt x="3" y="34"/>
                  <a:pt x="10" y="34"/>
                  <a:pt x="9" y="36"/>
                </a:cubicBezTo>
                <a:cubicBezTo>
                  <a:pt x="7" y="39"/>
                  <a:pt x="9" y="42"/>
                  <a:pt x="13" y="42"/>
                </a:cubicBezTo>
                <a:cubicBezTo>
                  <a:pt x="16" y="44"/>
                  <a:pt x="15" y="40"/>
                  <a:pt x="16" y="40"/>
                </a:cubicBezTo>
                <a:cubicBezTo>
                  <a:pt x="22" y="45"/>
                  <a:pt x="13" y="42"/>
                  <a:pt x="18" y="47"/>
                </a:cubicBezTo>
                <a:cubicBezTo>
                  <a:pt x="24" y="50"/>
                  <a:pt x="18" y="50"/>
                  <a:pt x="19" y="51"/>
                </a:cubicBezTo>
                <a:cubicBezTo>
                  <a:pt x="21" y="53"/>
                  <a:pt x="22" y="50"/>
                  <a:pt x="25" y="51"/>
                </a:cubicBezTo>
                <a:cubicBezTo>
                  <a:pt x="30" y="54"/>
                  <a:pt x="30" y="51"/>
                  <a:pt x="33" y="51"/>
                </a:cubicBezTo>
                <a:cubicBezTo>
                  <a:pt x="36" y="53"/>
                  <a:pt x="39" y="54"/>
                  <a:pt x="42" y="51"/>
                </a:cubicBezTo>
                <a:cubicBezTo>
                  <a:pt x="45" y="50"/>
                  <a:pt x="53" y="47"/>
                  <a:pt x="54" y="50"/>
                </a:cubicBezTo>
                <a:cubicBezTo>
                  <a:pt x="56" y="51"/>
                  <a:pt x="57" y="48"/>
                  <a:pt x="60" y="51"/>
                </a:cubicBezTo>
                <a:cubicBezTo>
                  <a:pt x="60" y="53"/>
                  <a:pt x="63" y="53"/>
                  <a:pt x="65" y="53"/>
                </a:cubicBezTo>
                <a:cubicBezTo>
                  <a:pt x="65" y="45"/>
                  <a:pt x="66" y="42"/>
                  <a:pt x="71" y="40"/>
                </a:cubicBezTo>
                <a:cubicBezTo>
                  <a:pt x="74" y="40"/>
                  <a:pt x="74" y="39"/>
                  <a:pt x="74" y="36"/>
                </a:cubicBezTo>
                <a:cubicBezTo>
                  <a:pt x="73" y="33"/>
                  <a:pt x="69" y="34"/>
                  <a:pt x="69" y="34"/>
                </a:cubicBezTo>
                <a:cubicBezTo>
                  <a:pt x="68" y="36"/>
                  <a:pt x="66" y="34"/>
                  <a:pt x="66" y="36"/>
                </a:cubicBezTo>
                <a:cubicBezTo>
                  <a:pt x="65" y="37"/>
                  <a:pt x="63" y="36"/>
                  <a:pt x="62" y="33"/>
                </a:cubicBezTo>
                <a:cubicBezTo>
                  <a:pt x="60" y="31"/>
                  <a:pt x="62" y="33"/>
                  <a:pt x="62" y="28"/>
                </a:cubicBezTo>
                <a:cubicBezTo>
                  <a:pt x="60" y="25"/>
                  <a:pt x="65" y="20"/>
                  <a:pt x="60" y="15"/>
                </a:cubicBezTo>
                <a:cubicBezTo>
                  <a:pt x="56" y="11"/>
                  <a:pt x="59" y="11"/>
                  <a:pt x="57" y="9"/>
                </a:cubicBezTo>
                <a:cubicBezTo>
                  <a:pt x="54" y="8"/>
                  <a:pt x="54" y="0"/>
                  <a:pt x="50" y="0"/>
                </a:cubicBezTo>
                <a:cubicBezTo>
                  <a:pt x="47" y="1"/>
                  <a:pt x="48" y="3"/>
                  <a:pt x="44" y="5"/>
                </a:cubicBezTo>
                <a:cubicBezTo>
                  <a:pt x="39" y="5"/>
                  <a:pt x="39" y="5"/>
                  <a:pt x="38" y="6"/>
                </a:cubicBezTo>
                <a:cubicBezTo>
                  <a:pt x="36" y="8"/>
                  <a:pt x="35" y="3"/>
                  <a:pt x="33" y="3"/>
                </a:cubicBezTo>
                <a:cubicBezTo>
                  <a:pt x="30" y="5"/>
                  <a:pt x="30" y="3"/>
                  <a:pt x="27" y="3"/>
                </a:cubicBezTo>
                <a:cubicBezTo>
                  <a:pt x="24" y="3"/>
                  <a:pt x="22" y="1"/>
                  <a:pt x="22" y="3"/>
                </a:cubicBezTo>
                <a:cubicBezTo>
                  <a:pt x="21" y="5"/>
                  <a:pt x="21" y="3"/>
                  <a:pt x="21"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84" name="Freeform 383"/>
          <p:cNvSpPr>
            <a:spLocks/>
          </p:cNvSpPr>
          <p:nvPr/>
        </p:nvSpPr>
        <p:spPr bwMode="auto">
          <a:xfrm>
            <a:off x="4948122" y="3178323"/>
            <a:ext cx="79183" cy="74204"/>
          </a:xfrm>
          <a:custGeom>
            <a:avLst/>
            <a:gdLst>
              <a:gd name="T0" fmla="*/ 8 w 25"/>
              <a:gd name="T1" fmla="*/ 20 h 25"/>
              <a:gd name="T2" fmla="*/ 12 w 25"/>
              <a:gd name="T3" fmla="*/ 43 h 25"/>
              <a:gd name="T4" fmla="*/ 0 w 25"/>
              <a:gd name="T5" fmla="*/ 61 h 25"/>
              <a:gd name="T6" fmla="*/ 19 w 25"/>
              <a:gd name="T7" fmla="*/ 65 h 25"/>
              <a:gd name="T8" fmla="*/ 8 w 25"/>
              <a:gd name="T9" fmla="*/ 84 h 25"/>
              <a:gd name="T10" fmla="*/ 19 w 25"/>
              <a:gd name="T11" fmla="*/ 76 h 25"/>
              <a:gd name="T12" fmla="*/ 40 w 25"/>
              <a:gd name="T13" fmla="*/ 61 h 25"/>
              <a:gd name="T14" fmla="*/ 56 w 25"/>
              <a:gd name="T15" fmla="*/ 53 h 25"/>
              <a:gd name="T16" fmla="*/ 84 w 25"/>
              <a:gd name="T17" fmla="*/ 47 h 25"/>
              <a:gd name="T18" fmla="*/ 73 w 25"/>
              <a:gd name="T19" fmla="*/ 35 h 25"/>
              <a:gd name="T20" fmla="*/ 56 w 25"/>
              <a:gd name="T21" fmla="*/ 8 h 25"/>
              <a:gd name="T22" fmla="*/ 44 w 25"/>
              <a:gd name="T23" fmla="*/ 12 h 25"/>
              <a:gd name="T24" fmla="*/ 29 w 25"/>
              <a:gd name="T25" fmla="*/ 8 h 25"/>
              <a:gd name="T26" fmla="*/ 19 w 25"/>
              <a:gd name="T27" fmla="*/ 12 h 25"/>
              <a:gd name="T28" fmla="*/ 8 w 25"/>
              <a:gd name="T29" fmla="*/ 20 h 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5"/>
              <a:gd name="T46" fmla="*/ 0 h 25"/>
              <a:gd name="T47" fmla="*/ 25 w 25"/>
              <a:gd name="T48" fmla="*/ 25 h 2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5" h="25">
                <a:moveTo>
                  <a:pt x="2" y="5"/>
                </a:moveTo>
                <a:cubicBezTo>
                  <a:pt x="5" y="8"/>
                  <a:pt x="5" y="9"/>
                  <a:pt x="3" y="11"/>
                </a:cubicBezTo>
                <a:cubicBezTo>
                  <a:pt x="2" y="11"/>
                  <a:pt x="3" y="14"/>
                  <a:pt x="0" y="16"/>
                </a:cubicBezTo>
                <a:cubicBezTo>
                  <a:pt x="0" y="20"/>
                  <a:pt x="9" y="16"/>
                  <a:pt x="5" y="17"/>
                </a:cubicBezTo>
                <a:cubicBezTo>
                  <a:pt x="2" y="20"/>
                  <a:pt x="2" y="19"/>
                  <a:pt x="2" y="22"/>
                </a:cubicBezTo>
                <a:cubicBezTo>
                  <a:pt x="0" y="25"/>
                  <a:pt x="2" y="22"/>
                  <a:pt x="5" y="20"/>
                </a:cubicBezTo>
                <a:cubicBezTo>
                  <a:pt x="8" y="17"/>
                  <a:pt x="9" y="19"/>
                  <a:pt x="11" y="16"/>
                </a:cubicBezTo>
                <a:cubicBezTo>
                  <a:pt x="14" y="9"/>
                  <a:pt x="14" y="16"/>
                  <a:pt x="15" y="14"/>
                </a:cubicBezTo>
                <a:cubicBezTo>
                  <a:pt x="18" y="11"/>
                  <a:pt x="21" y="16"/>
                  <a:pt x="23" y="12"/>
                </a:cubicBezTo>
                <a:cubicBezTo>
                  <a:pt x="25" y="9"/>
                  <a:pt x="23" y="11"/>
                  <a:pt x="20" y="9"/>
                </a:cubicBezTo>
                <a:cubicBezTo>
                  <a:pt x="15" y="6"/>
                  <a:pt x="15" y="5"/>
                  <a:pt x="15" y="2"/>
                </a:cubicBezTo>
                <a:cubicBezTo>
                  <a:pt x="14" y="2"/>
                  <a:pt x="14" y="3"/>
                  <a:pt x="12" y="3"/>
                </a:cubicBezTo>
                <a:cubicBezTo>
                  <a:pt x="11" y="3"/>
                  <a:pt x="9" y="0"/>
                  <a:pt x="8" y="2"/>
                </a:cubicBezTo>
                <a:cubicBezTo>
                  <a:pt x="6" y="3"/>
                  <a:pt x="5" y="0"/>
                  <a:pt x="5" y="3"/>
                </a:cubicBezTo>
                <a:cubicBezTo>
                  <a:pt x="3" y="5"/>
                  <a:pt x="2" y="3"/>
                  <a:pt x="2"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85" name="Freeform 384"/>
          <p:cNvSpPr>
            <a:spLocks/>
          </p:cNvSpPr>
          <p:nvPr/>
        </p:nvSpPr>
        <p:spPr bwMode="auto">
          <a:xfrm>
            <a:off x="4882136" y="2558944"/>
            <a:ext cx="127023" cy="84805"/>
          </a:xfrm>
          <a:custGeom>
            <a:avLst/>
            <a:gdLst>
              <a:gd name="T0" fmla="*/ 27 w 40"/>
              <a:gd name="T1" fmla="*/ 68 h 29"/>
              <a:gd name="T2" fmla="*/ 4 w 40"/>
              <a:gd name="T3" fmla="*/ 56 h 29"/>
              <a:gd name="T4" fmla="*/ 4 w 40"/>
              <a:gd name="T5" fmla="*/ 33 h 29"/>
              <a:gd name="T6" fmla="*/ 16 w 40"/>
              <a:gd name="T7" fmla="*/ 15 h 29"/>
              <a:gd name="T8" fmla="*/ 49 w 40"/>
              <a:gd name="T9" fmla="*/ 12 h 29"/>
              <a:gd name="T10" fmla="*/ 68 w 40"/>
              <a:gd name="T11" fmla="*/ 4 h 29"/>
              <a:gd name="T12" fmla="*/ 103 w 40"/>
              <a:gd name="T13" fmla="*/ 12 h 29"/>
              <a:gd name="T14" fmla="*/ 137 w 40"/>
              <a:gd name="T15" fmla="*/ 12 h 29"/>
              <a:gd name="T16" fmla="*/ 133 w 40"/>
              <a:gd name="T17" fmla="*/ 29 h 29"/>
              <a:gd name="T18" fmla="*/ 121 w 40"/>
              <a:gd name="T19" fmla="*/ 56 h 29"/>
              <a:gd name="T20" fmla="*/ 125 w 40"/>
              <a:gd name="T21" fmla="*/ 81 h 29"/>
              <a:gd name="T22" fmla="*/ 121 w 40"/>
              <a:gd name="T23" fmla="*/ 104 h 29"/>
              <a:gd name="T24" fmla="*/ 99 w 40"/>
              <a:gd name="T25" fmla="*/ 104 h 29"/>
              <a:gd name="T26" fmla="*/ 76 w 40"/>
              <a:gd name="T27" fmla="*/ 93 h 29"/>
              <a:gd name="T28" fmla="*/ 57 w 40"/>
              <a:gd name="T29" fmla="*/ 81 h 29"/>
              <a:gd name="T30" fmla="*/ 27 w 40"/>
              <a:gd name="T31" fmla="*/ 93 h 29"/>
              <a:gd name="T32" fmla="*/ 27 w 40"/>
              <a:gd name="T33" fmla="*/ 68 h 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
              <a:gd name="T52" fmla="*/ 0 h 29"/>
              <a:gd name="T53" fmla="*/ 40 w 40"/>
              <a:gd name="T54" fmla="*/ 29 h 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 h="29">
                <a:moveTo>
                  <a:pt x="7" y="18"/>
                </a:moveTo>
                <a:cubicBezTo>
                  <a:pt x="3" y="20"/>
                  <a:pt x="3" y="17"/>
                  <a:pt x="1" y="15"/>
                </a:cubicBezTo>
                <a:cubicBezTo>
                  <a:pt x="0" y="12"/>
                  <a:pt x="0" y="12"/>
                  <a:pt x="1" y="9"/>
                </a:cubicBezTo>
                <a:cubicBezTo>
                  <a:pt x="1" y="6"/>
                  <a:pt x="4" y="8"/>
                  <a:pt x="4" y="4"/>
                </a:cubicBezTo>
                <a:cubicBezTo>
                  <a:pt x="6" y="3"/>
                  <a:pt x="10" y="3"/>
                  <a:pt x="13" y="3"/>
                </a:cubicBezTo>
                <a:cubicBezTo>
                  <a:pt x="18" y="3"/>
                  <a:pt x="13" y="0"/>
                  <a:pt x="18" y="1"/>
                </a:cubicBezTo>
                <a:cubicBezTo>
                  <a:pt x="23" y="3"/>
                  <a:pt x="26" y="1"/>
                  <a:pt x="27" y="3"/>
                </a:cubicBezTo>
                <a:cubicBezTo>
                  <a:pt x="30" y="4"/>
                  <a:pt x="33" y="4"/>
                  <a:pt x="36" y="3"/>
                </a:cubicBezTo>
                <a:cubicBezTo>
                  <a:pt x="40" y="6"/>
                  <a:pt x="35" y="4"/>
                  <a:pt x="35" y="8"/>
                </a:cubicBezTo>
                <a:cubicBezTo>
                  <a:pt x="35" y="12"/>
                  <a:pt x="30" y="9"/>
                  <a:pt x="32" y="15"/>
                </a:cubicBezTo>
                <a:cubicBezTo>
                  <a:pt x="35" y="20"/>
                  <a:pt x="30" y="17"/>
                  <a:pt x="33" y="22"/>
                </a:cubicBezTo>
                <a:cubicBezTo>
                  <a:pt x="36" y="26"/>
                  <a:pt x="33" y="23"/>
                  <a:pt x="32" y="28"/>
                </a:cubicBezTo>
                <a:cubicBezTo>
                  <a:pt x="29" y="29"/>
                  <a:pt x="30" y="26"/>
                  <a:pt x="26" y="28"/>
                </a:cubicBezTo>
                <a:cubicBezTo>
                  <a:pt x="23" y="29"/>
                  <a:pt x="21" y="25"/>
                  <a:pt x="20" y="25"/>
                </a:cubicBezTo>
                <a:cubicBezTo>
                  <a:pt x="18" y="25"/>
                  <a:pt x="17" y="22"/>
                  <a:pt x="15" y="22"/>
                </a:cubicBezTo>
                <a:cubicBezTo>
                  <a:pt x="12" y="20"/>
                  <a:pt x="12" y="23"/>
                  <a:pt x="7" y="25"/>
                </a:cubicBezTo>
                <a:cubicBezTo>
                  <a:pt x="9" y="18"/>
                  <a:pt x="10" y="15"/>
                  <a:pt x="7" y="1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86" name="Freeform 385"/>
          <p:cNvSpPr>
            <a:spLocks/>
          </p:cNvSpPr>
          <p:nvPr/>
        </p:nvSpPr>
        <p:spPr bwMode="auto">
          <a:xfrm>
            <a:off x="4816149" y="2614976"/>
            <a:ext cx="193010" cy="93891"/>
          </a:xfrm>
          <a:custGeom>
            <a:avLst/>
            <a:gdLst>
              <a:gd name="T0" fmla="*/ 0 w 60"/>
              <a:gd name="T1" fmla="*/ 101 h 32"/>
              <a:gd name="T2" fmla="*/ 57 w 60"/>
              <a:gd name="T3" fmla="*/ 89 h 32"/>
              <a:gd name="T4" fmla="*/ 99 w 60"/>
              <a:gd name="T5" fmla="*/ 89 h 32"/>
              <a:gd name="T6" fmla="*/ 121 w 60"/>
              <a:gd name="T7" fmla="*/ 83 h 32"/>
              <a:gd name="T8" fmla="*/ 133 w 60"/>
              <a:gd name="T9" fmla="*/ 97 h 32"/>
              <a:gd name="T10" fmla="*/ 176 w 60"/>
              <a:gd name="T11" fmla="*/ 120 h 32"/>
              <a:gd name="T12" fmla="*/ 201 w 60"/>
              <a:gd name="T13" fmla="*/ 112 h 32"/>
              <a:gd name="T14" fmla="*/ 220 w 60"/>
              <a:gd name="T15" fmla="*/ 101 h 32"/>
              <a:gd name="T16" fmla="*/ 213 w 60"/>
              <a:gd name="T17" fmla="*/ 79 h 32"/>
              <a:gd name="T18" fmla="*/ 209 w 60"/>
              <a:gd name="T19" fmla="*/ 68 h 32"/>
              <a:gd name="T20" fmla="*/ 209 w 60"/>
              <a:gd name="T21" fmla="*/ 48 h 32"/>
              <a:gd name="T22" fmla="*/ 197 w 60"/>
              <a:gd name="T23" fmla="*/ 31 h 32"/>
              <a:gd name="T24" fmla="*/ 176 w 60"/>
              <a:gd name="T25" fmla="*/ 31 h 32"/>
              <a:gd name="T26" fmla="*/ 152 w 60"/>
              <a:gd name="T27" fmla="*/ 19 h 32"/>
              <a:gd name="T28" fmla="*/ 133 w 60"/>
              <a:gd name="T29" fmla="*/ 8 h 32"/>
              <a:gd name="T30" fmla="*/ 103 w 60"/>
              <a:gd name="T31" fmla="*/ 19 h 32"/>
              <a:gd name="T32" fmla="*/ 92 w 60"/>
              <a:gd name="T33" fmla="*/ 56 h 32"/>
              <a:gd name="T34" fmla="*/ 57 w 60"/>
              <a:gd name="T35" fmla="*/ 37 h 32"/>
              <a:gd name="T36" fmla="*/ 45 w 60"/>
              <a:gd name="T37" fmla="*/ 27 h 32"/>
              <a:gd name="T38" fmla="*/ 16 w 60"/>
              <a:gd name="T39" fmla="*/ 37 h 32"/>
              <a:gd name="T40" fmla="*/ 16 w 60"/>
              <a:gd name="T41" fmla="*/ 48 h 32"/>
              <a:gd name="T42" fmla="*/ 4 w 60"/>
              <a:gd name="T43" fmla="*/ 72 h 32"/>
              <a:gd name="T44" fmla="*/ 0 w 60"/>
              <a:gd name="T45" fmla="*/ 101 h 3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0"/>
              <a:gd name="T70" fmla="*/ 0 h 32"/>
              <a:gd name="T71" fmla="*/ 60 w 60"/>
              <a:gd name="T72" fmla="*/ 32 h 3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0" h="32">
                <a:moveTo>
                  <a:pt x="0" y="27"/>
                </a:moveTo>
                <a:cubicBezTo>
                  <a:pt x="7" y="22"/>
                  <a:pt x="9" y="22"/>
                  <a:pt x="15" y="24"/>
                </a:cubicBezTo>
                <a:cubicBezTo>
                  <a:pt x="21" y="24"/>
                  <a:pt x="23" y="22"/>
                  <a:pt x="26" y="24"/>
                </a:cubicBezTo>
                <a:cubicBezTo>
                  <a:pt x="30" y="26"/>
                  <a:pt x="30" y="22"/>
                  <a:pt x="32" y="22"/>
                </a:cubicBezTo>
                <a:cubicBezTo>
                  <a:pt x="33" y="24"/>
                  <a:pt x="30" y="26"/>
                  <a:pt x="35" y="26"/>
                </a:cubicBezTo>
                <a:cubicBezTo>
                  <a:pt x="40" y="26"/>
                  <a:pt x="41" y="30"/>
                  <a:pt x="46" y="32"/>
                </a:cubicBezTo>
                <a:cubicBezTo>
                  <a:pt x="50" y="29"/>
                  <a:pt x="52" y="32"/>
                  <a:pt x="53" y="30"/>
                </a:cubicBezTo>
                <a:cubicBezTo>
                  <a:pt x="55" y="27"/>
                  <a:pt x="55" y="27"/>
                  <a:pt x="58" y="27"/>
                </a:cubicBezTo>
                <a:cubicBezTo>
                  <a:pt x="58" y="27"/>
                  <a:pt x="60" y="24"/>
                  <a:pt x="56" y="21"/>
                </a:cubicBezTo>
                <a:cubicBezTo>
                  <a:pt x="55" y="18"/>
                  <a:pt x="56" y="18"/>
                  <a:pt x="55" y="18"/>
                </a:cubicBezTo>
                <a:cubicBezTo>
                  <a:pt x="53" y="18"/>
                  <a:pt x="55" y="15"/>
                  <a:pt x="55" y="13"/>
                </a:cubicBezTo>
                <a:cubicBezTo>
                  <a:pt x="56" y="11"/>
                  <a:pt x="53" y="11"/>
                  <a:pt x="52" y="8"/>
                </a:cubicBezTo>
                <a:cubicBezTo>
                  <a:pt x="49" y="10"/>
                  <a:pt x="50" y="7"/>
                  <a:pt x="46" y="8"/>
                </a:cubicBezTo>
                <a:cubicBezTo>
                  <a:pt x="43" y="10"/>
                  <a:pt x="41" y="5"/>
                  <a:pt x="40" y="5"/>
                </a:cubicBezTo>
                <a:cubicBezTo>
                  <a:pt x="38" y="5"/>
                  <a:pt x="37" y="2"/>
                  <a:pt x="35" y="2"/>
                </a:cubicBezTo>
                <a:cubicBezTo>
                  <a:pt x="32" y="0"/>
                  <a:pt x="32" y="3"/>
                  <a:pt x="27" y="5"/>
                </a:cubicBezTo>
                <a:cubicBezTo>
                  <a:pt x="26" y="8"/>
                  <a:pt x="30" y="13"/>
                  <a:pt x="24" y="15"/>
                </a:cubicBezTo>
                <a:cubicBezTo>
                  <a:pt x="17" y="18"/>
                  <a:pt x="20" y="11"/>
                  <a:pt x="15" y="10"/>
                </a:cubicBezTo>
                <a:cubicBezTo>
                  <a:pt x="10" y="8"/>
                  <a:pt x="15" y="5"/>
                  <a:pt x="12" y="7"/>
                </a:cubicBezTo>
                <a:cubicBezTo>
                  <a:pt x="7" y="8"/>
                  <a:pt x="6" y="8"/>
                  <a:pt x="4" y="10"/>
                </a:cubicBezTo>
                <a:cubicBezTo>
                  <a:pt x="4" y="11"/>
                  <a:pt x="3" y="11"/>
                  <a:pt x="4" y="13"/>
                </a:cubicBezTo>
                <a:cubicBezTo>
                  <a:pt x="4" y="16"/>
                  <a:pt x="1" y="16"/>
                  <a:pt x="1" y="19"/>
                </a:cubicBezTo>
                <a:cubicBezTo>
                  <a:pt x="0" y="22"/>
                  <a:pt x="0" y="24"/>
                  <a:pt x="0" y="2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87" name="Freeform 386"/>
          <p:cNvSpPr>
            <a:spLocks/>
          </p:cNvSpPr>
          <p:nvPr/>
        </p:nvSpPr>
        <p:spPr bwMode="auto">
          <a:xfrm>
            <a:off x="4816149" y="2680094"/>
            <a:ext cx="151768" cy="104492"/>
          </a:xfrm>
          <a:custGeom>
            <a:avLst/>
            <a:gdLst>
              <a:gd name="T0" fmla="*/ 176 w 47"/>
              <a:gd name="T1" fmla="*/ 37 h 35"/>
              <a:gd name="T2" fmla="*/ 176 w 47"/>
              <a:gd name="T3" fmla="*/ 60 h 35"/>
              <a:gd name="T4" fmla="*/ 145 w 47"/>
              <a:gd name="T5" fmla="*/ 84 h 35"/>
              <a:gd name="T6" fmla="*/ 145 w 47"/>
              <a:gd name="T7" fmla="*/ 109 h 35"/>
              <a:gd name="T8" fmla="*/ 123 w 47"/>
              <a:gd name="T9" fmla="*/ 113 h 35"/>
              <a:gd name="T10" fmla="*/ 80 w 47"/>
              <a:gd name="T11" fmla="*/ 120 h 35"/>
              <a:gd name="T12" fmla="*/ 57 w 47"/>
              <a:gd name="T13" fmla="*/ 101 h 35"/>
              <a:gd name="T14" fmla="*/ 49 w 47"/>
              <a:gd name="T15" fmla="*/ 72 h 35"/>
              <a:gd name="T16" fmla="*/ 12 w 47"/>
              <a:gd name="T17" fmla="*/ 60 h 35"/>
              <a:gd name="T18" fmla="*/ 4 w 47"/>
              <a:gd name="T19" fmla="*/ 37 h 35"/>
              <a:gd name="T20" fmla="*/ 0 w 47"/>
              <a:gd name="T21" fmla="*/ 19 h 35"/>
              <a:gd name="T22" fmla="*/ 57 w 47"/>
              <a:gd name="T23" fmla="*/ 8 h 35"/>
              <a:gd name="T24" fmla="*/ 100 w 47"/>
              <a:gd name="T25" fmla="*/ 8 h 35"/>
              <a:gd name="T26" fmla="*/ 123 w 47"/>
              <a:gd name="T27" fmla="*/ 0 h 35"/>
              <a:gd name="T28" fmla="*/ 135 w 47"/>
              <a:gd name="T29" fmla="*/ 12 h 35"/>
              <a:gd name="T30" fmla="*/ 176 w 47"/>
              <a:gd name="T31" fmla="*/ 3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7"/>
              <a:gd name="T49" fmla="*/ 0 h 35"/>
              <a:gd name="T50" fmla="*/ 47 w 47"/>
              <a:gd name="T51" fmla="*/ 35 h 3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7" h="35">
                <a:moveTo>
                  <a:pt x="46" y="10"/>
                </a:moveTo>
                <a:cubicBezTo>
                  <a:pt x="42" y="18"/>
                  <a:pt x="47" y="13"/>
                  <a:pt x="46" y="16"/>
                </a:cubicBezTo>
                <a:cubicBezTo>
                  <a:pt x="44" y="19"/>
                  <a:pt x="42" y="16"/>
                  <a:pt x="38" y="22"/>
                </a:cubicBezTo>
                <a:cubicBezTo>
                  <a:pt x="35" y="27"/>
                  <a:pt x="41" y="27"/>
                  <a:pt x="38" y="29"/>
                </a:cubicBezTo>
                <a:cubicBezTo>
                  <a:pt x="36" y="32"/>
                  <a:pt x="38" y="24"/>
                  <a:pt x="32" y="30"/>
                </a:cubicBezTo>
                <a:cubicBezTo>
                  <a:pt x="27" y="35"/>
                  <a:pt x="26" y="30"/>
                  <a:pt x="21" y="32"/>
                </a:cubicBezTo>
                <a:cubicBezTo>
                  <a:pt x="21" y="29"/>
                  <a:pt x="16" y="25"/>
                  <a:pt x="15" y="27"/>
                </a:cubicBezTo>
                <a:cubicBezTo>
                  <a:pt x="13" y="22"/>
                  <a:pt x="16" y="21"/>
                  <a:pt x="13" y="19"/>
                </a:cubicBezTo>
                <a:cubicBezTo>
                  <a:pt x="10" y="16"/>
                  <a:pt x="13" y="21"/>
                  <a:pt x="3" y="16"/>
                </a:cubicBezTo>
                <a:cubicBezTo>
                  <a:pt x="3" y="14"/>
                  <a:pt x="3" y="11"/>
                  <a:pt x="1" y="10"/>
                </a:cubicBezTo>
                <a:cubicBezTo>
                  <a:pt x="0" y="8"/>
                  <a:pt x="0" y="8"/>
                  <a:pt x="0" y="5"/>
                </a:cubicBezTo>
                <a:cubicBezTo>
                  <a:pt x="7" y="0"/>
                  <a:pt x="9" y="0"/>
                  <a:pt x="15" y="2"/>
                </a:cubicBezTo>
                <a:cubicBezTo>
                  <a:pt x="21" y="2"/>
                  <a:pt x="23" y="0"/>
                  <a:pt x="26" y="2"/>
                </a:cubicBezTo>
                <a:cubicBezTo>
                  <a:pt x="30" y="3"/>
                  <a:pt x="30" y="0"/>
                  <a:pt x="32" y="0"/>
                </a:cubicBezTo>
                <a:cubicBezTo>
                  <a:pt x="33" y="2"/>
                  <a:pt x="30" y="3"/>
                  <a:pt x="35" y="3"/>
                </a:cubicBezTo>
                <a:cubicBezTo>
                  <a:pt x="39" y="3"/>
                  <a:pt x="41" y="8"/>
                  <a:pt x="46" y="1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88" name="Freeform 387"/>
          <p:cNvSpPr>
            <a:spLocks/>
          </p:cNvSpPr>
          <p:nvPr/>
        </p:nvSpPr>
        <p:spPr bwMode="auto">
          <a:xfrm>
            <a:off x="4865639" y="2689180"/>
            <a:ext cx="260646" cy="184754"/>
          </a:xfrm>
          <a:custGeom>
            <a:avLst/>
            <a:gdLst>
              <a:gd name="T0" fmla="*/ 264 w 81"/>
              <a:gd name="T1" fmla="*/ 188 h 63"/>
              <a:gd name="T2" fmla="*/ 236 w 81"/>
              <a:gd name="T3" fmla="*/ 217 h 63"/>
              <a:gd name="T4" fmla="*/ 225 w 81"/>
              <a:gd name="T5" fmla="*/ 225 h 63"/>
              <a:gd name="T6" fmla="*/ 204 w 81"/>
              <a:gd name="T7" fmla="*/ 225 h 63"/>
              <a:gd name="T8" fmla="*/ 176 w 81"/>
              <a:gd name="T9" fmla="*/ 217 h 63"/>
              <a:gd name="T10" fmla="*/ 151 w 81"/>
              <a:gd name="T11" fmla="*/ 213 h 63"/>
              <a:gd name="T12" fmla="*/ 120 w 81"/>
              <a:gd name="T13" fmla="*/ 207 h 63"/>
              <a:gd name="T14" fmla="*/ 64 w 81"/>
              <a:gd name="T15" fmla="*/ 203 h 63"/>
              <a:gd name="T16" fmla="*/ 33 w 81"/>
              <a:gd name="T17" fmla="*/ 213 h 63"/>
              <a:gd name="T18" fmla="*/ 23 w 81"/>
              <a:gd name="T19" fmla="*/ 217 h 63"/>
              <a:gd name="T20" fmla="*/ 12 w 81"/>
              <a:gd name="T21" fmla="*/ 188 h 63"/>
              <a:gd name="T22" fmla="*/ 31 w 81"/>
              <a:gd name="T23" fmla="*/ 172 h 63"/>
              <a:gd name="T24" fmla="*/ 23 w 81"/>
              <a:gd name="T25" fmla="*/ 108 h 63"/>
              <a:gd name="T26" fmla="*/ 64 w 81"/>
              <a:gd name="T27" fmla="*/ 101 h 63"/>
              <a:gd name="T28" fmla="*/ 87 w 81"/>
              <a:gd name="T29" fmla="*/ 93 h 63"/>
              <a:gd name="T30" fmla="*/ 87 w 81"/>
              <a:gd name="T31" fmla="*/ 72 h 63"/>
              <a:gd name="T32" fmla="*/ 116 w 81"/>
              <a:gd name="T33" fmla="*/ 48 h 63"/>
              <a:gd name="T34" fmla="*/ 116 w 81"/>
              <a:gd name="T35" fmla="*/ 27 h 63"/>
              <a:gd name="T36" fmla="*/ 143 w 81"/>
              <a:gd name="T37" fmla="*/ 19 h 63"/>
              <a:gd name="T38" fmla="*/ 161 w 81"/>
              <a:gd name="T39" fmla="*/ 8 h 63"/>
              <a:gd name="T40" fmla="*/ 184 w 81"/>
              <a:gd name="T41" fmla="*/ 12 h 63"/>
              <a:gd name="T42" fmla="*/ 207 w 81"/>
              <a:gd name="T43" fmla="*/ 27 h 63"/>
              <a:gd name="T44" fmla="*/ 229 w 81"/>
              <a:gd name="T45" fmla="*/ 27 h 63"/>
              <a:gd name="T46" fmla="*/ 240 w 81"/>
              <a:gd name="T47" fmla="*/ 37 h 63"/>
              <a:gd name="T48" fmla="*/ 240 w 81"/>
              <a:gd name="T49" fmla="*/ 60 h 63"/>
              <a:gd name="T50" fmla="*/ 248 w 81"/>
              <a:gd name="T51" fmla="*/ 83 h 63"/>
              <a:gd name="T52" fmla="*/ 271 w 81"/>
              <a:gd name="T53" fmla="*/ 108 h 63"/>
              <a:gd name="T54" fmla="*/ 285 w 81"/>
              <a:gd name="T55" fmla="*/ 124 h 63"/>
              <a:gd name="T56" fmla="*/ 293 w 81"/>
              <a:gd name="T57" fmla="*/ 136 h 63"/>
              <a:gd name="T58" fmla="*/ 264 w 81"/>
              <a:gd name="T59" fmla="*/ 143 h 63"/>
              <a:gd name="T60" fmla="*/ 260 w 81"/>
              <a:gd name="T61" fmla="*/ 153 h 63"/>
              <a:gd name="T62" fmla="*/ 264 w 81"/>
              <a:gd name="T63" fmla="*/ 188 h 6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1"/>
              <a:gd name="T97" fmla="*/ 0 h 63"/>
              <a:gd name="T98" fmla="*/ 81 w 81"/>
              <a:gd name="T99" fmla="*/ 63 h 6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1" h="63">
                <a:moveTo>
                  <a:pt x="70" y="50"/>
                </a:moveTo>
                <a:cubicBezTo>
                  <a:pt x="64" y="50"/>
                  <a:pt x="63" y="54"/>
                  <a:pt x="63" y="58"/>
                </a:cubicBezTo>
                <a:cubicBezTo>
                  <a:pt x="63" y="63"/>
                  <a:pt x="61" y="63"/>
                  <a:pt x="60" y="60"/>
                </a:cubicBezTo>
                <a:cubicBezTo>
                  <a:pt x="58" y="60"/>
                  <a:pt x="55" y="60"/>
                  <a:pt x="54" y="60"/>
                </a:cubicBezTo>
                <a:cubicBezTo>
                  <a:pt x="50" y="61"/>
                  <a:pt x="52" y="55"/>
                  <a:pt x="47" y="58"/>
                </a:cubicBezTo>
                <a:cubicBezTo>
                  <a:pt x="44" y="61"/>
                  <a:pt x="49" y="57"/>
                  <a:pt x="40" y="57"/>
                </a:cubicBezTo>
                <a:cubicBezTo>
                  <a:pt x="34" y="57"/>
                  <a:pt x="37" y="55"/>
                  <a:pt x="32" y="55"/>
                </a:cubicBezTo>
                <a:cubicBezTo>
                  <a:pt x="29" y="57"/>
                  <a:pt x="28" y="52"/>
                  <a:pt x="17" y="54"/>
                </a:cubicBezTo>
                <a:cubicBezTo>
                  <a:pt x="8" y="55"/>
                  <a:pt x="12" y="58"/>
                  <a:pt x="9" y="57"/>
                </a:cubicBezTo>
                <a:cubicBezTo>
                  <a:pt x="8" y="57"/>
                  <a:pt x="6" y="58"/>
                  <a:pt x="6" y="58"/>
                </a:cubicBezTo>
                <a:cubicBezTo>
                  <a:pt x="5" y="55"/>
                  <a:pt x="9" y="52"/>
                  <a:pt x="3" y="50"/>
                </a:cubicBezTo>
                <a:cubicBezTo>
                  <a:pt x="0" y="49"/>
                  <a:pt x="5" y="46"/>
                  <a:pt x="8" y="46"/>
                </a:cubicBezTo>
                <a:cubicBezTo>
                  <a:pt x="11" y="44"/>
                  <a:pt x="8" y="38"/>
                  <a:pt x="6" y="29"/>
                </a:cubicBezTo>
                <a:cubicBezTo>
                  <a:pt x="11" y="27"/>
                  <a:pt x="12" y="32"/>
                  <a:pt x="17" y="27"/>
                </a:cubicBezTo>
                <a:cubicBezTo>
                  <a:pt x="23" y="21"/>
                  <a:pt x="21" y="29"/>
                  <a:pt x="23" y="25"/>
                </a:cubicBezTo>
                <a:cubicBezTo>
                  <a:pt x="26" y="24"/>
                  <a:pt x="20" y="24"/>
                  <a:pt x="23" y="19"/>
                </a:cubicBezTo>
                <a:cubicBezTo>
                  <a:pt x="28" y="13"/>
                  <a:pt x="29" y="16"/>
                  <a:pt x="31" y="13"/>
                </a:cubicBezTo>
                <a:cubicBezTo>
                  <a:pt x="32" y="10"/>
                  <a:pt x="28" y="14"/>
                  <a:pt x="31" y="7"/>
                </a:cubicBezTo>
                <a:cubicBezTo>
                  <a:pt x="35" y="3"/>
                  <a:pt x="37" y="7"/>
                  <a:pt x="38" y="5"/>
                </a:cubicBezTo>
                <a:cubicBezTo>
                  <a:pt x="40" y="2"/>
                  <a:pt x="40" y="2"/>
                  <a:pt x="43" y="2"/>
                </a:cubicBezTo>
                <a:cubicBezTo>
                  <a:pt x="47" y="0"/>
                  <a:pt x="44" y="3"/>
                  <a:pt x="49" y="3"/>
                </a:cubicBezTo>
                <a:cubicBezTo>
                  <a:pt x="55" y="2"/>
                  <a:pt x="50" y="8"/>
                  <a:pt x="55" y="7"/>
                </a:cubicBezTo>
                <a:cubicBezTo>
                  <a:pt x="58" y="3"/>
                  <a:pt x="61" y="5"/>
                  <a:pt x="61" y="7"/>
                </a:cubicBezTo>
                <a:cubicBezTo>
                  <a:pt x="63" y="8"/>
                  <a:pt x="66" y="7"/>
                  <a:pt x="64" y="10"/>
                </a:cubicBezTo>
                <a:cubicBezTo>
                  <a:pt x="63" y="14"/>
                  <a:pt x="67" y="14"/>
                  <a:pt x="64" y="16"/>
                </a:cubicBezTo>
                <a:cubicBezTo>
                  <a:pt x="61" y="19"/>
                  <a:pt x="66" y="18"/>
                  <a:pt x="66" y="22"/>
                </a:cubicBezTo>
                <a:cubicBezTo>
                  <a:pt x="67" y="29"/>
                  <a:pt x="73" y="27"/>
                  <a:pt x="72" y="29"/>
                </a:cubicBezTo>
                <a:cubicBezTo>
                  <a:pt x="69" y="33"/>
                  <a:pt x="76" y="29"/>
                  <a:pt x="76" y="33"/>
                </a:cubicBezTo>
                <a:cubicBezTo>
                  <a:pt x="76" y="35"/>
                  <a:pt x="81" y="35"/>
                  <a:pt x="78" y="36"/>
                </a:cubicBezTo>
                <a:cubicBezTo>
                  <a:pt x="75" y="38"/>
                  <a:pt x="75" y="41"/>
                  <a:pt x="70" y="38"/>
                </a:cubicBezTo>
                <a:cubicBezTo>
                  <a:pt x="69" y="36"/>
                  <a:pt x="67" y="39"/>
                  <a:pt x="69" y="41"/>
                </a:cubicBezTo>
                <a:cubicBezTo>
                  <a:pt x="72" y="46"/>
                  <a:pt x="67" y="46"/>
                  <a:pt x="70" y="5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89" name="Freeform 388"/>
          <p:cNvSpPr>
            <a:spLocks/>
          </p:cNvSpPr>
          <p:nvPr/>
        </p:nvSpPr>
        <p:spPr bwMode="auto">
          <a:xfrm>
            <a:off x="4637987" y="2740669"/>
            <a:ext cx="272193" cy="207469"/>
          </a:xfrm>
          <a:custGeom>
            <a:avLst/>
            <a:gdLst>
              <a:gd name="T0" fmla="*/ 289 w 85"/>
              <a:gd name="T1" fmla="*/ 152 h 71"/>
              <a:gd name="T2" fmla="*/ 297 w 85"/>
              <a:gd name="T3" fmla="*/ 177 h 71"/>
              <a:gd name="T4" fmla="*/ 301 w 85"/>
              <a:gd name="T5" fmla="*/ 189 h 71"/>
              <a:gd name="T6" fmla="*/ 297 w 85"/>
              <a:gd name="T7" fmla="*/ 204 h 71"/>
              <a:gd name="T8" fmla="*/ 268 w 85"/>
              <a:gd name="T9" fmla="*/ 235 h 71"/>
              <a:gd name="T10" fmla="*/ 268 w 85"/>
              <a:gd name="T11" fmla="*/ 257 h 71"/>
              <a:gd name="T12" fmla="*/ 256 w 85"/>
              <a:gd name="T13" fmla="*/ 264 h 71"/>
              <a:gd name="T14" fmla="*/ 237 w 85"/>
              <a:gd name="T15" fmla="*/ 253 h 71"/>
              <a:gd name="T16" fmla="*/ 200 w 85"/>
              <a:gd name="T17" fmla="*/ 245 h 71"/>
              <a:gd name="T18" fmla="*/ 181 w 85"/>
              <a:gd name="T19" fmla="*/ 257 h 71"/>
              <a:gd name="T20" fmla="*/ 177 w 85"/>
              <a:gd name="T21" fmla="*/ 253 h 71"/>
              <a:gd name="T22" fmla="*/ 159 w 85"/>
              <a:gd name="T23" fmla="*/ 245 h 71"/>
              <a:gd name="T24" fmla="*/ 155 w 85"/>
              <a:gd name="T25" fmla="*/ 245 h 71"/>
              <a:gd name="T26" fmla="*/ 148 w 85"/>
              <a:gd name="T27" fmla="*/ 245 h 71"/>
              <a:gd name="T28" fmla="*/ 132 w 85"/>
              <a:gd name="T29" fmla="*/ 224 h 71"/>
              <a:gd name="T30" fmla="*/ 113 w 85"/>
              <a:gd name="T31" fmla="*/ 216 h 71"/>
              <a:gd name="T32" fmla="*/ 105 w 85"/>
              <a:gd name="T33" fmla="*/ 212 h 71"/>
              <a:gd name="T34" fmla="*/ 91 w 85"/>
              <a:gd name="T35" fmla="*/ 204 h 71"/>
              <a:gd name="T36" fmla="*/ 80 w 85"/>
              <a:gd name="T37" fmla="*/ 212 h 71"/>
              <a:gd name="T38" fmla="*/ 80 w 85"/>
              <a:gd name="T39" fmla="*/ 192 h 71"/>
              <a:gd name="T40" fmla="*/ 56 w 85"/>
              <a:gd name="T41" fmla="*/ 189 h 71"/>
              <a:gd name="T42" fmla="*/ 33 w 85"/>
              <a:gd name="T43" fmla="*/ 181 h 71"/>
              <a:gd name="T44" fmla="*/ 23 w 85"/>
              <a:gd name="T45" fmla="*/ 148 h 71"/>
              <a:gd name="T46" fmla="*/ 23 w 85"/>
              <a:gd name="T47" fmla="*/ 117 h 71"/>
              <a:gd name="T48" fmla="*/ 16 w 85"/>
              <a:gd name="T49" fmla="*/ 99 h 71"/>
              <a:gd name="T50" fmla="*/ 12 w 85"/>
              <a:gd name="T51" fmla="*/ 52 h 71"/>
              <a:gd name="T52" fmla="*/ 23 w 85"/>
              <a:gd name="T53" fmla="*/ 52 h 71"/>
              <a:gd name="T54" fmla="*/ 23 w 85"/>
              <a:gd name="T55" fmla="*/ 45 h 71"/>
              <a:gd name="T56" fmla="*/ 12 w 85"/>
              <a:gd name="T57" fmla="*/ 45 h 71"/>
              <a:gd name="T58" fmla="*/ 12 w 85"/>
              <a:gd name="T59" fmla="*/ 41 h 71"/>
              <a:gd name="T60" fmla="*/ 56 w 85"/>
              <a:gd name="T61" fmla="*/ 31 h 71"/>
              <a:gd name="T62" fmla="*/ 83 w 85"/>
              <a:gd name="T63" fmla="*/ 12 h 71"/>
              <a:gd name="T64" fmla="*/ 113 w 85"/>
              <a:gd name="T65" fmla="*/ 0 h 71"/>
              <a:gd name="T66" fmla="*/ 148 w 85"/>
              <a:gd name="T67" fmla="*/ 12 h 71"/>
              <a:gd name="T68" fmla="*/ 144 w 85"/>
              <a:gd name="T69" fmla="*/ 12 h 71"/>
              <a:gd name="T70" fmla="*/ 144 w 85"/>
              <a:gd name="T71" fmla="*/ 19 h 71"/>
              <a:gd name="T72" fmla="*/ 169 w 85"/>
              <a:gd name="T73" fmla="*/ 19 h 71"/>
              <a:gd name="T74" fmla="*/ 268 w 85"/>
              <a:gd name="T75" fmla="*/ 23 h 71"/>
              <a:gd name="T76" fmla="*/ 289 w 85"/>
              <a:gd name="T77" fmla="*/ 41 h 71"/>
              <a:gd name="T78" fmla="*/ 297 w 85"/>
              <a:gd name="T79" fmla="*/ 105 h 71"/>
              <a:gd name="T80" fmla="*/ 280 w 85"/>
              <a:gd name="T81" fmla="*/ 124 h 71"/>
              <a:gd name="T82" fmla="*/ 289 w 85"/>
              <a:gd name="T83" fmla="*/ 152 h 7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5"/>
              <a:gd name="T127" fmla="*/ 0 h 71"/>
              <a:gd name="T128" fmla="*/ 85 w 85"/>
              <a:gd name="T129" fmla="*/ 71 h 7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5" h="71">
                <a:moveTo>
                  <a:pt x="77" y="40"/>
                </a:moveTo>
                <a:cubicBezTo>
                  <a:pt x="79" y="43"/>
                  <a:pt x="76" y="42"/>
                  <a:pt x="79" y="47"/>
                </a:cubicBezTo>
                <a:cubicBezTo>
                  <a:pt x="85" y="51"/>
                  <a:pt x="79" y="48"/>
                  <a:pt x="80" y="50"/>
                </a:cubicBezTo>
                <a:cubicBezTo>
                  <a:pt x="82" y="51"/>
                  <a:pt x="83" y="53"/>
                  <a:pt x="79" y="54"/>
                </a:cubicBezTo>
                <a:cubicBezTo>
                  <a:pt x="77" y="54"/>
                  <a:pt x="72" y="59"/>
                  <a:pt x="71" y="62"/>
                </a:cubicBezTo>
                <a:cubicBezTo>
                  <a:pt x="68" y="65"/>
                  <a:pt x="71" y="67"/>
                  <a:pt x="71" y="68"/>
                </a:cubicBezTo>
                <a:cubicBezTo>
                  <a:pt x="69" y="70"/>
                  <a:pt x="74" y="71"/>
                  <a:pt x="68" y="70"/>
                </a:cubicBezTo>
                <a:cubicBezTo>
                  <a:pt x="63" y="68"/>
                  <a:pt x="65" y="67"/>
                  <a:pt x="63" y="67"/>
                </a:cubicBezTo>
                <a:cubicBezTo>
                  <a:pt x="59" y="65"/>
                  <a:pt x="54" y="65"/>
                  <a:pt x="53" y="65"/>
                </a:cubicBezTo>
                <a:cubicBezTo>
                  <a:pt x="50" y="65"/>
                  <a:pt x="50" y="70"/>
                  <a:pt x="48" y="68"/>
                </a:cubicBezTo>
                <a:cubicBezTo>
                  <a:pt x="48" y="68"/>
                  <a:pt x="47" y="68"/>
                  <a:pt x="47" y="67"/>
                </a:cubicBezTo>
                <a:cubicBezTo>
                  <a:pt x="48" y="64"/>
                  <a:pt x="44" y="62"/>
                  <a:pt x="42" y="65"/>
                </a:cubicBezTo>
                <a:cubicBezTo>
                  <a:pt x="42" y="67"/>
                  <a:pt x="41" y="67"/>
                  <a:pt x="41" y="65"/>
                </a:cubicBezTo>
                <a:cubicBezTo>
                  <a:pt x="41" y="65"/>
                  <a:pt x="41" y="65"/>
                  <a:pt x="39" y="65"/>
                </a:cubicBezTo>
                <a:cubicBezTo>
                  <a:pt x="39" y="62"/>
                  <a:pt x="38" y="61"/>
                  <a:pt x="35" y="59"/>
                </a:cubicBezTo>
                <a:cubicBezTo>
                  <a:pt x="32" y="57"/>
                  <a:pt x="33" y="59"/>
                  <a:pt x="30" y="57"/>
                </a:cubicBezTo>
                <a:cubicBezTo>
                  <a:pt x="28" y="56"/>
                  <a:pt x="32" y="56"/>
                  <a:pt x="28" y="56"/>
                </a:cubicBezTo>
                <a:cubicBezTo>
                  <a:pt x="25" y="54"/>
                  <a:pt x="22" y="53"/>
                  <a:pt x="24" y="54"/>
                </a:cubicBezTo>
                <a:cubicBezTo>
                  <a:pt x="25" y="56"/>
                  <a:pt x="24" y="59"/>
                  <a:pt x="21" y="56"/>
                </a:cubicBezTo>
                <a:cubicBezTo>
                  <a:pt x="16" y="51"/>
                  <a:pt x="21" y="53"/>
                  <a:pt x="21" y="51"/>
                </a:cubicBezTo>
                <a:cubicBezTo>
                  <a:pt x="19" y="50"/>
                  <a:pt x="19" y="51"/>
                  <a:pt x="15" y="50"/>
                </a:cubicBezTo>
                <a:cubicBezTo>
                  <a:pt x="9" y="47"/>
                  <a:pt x="12" y="45"/>
                  <a:pt x="9" y="48"/>
                </a:cubicBezTo>
                <a:cubicBezTo>
                  <a:pt x="10" y="39"/>
                  <a:pt x="7" y="43"/>
                  <a:pt x="6" y="39"/>
                </a:cubicBezTo>
                <a:cubicBezTo>
                  <a:pt x="6" y="36"/>
                  <a:pt x="9" y="36"/>
                  <a:pt x="6" y="31"/>
                </a:cubicBezTo>
                <a:cubicBezTo>
                  <a:pt x="4" y="29"/>
                  <a:pt x="9" y="29"/>
                  <a:pt x="4" y="26"/>
                </a:cubicBezTo>
                <a:cubicBezTo>
                  <a:pt x="0" y="23"/>
                  <a:pt x="6" y="22"/>
                  <a:pt x="3" y="14"/>
                </a:cubicBezTo>
                <a:cubicBezTo>
                  <a:pt x="6" y="14"/>
                  <a:pt x="6" y="15"/>
                  <a:pt x="6" y="14"/>
                </a:cubicBezTo>
                <a:cubicBezTo>
                  <a:pt x="6" y="12"/>
                  <a:pt x="6" y="12"/>
                  <a:pt x="6" y="12"/>
                </a:cubicBezTo>
                <a:cubicBezTo>
                  <a:pt x="4" y="12"/>
                  <a:pt x="4" y="14"/>
                  <a:pt x="3" y="12"/>
                </a:cubicBezTo>
                <a:cubicBezTo>
                  <a:pt x="3" y="11"/>
                  <a:pt x="3" y="11"/>
                  <a:pt x="3" y="11"/>
                </a:cubicBezTo>
                <a:cubicBezTo>
                  <a:pt x="7" y="12"/>
                  <a:pt x="7" y="9"/>
                  <a:pt x="15" y="8"/>
                </a:cubicBezTo>
                <a:cubicBezTo>
                  <a:pt x="22" y="6"/>
                  <a:pt x="18" y="5"/>
                  <a:pt x="22" y="3"/>
                </a:cubicBezTo>
                <a:cubicBezTo>
                  <a:pt x="28" y="1"/>
                  <a:pt x="22" y="1"/>
                  <a:pt x="30" y="0"/>
                </a:cubicBezTo>
                <a:cubicBezTo>
                  <a:pt x="36" y="0"/>
                  <a:pt x="35" y="0"/>
                  <a:pt x="39" y="3"/>
                </a:cubicBezTo>
                <a:cubicBezTo>
                  <a:pt x="41" y="3"/>
                  <a:pt x="39" y="5"/>
                  <a:pt x="38" y="3"/>
                </a:cubicBezTo>
                <a:cubicBezTo>
                  <a:pt x="36" y="0"/>
                  <a:pt x="36" y="1"/>
                  <a:pt x="38" y="5"/>
                </a:cubicBezTo>
                <a:cubicBezTo>
                  <a:pt x="38" y="6"/>
                  <a:pt x="44" y="6"/>
                  <a:pt x="45" y="5"/>
                </a:cubicBezTo>
                <a:cubicBezTo>
                  <a:pt x="56" y="6"/>
                  <a:pt x="65" y="8"/>
                  <a:pt x="71" y="6"/>
                </a:cubicBezTo>
                <a:cubicBezTo>
                  <a:pt x="72" y="5"/>
                  <a:pt x="77" y="8"/>
                  <a:pt x="77" y="11"/>
                </a:cubicBezTo>
                <a:cubicBezTo>
                  <a:pt x="79" y="20"/>
                  <a:pt x="82" y="26"/>
                  <a:pt x="79" y="28"/>
                </a:cubicBezTo>
                <a:cubicBezTo>
                  <a:pt x="76" y="28"/>
                  <a:pt x="71" y="31"/>
                  <a:pt x="74" y="33"/>
                </a:cubicBezTo>
                <a:cubicBezTo>
                  <a:pt x="80" y="34"/>
                  <a:pt x="76" y="37"/>
                  <a:pt x="77" y="4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90" name="Freeform 389"/>
          <p:cNvSpPr>
            <a:spLocks/>
          </p:cNvSpPr>
          <p:nvPr/>
        </p:nvSpPr>
        <p:spPr bwMode="auto">
          <a:xfrm>
            <a:off x="4157937" y="2875448"/>
            <a:ext cx="341479" cy="296818"/>
          </a:xfrm>
          <a:custGeom>
            <a:avLst/>
            <a:gdLst>
              <a:gd name="T0" fmla="*/ 360 w 107"/>
              <a:gd name="T1" fmla="*/ 252 h 101"/>
              <a:gd name="T2" fmla="*/ 356 w 107"/>
              <a:gd name="T3" fmla="*/ 293 h 101"/>
              <a:gd name="T4" fmla="*/ 371 w 107"/>
              <a:gd name="T5" fmla="*/ 324 h 101"/>
              <a:gd name="T6" fmla="*/ 317 w 107"/>
              <a:gd name="T7" fmla="*/ 347 h 101"/>
              <a:gd name="T8" fmla="*/ 292 w 107"/>
              <a:gd name="T9" fmla="*/ 336 h 101"/>
              <a:gd name="T10" fmla="*/ 257 w 107"/>
              <a:gd name="T11" fmla="*/ 336 h 101"/>
              <a:gd name="T12" fmla="*/ 240 w 107"/>
              <a:gd name="T13" fmla="*/ 376 h 101"/>
              <a:gd name="T14" fmla="*/ 201 w 107"/>
              <a:gd name="T15" fmla="*/ 376 h 101"/>
              <a:gd name="T16" fmla="*/ 164 w 107"/>
              <a:gd name="T17" fmla="*/ 365 h 101"/>
              <a:gd name="T18" fmla="*/ 132 w 107"/>
              <a:gd name="T19" fmla="*/ 357 h 101"/>
              <a:gd name="T20" fmla="*/ 97 w 107"/>
              <a:gd name="T21" fmla="*/ 336 h 101"/>
              <a:gd name="T22" fmla="*/ 116 w 107"/>
              <a:gd name="T23" fmla="*/ 283 h 101"/>
              <a:gd name="T24" fmla="*/ 116 w 107"/>
              <a:gd name="T25" fmla="*/ 264 h 101"/>
              <a:gd name="T26" fmla="*/ 132 w 107"/>
              <a:gd name="T27" fmla="*/ 260 h 101"/>
              <a:gd name="T28" fmla="*/ 116 w 107"/>
              <a:gd name="T29" fmla="*/ 229 h 101"/>
              <a:gd name="T30" fmla="*/ 104 w 107"/>
              <a:gd name="T31" fmla="*/ 208 h 101"/>
              <a:gd name="T32" fmla="*/ 85 w 107"/>
              <a:gd name="T33" fmla="*/ 177 h 101"/>
              <a:gd name="T34" fmla="*/ 75 w 107"/>
              <a:gd name="T35" fmla="*/ 159 h 101"/>
              <a:gd name="T36" fmla="*/ 64 w 107"/>
              <a:gd name="T37" fmla="*/ 155 h 101"/>
              <a:gd name="T38" fmla="*/ 23 w 107"/>
              <a:gd name="T39" fmla="*/ 144 h 101"/>
              <a:gd name="T40" fmla="*/ 23 w 107"/>
              <a:gd name="T41" fmla="*/ 132 h 101"/>
              <a:gd name="T42" fmla="*/ 19 w 107"/>
              <a:gd name="T43" fmla="*/ 120 h 101"/>
              <a:gd name="T44" fmla="*/ 23 w 107"/>
              <a:gd name="T45" fmla="*/ 105 h 101"/>
              <a:gd name="T46" fmla="*/ 44 w 107"/>
              <a:gd name="T47" fmla="*/ 101 h 101"/>
              <a:gd name="T48" fmla="*/ 72 w 107"/>
              <a:gd name="T49" fmla="*/ 113 h 101"/>
              <a:gd name="T50" fmla="*/ 85 w 107"/>
              <a:gd name="T51" fmla="*/ 105 h 101"/>
              <a:gd name="T52" fmla="*/ 104 w 107"/>
              <a:gd name="T53" fmla="*/ 113 h 101"/>
              <a:gd name="T54" fmla="*/ 97 w 107"/>
              <a:gd name="T55" fmla="*/ 80 h 101"/>
              <a:gd name="T56" fmla="*/ 108 w 107"/>
              <a:gd name="T57" fmla="*/ 60 h 101"/>
              <a:gd name="T58" fmla="*/ 149 w 107"/>
              <a:gd name="T59" fmla="*/ 80 h 101"/>
              <a:gd name="T60" fmla="*/ 164 w 107"/>
              <a:gd name="T61" fmla="*/ 52 h 101"/>
              <a:gd name="T62" fmla="*/ 195 w 107"/>
              <a:gd name="T63" fmla="*/ 37 h 101"/>
              <a:gd name="T64" fmla="*/ 195 w 107"/>
              <a:gd name="T65" fmla="*/ 16 h 101"/>
              <a:gd name="T66" fmla="*/ 248 w 107"/>
              <a:gd name="T67" fmla="*/ 19 h 101"/>
              <a:gd name="T68" fmla="*/ 273 w 107"/>
              <a:gd name="T69" fmla="*/ 41 h 101"/>
              <a:gd name="T70" fmla="*/ 304 w 107"/>
              <a:gd name="T71" fmla="*/ 60 h 101"/>
              <a:gd name="T72" fmla="*/ 337 w 107"/>
              <a:gd name="T73" fmla="*/ 72 h 101"/>
              <a:gd name="T74" fmla="*/ 368 w 107"/>
              <a:gd name="T75" fmla="*/ 91 h 101"/>
              <a:gd name="T76" fmla="*/ 371 w 107"/>
              <a:gd name="T77" fmla="*/ 155 h 101"/>
              <a:gd name="T78" fmla="*/ 356 w 107"/>
              <a:gd name="T79" fmla="*/ 169 h 101"/>
              <a:gd name="T80" fmla="*/ 337 w 107"/>
              <a:gd name="T81" fmla="*/ 196 h 101"/>
              <a:gd name="T82" fmla="*/ 329 w 107"/>
              <a:gd name="T83" fmla="*/ 219 h 101"/>
              <a:gd name="T84" fmla="*/ 348 w 107"/>
              <a:gd name="T85" fmla="*/ 219 h 10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7"/>
              <a:gd name="T130" fmla="*/ 0 h 101"/>
              <a:gd name="T131" fmla="*/ 107 w 107"/>
              <a:gd name="T132" fmla="*/ 101 h 1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7" h="101">
                <a:moveTo>
                  <a:pt x="95" y="61"/>
                </a:moveTo>
                <a:cubicBezTo>
                  <a:pt x="93" y="64"/>
                  <a:pt x="98" y="66"/>
                  <a:pt x="96" y="67"/>
                </a:cubicBezTo>
                <a:cubicBezTo>
                  <a:pt x="95" y="70"/>
                  <a:pt x="90" y="69"/>
                  <a:pt x="95" y="72"/>
                </a:cubicBezTo>
                <a:cubicBezTo>
                  <a:pt x="99" y="75"/>
                  <a:pt x="93" y="75"/>
                  <a:pt x="95" y="78"/>
                </a:cubicBezTo>
                <a:cubicBezTo>
                  <a:pt x="96" y="83"/>
                  <a:pt x="101" y="80"/>
                  <a:pt x="101" y="80"/>
                </a:cubicBezTo>
                <a:cubicBezTo>
                  <a:pt x="102" y="81"/>
                  <a:pt x="99" y="84"/>
                  <a:pt x="99" y="86"/>
                </a:cubicBezTo>
                <a:cubicBezTo>
                  <a:pt x="98" y="86"/>
                  <a:pt x="93" y="89"/>
                  <a:pt x="93" y="89"/>
                </a:cubicBezTo>
                <a:cubicBezTo>
                  <a:pt x="93" y="92"/>
                  <a:pt x="87" y="94"/>
                  <a:pt x="85" y="92"/>
                </a:cubicBezTo>
                <a:cubicBezTo>
                  <a:pt x="84" y="91"/>
                  <a:pt x="84" y="94"/>
                  <a:pt x="82" y="91"/>
                </a:cubicBezTo>
                <a:cubicBezTo>
                  <a:pt x="81" y="89"/>
                  <a:pt x="81" y="89"/>
                  <a:pt x="78" y="89"/>
                </a:cubicBezTo>
                <a:cubicBezTo>
                  <a:pt x="75" y="91"/>
                  <a:pt x="78" y="89"/>
                  <a:pt x="75" y="89"/>
                </a:cubicBezTo>
                <a:cubicBezTo>
                  <a:pt x="72" y="89"/>
                  <a:pt x="75" y="84"/>
                  <a:pt x="69" y="89"/>
                </a:cubicBezTo>
                <a:cubicBezTo>
                  <a:pt x="67" y="91"/>
                  <a:pt x="64" y="91"/>
                  <a:pt x="64" y="94"/>
                </a:cubicBezTo>
                <a:cubicBezTo>
                  <a:pt x="66" y="97"/>
                  <a:pt x="64" y="95"/>
                  <a:pt x="64" y="100"/>
                </a:cubicBezTo>
                <a:cubicBezTo>
                  <a:pt x="61" y="100"/>
                  <a:pt x="63" y="101"/>
                  <a:pt x="60" y="100"/>
                </a:cubicBezTo>
                <a:cubicBezTo>
                  <a:pt x="58" y="100"/>
                  <a:pt x="58" y="101"/>
                  <a:pt x="54" y="100"/>
                </a:cubicBezTo>
                <a:cubicBezTo>
                  <a:pt x="54" y="98"/>
                  <a:pt x="54" y="97"/>
                  <a:pt x="52" y="98"/>
                </a:cubicBezTo>
                <a:cubicBezTo>
                  <a:pt x="43" y="92"/>
                  <a:pt x="47" y="97"/>
                  <a:pt x="44" y="97"/>
                </a:cubicBezTo>
                <a:cubicBezTo>
                  <a:pt x="41" y="95"/>
                  <a:pt x="41" y="98"/>
                  <a:pt x="40" y="97"/>
                </a:cubicBezTo>
                <a:cubicBezTo>
                  <a:pt x="38" y="95"/>
                  <a:pt x="35" y="97"/>
                  <a:pt x="35" y="95"/>
                </a:cubicBezTo>
                <a:cubicBezTo>
                  <a:pt x="34" y="92"/>
                  <a:pt x="29" y="94"/>
                  <a:pt x="29" y="92"/>
                </a:cubicBezTo>
                <a:cubicBezTo>
                  <a:pt x="29" y="89"/>
                  <a:pt x="28" y="91"/>
                  <a:pt x="26" y="89"/>
                </a:cubicBezTo>
                <a:cubicBezTo>
                  <a:pt x="28" y="89"/>
                  <a:pt x="29" y="87"/>
                  <a:pt x="29" y="81"/>
                </a:cubicBezTo>
                <a:cubicBezTo>
                  <a:pt x="31" y="75"/>
                  <a:pt x="31" y="75"/>
                  <a:pt x="31" y="75"/>
                </a:cubicBezTo>
                <a:cubicBezTo>
                  <a:pt x="32" y="75"/>
                  <a:pt x="31" y="73"/>
                  <a:pt x="31" y="73"/>
                </a:cubicBezTo>
                <a:cubicBezTo>
                  <a:pt x="29" y="75"/>
                  <a:pt x="29" y="73"/>
                  <a:pt x="31" y="70"/>
                </a:cubicBezTo>
                <a:cubicBezTo>
                  <a:pt x="31" y="67"/>
                  <a:pt x="32" y="66"/>
                  <a:pt x="32" y="66"/>
                </a:cubicBezTo>
                <a:cubicBezTo>
                  <a:pt x="34" y="66"/>
                  <a:pt x="35" y="72"/>
                  <a:pt x="35" y="69"/>
                </a:cubicBezTo>
                <a:cubicBezTo>
                  <a:pt x="34" y="67"/>
                  <a:pt x="35" y="66"/>
                  <a:pt x="31" y="64"/>
                </a:cubicBezTo>
                <a:cubicBezTo>
                  <a:pt x="28" y="61"/>
                  <a:pt x="31" y="63"/>
                  <a:pt x="31" y="61"/>
                </a:cubicBezTo>
                <a:cubicBezTo>
                  <a:pt x="32" y="58"/>
                  <a:pt x="29" y="58"/>
                  <a:pt x="31" y="56"/>
                </a:cubicBezTo>
                <a:cubicBezTo>
                  <a:pt x="31" y="55"/>
                  <a:pt x="31" y="56"/>
                  <a:pt x="28" y="55"/>
                </a:cubicBezTo>
                <a:cubicBezTo>
                  <a:pt x="25" y="53"/>
                  <a:pt x="22" y="50"/>
                  <a:pt x="23" y="49"/>
                </a:cubicBezTo>
                <a:cubicBezTo>
                  <a:pt x="25" y="49"/>
                  <a:pt x="25" y="47"/>
                  <a:pt x="23" y="47"/>
                </a:cubicBezTo>
                <a:cubicBezTo>
                  <a:pt x="22" y="47"/>
                  <a:pt x="25" y="44"/>
                  <a:pt x="22" y="45"/>
                </a:cubicBezTo>
                <a:cubicBezTo>
                  <a:pt x="19" y="45"/>
                  <a:pt x="20" y="44"/>
                  <a:pt x="20" y="42"/>
                </a:cubicBezTo>
                <a:cubicBezTo>
                  <a:pt x="22" y="42"/>
                  <a:pt x="20" y="42"/>
                  <a:pt x="19" y="42"/>
                </a:cubicBezTo>
                <a:cubicBezTo>
                  <a:pt x="16" y="42"/>
                  <a:pt x="19" y="41"/>
                  <a:pt x="17" y="41"/>
                </a:cubicBezTo>
                <a:cubicBezTo>
                  <a:pt x="14" y="41"/>
                  <a:pt x="14" y="39"/>
                  <a:pt x="12" y="39"/>
                </a:cubicBezTo>
                <a:cubicBezTo>
                  <a:pt x="9" y="38"/>
                  <a:pt x="8" y="38"/>
                  <a:pt x="6" y="38"/>
                </a:cubicBezTo>
                <a:cubicBezTo>
                  <a:pt x="5" y="39"/>
                  <a:pt x="6" y="38"/>
                  <a:pt x="3" y="36"/>
                </a:cubicBezTo>
                <a:cubicBezTo>
                  <a:pt x="0" y="35"/>
                  <a:pt x="6" y="35"/>
                  <a:pt x="6" y="35"/>
                </a:cubicBezTo>
                <a:cubicBezTo>
                  <a:pt x="5" y="33"/>
                  <a:pt x="3" y="35"/>
                  <a:pt x="3" y="33"/>
                </a:cubicBezTo>
                <a:cubicBezTo>
                  <a:pt x="3" y="33"/>
                  <a:pt x="6" y="33"/>
                  <a:pt x="5" y="32"/>
                </a:cubicBezTo>
                <a:cubicBezTo>
                  <a:pt x="3" y="32"/>
                  <a:pt x="2" y="33"/>
                  <a:pt x="2" y="32"/>
                </a:cubicBezTo>
                <a:cubicBezTo>
                  <a:pt x="2" y="30"/>
                  <a:pt x="3" y="28"/>
                  <a:pt x="6" y="28"/>
                </a:cubicBezTo>
                <a:cubicBezTo>
                  <a:pt x="9" y="28"/>
                  <a:pt x="6" y="27"/>
                  <a:pt x="9" y="28"/>
                </a:cubicBezTo>
                <a:cubicBezTo>
                  <a:pt x="11" y="28"/>
                  <a:pt x="12" y="28"/>
                  <a:pt x="12" y="27"/>
                </a:cubicBezTo>
                <a:cubicBezTo>
                  <a:pt x="11" y="25"/>
                  <a:pt x="12" y="27"/>
                  <a:pt x="14" y="25"/>
                </a:cubicBezTo>
                <a:cubicBezTo>
                  <a:pt x="16" y="25"/>
                  <a:pt x="17" y="28"/>
                  <a:pt x="19" y="30"/>
                </a:cubicBezTo>
                <a:cubicBezTo>
                  <a:pt x="19" y="32"/>
                  <a:pt x="20" y="28"/>
                  <a:pt x="22" y="28"/>
                </a:cubicBezTo>
                <a:cubicBezTo>
                  <a:pt x="23" y="27"/>
                  <a:pt x="22" y="30"/>
                  <a:pt x="23" y="28"/>
                </a:cubicBezTo>
                <a:cubicBezTo>
                  <a:pt x="25" y="28"/>
                  <a:pt x="23" y="28"/>
                  <a:pt x="25" y="28"/>
                </a:cubicBezTo>
                <a:cubicBezTo>
                  <a:pt x="26" y="28"/>
                  <a:pt x="25" y="30"/>
                  <a:pt x="28" y="30"/>
                </a:cubicBezTo>
                <a:cubicBezTo>
                  <a:pt x="29" y="28"/>
                  <a:pt x="28" y="28"/>
                  <a:pt x="28" y="25"/>
                </a:cubicBezTo>
                <a:cubicBezTo>
                  <a:pt x="28" y="24"/>
                  <a:pt x="28" y="21"/>
                  <a:pt x="26" y="21"/>
                </a:cubicBezTo>
                <a:cubicBezTo>
                  <a:pt x="25" y="19"/>
                  <a:pt x="26" y="19"/>
                  <a:pt x="25" y="18"/>
                </a:cubicBezTo>
                <a:cubicBezTo>
                  <a:pt x="25" y="14"/>
                  <a:pt x="26" y="18"/>
                  <a:pt x="29" y="16"/>
                </a:cubicBezTo>
                <a:cubicBezTo>
                  <a:pt x="31" y="16"/>
                  <a:pt x="29" y="21"/>
                  <a:pt x="31" y="21"/>
                </a:cubicBezTo>
                <a:cubicBezTo>
                  <a:pt x="35" y="19"/>
                  <a:pt x="38" y="22"/>
                  <a:pt x="40" y="21"/>
                </a:cubicBezTo>
                <a:cubicBezTo>
                  <a:pt x="41" y="19"/>
                  <a:pt x="43" y="19"/>
                  <a:pt x="41" y="19"/>
                </a:cubicBezTo>
                <a:cubicBezTo>
                  <a:pt x="41" y="19"/>
                  <a:pt x="38" y="18"/>
                  <a:pt x="44" y="14"/>
                </a:cubicBezTo>
                <a:cubicBezTo>
                  <a:pt x="50" y="13"/>
                  <a:pt x="50" y="13"/>
                  <a:pt x="52" y="11"/>
                </a:cubicBezTo>
                <a:cubicBezTo>
                  <a:pt x="52" y="10"/>
                  <a:pt x="54" y="11"/>
                  <a:pt x="52" y="10"/>
                </a:cubicBezTo>
                <a:cubicBezTo>
                  <a:pt x="52" y="8"/>
                  <a:pt x="54" y="8"/>
                  <a:pt x="52" y="8"/>
                </a:cubicBezTo>
                <a:cubicBezTo>
                  <a:pt x="52" y="7"/>
                  <a:pt x="52" y="7"/>
                  <a:pt x="52" y="4"/>
                </a:cubicBezTo>
                <a:cubicBezTo>
                  <a:pt x="52" y="2"/>
                  <a:pt x="54" y="0"/>
                  <a:pt x="60" y="0"/>
                </a:cubicBezTo>
                <a:cubicBezTo>
                  <a:pt x="63" y="7"/>
                  <a:pt x="64" y="2"/>
                  <a:pt x="66" y="5"/>
                </a:cubicBezTo>
                <a:cubicBezTo>
                  <a:pt x="67" y="8"/>
                  <a:pt x="67" y="5"/>
                  <a:pt x="69" y="8"/>
                </a:cubicBezTo>
                <a:cubicBezTo>
                  <a:pt x="70" y="10"/>
                  <a:pt x="73" y="8"/>
                  <a:pt x="73" y="11"/>
                </a:cubicBezTo>
                <a:cubicBezTo>
                  <a:pt x="75" y="16"/>
                  <a:pt x="76" y="10"/>
                  <a:pt x="78" y="11"/>
                </a:cubicBezTo>
                <a:cubicBezTo>
                  <a:pt x="79" y="11"/>
                  <a:pt x="76" y="14"/>
                  <a:pt x="81" y="16"/>
                </a:cubicBezTo>
                <a:cubicBezTo>
                  <a:pt x="82" y="16"/>
                  <a:pt x="82" y="19"/>
                  <a:pt x="85" y="19"/>
                </a:cubicBezTo>
                <a:cubicBezTo>
                  <a:pt x="88" y="19"/>
                  <a:pt x="88" y="19"/>
                  <a:pt x="90" y="19"/>
                </a:cubicBezTo>
                <a:cubicBezTo>
                  <a:pt x="93" y="19"/>
                  <a:pt x="92" y="22"/>
                  <a:pt x="95" y="22"/>
                </a:cubicBezTo>
                <a:cubicBezTo>
                  <a:pt x="96" y="22"/>
                  <a:pt x="95" y="24"/>
                  <a:pt x="98" y="24"/>
                </a:cubicBezTo>
                <a:cubicBezTo>
                  <a:pt x="101" y="22"/>
                  <a:pt x="102" y="24"/>
                  <a:pt x="104" y="25"/>
                </a:cubicBezTo>
                <a:cubicBezTo>
                  <a:pt x="107" y="25"/>
                  <a:pt x="99" y="28"/>
                  <a:pt x="99" y="41"/>
                </a:cubicBezTo>
                <a:cubicBezTo>
                  <a:pt x="98" y="44"/>
                  <a:pt x="96" y="41"/>
                  <a:pt x="96" y="42"/>
                </a:cubicBezTo>
                <a:cubicBezTo>
                  <a:pt x="95" y="44"/>
                  <a:pt x="96" y="44"/>
                  <a:pt x="95" y="45"/>
                </a:cubicBezTo>
                <a:cubicBezTo>
                  <a:pt x="93" y="45"/>
                  <a:pt x="95" y="47"/>
                  <a:pt x="92" y="49"/>
                </a:cubicBezTo>
                <a:cubicBezTo>
                  <a:pt x="90" y="49"/>
                  <a:pt x="93" y="50"/>
                  <a:pt x="90" y="52"/>
                </a:cubicBezTo>
                <a:cubicBezTo>
                  <a:pt x="87" y="53"/>
                  <a:pt x="90" y="55"/>
                  <a:pt x="88" y="56"/>
                </a:cubicBezTo>
                <a:cubicBezTo>
                  <a:pt x="85" y="58"/>
                  <a:pt x="87" y="58"/>
                  <a:pt x="88" y="58"/>
                </a:cubicBezTo>
                <a:cubicBezTo>
                  <a:pt x="92" y="56"/>
                  <a:pt x="88" y="55"/>
                  <a:pt x="92" y="55"/>
                </a:cubicBezTo>
                <a:cubicBezTo>
                  <a:pt x="95" y="53"/>
                  <a:pt x="93" y="56"/>
                  <a:pt x="93" y="58"/>
                </a:cubicBezTo>
                <a:cubicBezTo>
                  <a:pt x="93" y="58"/>
                  <a:pt x="95" y="58"/>
                  <a:pt x="95" y="6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91" name="Freeform 390"/>
          <p:cNvSpPr>
            <a:spLocks/>
          </p:cNvSpPr>
          <p:nvPr/>
        </p:nvSpPr>
        <p:spPr bwMode="auto">
          <a:xfrm>
            <a:off x="4035863" y="3178323"/>
            <a:ext cx="102279" cy="174153"/>
          </a:xfrm>
          <a:custGeom>
            <a:avLst/>
            <a:gdLst>
              <a:gd name="T0" fmla="*/ 31 w 32"/>
              <a:gd name="T1" fmla="*/ 12 h 59"/>
              <a:gd name="T2" fmla="*/ 52 w 32"/>
              <a:gd name="T3" fmla="*/ 0 h 59"/>
              <a:gd name="T4" fmla="*/ 48 w 32"/>
              <a:gd name="T5" fmla="*/ 12 h 59"/>
              <a:gd name="T6" fmla="*/ 64 w 32"/>
              <a:gd name="T7" fmla="*/ 12 h 59"/>
              <a:gd name="T8" fmla="*/ 87 w 32"/>
              <a:gd name="T9" fmla="*/ 8 h 59"/>
              <a:gd name="T10" fmla="*/ 105 w 32"/>
              <a:gd name="T11" fmla="*/ 23 h 59"/>
              <a:gd name="T12" fmla="*/ 87 w 32"/>
              <a:gd name="T13" fmla="*/ 53 h 59"/>
              <a:gd name="T14" fmla="*/ 87 w 32"/>
              <a:gd name="T15" fmla="*/ 88 h 59"/>
              <a:gd name="T16" fmla="*/ 76 w 32"/>
              <a:gd name="T17" fmla="*/ 107 h 59"/>
              <a:gd name="T18" fmla="*/ 76 w 32"/>
              <a:gd name="T19" fmla="*/ 125 h 59"/>
              <a:gd name="T20" fmla="*/ 83 w 32"/>
              <a:gd name="T21" fmla="*/ 140 h 59"/>
              <a:gd name="T22" fmla="*/ 83 w 32"/>
              <a:gd name="T23" fmla="*/ 164 h 59"/>
              <a:gd name="T24" fmla="*/ 83 w 32"/>
              <a:gd name="T25" fmla="*/ 179 h 59"/>
              <a:gd name="T26" fmla="*/ 72 w 32"/>
              <a:gd name="T27" fmla="*/ 205 h 59"/>
              <a:gd name="T28" fmla="*/ 52 w 32"/>
              <a:gd name="T29" fmla="*/ 216 h 59"/>
              <a:gd name="T30" fmla="*/ 31 w 32"/>
              <a:gd name="T31" fmla="*/ 216 h 59"/>
              <a:gd name="T32" fmla="*/ 31 w 32"/>
              <a:gd name="T33" fmla="*/ 205 h 59"/>
              <a:gd name="T34" fmla="*/ 31 w 32"/>
              <a:gd name="T35" fmla="*/ 172 h 59"/>
              <a:gd name="T36" fmla="*/ 19 w 32"/>
              <a:gd name="T37" fmla="*/ 160 h 59"/>
              <a:gd name="T38" fmla="*/ 19 w 32"/>
              <a:gd name="T39" fmla="*/ 152 h 59"/>
              <a:gd name="T40" fmla="*/ 12 w 32"/>
              <a:gd name="T41" fmla="*/ 148 h 59"/>
              <a:gd name="T42" fmla="*/ 12 w 32"/>
              <a:gd name="T43" fmla="*/ 125 h 59"/>
              <a:gd name="T44" fmla="*/ 23 w 32"/>
              <a:gd name="T45" fmla="*/ 107 h 59"/>
              <a:gd name="T46" fmla="*/ 31 w 32"/>
              <a:gd name="T47" fmla="*/ 84 h 59"/>
              <a:gd name="T48" fmla="*/ 33 w 32"/>
              <a:gd name="T49" fmla="*/ 41 h 59"/>
              <a:gd name="T50" fmla="*/ 31 w 32"/>
              <a:gd name="T51" fmla="*/ 23 h 59"/>
              <a:gd name="T52" fmla="*/ 31 w 32"/>
              <a:gd name="T53" fmla="*/ 12 h 5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2"/>
              <a:gd name="T82" fmla="*/ 0 h 59"/>
              <a:gd name="T83" fmla="*/ 32 w 32"/>
              <a:gd name="T84" fmla="*/ 59 h 5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2" h="59">
                <a:moveTo>
                  <a:pt x="8" y="3"/>
                </a:moveTo>
                <a:cubicBezTo>
                  <a:pt x="13" y="0"/>
                  <a:pt x="13" y="0"/>
                  <a:pt x="14" y="0"/>
                </a:cubicBezTo>
                <a:cubicBezTo>
                  <a:pt x="16" y="2"/>
                  <a:pt x="11" y="3"/>
                  <a:pt x="13" y="3"/>
                </a:cubicBezTo>
                <a:cubicBezTo>
                  <a:pt x="14" y="5"/>
                  <a:pt x="14" y="2"/>
                  <a:pt x="17" y="3"/>
                </a:cubicBezTo>
                <a:cubicBezTo>
                  <a:pt x="22" y="5"/>
                  <a:pt x="19" y="2"/>
                  <a:pt x="23" y="2"/>
                </a:cubicBezTo>
                <a:cubicBezTo>
                  <a:pt x="28" y="3"/>
                  <a:pt x="25" y="5"/>
                  <a:pt x="28" y="6"/>
                </a:cubicBezTo>
                <a:cubicBezTo>
                  <a:pt x="32" y="6"/>
                  <a:pt x="23" y="12"/>
                  <a:pt x="23" y="14"/>
                </a:cubicBezTo>
                <a:cubicBezTo>
                  <a:pt x="25" y="22"/>
                  <a:pt x="22" y="22"/>
                  <a:pt x="23" y="23"/>
                </a:cubicBezTo>
                <a:cubicBezTo>
                  <a:pt x="23" y="26"/>
                  <a:pt x="23" y="28"/>
                  <a:pt x="20" y="28"/>
                </a:cubicBezTo>
                <a:cubicBezTo>
                  <a:pt x="17" y="28"/>
                  <a:pt x="20" y="28"/>
                  <a:pt x="20" y="33"/>
                </a:cubicBezTo>
                <a:cubicBezTo>
                  <a:pt x="22" y="36"/>
                  <a:pt x="25" y="33"/>
                  <a:pt x="22" y="37"/>
                </a:cubicBezTo>
                <a:cubicBezTo>
                  <a:pt x="19" y="42"/>
                  <a:pt x="20" y="43"/>
                  <a:pt x="22" y="43"/>
                </a:cubicBezTo>
                <a:cubicBezTo>
                  <a:pt x="23" y="43"/>
                  <a:pt x="25" y="43"/>
                  <a:pt x="22" y="47"/>
                </a:cubicBezTo>
                <a:cubicBezTo>
                  <a:pt x="19" y="48"/>
                  <a:pt x="19" y="53"/>
                  <a:pt x="19" y="54"/>
                </a:cubicBezTo>
                <a:cubicBezTo>
                  <a:pt x="16" y="56"/>
                  <a:pt x="17" y="59"/>
                  <a:pt x="14" y="57"/>
                </a:cubicBezTo>
                <a:cubicBezTo>
                  <a:pt x="9" y="56"/>
                  <a:pt x="8" y="56"/>
                  <a:pt x="8" y="57"/>
                </a:cubicBezTo>
                <a:cubicBezTo>
                  <a:pt x="6" y="57"/>
                  <a:pt x="6" y="57"/>
                  <a:pt x="8" y="54"/>
                </a:cubicBezTo>
                <a:cubicBezTo>
                  <a:pt x="9" y="47"/>
                  <a:pt x="6" y="48"/>
                  <a:pt x="8" y="45"/>
                </a:cubicBezTo>
                <a:cubicBezTo>
                  <a:pt x="9" y="40"/>
                  <a:pt x="6" y="40"/>
                  <a:pt x="5" y="42"/>
                </a:cubicBezTo>
                <a:cubicBezTo>
                  <a:pt x="5" y="40"/>
                  <a:pt x="5" y="40"/>
                  <a:pt x="5" y="40"/>
                </a:cubicBezTo>
                <a:cubicBezTo>
                  <a:pt x="5" y="39"/>
                  <a:pt x="6" y="39"/>
                  <a:pt x="3" y="39"/>
                </a:cubicBezTo>
                <a:cubicBezTo>
                  <a:pt x="0" y="39"/>
                  <a:pt x="5" y="34"/>
                  <a:pt x="3" y="33"/>
                </a:cubicBezTo>
                <a:cubicBezTo>
                  <a:pt x="3" y="29"/>
                  <a:pt x="5" y="33"/>
                  <a:pt x="6" y="28"/>
                </a:cubicBezTo>
                <a:cubicBezTo>
                  <a:pt x="8" y="23"/>
                  <a:pt x="8" y="23"/>
                  <a:pt x="8" y="22"/>
                </a:cubicBezTo>
                <a:cubicBezTo>
                  <a:pt x="8" y="20"/>
                  <a:pt x="11" y="14"/>
                  <a:pt x="9" y="11"/>
                </a:cubicBezTo>
                <a:cubicBezTo>
                  <a:pt x="8" y="9"/>
                  <a:pt x="8" y="8"/>
                  <a:pt x="8" y="6"/>
                </a:cubicBezTo>
                <a:cubicBezTo>
                  <a:pt x="8" y="5"/>
                  <a:pt x="6" y="5"/>
                  <a:pt x="8"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92" name="Freeform 391"/>
          <p:cNvSpPr>
            <a:spLocks/>
          </p:cNvSpPr>
          <p:nvPr/>
        </p:nvSpPr>
        <p:spPr bwMode="auto">
          <a:xfrm>
            <a:off x="4502715" y="3152579"/>
            <a:ext cx="26394" cy="53003"/>
          </a:xfrm>
          <a:custGeom>
            <a:avLst/>
            <a:gdLst>
              <a:gd name="T0" fmla="*/ 28 w 8"/>
              <a:gd name="T1" fmla="*/ 0 h 18"/>
              <a:gd name="T2" fmla="*/ 20 w 8"/>
              <a:gd name="T3" fmla="*/ 12 h 18"/>
              <a:gd name="T4" fmla="*/ 8 w 8"/>
              <a:gd name="T5" fmla="*/ 16 h 18"/>
              <a:gd name="T6" fmla="*/ 0 w 8"/>
              <a:gd name="T7" fmla="*/ 45 h 18"/>
              <a:gd name="T8" fmla="*/ 0 w 8"/>
              <a:gd name="T9" fmla="*/ 49 h 18"/>
              <a:gd name="T10" fmla="*/ 8 w 8"/>
              <a:gd name="T11" fmla="*/ 49 h 18"/>
              <a:gd name="T12" fmla="*/ 8 w 8"/>
              <a:gd name="T13" fmla="*/ 60 h 18"/>
              <a:gd name="T14" fmla="*/ 20 w 8"/>
              <a:gd name="T15" fmla="*/ 68 h 18"/>
              <a:gd name="T16" fmla="*/ 20 w 8"/>
              <a:gd name="T17" fmla="*/ 60 h 18"/>
              <a:gd name="T18" fmla="*/ 28 w 8"/>
              <a:gd name="T19" fmla="*/ 45 h 18"/>
              <a:gd name="T20" fmla="*/ 32 w 8"/>
              <a:gd name="T21" fmla="*/ 27 h 18"/>
              <a:gd name="T22" fmla="*/ 28 w 8"/>
              <a:gd name="T23" fmla="*/ 12 h 18"/>
              <a:gd name="T24" fmla="*/ 28 w 8"/>
              <a:gd name="T25" fmla="*/ 0 h 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
              <a:gd name="T40" fmla="*/ 0 h 18"/>
              <a:gd name="T41" fmla="*/ 8 w 8"/>
              <a:gd name="T42" fmla="*/ 18 h 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 h="18">
                <a:moveTo>
                  <a:pt x="7" y="0"/>
                </a:moveTo>
                <a:cubicBezTo>
                  <a:pt x="5" y="0"/>
                  <a:pt x="7" y="4"/>
                  <a:pt x="5" y="3"/>
                </a:cubicBezTo>
                <a:cubicBezTo>
                  <a:pt x="3" y="3"/>
                  <a:pt x="2" y="4"/>
                  <a:pt x="2" y="4"/>
                </a:cubicBezTo>
                <a:cubicBezTo>
                  <a:pt x="0" y="4"/>
                  <a:pt x="0" y="12"/>
                  <a:pt x="0" y="12"/>
                </a:cubicBezTo>
                <a:cubicBezTo>
                  <a:pt x="2" y="12"/>
                  <a:pt x="2" y="12"/>
                  <a:pt x="0" y="13"/>
                </a:cubicBezTo>
                <a:cubicBezTo>
                  <a:pt x="0" y="13"/>
                  <a:pt x="0" y="13"/>
                  <a:pt x="2" y="13"/>
                </a:cubicBezTo>
                <a:cubicBezTo>
                  <a:pt x="3" y="15"/>
                  <a:pt x="0" y="15"/>
                  <a:pt x="2" y="16"/>
                </a:cubicBezTo>
                <a:cubicBezTo>
                  <a:pt x="5" y="18"/>
                  <a:pt x="3" y="18"/>
                  <a:pt x="5" y="18"/>
                </a:cubicBezTo>
                <a:cubicBezTo>
                  <a:pt x="7" y="18"/>
                  <a:pt x="5" y="16"/>
                  <a:pt x="5" y="16"/>
                </a:cubicBezTo>
                <a:cubicBezTo>
                  <a:pt x="7" y="15"/>
                  <a:pt x="7" y="13"/>
                  <a:pt x="7" y="12"/>
                </a:cubicBezTo>
                <a:cubicBezTo>
                  <a:pt x="7" y="10"/>
                  <a:pt x="8" y="10"/>
                  <a:pt x="8" y="7"/>
                </a:cubicBezTo>
                <a:cubicBezTo>
                  <a:pt x="8" y="3"/>
                  <a:pt x="7" y="4"/>
                  <a:pt x="7" y="3"/>
                </a:cubicBezTo>
                <a:cubicBezTo>
                  <a:pt x="8" y="1"/>
                  <a:pt x="8" y="0"/>
                  <a:pt x="7"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93" name="Freeform 392"/>
          <p:cNvSpPr>
            <a:spLocks noEditPoints="1"/>
          </p:cNvSpPr>
          <p:nvPr/>
        </p:nvSpPr>
        <p:spPr bwMode="auto">
          <a:xfrm>
            <a:off x="4444977" y="3014771"/>
            <a:ext cx="315084" cy="348306"/>
          </a:xfrm>
          <a:custGeom>
            <a:avLst/>
            <a:gdLst>
              <a:gd name="T0" fmla="*/ 205 w 98"/>
              <a:gd name="T1" fmla="*/ 56 h 118"/>
              <a:gd name="T2" fmla="*/ 179 w 98"/>
              <a:gd name="T3" fmla="*/ 83 h 118"/>
              <a:gd name="T4" fmla="*/ 189 w 98"/>
              <a:gd name="T5" fmla="*/ 136 h 118"/>
              <a:gd name="T6" fmla="*/ 255 w 98"/>
              <a:gd name="T7" fmla="*/ 215 h 118"/>
              <a:gd name="T8" fmla="*/ 331 w 98"/>
              <a:gd name="T9" fmla="*/ 256 h 118"/>
              <a:gd name="T10" fmla="*/ 364 w 98"/>
              <a:gd name="T11" fmla="*/ 297 h 118"/>
              <a:gd name="T12" fmla="*/ 341 w 98"/>
              <a:gd name="T13" fmla="*/ 285 h 118"/>
              <a:gd name="T14" fmla="*/ 308 w 98"/>
              <a:gd name="T15" fmla="*/ 305 h 118"/>
              <a:gd name="T16" fmla="*/ 320 w 98"/>
              <a:gd name="T17" fmla="*/ 347 h 118"/>
              <a:gd name="T18" fmla="*/ 285 w 98"/>
              <a:gd name="T19" fmla="*/ 384 h 118"/>
              <a:gd name="T20" fmla="*/ 288 w 98"/>
              <a:gd name="T21" fmla="*/ 357 h 118"/>
              <a:gd name="T22" fmla="*/ 265 w 98"/>
              <a:gd name="T23" fmla="*/ 297 h 118"/>
              <a:gd name="T24" fmla="*/ 240 w 98"/>
              <a:gd name="T25" fmla="*/ 268 h 118"/>
              <a:gd name="T26" fmla="*/ 179 w 98"/>
              <a:gd name="T27" fmla="*/ 229 h 118"/>
              <a:gd name="T28" fmla="*/ 144 w 98"/>
              <a:gd name="T29" fmla="*/ 200 h 118"/>
              <a:gd name="T30" fmla="*/ 121 w 98"/>
              <a:gd name="T31" fmla="*/ 159 h 118"/>
              <a:gd name="T32" fmla="*/ 72 w 98"/>
              <a:gd name="T33" fmla="*/ 116 h 118"/>
              <a:gd name="T34" fmla="*/ 41 w 98"/>
              <a:gd name="T35" fmla="*/ 124 h 118"/>
              <a:gd name="T36" fmla="*/ 19 w 98"/>
              <a:gd name="T37" fmla="*/ 95 h 118"/>
              <a:gd name="T38" fmla="*/ 19 w 98"/>
              <a:gd name="T39" fmla="*/ 52 h 118"/>
              <a:gd name="T40" fmla="*/ 53 w 98"/>
              <a:gd name="T41" fmla="*/ 45 h 118"/>
              <a:gd name="T42" fmla="*/ 64 w 98"/>
              <a:gd name="T43" fmla="*/ 31 h 118"/>
              <a:gd name="T44" fmla="*/ 84 w 98"/>
              <a:gd name="T45" fmla="*/ 52 h 118"/>
              <a:gd name="T46" fmla="*/ 96 w 98"/>
              <a:gd name="T47" fmla="*/ 23 h 118"/>
              <a:gd name="T48" fmla="*/ 117 w 98"/>
              <a:gd name="T49" fmla="*/ 33 h 118"/>
              <a:gd name="T50" fmla="*/ 129 w 98"/>
              <a:gd name="T51" fmla="*/ 23 h 118"/>
              <a:gd name="T52" fmla="*/ 140 w 98"/>
              <a:gd name="T53" fmla="*/ 12 h 118"/>
              <a:gd name="T54" fmla="*/ 168 w 98"/>
              <a:gd name="T55" fmla="*/ 0 h 118"/>
              <a:gd name="T56" fmla="*/ 179 w 98"/>
              <a:gd name="T57" fmla="*/ 12 h 118"/>
              <a:gd name="T58" fmla="*/ 216 w 98"/>
              <a:gd name="T59" fmla="*/ 33 h 118"/>
              <a:gd name="T60" fmla="*/ 220 w 98"/>
              <a:gd name="T61" fmla="*/ 52 h 118"/>
              <a:gd name="T62" fmla="*/ 216 w 98"/>
              <a:gd name="T63" fmla="*/ 56 h 118"/>
              <a:gd name="T64" fmla="*/ 232 w 98"/>
              <a:gd name="T65" fmla="*/ 421 h 118"/>
              <a:gd name="T66" fmla="*/ 265 w 98"/>
              <a:gd name="T67" fmla="*/ 433 h 118"/>
              <a:gd name="T68" fmla="*/ 277 w 98"/>
              <a:gd name="T69" fmla="*/ 373 h 118"/>
              <a:gd name="T70" fmla="*/ 216 w 98"/>
              <a:gd name="T71" fmla="*/ 380 h 118"/>
              <a:gd name="T72" fmla="*/ 187 w 98"/>
              <a:gd name="T73" fmla="*/ 392 h 118"/>
              <a:gd name="T74" fmla="*/ 64 w 98"/>
              <a:gd name="T75" fmla="*/ 297 h 118"/>
              <a:gd name="T76" fmla="*/ 76 w 98"/>
              <a:gd name="T77" fmla="*/ 347 h 118"/>
              <a:gd name="T78" fmla="*/ 107 w 98"/>
              <a:gd name="T79" fmla="*/ 316 h 118"/>
              <a:gd name="T80" fmla="*/ 99 w 98"/>
              <a:gd name="T81" fmla="*/ 256 h 118"/>
              <a:gd name="T82" fmla="*/ 53 w 98"/>
              <a:gd name="T83" fmla="*/ 268 h 1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8"/>
              <a:gd name="T127" fmla="*/ 0 h 118"/>
              <a:gd name="T128" fmla="*/ 98 w 98"/>
              <a:gd name="T129" fmla="*/ 118 h 11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8" h="118">
                <a:moveTo>
                  <a:pt x="57" y="15"/>
                </a:moveTo>
                <a:cubicBezTo>
                  <a:pt x="55" y="17"/>
                  <a:pt x="57" y="14"/>
                  <a:pt x="54" y="15"/>
                </a:cubicBezTo>
                <a:cubicBezTo>
                  <a:pt x="50" y="17"/>
                  <a:pt x="50" y="20"/>
                  <a:pt x="49" y="19"/>
                </a:cubicBezTo>
                <a:cubicBezTo>
                  <a:pt x="47" y="17"/>
                  <a:pt x="46" y="20"/>
                  <a:pt x="47" y="22"/>
                </a:cubicBezTo>
                <a:cubicBezTo>
                  <a:pt x="49" y="23"/>
                  <a:pt x="50" y="25"/>
                  <a:pt x="49" y="26"/>
                </a:cubicBezTo>
                <a:cubicBezTo>
                  <a:pt x="46" y="26"/>
                  <a:pt x="47" y="33"/>
                  <a:pt x="50" y="36"/>
                </a:cubicBezTo>
                <a:cubicBezTo>
                  <a:pt x="54" y="37"/>
                  <a:pt x="55" y="40"/>
                  <a:pt x="57" y="40"/>
                </a:cubicBezTo>
                <a:cubicBezTo>
                  <a:pt x="60" y="40"/>
                  <a:pt x="58" y="48"/>
                  <a:pt x="67" y="57"/>
                </a:cubicBezTo>
                <a:cubicBezTo>
                  <a:pt x="70" y="61"/>
                  <a:pt x="82" y="57"/>
                  <a:pt x="78" y="62"/>
                </a:cubicBezTo>
                <a:cubicBezTo>
                  <a:pt x="73" y="65"/>
                  <a:pt x="85" y="67"/>
                  <a:pt x="87" y="68"/>
                </a:cubicBezTo>
                <a:cubicBezTo>
                  <a:pt x="87" y="70"/>
                  <a:pt x="89" y="71"/>
                  <a:pt x="92" y="73"/>
                </a:cubicBezTo>
                <a:cubicBezTo>
                  <a:pt x="93" y="75"/>
                  <a:pt x="98" y="76"/>
                  <a:pt x="96" y="79"/>
                </a:cubicBezTo>
                <a:cubicBezTo>
                  <a:pt x="96" y="82"/>
                  <a:pt x="98" y="82"/>
                  <a:pt x="95" y="82"/>
                </a:cubicBezTo>
                <a:cubicBezTo>
                  <a:pt x="92" y="82"/>
                  <a:pt x="93" y="76"/>
                  <a:pt x="90" y="76"/>
                </a:cubicBezTo>
                <a:cubicBezTo>
                  <a:pt x="87" y="76"/>
                  <a:pt x="87" y="75"/>
                  <a:pt x="84" y="76"/>
                </a:cubicBezTo>
                <a:cubicBezTo>
                  <a:pt x="81" y="78"/>
                  <a:pt x="82" y="79"/>
                  <a:pt x="81" y="81"/>
                </a:cubicBezTo>
                <a:cubicBezTo>
                  <a:pt x="79" y="84"/>
                  <a:pt x="81" y="84"/>
                  <a:pt x="82" y="85"/>
                </a:cubicBezTo>
                <a:cubicBezTo>
                  <a:pt x="85" y="85"/>
                  <a:pt x="89" y="90"/>
                  <a:pt x="84" y="92"/>
                </a:cubicBezTo>
                <a:cubicBezTo>
                  <a:pt x="81" y="95"/>
                  <a:pt x="82" y="96"/>
                  <a:pt x="81" y="99"/>
                </a:cubicBezTo>
                <a:cubicBezTo>
                  <a:pt x="78" y="101"/>
                  <a:pt x="78" y="106"/>
                  <a:pt x="75" y="102"/>
                </a:cubicBezTo>
                <a:cubicBezTo>
                  <a:pt x="73" y="102"/>
                  <a:pt x="73" y="101"/>
                  <a:pt x="75" y="98"/>
                </a:cubicBezTo>
                <a:cubicBezTo>
                  <a:pt x="76" y="96"/>
                  <a:pt x="75" y="96"/>
                  <a:pt x="76" y="95"/>
                </a:cubicBezTo>
                <a:cubicBezTo>
                  <a:pt x="78" y="93"/>
                  <a:pt x="78" y="93"/>
                  <a:pt x="76" y="85"/>
                </a:cubicBezTo>
                <a:cubicBezTo>
                  <a:pt x="75" y="79"/>
                  <a:pt x="73" y="81"/>
                  <a:pt x="70" y="79"/>
                </a:cubicBezTo>
                <a:cubicBezTo>
                  <a:pt x="66" y="76"/>
                  <a:pt x="70" y="73"/>
                  <a:pt x="66" y="73"/>
                </a:cubicBezTo>
                <a:cubicBezTo>
                  <a:pt x="63" y="75"/>
                  <a:pt x="66" y="71"/>
                  <a:pt x="63" y="71"/>
                </a:cubicBezTo>
                <a:cubicBezTo>
                  <a:pt x="60" y="71"/>
                  <a:pt x="61" y="67"/>
                  <a:pt x="58" y="67"/>
                </a:cubicBezTo>
                <a:cubicBezTo>
                  <a:pt x="55" y="67"/>
                  <a:pt x="50" y="65"/>
                  <a:pt x="47" y="61"/>
                </a:cubicBezTo>
                <a:cubicBezTo>
                  <a:pt x="44" y="57"/>
                  <a:pt x="44" y="61"/>
                  <a:pt x="43" y="57"/>
                </a:cubicBezTo>
                <a:cubicBezTo>
                  <a:pt x="43" y="53"/>
                  <a:pt x="38" y="54"/>
                  <a:pt x="38" y="53"/>
                </a:cubicBezTo>
                <a:cubicBezTo>
                  <a:pt x="38" y="51"/>
                  <a:pt x="38" y="51"/>
                  <a:pt x="35" y="48"/>
                </a:cubicBezTo>
                <a:cubicBezTo>
                  <a:pt x="32" y="47"/>
                  <a:pt x="35" y="45"/>
                  <a:pt x="32" y="42"/>
                </a:cubicBezTo>
                <a:cubicBezTo>
                  <a:pt x="31" y="40"/>
                  <a:pt x="32" y="34"/>
                  <a:pt x="28" y="34"/>
                </a:cubicBezTo>
                <a:cubicBezTo>
                  <a:pt x="25" y="36"/>
                  <a:pt x="23" y="29"/>
                  <a:pt x="19" y="31"/>
                </a:cubicBezTo>
                <a:cubicBezTo>
                  <a:pt x="15" y="33"/>
                  <a:pt x="19" y="36"/>
                  <a:pt x="9" y="39"/>
                </a:cubicBezTo>
                <a:cubicBezTo>
                  <a:pt x="9" y="37"/>
                  <a:pt x="12" y="34"/>
                  <a:pt x="11" y="33"/>
                </a:cubicBezTo>
                <a:cubicBezTo>
                  <a:pt x="11" y="33"/>
                  <a:pt x="6" y="36"/>
                  <a:pt x="5" y="31"/>
                </a:cubicBezTo>
                <a:cubicBezTo>
                  <a:pt x="3" y="28"/>
                  <a:pt x="9" y="28"/>
                  <a:pt x="5" y="25"/>
                </a:cubicBezTo>
                <a:cubicBezTo>
                  <a:pt x="0" y="22"/>
                  <a:pt x="5" y="23"/>
                  <a:pt x="6" y="20"/>
                </a:cubicBezTo>
                <a:cubicBezTo>
                  <a:pt x="8" y="19"/>
                  <a:pt x="3" y="17"/>
                  <a:pt x="5" y="14"/>
                </a:cubicBezTo>
                <a:cubicBezTo>
                  <a:pt x="6" y="14"/>
                  <a:pt x="6" y="14"/>
                  <a:pt x="9" y="14"/>
                </a:cubicBezTo>
                <a:cubicBezTo>
                  <a:pt x="11" y="12"/>
                  <a:pt x="11" y="14"/>
                  <a:pt x="14" y="12"/>
                </a:cubicBezTo>
                <a:cubicBezTo>
                  <a:pt x="17" y="9"/>
                  <a:pt x="14" y="9"/>
                  <a:pt x="15" y="9"/>
                </a:cubicBezTo>
                <a:cubicBezTo>
                  <a:pt x="15" y="8"/>
                  <a:pt x="17" y="6"/>
                  <a:pt x="17" y="8"/>
                </a:cubicBezTo>
                <a:cubicBezTo>
                  <a:pt x="17" y="8"/>
                  <a:pt x="17" y="9"/>
                  <a:pt x="19" y="11"/>
                </a:cubicBezTo>
                <a:cubicBezTo>
                  <a:pt x="20" y="12"/>
                  <a:pt x="20" y="15"/>
                  <a:pt x="22" y="14"/>
                </a:cubicBezTo>
                <a:cubicBezTo>
                  <a:pt x="23" y="14"/>
                  <a:pt x="20" y="12"/>
                  <a:pt x="23" y="11"/>
                </a:cubicBezTo>
                <a:cubicBezTo>
                  <a:pt x="25" y="9"/>
                  <a:pt x="23" y="6"/>
                  <a:pt x="25" y="6"/>
                </a:cubicBezTo>
                <a:cubicBezTo>
                  <a:pt x="26" y="6"/>
                  <a:pt x="26" y="9"/>
                  <a:pt x="28" y="9"/>
                </a:cubicBezTo>
                <a:cubicBezTo>
                  <a:pt x="29" y="8"/>
                  <a:pt x="29" y="11"/>
                  <a:pt x="31" y="9"/>
                </a:cubicBezTo>
                <a:cubicBezTo>
                  <a:pt x="32" y="9"/>
                  <a:pt x="29" y="6"/>
                  <a:pt x="31" y="6"/>
                </a:cubicBezTo>
                <a:cubicBezTo>
                  <a:pt x="31" y="5"/>
                  <a:pt x="32" y="8"/>
                  <a:pt x="34" y="6"/>
                </a:cubicBezTo>
                <a:cubicBezTo>
                  <a:pt x="34" y="6"/>
                  <a:pt x="32" y="5"/>
                  <a:pt x="34" y="1"/>
                </a:cubicBezTo>
                <a:cubicBezTo>
                  <a:pt x="35" y="1"/>
                  <a:pt x="35" y="5"/>
                  <a:pt x="37" y="3"/>
                </a:cubicBezTo>
                <a:cubicBezTo>
                  <a:pt x="38" y="3"/>
                  <a:pt x="38" y="1"/>
                  <a:pt x="40" y="1"/>
                </a:cubicBezTo>
                <a:cubicBezTo>
                  <a:pt x="41" y="0"/>
                  <a:pt x="41" y="1"/>
                  <a:pt x="44" y="0"/>
                </a:cubicBezTo>
                <a:cubicBezTo>
                  <a:pt x="49" y="0"/>
                  <a:pt x="46" y="0"/>
                  <a:pt x="46" y="1"/>
                </a:cubicBezTo>
                <a:cubicBezTo>
                  <a:pt x="47" y="1"/>
                  <a:pt x="47" y="1"/>
                  <a:pt x="47" y="3"/>
                </a:cubicBezTo>
                <a:cubicBezTo>
                  <a:pt x="47" y="5"/>
                  <a:pt x="50" y="6"/>
                  <a:pt x="58" y="6"/>
                </a:cubicBezTo>
                <a:cubicBezTo>
                  <a:pt x="58" y="8"/>
                  <a:pt x="57" y="8"/>
                  <a:pt x="57" y="9"/>
                </a:cubicBezTo>
                <a:cubicBezTo>
                  <a:pt x="57" y="11"/>
                  <a:pt x="60" y="9"/>
                  <a:pt x="58" y="11"/>
                </a:cubicBezTo>
                <a:cubicBezTo>
                  <a:pt x="57" y="12"/>
                  <a:pt x="57" y="14"/>
                  <a:pt x="58" y="14"/>
                </a:cubicBezTo>
                <a:cubicBezTo>
                  <a:pt x="60" y="15"/>
                  <a:pt x="61" y="17"/>
                  <a:pt x="58" y="17"/>
                </a:cubicBezTo>
                <a:cubicBezTo>
                  <a:pt x="58" y="17"/>
                  <a:pt x="60" y="15"/>
                  <a:pt x="57" y="15"/>
                </a:cubicBezTo>
                <a:close/>
                <a:moveTo>
                  <a:pt x="54" y="107"/>
                </a:moveTo>
                <a:cubicBezTo>
                  <a:pt x="55" y="109"/>
                  <a:pt x="58" y="112"/>
                  <a:pt x="61" y="112"/>
                </a:cubicBezTo>
                <a:cubicBezTo>
                  <a:pt x="64" y="112"/>
                  <a:pt x="64" y="115"/>
                  <a:pt x="67" y="115"/>
                </a:cubicBezTo>
                <a:cubicBezTo>
                  <a:pt x="70" y="116"/>
                  <a:pt x="70" y="118"/>
                  <a:pt x="70" y="115"/>
                </a:cubicBezTo>
                <a:cubicBezTo>
                  <a:pt x="70" y="113"/>
                  <a:pt x="72" y="110"/>
                  <a:pt x="70" y="109"/>
                </a:cubicBezTo>
                <a:cubicBezTo>
                  <a:pt x="69" y="109"/>
                  <a:pt x="73" y="101"/>
                  <a:pt x="73" y="99"/>
                </a:cubicBezTo>
                <a:cubicBezTo>
                  <a:pt x="75" y="98"/>
                  <a:pt x="70" y="101"/>
                  <a:pt x="69" y="101"/>
                </a:cubicBezTo>
                <a:cubicBezTo>
                  <a:pt x="66" y="99"/>
                  <a:pt x="61" y="104"/>
                  <a:pt x="57" y="101"/>
                </a:cubicBezTo>
                <a:cubicBezTo>
                  <a:pt x="54" y="96"/>
                  <a:pt x="54" y="104"/>
                  <a:pt x="52" y="101"/>
                </a:cubicBezTo>
                <a:cubicBezTo>
                  <a:pt x="50" y="99"/>
                  <a:pt x="49" y="101"/>
                  <a:pt x="49" y="104"/>
                </a:cubicBezTo>
                <a:cubicBezTo>
                  <a:pt x="49" y="107"/>
                  <a:pt x="50" y="107"/>
                  <a:pt x="54" y="107"/>
                </a:cubicBezTo>
                <a:close/>
                <a:moveTo>
                  <a:pt x="17" y="79"/>
                </a:moveTo>
                <a:cubicBezTo>
                  <a:pt x="17" y="82"/>
                  <a:pt x="19" y="81"/>
                  <a:pt x="17" y="84"/>
                </a:cubicBezTo>
                <a:cubicBezTo>
                  <a:pt x="15" y="88"/>
                  <a:pt x="17" y="93"/>
                  <a:pt x="20" y="92"/>
                </a:cubicBezTo>
                <a:cubicBezTo>
                  <a:pt x="23" y="92"/>
                  <a:pt x="22" y="88"/>
                  <a:pt x="23" y="90"/>
                </a:cubicBezTo>
                <a:cubicBezTo>
                  <a:pt x="26" y="90"/>
                  <a:pt x="26" y="90"/>
                  <a:pt x="28" y="84"/>
                </a:cubicBezTo>
                <a:cubicBezTo>
                  <a:pt x="28" y="78"/>
                  <a:pt x="25" y="78"/>
                  <a:pt x="28" y="76"/>
                </a:cubicBezTo>
                <a:cubicBezTo>
                  <a:pt x="29" y="75"/>
                  <a:pt x="28" y="70"/>
                  <a:pt x="26" y="68"/>
                </a:cubicBezTo>
                <a:cubicBezTo>
                  <a:pt x="25" y="67"/>
                  <a:pt x="25" y="65"/>
                  <a:pt x="20" y="70"/>
                </a:cubicBezTo>
                <a:cubicBezTo>
                  <a:pt x="15" y="73"/>
                  <a:pt x="14" y="67"/>
                  <a:pt x="14" y="71"/>
                </a:cubicBezTo>
                <a:cubicBezTo>
                  <a:pt x="14" y="75"/>
                  <a:pt x="17" y="75"/>
                  <a:pt x="17" y="79"/>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94" name="Freeform 393"/>
          <p:cNvSpPr>
            <a:spLocks/>
          </p:cNvSpPr>
          <p:nvPr/>
        </p:nvSpPr>
        <p:spPr bwMode="auto">
          <a:xfrm>
            <a:off x="4433429" y="2984483"/>
            <a:ext cx="120425" cy="72690"/>
          </a:xfrm>
          <a:custGeom>
            <a:avLst/>
            <a:gdLst>
              <a:gd name="T0" fmla="*/ 111 w 38"/>
              <a:gd name="T1" fmla="*/ 20 h 25"/>
              <a:gd name="T2" fmla="*/ 111 w 38"/>
              <a:gd name="T3" fmla="*/ 39 h 25"/>
              <a:gd name="T4" fmla="*/ 129 w 38"/>
              <a:gd name="T5" fmla="*/ 49 h 25"/>
              <a:gd name="T6" fmla="*/ 140 w 38"/>
              <a:gd name="T7" fmla="*/ 43 h 25"/>
              <a:gd name="T8" fmla="*/ 140 w 38"/>
              <a:gd name="T9" fmla="*/ 61 h 25"/>
              <a:gd name="T10" fmla="*/ 129 w 38"/>
              <a:gd name="T11" fmla="*/ 61 h 25"/>
              <a:gd name="T12" fmla="*/ 129 w 38"/>
              <a:gd name="T13" fmla="*/ 73 h 25"/>
              <a:gd name="T14" fmla="*/ 117 w 38"/>
              <a:gd name="T15" fmla="*/ 73 h 25"/>
              <a:gd name="T16" fmla="*/ 108 w 38"/>
              <a:gd name="T17" fmla="*/ 61 h 25"/>
              <a:gd name="T18" fmla="*/ 100 w 38"/>
              <a:gd name="T19" fmla="*/ 80 h 25"/>
              <a:gd name="T20" fmla="*/ 96 w 38"/>
              <a:gd name="T21" fmla="*/ 92 h 25"/>
              <a:gd name="T22" fmla="*/ 85 w 38"/>
              <a:gd name="T23" fmla="*/ 80 h 25"/>
              <a:gd name="T24" fmla="*/ 77 w 38"/>
              <a:gd name="T25" fmla="*/ 69 h 25"/>
              <a:gd name="T26" fmla="*/ 71 w 38"/>
              <a:gd name="T27" fmla="*/ 73 h 25"/>
              <a:gd name="T28" fmla="*/ 67 w 38"/>
              <a:gd name="T29" fmla="*/ 84 h 25"/>
              <a:gd name="T30" fmla="*/ 48 w 38"/>
              <a:gd name="T31" fmla="*/ 92 h 25"/>
              <a:gd name="T32" fmla="*/ 33 w 38"/>
              <a:gd name="T33" fmla="*/ 92 h 25"/>
              <a:gd name="T34" fmla="*/ 25 w 38"/>
              <a:gd name="T35" fmla="*/ 80 h 25"/>
              <a:gd name="T36" fmla="*/ 23 w 38"/>
              <a:gd name="T37" fmla="*/ 69 h 25"/>
              <a:gd name="T38" fmla="*/ 12 w 38"/>
              <a:gd name="T39" fmla="*/ 80 h 25"/>
              <a:gd name="T40" fmla="*/ 12 w 38"/>
              <a:gd name="T41" fmla="*/ 73 h 25"/>
              <a:gd name="T42" fmla="*/ 15 w 38"/>
              <a:gd name="T43" fmla="*/ 53 h 25"/>
              <a:gd name="T44" fmla="*/ 23 w 38"/>
              <a:gd name="T45" fmla="*/ 43 h 25"/>
              <a:gd name="T46" fmla="*/ 33 w 38"/>
              <a:gd name="T47" fmla="*/ 31 h 25"/>
              <a:gd name="T48" fmla="*/ 37 w 38"/>
              <a:gd name="T49" fmla="*/ 20 h 25"/>
              <a:gd name="T50" fmla="*/ 48 w 38"/>
              <a:gd name="T51" fmla="*/ 16 h 25"/>
              <a:gd name="T52" fmla="*/ 71 w 38"/>
              <a:gd name="T53" fmla="*/ 16 h 25"/>
              <a:gd name="T54" fmla="*/ 85 w 38"/>
              <a:gd name="T55" fmla="*/ 8 h 25"/>
              <a:gd name="T56" fmla="*/ 96 w 38"/>
              <a:gd name="T57" fmla="*/ 16 h 25"/>
              <a:gd name="T58" fmla="*/ 111 w 38"/>
              <a:gd name="T59" fmla="*/ 20 h 2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8"/>
              <a:gd name="T91" fmla="*/ 0 h 25"/>
              <a:gd name="T92" fmla="*/ 38 w 38"/>
              <a:gd name="T93" fmla="*/ 25 h 2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8" h="25">
                <a:moveTo>
                  <a:pt x="30" y="5"/>
                </a:moveTo>
                <a:cubicBezTo>
                  <a:pt x="32" y="7"/>
                  <a:pt x="27" y="11"/>
                  <a:pt x="30" y="10"/>
                </a:cubicBezTo>
                <a:cubicBezTo>
                  <a:pt x="35" y="10"/>
                  <a:pt x="32" y="13"/>
                  <a:pt x="35" y="13"/>
                </a:cubicBezTo>
                <a:cubicBezTo>
                  <a:pt x="36" y="13"/>
                  <a:pt x="36" y="8"/>
                  <a:pt x="38" y="11"/>
                </a:cubicBezTo>
                <a:cubicBezTo>
                  <a:pt x="36" y="14"/>
                  <a:pt x="38" y="16"/>
                  <a:pt x="38" y="16"/>
                </a:cubicBezTo>
                <a:cubicBezTo>
                  <a:pt x="36" y="18"/>
                  <a:pt x="35" y="14"/>
                  <a:pt x="35" y="16"/>
                </a:cubicBezTo>
                <a:cubicBezTo>
                  <a:pt x="33" y="16"/>
                  <a:pt x="36" y="19"/>
                  <a:pt x="35" y="19"/>
                </a:cubicBezTo>
                <a:cubicBezTo>
                  <a:pt x="33" y="21"/>
                  <a:pt x="33" y="18"/>
                  <a:pt x="32" y="19"/>
                </a:cubicBezTo>
                <a:cubicBezTo>
                  <a:pt x="30" y="19"/>
                  <a:pt x="30" y="16"/>
                  <a:pt x="29" y="16"/>
                </a:cubicBezTo>
                <a:cubicBezTo>
                  <a:pt x="27" y="16"/>
                  <a:pt x="29" y="19"/>
                  <a:pt x="27" y="21"/>
                </a:cubicBezTo>
                <a:cubicBezTo>
                  <a:pt x="24" y="22"/>
                  <a:pt x="27" y="24"/>
                  <a:pt x="26" y="24"/>
                </a:cubicBezTo>
                <a:cubicBezTo>
                  <a:pt x="24" y="25"/>
                  <a:pt x="24" y="22"/>
                  <a:pt x="23" y="21"/>
                </a:cubicBezTo>
                <a:cubicBezTo>
                  <a:pt x="21" y="19"/>
                  <a:pt x="21" y="18"/>
                  <a:pt x="21" y="18"/>
                </a:cubicBezTo>
                <a:cubicBezTo>
                  <a:pt x="21" y="16"/>
                  <a:pt x="19" y="18"/>
                  <a:pt x="19" y="19"/>
                </a:cubicBezTo>
                <a:cubicBezTo>
                  <a:pt x="18" y="19"/>
                  <a:pt x="21" y="19"/>
                  <a:pt x="18" y="22"/>
                </a:cubicBezTo>
                <a:cubicBezTo>
                  <a:pt x="15" y="24"/>
                  <a:pt x="15" y="22"/>
                  <a:pt x="13" y="24"/>
                </a:cubicBezTo>
                <a:cubicBezTo>
                  <a:pt x="10" y="24"/>
                  <a:pt x="10" y="24"/>
                  <a:pt x="9" y="24"/>
                </a:cubicBezTo>
                <a:cubicBezTo>
                  <a:pt x="9" y="21"/>
                  <a:pt x="7" y="21"/>
                  <a:pt x="7" y="21"/>
                </a:cubicBezTo>
                <a:cubicBezTo>
                  <a:pt x="7" y="19"/>
                  <a:pt x="9" y="16"/>
                  <a:pt x="6" y="18"/>
                </a:cubicBezTo>
                <a:cubicBezTo>
                  <a:pt x="3" y="18"/>
                  <a:pt x="6" y="19"/>
                  <a:pt x="3" y="21"/>
                </a:cubicBezTo>
                <a:cubicBezTo>
                  <a:pt x="1" y="21"/>
                  <a:pt x="0" y="21"/>
                  <a:pt x="3" y="19"/>
                </a:cubicBezTo>
                <a:cubicBezTo>
                  <a:pt x="4" y="18"/>
                  <a:pt x="1" y="16"/>
                  <a:pt x="4" y="14"/>
                </a:cubicBezTo>
                <a:cubicBezTo>
                  <a:pt x="7" y="13"/>
                  <a:pt x="4" y="11"/>
                  <a:pt x="6" y="11"/>
                </a:cubicBezTo>
                <a:cubicBezTo>
                  <a:pt x="9" y="10"/>
                  <a:pt x="7" y="8"/>
                  <a:pt x="9" y="8"/>
                </a:cubicBezTo>
                <a:cubicBezTo>
                  <a:pt x="10" y="7"/>
                  <a:pt x="9" y="7"/>
                  <a:pt x="10" y="5"/>
                </a:cubicBezTo>
                <a:cubicBezTo>
                  <a:pt x="10" y="4"/>
                  <a:pt x="12" y="7"/>
                  <a:pt x="13" y="4"/>
                </a:cubicBezTo>
                <a:cubicBezTo>
                  <a:pt x="16" y="5"/>
                  <a:pt x="16" y="4"/>
                  <a:pt x="19" y="4"/>
                </a:cubicBezTo>
                <a:cubicBezTo>
                  <a:pt x="23" y="4"/>
                  <a:pt x="19" y="2"/>
                  <a:pt x="23" y="2"/>
                </a:cubicBezTo>
                <a:cubicBezTo>
                  <a:pt x="24" y="0"/>
                  <a:pt x="24" y="4"/>
                  <a:pt x="26" y="4"/>
                </a:cubicBezTo>
                <a:cubicBezTo>
                  <a:pt x="27" y="2"/>
                  <a:pt x="29" y="4"/>
                  <a:pt x="30"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95" name="Freeform 394"/>
          <p:cNvSpPr>
            <a:spLocks/>
          </p:cNvSpPr>
          <p:nvPr/>
        </p:nvSpPr>
        <p:spPr bwMode="auto">
          <a:xfrm>
            <a:off x="4519212" y="2940566"/>
            <a:ext cx="204557" cy="98434"/>
          </a:xfrm>
          <a:custGeom>
            <a:avLst/>
            <a:gdLst>
              <a:gd name="T0" fmla="*/ 12 w 64"/>
              <a:gd name="T1" fmla="*/ 76 h 34"/>
              <a:gd name="T2" fmla="*/ 33 w 64"/>
              <a:gd name="T3" fmla="*/ 83 h 34"/>
              <a:gd name="T4" fmla="*/ 37 w 64"/>
              <a:gd name="T5" fmla="*/ 72 h 34"/>
              <a:gd name="T6" fmla="*/ 48 w 64"/>
              <a:gd name="T7" fmla="*/ 76 h 34"/>
              <a:gd name="T8" fmla="*/ 76 w 64"/>
              <a:gd name="T9" fmla="*/ 72 h 34"/>
              <a:gd name="T10" fmla="*/ 89 w 64"/>
              <a:gd name="T11" fmla="*/ 64 h 34"/>
              <a:gd name="T12" fmla="*/ 101 w 64"/>
              <a:gd name="T13" fmla="*/ 72 h 34"/>
              <a:gd name="T14" fmla="*/ 112 w 64"/>
              <a:gd name="T15" fmla="*/ 76 h 34"/>
              <a:gd name="T16" fmla="*/ 112 w 64"/>
              <a:gd name="T17" fmla="*/ 60 h 34"/>
              <a:gd name="T18" fmla="*/ 108 w 64"/>
              <a:gd name="T19" fmla="*/ 41 h 34"/>
              <a:gd name="T20" fmla="*/ 124 w 64"/>
              <a:gd name="T21" fmla="*/ 37 h 34"/>
              <a:gd name="T22" fmla="*/ 139 w 64"/>
              <a:gd name="T23" fmla="*/ 19 h 34"/>
              <a:gd name="T24" fmla="*/ 149 w 64"/>
              <a:gd name="T25" fmla="*/ 31 h 34"/>
              <a:gd name="T26" fmla="*/ 172 w 64"/>
              <a:gd name="T27" fmla="*/ 16 h 34"/>
              <a:gd name="T28" fmla="*/ 184 w 64"/>
              <a:gd name="T29" fmla="*/ 16 h 34"/>
              <a:gd name="T30" fmla="*/ 209 w 64"/>
              <a:gd name="T31" fmla="*/ 19 h 34"/>
              <a:gd name="T32" fmla="*/ 236 w 64"/>
              <a:gd name="T33" fmla="*/ 27 h 34"/>
              <a:gd name="T34" fmla="*/ 236 w 64"/>
              <a:gd name="T35" fmla="*/ 52 h 34"/>
              <a:gd name="T36" fmla="*/ 236 w 64"/>
              <a:gd name="T37" fmla="*/ 64 h 34"/>
              <a:gd name="T38" fmla="*/ 217 w 64"/>
              <a:gd name="T39" fmla="*/ 64 h 34"/>
              <a:gd name="T40" fmla="*/ 225 w 64"/>
              <a:gd name="T41" fmla="*/ 76 h 34"/>
              <a:gd name="T42" fmla="*/ 217 w 64"/>
              <a:gd name="T43" fmla="*/ 83 h 34"/>
              <a:gd name="T44" fmla="*/ 217 w 64"/>
              <a:gd name="T45" fmla="*/ 95 h 34"/>
              <a:gd name="T46" fmla="*/ 207 w 64"/>
              <a:gd name="T47" fmla="*/ 101 h 34"/>
              <a:gd name="T48" fmla="*/ 207 w 64"/>
              <a:gd name="T49" fmla="*/ 105 h 34"/>
              <a:gd name="T50" fmla="*/ 196 w 64"/>
              <a:gd name="T51" fmla="*/ 113 h 34"/>
              <a:gd name="T52" fmla="*/ 184 w 64"/>
              <a:gd name="T53" fmla="*/ 113 h 34"/>
              <a:gd name="T54" fmla="*/ 165 w 64"/>
              <a:gd name="T55" fmla="*/ 124 h 34"/>
              <a:gd name="T56" fmla="*/ 153 w 64"/>
              <a:gd name="T57" fmla="*/ 124 h 34"/>
              <a:gd name="T58" fmla="*/ 132 w 64"/>
              <a:gd name="T59" fmla="*/ 116 h 34"/>
              <a:gd name="T60" fmla="*/ 89 w 64"/>
              <a:gd name="T61" fmla="*/ 105 h 34"/>
              <a:gd name="T62" fmla="*/ 87 w 64"/>
              <a:gd name="T63" fmla="*/ 101 h 34"/>
              <a:gd name="T64" fmla="*/ 79 w 64"/>
              <a:gd name="T65" fmla="*/ 95 h 34"/>
              <a:gd name="T66" fmla="*/ 64 w 64"/>
              <a:gd name="T67" fmla="*/ 101 h 34"/>
              <a:gd name="T68" fmla="*/ 48 w 64"/>
              <a:gd name="T69" fmla="*/ 105 h 34"/>
              <a:gd name="T70" fmla="*/ 37 w 64"/>
              <a:gd name="T71" fmla="*/ 101 h 34"/>
              <a:gd name="T72" fmla="*/ 27 w 64"/>
              <a:gd name="T73" fmla="*/ 105 h 34"/>
              <a:gd name="T74" fmla="*/ 12 w 64"/>
              <a:gd name="T75" fmla="*/ 95 h 34"/>
              <a:gd name="T76" fmla="*/ 12 w 64"/>
              <a:gd name="T77" fmla="*/ 76 h 3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4"/>
              <a:gd name="T118" fmla="*/ 0 h 34"/>
              <a:gd name="T119" fmla="*/ 64 w 64"/>
              <a:gd name="T120" fmla="*/ 34 h 3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4" h="34">
                <a:moveTo>
                  <a:pt x="3" y="20"/>
                </a:moveTo>
                <a:cubicBezTo>
                  <a:pt x="6" y="17"/>
                  <a:pt x="7" y="22"/>
                  <a:pt x="9" y="22"/>
                </a:cubicBezTo>
                <a:cubicBezTo>
                  <a:pt x="10" y="22"/>
                  <a:pt x="9" y="19"/>
                  <a:pt x="10" y="19"/>
                </a:cubicBezTo>
                <a:cubicBezTo>
                  <a:pt x="12" y="20"/>
                  <a:pt x="13" y="19"/>
                  <a:pt x="13" y="20"/>
                </a:cubicBezTo>
                <a:cubicBezTo>
                  <a:pt x="15" y="22"/>
                  <a:pt x="17" y="20"/>
                  <a:pt x="20" y="19"/>
                </a:cubicBezTo>
                <a:cubicBezTo>
                  <a:pt x="21" y="17"/>
                  <a:pt x="23" y="20"/>
                  <a:pt x="24" y="17"/>
                </a:cubicBezTo>
                <a:cubicBezTo>
                  <a:pt x="24" y="16"/>
                  <a:pt x="26" y="19"/>
                  <a:pt x="27" y="19"/>
                </a:cubicBezTo>
                <a:cubicBezTo>
                  <a:pt x="29" y="17"/>
                  <a:pt x="29" y="22"/>
                  <a:pt x="30" y="20"/>
                </a:cubicBezTo>
                <a:cubicBezTo>
                  <a:pt x="32" y="19"/>
                  <a:pt x="27" y="17"/>
                  <a:pt x="30" y="16"/>
                </a:cubicBezTo>
                <a:cubicBezTo>
                  <a:pt x="32" y="16"/>
                  <a:pt x="27" y="14"/>
                  <a:pt x="29" y="11"/>
                </a:cubicBezTo>
                <a:cubicBezTo>
                  <a:pt x="32" y="10"/>
                  <a:pt x="33" y="11"/>
                  <a:pt x="33" y="10"/>
                </a:cubicBezTo>
                <a:cubicBezTo>
                  <a:pt x="33" y="7"/>
                  <a:pt x="37" y="10"/>
                  <a:pt x="37" y="5"/>
                </a:cubicBezTo>
                <a:cubicBezTo>
                  <a:pt x="40" y="7"/>
                  <a:pt x="37" y="8"/>
                  <a:pt x="40" y="8"/>
                </a:cubicBezTo>
                <a:cubicBezTo>
                  <a:pt x="43" y="7"/>
                  <a:pt x="46" y="7"/>
                  <a:pt x="46" y="4"/>
                </a:cubicBezTo>
                <a:cubicBezTo>
                  <a:pt x="46" y="0"/>
                  <a:pt x="47" y="4"/>
                  <a:pt x="49" y="4"/>
                </a:cubicBezTo>
                <a:cubicBezTo>
                  <a:pt x="50" y="4"/>
                  <a:pt x="55" y="7"/>
                  <a:pt x="56" y="5"/>
                </a:cubicBezTo>
                <a:cubicBezTo>
                  <a:pt x="60" y="4"/>
                  <a:pt x="61" y="7"/>
                  <a:pt x="63" y="7"/>
                </a:cubicBezTo>
                <a:cubicBezTo>
                  <a:pt x="61" y="10"/>
                  <a:pt x="60" y="10"/>
                  <a:pt x="63" y="14"/>
                </a:cubicBezTo>
                <a:cubicBezTo>
                  <a:pt x="63" y="16"/>
                  <a:pt x="64" y="17"/>
                  <a:pt x="63" y="17"/>
                </a:cubicBezTo>
                <a:cubicBezTo>
                  <a:pt x="61" y="17"/>
                  <a:pt x="58" y="17"/>
                  <a:pt x="58" y="17"/>
                </a:cubicBezTo>
                <a:cubicBezTo>
                  <a:pt x="58" y="19"/>
                  <a:pt x="60" y="19"/>
                  <a:pt x="60" y="20"/>
                </a:cubicBezTo>
                <a:cubicBezTo>
                  <a:pt x="60" y="22"/>
                  <a:pt x="58" y="20"/>
                  <a:pt x="58" y="22"/>
                </a:cubicBezTo>
                <a:cubicBezTo>
                  <a:pt x="58" y="25"/>
                  <a:pt x="58" y="25"/>
                  <a:pt x="58" y="25"/>
                </a:cubicBezTo>
                <a:cubicBezTo>
                  <a:pt x="58" y="25"/>
                  <a:pt x="56" y="27"/>
                  <a:pt x="55" y="27"/>
                </a:cubicBezTo>
                <a:cubicBezTo>
                  <a:pt x="55" y="28"/>
                  <a:pt x="53" y="27"/>
                  <a:pt x="55" y="28"/>
                </a:cubicBezTo>
                <a:cubicBezTo>
                  <a:pt x="55" y="30"/>
                  <a:pt x="55" y="30"/>
                  <a:pt x="52" y="30"/>
                </a:cubicBezTo>
                <a:cubicBezTo>
                  <a:pt x="50" y="30"/>
                  <a:pt x="52" y="31"/>
                  <a:pt x="49" y="30"/>
                </a:cubicBezTo>
                <a:cubicBezTo>
                  <a:pt x="46" y="30"/>
                  <a:pt x="46" y="30"/>
                  <a:pt x="44" y="33"/>
                </a:cubicBezTo>
                <a:cubicBezTo>
                  <a:pt x="41" y="34"/>
                  <a:pt x="43" y="31"/>
                  <a:pt x="41" y="33"/>
                </a:cubicBezTo>
                <a:cubicBezTo>
                  <a:pt x="38" y="33"/>
                  <a:pt x="40" y="31"/>
                  <a:pt x="35" y="31"/>
                </a:cubicBezTo>
                <a:cubicBezTo>
                  <a:pt x="27" y="31"/>
                  <a:pt x="24" y="30"/>
                  <a:pt x="24" y="28"/>
                </a:cubicBezTo>
                <a:cubicBezTo>
                  <a:pt x="24" y="27"/>
                  <a:pt x="24" y="27"/>
                  <a:pt x="23" y="27"/>
                </a:cubicBezTo>
                <a:cubicBezTo>
                  <a:pt x="23" y="25"/>
                  <a:pt x="26" y="25"/>
                  <a:pt x="21" y="25"/>
                </a:cubicBezTo>
                <a:cubicBezTo>
                  <a:pt x="18" y="27"/>
                  <a:pt x="18" y="25"/>
                  <a:pt x="17" y="27"/>
                </a:cubicBezTo>
                <a:cubicBezTo>
                  <a:pt x="15" y="27"/>
                  <a:pt x="15" y="28"/>
                  <a:pt x="13" y="28"/>
                </a:cubicBezTo>
                <a:cubicBezTo>
                  <a:pt x="12" y="30"/>
                  <a:pt x="12" y="27"/>
                  <a:pt x="10" y="27"/>
                </a:cubicBezTo>
                <a:cubicBezTo>
                  <a:pt x="9" y="24"/>
                  <a:pt x="9" y="28"/>
                  <a:pt x="7" y="28"/>
                </a:cubicBezTo>
                <a:cubicBezTo>
                  <a:pt x="4" y="28"/>
                  <a:pt x="7" y="25"/>
                  <a:pt x="3" y="25"/>
                </a:cubicBezTo>
                <a:cubicBezTo>
                  <a:pt x="0" y="27"/>
                  <a:pt x="4" y="22"/>
                  <a:pt x="3" y="2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96" name="Freeform 395"/>
          <p:cNvSpPr>
            <a:spLocks/>
          </p:cNvSpPr>
          <p:nvPr/>
        </p:nvSpPr>
        <p:spPr bwMode="auto">
          <a:xfrm>
            <a:off x="4593446" y="2873934"/>
            <a:ext cx="168265" cy="90863"/>
          </a:xfrm>
          <a:custGeom>
            <a:avLst/>
            <a:gdLst>
              <a:gd name="T0" fmla="*/ 48 w 53"/>
              <a:gd name="T1" fmla="*/ 105 h 31"/>
              <a:gd name="T2" fmla="*/ 64 w 53"/>
              <a:gd name="T3" fmla="*/ 116 h 31"/>
              <a:gd name="T4" fmla="*/ 85 w 53"/>
              <a:gd name="T5" fmla="*/ 97 h 31"/>
              <a:gd name="T6" fmla="*/ 96 w 53"/>
              <a:gd name="T7" fmla="*/ 97 h 31"/>
              <a:gd name="T8" fmla="*/ 123 w 53"/>
              <a:gd name="T9" fmla="*/ 105 h 31"/>
              <a:gd name="T10" fmla="*/ 144 w 53"/>
              <a:gd name="T11" fmla="*/ 108 h 31"/>
              <a:gd name="T12" fmla="*/ 171 w 53"/>
              <a:gd name="T13" fmla="*/ 97 h 31"/>
              <a:gd name="T14" fmla="*/ 196 w 53"/>
              <a:gd name="T15" fmla="*/ 75 h 31"/>
              <a:gd name="T16" fmla="*/ 181 w 53"/>
              <a:gd name="T17" fmla="*/ 52 h 31"/>
              <a:gd name="T18" fmla="*/ 164 w 53"/>
              <a:gd name="T19" fmla="*/ 45 h 31"/>
              <a:gd name="T20" fmla="*/ 156 w 53"/>
              <a:gd name="T21" fmla="*/ 41 h 31"/>
              <a:gd name="T22" fmla="*/ 140 w 53"/>
              <a:gd name="T23" fmla="*/ 33 h 31"/>
              <a:gd name="T24" fmla="*/ 129 w 53"/>
              <a:gd name="T25" fmla="*/ 41 h 31"/>
              <a:gd name="T26" fmla="*/ 129 w 53"/>
              <a:gd name="T27" fmla="*/ 23 h 31"/>
              <a:gd name="T28" fmla="*/ 108 w 53"/>
              <a:gd name="T29" fmla="*/ 19 h 31"/>
              <a:gd name="T30" fmla="*/ 85 w 53"/>
              <a:gd name="T31" fmla="*/ 12 h 31"/>
              <a:gd name="T32" fmla="*/ 67 w 53"/>
              <a:gd name="T33" fmla="*/ 4 h 31"/>
              <a:gd name="T34" fmla="*/ 56 w 53"/>
              <a:gd name="T35" fmla="*/ 19 h 31"/>
              <a:gd name="T36" fmla="*/ 15 w 53"/>
              <a:gd name="T37" fmla="*/ 33 h 31"/>
              <a:gd name="T38" fmla="*/ 4 w 53"/>
              <a:gd name="T39" fmla="*/ 52 h 31"/>
              <a:gd name="T40" fmla="*/ 23 w 53"/>
              <a:gd name="T41" fmla="*/ 75 h 31"/>
              <a:gd name="T42" fmla="*/ 48 w 53"/>
              <a:gd name="T43" fmla="*/ 105 h 3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3"/>
              <a:gd name="T67" fmla="*/ 0 h 31"/>
              <a:gd name="T68" fmla="*/ 53 w 53"/>
              <a:gd name="T69" fmla="*/ 31 h 3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3" h="31">
                <a:moveTo>
                  <a:pt x="13" y="28"/>
                </a:moveTo>
                <a:cubicBezTo>
                  <a:pt x="17" y="29"/>
                  <a:pt x="13" y="31"/>
                  <a:pt x="17" y="31"/>
                </a:cubicBezTo>
                <a:cubicBezTo>
                  <a:pt x="20" y="29"/>
                  <a:pt x="23" y="29"/>
                  <a:pt x="23" y="26"/>
                </a:cubicBezTo>
                <a:cubicBezTo>
                  <a:pt x="23" y="23"/>
                  <a:pt x="24" y="26"/>
                  <a:pt x="26" y="26"/>
                </a:cubicBezTo>
                <a:cubicBezTo>
                  <a:pt x="27" y="26"/>
                  <a:pt x="32" y="29"/>
                  <a:pt x="33" y="28"/>
                </a:cubicBezTo>
                <a:cubicBezTo>
                  <a:pt x="36" y="26"/>
                  <a:pt x="38" y="29"/>
                  <a:pt x="39" y="29"/>
                </a:cubicBezTo>
                <a:cubicBezTo>
                  <a:pt x="41" y="25"/>
                  <a:pt x="42" y="28"/>
                  <a:pt x="46" y="26"/>
                </a:cubicBezTo>
                <a:cubicBezTo>
                  <a:pt x="50" y="25"/>
                  <a:pt x="46" y="23"/>
                  <a:pt x="53" y="20"/>
                </a:cubicBezTo>
                <a:cubicBezTo>
                  <a:pt x="53" y="17"/>
                  <a:pt x="52" y="15"/>
                  <a:pt x="49" y="14"/>
                </a:cubicBezTo>
                <a:cubicBezTo>
                  <a:pt x="46" y="12"/>
                  <a:pt x="47" y="14"/>
                  <a:pt x="44" y="12"/>
                </a:cubicBezTo>
                <a:cubicBezTo>
                  <a:pt x="42" y="11"/>
                  <a:pt x="46" y="11"/>
                  <a:pt x="42" y="11"/>
                </a:cubicBezTo>
                <a:cubicBezTo>
                  <a:pt x="39" y="9"/>
                  <a:pt x="36" y="8"/>
                  <a:pt x="38" y="9"/>
                </a:cubicBezTo>
                <a:cubicBezTo>
                  <a:pt x="39" y="11"/>
                  <a:pt x="38" y="14"/>
                  <a:pt x="35" y="11"/>
                </a:cubicBezTo>
                <a:cubicBezTo>
                  <a:pt x="30" y="6"/>
                  <a:pt x="35" y="8"/>
                  <a:pt x="35" y="6"/>
                </a:cubicBezTo>
                <a:cubicBezTo>
                  <a:pt x="33" y="5"/>
                  <a:pt x="33" y="6"/>
                  <a:pt x="29" y="5"/>
                </a:cubicBezTo>
                <a:cubicBezTo>
                  <a:pt x="23" y="1"/>
                  <a:pt x="26" y="0"/>
                  <a:pt x="23" y="3"/>
                </a:cubicBezTo>
                <a:cubicBezTo>
                  <a:pt x="20" y="5"/>
                  <a:pt x="18" y="1"/>
                  <a:pt x="18" y="1"/>
                </a:cubicBezTo>
                <a:cubicBezTo>
                  <a:pt x="17" y="1"/>
                  <a:pt x="20" y="3"/>
                  <a:pt x="15" y="5"/>
                </a:cubicBezTo>
                <a:cubicBezTo>
                  <a:pt x="10" y="5"/>
                  <a:pt x="9" y="8"/>
                  <a:pt x="4" y="9"/>
                </a:cubicBezTo>
                <a:cubicBezTo>
                  <a:pt x="1" y="11"/>
                  <a:pt x="0" y="11"/>
                  <a:pt x="1" y="14"/>
                </a:cubicBezTo>
                <a:cubicBezTo>
                  <a:pt x="4" y="17"/>
                  <a:pt x="0" y="19"/>
                  <a:pt x="6" y="20"/>
                </a:cubicBezTo>
                <a:cubicBezTo>
                  <a:pt x="9" y="22"/>
                  <a:pt x="9" y="25"/>
                  <a:pt x="13" y="2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97" name="Freeform 396"/>
          <p:cNvSpPr>
            <a:spLocks/>
          </p:cNvSpPr>
          <p:nvPr/>
        </p:nvSpPr>
        <p:spPr bwMode="auto">
          <a:xfrm>
            <a:off x="4852442" y="3108662"/>
            <a:ext cx="158367" cy="106006"/>
          </a:xfrm>
          <a:custGeom>
            <a:avLst/>
            <a:gdLst>
              <a:gd name="T0" fmla="*/ 4 w 50"/>
              <a:gd name="T1" fmla="*/ 84 h 36"/>
              <a:gd name="T2" fmla="*/ 16 w 50"/>
              <a:gd name="T3" fmla="*/ 101 h 36"/>
              <a:gd name="T4" fmla="*/ 23 w 50"/>
              <a:gd name="T5" fmla="*/ 124 h 36"/>
              <a:gd name="T6" fmla="*/ 37 w 50"/>
              <a:gd name="T7" fmla="*/ 124 h 36"/>
              <a:gd name="T8" fmla="*/ 60 w 50"/>
              <a:gd name="T9" fmla="*/ 117 h 36"/>
              <a:gd name="T10" fmla="*/ 72 w 50"/>
              <a:gd name="T11" fmla="*/ 117 h 36"/>
              <a:gd name="T12" fmla="*/ 87 w 50"/>
              <a:gd name="T13" fmla="*/ 124 h 36"/>
              <a:gd name="T14" fmla="*/ 109 w 50"/>
              <a:gd name="T15" fmla="*/ 124 h 36"/>
              <a:gd name="T16" fmla="*/ 120 w 50"/>
              <a:gd name="T17" fmla="*/ 105 h 36"/>
              <a:gd name="T18" fmla="*/ 132 w 50"/>
              <a:gd name="T19" fmla="*/ 101 h 36"/>
              <a:gd name="T20" fmla="*/ 144 w 50"/>
              <a:gd name="T21" fmla="*/ 95 h 36"/>
              <a:gd name="T22" fmla="*/ 157 w 50"/>
              <a:gd name="T23" fmla="*/ 101 h 36"/>
              <a:gd name="T24" fmla="*/ 169 w 50"/>
              <a:gd name="T25" fmla="*/ 95 h 36"/>
              <a:gd name="T26" fmla="*/ 165 w 50"/>
              <a:gd name="T27" fmla="*/ 84 h 36"/>
              <a:gd name="T28" fmla="*/ 157 w 50"/>
              <a:gd name="T29" fmla="*/ 72 h 36"/>
              <a:gd name="T30" fmla="*/ 169 w 50"/>
              <a:gd name="T31" fmla="*/ 41 h 36"/>
              <a:gd name="T32" fmla="*/ 188 w 50"/>
              <a:gd name="T33" fmla="*/ 27 h 36"/>
              <a:gd name="T34" fmla="*/ 169 w 50"/>
              <a:gd name="T35" fmla="*/ 16 h 36"/>
              <a:gd name="T36" fmla="*/ 147 w 50"/>
              <a:gd name="T37" fmla="*/ 8 h 36"/>
              <a:gd name="T38" fmla="*/ 109 w 50"/>
              <a:gd name="T39" fmla="*/ 19 h 36"/>
              <a:gd name="T40" fmla="*/ 72 w 50"/>
              <a:gd name="T41" fmla="*/ 19 h 36"/>
              <a:gd name="T42" fmla="*/ 45 w 50"/>
              <a:gd name="T43" fmla="*/ 19 h 36"/>
              <a:gd name="T44" fmla="*/ 16 w 50"/>
              <a:gd name="T45" fmla="*/ 19 h 36"/>
              <a:gd name="T46" fmla="*/ 12 w 50"/>
              <a:gd name="T47" fmla="*/ 0 h 36"/>
              <a:gd name="T48" fmla="*/ 4 w 50"/>
              <a:gd name="T49" fmla="*/ 27 h 36"/>
              <a:gd name="T50" fmla="*/ 16 w 50"/>
              <a:gd name="T51" fmla="*/ 52 h 36"/>
              <a:gd name="T52" fmla="*/ 4 w 50"/>
              <a:gd name="T53" fmla="*/ 64 h 36"/>
              <a:gd name="T54" fmla="*/ 4 w 50"/>
              <a:gd name="T55" fmla="*/ 84 h 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50"/>
              <a:gd name="T85" fmla="*/ 0 h 36"/>
              <a:gd name="T86" fmla="*/ 50 w 50"/>
              <a:gd name="T87" fmla="*/ 36 h 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50" h="36">
                <a:moveTo>
                  <a:pt x="1" y="22"/>
                </a:moveTo>
                <a:cubicBezTo>
                  <a:pt x="1" y="25"/>
                  <a:pt x="4" y="24"/>
                  <a:pt x="4" y="27"/>
                </a:cubicBezTo>
                <a:cubicBezTo>
                  <a:pt x="6" y="30"/>
                  <a:pt x="4" y="31"/>
                  <a:pt x="6" y="33"/>
                </a:cubicBezTo>
                <a:cubicBezTo>
                  <a:pt x="7" y="34"/>
                  <a:pt x="6" y="31"/>
                  <a:pt x="10" y="33"/>
                </a:cubicBezTo>
                <a:cubicBezTo>
                  <a:pt x="13" y="33"/>
                  <a:pt x="15" y="30"/>
                  <a:pt x="16" y="31"/>
                </a:cubicBezTo>
                <a:cubicBezTo>
                  <a:pt x="18" y="31"/>
                  <a:pt x="16" y="28"/>
                  <a:pt x="19" y="31"/>
                </a:cubicBezTo>
                <a:cubicBezTo>
                  <a:pt x="21" y="34"/>
                  <a:pt x="21" y="30"/>
                  <a:pt x="23" y="33"/>
                </a:cubicBezTo>
                <a:cubicBezTo>
                  <a:pt x="24" y="36"/>
                  <a:pt x="26" y="33"/>
                  <a:pt x="29" y="33"/>
                </a:cubicBezTo>
                <a:cubicBezTo>
                  <a:pt x="33" y="33"/>
                  <a:pt x="27" y="27"/>
                  <a:pt x="32" y="28"/>
                </a:cubicBezTo>
                <a:cubicBezTo>
                  <a:pt x="32" y="27"/>
                  <a:pt x="33" y="28"/>
                  <a:pt x="35" y="27"/>
                </a:cubicBezTo>
                <a:cubicBezTo>
                  <a:pt x="35" y="24"/>
                  <a:pt x="36" y="27"/>
                  <a:pt x="38" y="25"/>
                </a:cubicBezTo>
                <a:cubicBezTo>
                  <a:pt x="39" y="24"/>
                  <a:pt x="41" y="27"/>
                  <a:pt x="42" y="27"/>
                </a:cubicBezTo>
                <a:cubicBezTo>
                  <a:pt x="44" y="27"/>
                  <a:pt x="44" y="25"/>
                  <a:pt x="45" y="25"/>
                </a:cubicBezTo>
                <a:cubicBezTo>
                  <a:pt x="45" y="24"/>
                  <a:pt x="42" y="25"/>
                  <a:pt x="44" y="22"/>
                </a:cubicBezTo>
                <a:cubicBezTo>
                  <a:pt x="44" y="19"/>
                  <a:pt x="38" y="22"/>
                  <a:pt x="42" y="19"/>
                </a:cubicBezTo>
                <a:cubicBezTo>
                  <a:pt x="47" y="16"/>
                  <a:pt x="42" y="16"/>
                  <a:pt x="45" y="11"/>
                </a:cubicBezTo>
                <a:cubicBezTo>
                  <a:pt x="47" y="7"/>
                  <a:pt x="50" y="14"/>
                  <a:pt x="50" y="7"/>
                </a:cubicBezTo>
                <a:cubicBezTo>
                  <a:pt x="49" y="5"/>
                  <a:pt x="47" y="7"/>
                  <a:pt x="45" y="4"/>
                </a:cubicBezTo>
                <a:cubicBezTo>
                  <a:pt x="42" y="0"/>
                  <a:pt x="41" y="5"/>
                  <a:pt x="39" y="2"/>
                </a:cubicBezTo>
                <a:cubicBezTo>
                  <a:pt x="38" y="0"/>
                  <a:pt x="32" y="4"/>
                  <a:pt x="29" y="5"/>
                </a:cubicBezTo>
                <a:cubicBezTo>
                  <a:pt x="24" y="8"/>
                  <a:pt x="21" y="7"/>
                  <a:pt x="19" y="5"/>
                </a:cubicBezTo>
                <a:cubicBezTo>
                  <a:pt x="16" y="5"/>
                  <a:pt x="15" y="8"/>
                  <a:pt x="12" y="5"/>
                </a:cubicBezTo>
                <a:cubicBezTo>
                  <a:pt x="7" y="4"/>
                  <a:pt x="7" y="7"/>
                  <a:pt x="4" y="5"/>
                </a:cubicBezTo>
                <a:cubicBezTo>
                  <a:pt x="3" y="4"/>
                  <a:pt x="9" y="4"/>
                  <a:pt x="3" y="0"/>
                </a:cubicBezTo>
                <a:cubicBezTo>
                  <a:pt x="3" y="4"/>
                  <a:pt x="0" y="2"/>
                  <a:pt x="1" y="7"/>
                </a:cubicBezTo>
                <a:cubicBezTo>
                  <a:pt x="3" y="13"/>
                  <a:pt x="7" y="11"/>
                  <a:pt x="4" y="14"/>
                </a:cubicBezTo>
                <a:cubicBezTo>
                  <a:pt x="3" y="17"/>
                  <a:pt x="1" y="14"/>
                  <a:pt x="1" y="17"/>
                </a:cubicBezTo>
                <a:cubicBezTo>
                  <a:pt x="1" y="19"/>
                  <a:pt x="4" y="21"/>
                  <a:pt x="1" y="2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98" name="Freeform 397"/>
          <p:cNvSpPr>
            <a:spLocks/>
          </p:cNvSpPr>
          <p:nvPr/>
        </p:nvSpPr>
        <p:spPr bwMode="auto">
          <a:xfrm>
            <a:off x="4761711" y="3046573"/>
            <a:ext cx="113826" cy="140837"/>
          </a:xfrm>
          <a:custGeom>
            <a:avLst/>
            <a:gdLst>
              <a:gd name="T0" fmla="*/ 41 w 35"/>
              <a:gd name="T1" fmla="*/ 151 h 48"/>
              <a:gd name="T2" fmla="*/ 45 w 35"/>
              <a:gd name="T3" fmla="*/ 161 h 48"/>
              <a:gd name="T4" fmla="*/ 52 w 35"/>
              <a:gd name="T5" fmla="*/ 180 h 48"/>
              <a:gd name="T6" fmla="*/ 64 w 35"/>
              <a:gd name="T7" fmla="*/ 169 h 48"/>
              <a:gd name="T8" fmla="*/ 87 w 35"/>
              <a:gd name="T9" fmla="*/ 161 h 48"/>
              <a:gd name="T10" fmla="*/ 109 w 35"/>
              <a:gd name="T11" fmla="*/ 161 h 48"/>
              <a:gd name="T12" fmla="*/ 109 w 35"/>
              <a:gd name="T13" fmla="*/ 147 h 48"/>
              <a:gd name="T14" fmla="*/ 120 w 35"/>
              <a:gd name="T15" fmla="*/ 136 h 48"/>
              <a:gd name="T16" fmla="*/ 109 w 35"/>
              <a:gd name="T17" fmla="*/ 105 h 48"/>
              <a:gd name="T18" fmla="*/ 117 w 35"/>
              <a:gd name="T19" fmla="*/ 83 h 48"/>
              <a:gd name="T20" fmla="*/ 109 w 35"/>
              <a:gd name="T21" fmla="*/ 64 h 48"/>
              <a:gd name="T22" fmla="*/ 99 w 35"/>
              <a:gd name="T23" fmla="*/ 72 h 48"/>
              <a:gd name="T24" fmla="*/ 80 w 35"/>
              <a:gd name="T25" fmla="*/ 45 h 48"/>
              <a:gd name="T26" fmla="*/ 56 w 35"/>
              <a:gd name="T27" fmla="*/ 23 h 48"/>
              <a:gd name="T28" fmla="*/ 45 w 35"/>
              <a:gd name="T29" fmla="*/ 0 h 48"/>
              <a:gd name="T30" fmla="*/ 23 w 35"/>
              <a:gd name="T31" fmla="*/ 0 h 48"/>
              <a:gd name="T32" fmla="*/ 0 w 35"/>
              <a:gd name="T33" fmla="*/ 12 h 48"/>
              <a:gd name="T34" fmla="*/ 8 w 35"/>
              <a:gd name="T35" fmla="*/ 33 h 48"/>
              <a:gd name="T36" fmla="*/ 19 w 35"/>
              <a:gd name="T37" fmla="*/ 41 h 48"/>
              <a:gd name="T38" fmla="*/ 8 w 35"/>
              <a:gd name="T39" fmla="*/ 52 h 48"/>
              <a:gd name="T40" fmla="*/ 12 w 35"/>
              <a:gd name="T41" fmla="*/ 72 h 48"/>
              <a:gd name="T42" fmla="*/ 23 w 35"/>
              <a:gd name="T43" fmla="*/ 93 h 48"/>
              <a:gd name="T44" fmla="*/ 12 w 35"/>
              <a:gd name="T45" fmla="*/ 93 h 48"/>
              <a:gd name="T46" fmla="*/ 23 w 35"/>
              <a:gd name="T47" fmla="*/ 108 h 48"/>
              <a:gd name="T48" fmla="*/ 12 w 35"/>
              <a:gd name="T49" fmla="*/ 108 h 48"/>
              <a:gd name="T50" fmla="*/ 45 w 35"/>
              <a:gd name="T51" fmla="*/ 140 h 48"/>
              <a:gd name="T52" fmla="*/ 33 w 35"/>
              <a:gd name="T53" fmla="*/ 147 h 48"/>
              <a:gd name="T54" fmla="*/ 41 w 35"/>
              <a:gd name="T55" fmla="*/ 151 h 4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5"/>
              <a:gd name="T85" fmla="*/ 0 h 48"/>
              <a:gd name="T86" fmla="*/ 35 w 35"/>
              <a:gd name="T87" fmla="*/ 48 h 4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5" h="48">
                <a:moveTo>
                  <a:pt x="11" y="40"/>
                </a:moveTo>
                <a:cubicBezTo>
                  <a:pt x="12" y="42"/>
                  <a:pt x="11" y="43"/>
                  <a:pt x="12" y="43"/>
                </a:cubicBezTo>
                <a:cubicBezTo>
                  <a:pt x="15" y="45"/>
                  <a:pt x="14" y="46"/>
                  <a:pt x="14" y="48"/>
                </a:cubicBezTo>
                <a:cubicBezTo>
                  <a:pt x="17" y="48"/>
                  <a:pt x="14" y="46"/>
                  <a:pt x="17" y="45"/>
                </a:cubicBezTo>
                <a:cubicBezTo>
                  <a:pt x="21" y="45"/>
                  <a:pt x="20" y="43"/>
                  <a:pt x="23" y="43"/>
                </a:cubicBezTo>
                <a:cubicBezTo>
                  <a:pt x="26" y="45"/>
                  <a:pt x="26" y="42"/>
                  <a:pt x="29" y="43"/>
                </a:cubicBezTo>
                <a:cubicBezTo>
                  <a:pt x="32" y="42"/>
                  <a:pt x="29" y="40"/>
                  <a:pt x="29" y="39"/>
                </a:cubicBezTo>
                <a:cubicBezTo>
                  <a:pt x="29" y="36"/>
                  <a:pt x="31" y="39"/>
                  <a:pt x="32" y="36"/>
                </a:cubicBezTo>
                <a:cubicBezTo>
                  <a:pt x="35" y="32"/>
                  <a:pt x="31" y="34"/>
                  <a:pt x="29" y="28"/>
                </a:cubicBezTo>
                <a:cubicBezTo>
                  <a:pt x="28" y="23"/>
                  <a:pt x="31" y="25"/>
                  <a:pt x="31" y="22"/>
                </a:cubicBezTo>
                <a:cubicBezTo>
                  <a:pt x="26" y="17"/>
                  <a:pt x="35" y="20"/>
                  <a:pt x="29" y="17"/>
                </a:cubicBezTo>
                <a:cubicBezTo>
                  <a:pt x="28" y="15"/>
                  <a:pt x="29" y="19"/>
                  <a:pt x="26" y="19"/>
                </a:cubicBezTo>
                <a:cubicBezTo>
                  <a:pt x="21" y="17"/>
                  <a:pt x="20" y="14"/>
                  <a:pt x="21" y="12"/>
                </a:cubicBezTo>
                <a:cubicBezTo>
                  <a:pt x="23" y="9"/>
                  <a:pt x="15" y="11"/>
                  <a:pt x="15" y="6"/>
                </a:cubicBezTo>
                <a:cubicBezTo>
                  <a:pt x="17" y="3"/>
                  <a:pt x="14" y="3"/>
                  <a:pt x="12" y="0"/>
                </a:cubicBezTo>
                <a:cubicBezTo>
                  <a:pt x="9" y="0"/>
                  <a:pt x="8" y="0"/>
                  <a:pt x="6" y="0"/>
                </a:cubicBezTo>
                <a:cubicBezTo>
                  <a:pt x="5" y="0"/>
                  <a:pt x="5" y="1"/>
                  <a:pt x="0" y="3"/>
                </a:cubicBezTo>
                <a:cubicBezTo>
                  <a:pt x="2" y="5"/>
                  <a:pt x="2" y="8"/>
                  <a:pt x="2" y="9"/>
                </a:cubicBezTo>
                <a:cubicBezTo>
                  <a:pt x="5" y="11"/>
                  <a:pt x="6" y="9"/>
                  <a:pt x="5" y="11"/>
                </a:cubicBezTo>
                <a:cubicBezTo>
                  <a:pt x="5" y="12"/>
                  <a:pt x="3" y="11"/>
                  <a:pt x="2" y="14"/>
                </a:cubicBezTo>
                <a:cubicBezTo>
                  <a:pt x="6" y="14"/>
                  <a:pt x="5" y="14"/>
                  <a:pt x="3" y="19"/>
                </a:cubicBezTo>
                <a:cubicBezTo>
                  <a:pt x="2" y="22"/>
                  <a:pt x="8" y="23"/>
                  <a:pt x="6" y="25"/>
                </a:cubicBezTo>
                <a:cubicBezTo>
                  <a:pt x="5" y="26"/>
                  <a:pt x="5" y="23"/>
                  <a:pt x="3" y="25"/>
                </a:cubicBezTo>
                <a:cubicBezTo>
                  <a:pt x="3" y="25"/>
                  <a:pt x="6" y="28"/>
                  <a:pt x="6" y="29"/>
                </a:cubicBezTo>
                <a:cubicBezTo>
                  <a:pt x="5" y="29"/>
                  <a:pt x="5" y="28"/>
                  <a:pt x="3" y="29"/>
                </a:cubicBezTo>
                <a:cubicBezTo>
                  <a:pt x="6" y="34"/>
                  <a:pt x="12" y="36"/>
                  <a:pt x="12" y="37"/>
                </a:cubicBezTo>
                <a:cubicBezTo>
                  <a:pt x="12" y="39"/>
                  <a:pt x="8" y="39"/>
                  <a:pt x="9" y="39"/>
                </a:cubicBezTo>
                <a:cubicBezTo>
                  <a:pt x="11" y="40"/>
                  <a:pt x="9" y="40"/>
                  <a:pt x="11" y="4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399" name="Freeform 398"/>
          <p:cNvSpPr>
            <a:spLocks/>
          </p:cNvSpPr>
          <p:nvPr/>
        </p:nvSpPr>
        <p:spPr bwMode="auto">
          <a:xfrm>
            <a:off x="4806251" y="3170751"/>
            <a:ext cx="65986" cy="53003"/>
          </a:xfrm>
          <a:custGeom>
            <a:avLst/>
            <a:gdLst>
              <a:gd name="T0" fmla="*/ 4 w 21"/>
              <a:gd name="T1" fmla="*/ 23 h 18"/>
              <a:gd name="T2" fmla="*/ 4 w 21"/>
              <a:gd name="T3" fmla="*/ 35 h 18"/>
              <a:gd name="T4" fmla="*/ 4 w 21"/>
              <a:gd name="T5" fmla="*/ 45 h 18"/>
              <a:gd name="T6" fmla="*/ 15 w 21"/>
              <a:gd name="T7" fmla="*/ 64 h 18"/>
              <a:gd name="T8" fmla="*/ 15 w 21"/>
              <a:gd name="T9" fmla="*/ 68 h 18"/>
              <a:gd name="T10" fmla="*/ 55 w 21"/>
              <a:gd name="T11" fmla="*/ 52 h 18"/>
              <a:gd name="T12" fmla="*/ 76 w 21"/>
              <a:gd name="T13" fmla="*/ 45 h 18"/>
              <a:gd name="T14" fmla="*/ 69 w 21"/>
              <a:gd name="T15" fmla="*/ 23 h 18"/>
              <a:gd name="T16" fmla="*/ 57 w 21"/>
              <a:gd name="T17" fmla="*/ 8 h 18"/>
              <a:gd name="T18" fmla="*/ 36 w 21"/>
              <a:gd name="T19" fmla="*/ 8 h 18"/>
              <a:gd name="T20" fmla="*/ 15 w 21"/>
              <a:gd name="T21" fmla="*/ 12 h 18"/>
              <a:gd name="T22" fmla="*/ 4 w 21"/>
              <a:gd name="T23" fmla="*/ 23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
              <a:gd name="T37" fmla="*/ 0 h 18"/>
              <a:gd name="T38" fmla="*/ 21 w 21"/>
              <a:gd name="T39" fmla="*/ 18 h 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 h="18">
                <a:moveTo>
                  <a:pt x="1" y="6"/>
                </a:moveTo>
                <a:cubicBezTo>
                  <a:pt x="1" y="9"/>
                  <a:pt x="1" y="9"/>
                  <a:pt x="1" y="9"/>
                </a:cubicBezTo>
                <a:cubicBezTo>
                  <a:pt x="0" y="11"/>
                  <a:pt x="1" y="11"/>
                  <a:pt x="1" y="12"/>
                </a:cubicBezTo>
                <a:cubicBezTo>
                  <a:pt x="1" y="14"/>
                  <a:pt x="3" y="17"/>
                  <a:pt x="4" y="17"/>
                </a:cubicBezTo>
                <a:cubicBezTo>
                  <a:pt x="4" y="15"/>
                  <a:pt x="4" y="17"/>
                  <a:pt x="4" y="18"/>
                </a:cubicBezTo>
                <a:cubicBezTo>
                  <a:pt x="16" y="17"/>
                  <a:pt x="10" y="12"/>
                  <a:pt x="15" y="14"/>
                </a:cubicBezTo>
                <a:cubicBezTo>
                  <a:pt x="19" y="17"/>
                  <a:pt x="18" y="12"/>
                  <a:pt x="21" y="12"/>
                </a:cubicBezTo>
                <a:cubicBezTo>
                  <a:pt x="19" y="11"/>
                  <a:pt x="21" y="9"/>
                  <a:pt x="19" y="6"/>
                </a:cubicBezTo>
                <a:cubicBezTo>
                  <a:pt x="19" y="3"/>
                  <a:pt x="16" y="5"/>
                  <a:pt x="16" y="2"/>
                </a:cubicBezTo>
                <a:cubicBezTo>
                  <a:pt x="13" y="0"/>
                  <a:pt x="13" y="3"/>
                  <a:pt x="10" y="2"/>
                </a:cubicBezTo>
                <a:cubicBezTo>
                  <a:pt x="7" y="2"/>
                  <a:pt x="9" y="3"/>
                  <a:pt x="4" y="3"/>
                </a:cubicBezTo>
                <a:cubicBezTo>
                  <a:pt x="1" y="5"/>
                  <a:pt x="4" y="6"/>
                  <a:pt x="1"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00" name="Freeform 399"/>
          <p:cNvSpPr>
            <a:spLocks/>
          </p:cNvSpPr>
          <p:nvPr/>
        </p:nvSpPr>
        <p:spPr bwMode="auto">
          <a:xfrm>
            <a:off x="4774908" y="3155608"/>
            <a:ext cx="44541" cy="106006"/>
          </a:xfrm>
          <a:custGeom>
            <a:avLst/>
            <a:gdLst>
              <a:gd name="T0" fmla="*/ 4 w 14"/>
              <a:gd name="T1" fmla="*/ 41 h 36"/>
              <a:gd name="T2" fmla="*/ 4 w 14"/>
              <a:gd name="T3" fmla="*/ 80 h 36"/>
              <a:gd name="T4" fmla="*/ 4 w 14"/>
              <a:gd name="T5" fmla="*/ 101 h 36"/>
              <a:gd name="T6" fmla="*/ 12 w 14"/>
              <a:gd name="T7" fmla="*/ 113 h 36"/>
              <a:gd name="T8" fmla="*/ 27 w 14"/>
              <a:gd name="T9" fmla="*/ 136 h 36"/>
              <a:gd name="T10" fmla="*/ 29 w 14"/>
              <a:gd name="T11" fmla="*/ 128 h 36"/>
              <a:gd name="T12" fmla="*/ 29 w 14"/>
              <a:gd name="T13" fmla="*/ 124 h 36"/>
              <a:gd name="T14" fmla="*/ 41 w 14"/>
              <a:gd name="T15" fmla="*/ 113 h 36"/>
              <a:gd name="T16" fmla="*/ 52 w 14"/>
              <a:gd name="T17" fmla="*/ 101 h 36"/>
              <a:gd name="T18" fmla="*/ 48 w 14"/>
              <a:gd name="T19" fmla="*/ 91 h 36"/>
              <a:gd name="T20" fmla="*/ 48 w 14"/>
              <a:gd name="T21" fmla="*/ 84 h 36"/>
              <a:gd name="T22" fmla="*/ 37 w 14"/>
              <a:gd name="T23" fmla="*/ 64 h 36"/>
              <a:gd name="T24" fmla="*/ 37 w 14"/>
              <a:gd name="T25" fmla="*/ 52 h 36"/>
              <a:gd name="T26" fmla="*/ 37 w 14"/>
              <a:gd name="T27" fmla="*/ 41 h 36"/>
              <a:gd name="T28" fmla="*/ 29 w 14"/>
              <a:gd name="T29" fmla="*/ 27 h 36"/>
              <a:gd name="T30" fmla="*/ 27 w 14"/>
              <a:gd name="T31" fmla="*/ 16 h 36"/>
              <a:gd name="T32" fmla="*/ 15 w 14"/>
              <a:gd name="T33" fmla="*/ 16 h 36"/>
              <a:gd name="T34" fmla="*/ 4 w 14"/>
              <a:gd name="T35" fmla="*/ 27 h 36"/>
              <a:gd name="T36" fmla="*/ 4 w 14"/>
              <a:gd name="T37" fmla="*/ 41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
              <a:gd name="T58" fmla="*/ 0 h 36"/>
              <a:gd name="T59" fmla="*/ 14 w 14"/>
              <a:gd name="T60" fmla="*/ 36 h 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 h="36">
                <a:moveTo>
                  <a:pt x="1" y="11"/>
                </a:moveTo>
                <a:cubicBezTo>
                  <a:pt x="4" y="11"/>
                  <a:pt x="1" y="21"/>
                  <a:pt x="1" y="21"/>
                </a:cubicBezTo>
                <a:cubicBezTo>
                  <a:pt x="3" y="22"/>
                  <a:pt x="0" y="22"/>
                  <a:pt x="1" y="27"/>
                </a:cubicBezTo>
                <a:cubicBezTo>
                  <a:pt x="3" y="30"/>
                  <a:pt x="0" y="27"/>
                  <a:pt x="3" y="30"/>
                </a:cubicBezTo>
                <a:cubicBezTo>
                  <a:pt x="7" y="33"/>
                  <a:pt x="4" y="34"/>
                  <a:pt x="7" y="36"/>
                </a:cubicBezTo>
                <a:cubicBezTo>
                  <a:pt x="7" y="36"/>
                  <a:pt x="8" y="36"/>
                  <a:pt x="8" y="34"/>
                </a:cubicBezTo>
                <a:cubicBezTo>
                  <a:pt x="8" y="33"/>
                  <a:pt x="8" y="33"/>
                  <a:pt x="8" y="33"/>
                </a:cubicBezTo>
                <a:cubicBezTo>
                  <a:pt x="8" y="31"/>
                  <a:pt x="11" y="33"/>
                  <a:pt x="11" y="30"/>
                </a:cubicBezTo>
                <a:cubicBezTo>
                  <a:pt x="11" y="25"/>
                  <a:pt x="13" y="28"/>
                  <a:pt x="14" y="27"/>
                </a:cubicBezTo>
                <a:cubicBezTo>
                  <a:pt x="14" y="24"/>
                  <a:pt x="13" y="24"/>
                  <a:pt x="13" y="24"/>
                </a:cubicBezTo>
                <a:cubicBezTo>
                  <a:pt x="13" y="22"/>
                  <a:pt x="13" y="21"/>
                  <a:pt x="13" y="22"/>
                </a:cubicBezTo>
                <a:cubicBezTo>
                  <a:pt x="11" y="22"/>
                  <a:pt x="10" y="19"/>
                  <a:pt x="10" y="17"/>
                </a:cubicBezTo>
                <a:cubicBezTo>
                  <a:pt x="10" y="16"/>
                  <a:pt x="8" y="16"/>
                  <a:pt x="10" y="14"/>
                </a:cubicBezTo>
                <a:cubicBezTo>
                  <a:pt x="10" y="14"/>
                  <a:pt x="10" y="14"/>
                  <a:pt x="10" y="11"/>
                </a:cubicBezTo>
                <a:cubicBezTo>
                  <a:pt x="10" y="10"/>
                  <a:pt x="11" y="8"/>
                  <a:pt x="8" y="7"/>
                </a:cubicBezTo>
                <a:cubicBezTo>
                  <a:pt x="7" y="7"/>
                  <a:pt x="8" y="5"/>
                  <a:pt x="7" y="4"/>
                </a:cubicBezTo>
                <a:cubicBezTo>
                  <a:pt x="4" y="5"/>
                  <a:pt x="4" y="5"/>
                  <a:pt x="4" y="4"/>
                </a:cubicBezTo>
                <a:cubicBezTo>
                  <a:pt x="4" y="0"/>
                  <a:pt x="3" y="5"/>
                  <a:pt x="1" y="7"/>
                </a:cubicBezTo>
                <a:cubicBezTo>
                  <a:pt x="0" y="10"/>
                  <a:pt x="3" y="8"/>
                  <a:pt x="1" y="1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01" name="Freeform 400"/>
          <p:cNvSpPr>
            <a:spLocks/>
          </p:cNvSpPr>
          <p:nvPr/>
        </p:nvSpPr>
        <p:spPr bwMode="auto">
          <a:xfrm>
            <a:off x="4695725" y="2958739"/>
            <a:ext cx="169914" cy="98434"/>
          </a:xfrm>
          <a:custGeom>
            <a:avLst/>
            <a:gdLst>
              <a:gd name="T0" fmla="*/ 80 w 53"/>
              <a:gd name="T1" fmla="*/ 124 h 34"/>
              <a:gd name="T2" fmla="*/ 101 w 53"/>
              <a:gd name="T3" fmla="*/ 113 h 34"/>
              <a:gd name="T4" fmla="*/ 124 w 53"/>
              <a:gd name="T5" fmla="*/ 113 h 34"/>
              <a:gd name="T6" fmla="*/ 136 w 53"/>
              <a:gd name="T7" fmla="*/ 113 h 34"/>
              <a:gd name="T8" fmla="*/ 136 w 53"/>
              <a:gd name="T9" fmla="*/ 105 h 34"/>
              <a:gd name="T10" fmla="*/ 148 w 53"/>
              <a:gd name="T11" fmla="*/ 105 h 34"/>
              <a:gd name="T12" fmla="*/ 167 w 53"/>
              <a:gd name="T13" fmla="*/ 83 h 34"/>
              <a:gd name="T14" fmla="*/ 173 w 53"/>
              <a:gd name="T15" fmla="*/ 64 h 34"/>
              <a:gd name="T16" fmla="*/ 185 w 53"/>
              <a:gd name="T17" fmla="*/ 41 h 34"/>
              <a:gd name="T18" fmla="*/ 200 w 53"/>
              <a:gd name="T19" fmla="*/ 31 h 34"/>
              <a:gd name="T20" fmla="*/ 200 w 53"/>
              <a:gd name="T21" fmla="*/ 31 h 34"/>
              <a:gd name="T22" fmla="*/ 196 w 53"/>
              <a:gd name="T23" fmla="*/ 27 h 34"/>
              <a:gd name="T24" fmla="*/ 177 w 53"/>
              <a:gd name="T25" fmla="*/ 16 h 34"/>
              <a:gd name="T26" fmla="*/ 167 w 53"/>
              <a:gd name="T27" fmla="*/ 16 h 34"/>
              <a:gd name="T28" fmla="*/ 155 w 53"/>
              <a:gd name="T29" fmla="*/ 8 h 34"/>
              <a:gd name="T30" fmla="*/ 136 w 53"/>
              <a:gd name="T31" fmla="*/ 8 h 34"/>
              <a:gd name="T32" fmla="*/ 124 w 53"/>
              <a:gd name="T33" fmla="*/ 19 h 34"/>
              <a:gd name="T34" fmla="*/ 113 w 53"/>
              <a:gd name="T35" fmla="*/ 27 h 34"/>
              <a:gd name="T36" fmla="*/ 101 w 53"/>
              <a:gd name="T37" fmla="*/ 27 h 34"/>
              <a:gd name="T38" fmla="*/ 80 w 53"/>
              <a:gd name="T39" fmla="*/ 31 h 34"/>
              <a:gd name="T40" fmla="*/ 80 w 53"/>
              <a:gd name="T41" fmla="*/ 37 h 34"/>
              <a:gd name="T42" fmla="*/ 56 w 53"/>
              <a:gd name="T43" fmla="*/ 41 h 34"/>
              <a:gd name="T44" fmla="*/ 31 w 53"/>
              <a:gd name="T45" fmla="*/ 31 h 34"/>
              <a:gd name="T46" fmla="*/ 31 w 53"/>
              <a:gd name="T47" fmla="*/ 41 h 34"/>
              <a:gd name="T48" fmla="*/ 12 w 53"/>
              <a:gd name="T49" fmla="*/ 41 h 34"/>
              <a:gd name="T50" fmla="*/ 19 w 53"/>
              <a:gd name="T51" fmla="*/ 52 h 34"/>
              <a:gd name="T52" fmla="*/ 12 w 53"/>
              <a:gd name="T53" fmla="*/ 60 h 34"/>
              <a:gd name="T54" fmla="*/ 12 w 53"/>
              <a:gd name="T55" fmla="*/ 72 h 34"/>
              <a:gd name="T56" fmla="*/ 0 w 53"/>
              <a:gd name="T57" fmla="*/ 76 h 34"/>
              <a:gd name="T58" fmla="*/ 12 w 53"/>
              <a:gd name="T59" fmla="*/ 95 h 34"/>
              <a:gd name="T60" fmla="*/ 41 w 53"/>
              <a:gd name="T61" fmla="*/ 116 h 34"/>
              <a:gd name="T62" fmla="*/ 68 w 53"/>
              <a:gd name="T63" fmla="*/ 128 h 34"/>
              <a:gd name="T64" fmla="*/ 80 w 53"/>
              <a:gd name="T65" fmla="*/ 124 h 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3"/>
              <a:gd name="T100" fmla="*/ 0 h 34"/>
              <a:gd name="T101" fmla="*/ 53 w 53"/>
              <a:gd name="T102" fmla="*/ 34 h 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3" h="34">
                <a:moveTo>
                  <a:pt x="21" y="33"/>
                </a:moveTo>
                <a:cubicBezTo>
                  <a:pt x="26" y="31"/>
                  <a:pt x="26" y="30"/>
                  <a:pt x="27" y="30"/>
                </a:cubicBezTo>
                <a:cubicBezTo>
                  <a:pt x="29" y="30"/>
                  <a:pt x="30" y="30"/>
                  <a:pt x="33" y="30"/>
                </a:cubicBezTo>
                <a:cubicBezTo>
                  <a:pt x="33" y="30"/>
                  <a:pt x="35" y="30"/>
                  <a:pt x="36" y="30"/>
                </a:cubicBezTo>
                <a:cubicBezTo>
                  <a:pt x="38" y="28"/>
                  <a:pt x="36" y="28"/>
                  <a:pt x="36" y="28"/>
                </a:cubicBezTo>
                <a:cubicBezTo>
                  <a:pt x="38" y="28"/>
                  <a:pt x="38" y="28"/>
                  <a:pt x="39" y="28"/>
                </a:cubicBezTo>
                <a:cubicBezTo>
                  <a:pt x="39" y="28"/>
                  <a:pt x="43" y="24"/>
                  <a:pt x="44" y="22"/>
                </a:cubicBezTo>
                <a:cubicBezTo>
                  <a:pt x="44" y="19"/>
                  <a:pt x="43" y="19"/>
                  <a:pt x="46" y="17"/>
                </a:cubicBezTo>
                <a:cubicBezTo>
                  <a:pt x="49" y="14"/>
                  <a:pt x="47" y="14"/>
                  <a:pt x="49" y="11"/>
                </a:cubicBezTo>
                <a:cubicBezTo>
                  <a:pt x="50" y="10"/>
                  <a:pt x="50" y="13"/>
                  <a:pt x="53" y="8"/>
                </a:cubicBezTo>
                <a:cubicBezTo>
                  <a:pt x="53" y="8"/>
                  <a:pt x="53" y="8"/>
                  <a:pt x="53" y="8"/>
                </a:cubicBezTo>
                <a:cubicBezTo>
                  <a:pt x="53" y="8"/>
                  <a:pt x="53" y="7"/>
                  <a:pt x="52" y="7"/>
                </a:cubicBezTo>
                <a:cubicBezTo>
                  <a:pt x="50" y="8"/>
                  <a:pt x="52" y="5"/>
                  <a:pt x="47" y="4"/>
                </a:cubicBezTo>
                <a:cubicBezTo>
                  <a:pt x="47" y="4"/>
                  <a:pt x="44" y="5"/>
                  <a:pt x="44" y="4"/>
                </a:cubicBezTo>
                <a:cubicBezTo>
                  <a:pt x="44" y="4"/>
                  <a:pt x="43" y="0"/>
                  <a:pt x="41" y="2"/>
                </a:cubicBezTo>
                <a:cubicBezTo>
                  <a:pt x="39" y="4"/>
                  <a:pt x="38" y="2"/>
                  <a:pt x="36" y="2"/>
                </a:cubicBezTo>
                <a:cubicBezTo>
                  <a:pt x="33" y="2"/>
                  <a:pt x="35" y="5"/>
                  <a:pt x="33" y="5"/>
                </a:cubicBezTo>
                <a:cubicBezTo>
                  <a:pt x="33" y="5"/>
                  <a:pt x="32" y="7"/>
                  <a:pt x="30" y="7"/>
                </a:cubicBezTo>
                <a:cubicBezTo>
                  <a:pt x="29" y="7"/>
                  <a:pt x="27" y="4"/>
                  <a:pt x="27" y="7"/>
                </a:cubicBezTo>
                <a:cubicBezTo>
                  <a:pt x="26" y="8"/>
                  <a:pt x="24" y="7"/>
                  <a:pt x="21" y="8"/>
                </a:cubicBezTo>
                <a:cubicBezTo>
                  <a:pt x="20" y="8"/>
                  <a:pt x="21" y="10"/>
                  <a:pt x="21" y="10"/>
                </a:cubicBezTo>
                <a:cubicBezTo>
                  <a:pt x="21" y="11"/>
                  <a:pt x="20" y="11"/>
                  <a:pt x="15" y="11"/>
                </a:cubicBezTo>
                <a:cubicBezTo>
                  <a:pt x="12" y="13"/>
                  <a:pt x="11" y="8"/>
                  <a:pt x="8" y="8"/>
                </a:cubicBezTo>
                <a:cubicBezTo>
                  <a:pt x="8" y="10"/>
                  <a:pt x="9" y="11"/>
                  <a:pt x="8" y="11"/>
                </a:cubicBezTo>
                <a:cubicBezTo>
                  <a:pt x="6" y="11"/>
                  <a:pt x="3" y="11"/>
                  <a:pt x="3" y="11"/>
                </a:cubicBezTo>
                <a:cubicBezTo>
                  <a:pt x="3" y="13"/>
                  <a:pt x="5" y="13"/>
                  <a:pt x="5" y="14"/>
                </a:cubicBezTo>
                <a:cubicBezTo>
                  <a:pt x="5" y="16"/>
                  <a:pt x="3" y="14"/>
                  <a:pt x="3" y="16"/>
                </a:cubicBezTo>
                <a:cubicBezTo>
                  <a:pt x="3" y="19"/>
                  <a:pt x="3" y="19"/>
                  <a:pt x="3" y="19"/>
                </a:cubicBezTo>
                <a:cubicBezTo>
                  <a:pt x="3" y="19"/>
                  <a:pt x="2" y="20"/>
                  <a:pt x="0" y="20"/>
                </a:cubicBezTo>
                <a:cubicBezTo>
                  <a:pt x="3" y="22"/>
                  <a:pt x="2" y="25"/>
                  <a:pt x="3" y="25"/>
                </a:cubicBezTo>
                <a:cubicBezTo>
                  <a:pt x="11" y="30"/>
                  <a:pt x="9" y="31"/>
                  <a:pt x="11" y="31"/>
                </a:cubicBezTo>
                <a:cubicBezTo>
                  <a:pt x="12" y="31"/>
                  <a:pt x="15" y="34"/>
                  <a:pt x="18" y="34"/>
                </a:cubicBezTo>
                <a:cubicBezTo>
                  <a:pt x="20" y="34"/>
                  <a:pt x="20" y="31"/>
                  <a:pt x="21" y="3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02" name="Freeform 401"/>
          <p:cNvSpPr>
            <a:spLocks/>
          </p:cNvSpPr>
          <p:nvPr/>
        </p:nvSpPr>
        <p:spPr bwMode="auto">
          <a:xfrm>
            <a:off x="4710571" y="2922394"/>
            <a:ext cx="151768" cy="71176"/>
          </a:xfrm>
          <a:custGeom>
            <a:avLst/>
            <a:gdLst>
              <a:gd name="T0" fmla="*/ 172 w 47"/>
              <a:gd name="T1" fmla="*/ 29 h 25"/>
              <a:gd name="T2" fmla="*/ 157 w 47"/>
              <a:gd name="T3" fmla="*/ 19 h 25"/>
              <a:gd name="T4" fmla="*/ 115 w 47"/>
              <a:gd name="T5" fmla="*/ 15 h 25"/>
              <a:gd name="T6" fmla="*/ 96 w 47"/>
              <a:gd name="T7" fmla="*/ 25 h 25"/>
              <a:gd name="T8" fmla="*/ 92 w 47"/>
              <a:gd name="T9" fmla="*/ 19 h 25"/>
              <a:gd name="T10" fmla="*/ 72 w 47"/>
              <a:gd name="T11" fmla="*/ 15 h 25"/>
              <a:gd name="T12" fmla="*/ 69 w 47"/>
              <a:gd name="T13" fmla="*/ 15 h 25"/>
              <a:gd name="T14" fmla="*/ 61 w 47"/>
              <a:gd name="T15" fmla="*/ 15 h 25"/>
              <a:gd name="T16" fmla="*/ 35 w 47"/>
              <a:gd name="T17" fmla="*/ 36 h 25"/>
              <a:gd name="T18" fmla="*/ 12 w 47"/>
              <a:gd name="T19" fmla="*/ 48 h 25"/>
              <a:gd name="T20" fmla="*/ 12 w 47"/>
              <a:gd name="T21" fmla="*/ 77 h 25"/>
              <a:gd name="T22" fmla="*/ 39 w 47"/>
              <a:gd name="T23" fmla="*/ 88 h 25"/>
              <a:gd name="T24" fmla="*/ 61 w 47"/>
              <a:gd name="T25" fmla="*/ 81 h 25"/>
              <a:gd name="T26" fmla="*/ 61 w 47"/>
              <a:gd name="T27" fmla="*/ 77 h 25"/>
              <a:gd name="T28" fmla="*/ 84 w 47"/>
              <a:gd name="T29" fmla="*/ 69 h 25"/>
              <a:gd name="T30" fmla="*/ 96 w 47"/>
              <a:gd name="T31" fmla="*/ 69 h 25"/>
              <a:gd name="T32" fmla="*/ 108 w 47"/>
              <a:gd name="T33" fmla="*/ 67 h 25"/>
              <a:gd name="T34" fmla="*/ 119 w 47"/>
              <a:gd name="T35" fmla="*/ 52 h 25"/>
              <a:gd name="T36" fmla="*/ 137 w 47"/>
              <a:gd name="T37" fmla="*/ 52 h 25"/>
              <a:gd name="T38" fmla="*/ 149 w 47"/>
              <a:gd name="T39" fmla="*/ 60 h 25"/>
              <a:gd name="T40" fmla="*/ 161 w 47"/>
              <a:gd name="T41" fmla="*/ 60 h 25"/>
              <a:gd name="T42" fmla="*/ 172 w 47"/>
              <a:gd name="T43" fmla="*/ 40 h 25"/>
              <a:gd name="T44" fmla="*/ 172 w 47"/>
              <a:gd name="T45" fmla="*/ 29 h 2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7"/>
              <a:gd name="T70" fmla="*/ 0 h 25"/>
              <a:gd name="T71" fmla="*/ 47 w 47"/>
              <a:gd name="T72" fmla="*/ 25 h 2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7" h="25">
                <a:moveTo>
                  <a:pt x="45" y="8"/>
                </a:moveTo>
                <a:cubicBezTo>
                  <a:pt x="41" y="7"/>
                  <a:pt x="42" y="5"/>
                  <a:pt x="41" y="5"/>
                </a:cubicBezTo>
                <a:cubicBezTo>
                  <a:pt x="36" y="4"/>
                  <a:pt x="31" y="4"/>
                  <a:pt x="30" y="4"/>
                </a:cubicBezTo>
                <a:cubicBezTo>
                  <a:pt x="27" y="4"/>
                  <a:pt x="27" y="8"/>
                  <a:pt x="25" y="7"/>
                </a:cubicBezTo>
                <a:cubicBezTo>
                  <a:pt x="25" y="7"/>
                  <a:pt x="24" y="7"/>
                  <a:pt x="24" y="5"/>
                </a:cubicBezTo>
                <a:cubicBezTo>
                  <a:pt x="25" y="2"/>
                  <a:pt x="21" y="0"/>
                  <a:pt x="19" y="4"/>
                </a:cubicBezTo>
                <a:cubicBezTo>
                  <a:pt x="19" y="5"/>
                  <a:pt x="18" y="5"/>
                  <a:pt x="18" y="4"/>
                </a:cubicBezTo>
                <a:cubicBezTo>
                  <a:pt x="18" y="4"/>
                  <a:pt x="18" y="4"/>
                  <a:pt x="16" y="4"/>
                </a:cubicBezTo>
                <a:cubicBezTo>
                  <a:pt x="9" y="7"/>
                  <a:pt x="13" y="8"/>
                  <a:pt x="9" y="10"/>
                </a:cubicBezTo>
                <a:cubicBezTo>
                  <a:pt x="6" y="11"/>
                  <a:pt x="4" y="8"/>
                  <a:pt x="3" y="13"/>
                </a:cubicBezTo>
                <a:cubicBezTo>
                  <a:pt x="1" y="16"/>
                  <a:pt x="0" y="16"/>
                  <a:pt x="3" y="21"/>
                </a:cubicBezTo>
                <a:cubicBezTo>
                  <a:pt x="6" y="21"/>
                  <a:pt x="7" y="25"/>
                  <a:pt x="10" y="24"/>
                </a:cubicBezTo>
                <a:cubicBezTo>
                  <a:pt x="15" y="24"/>
                  <a:pt x="16" y="24"/>
                  <a:pt x="16" y="22"/>
                </a:cubicBezTo>
                <a:cubicBezTo>
                  <a:pt x="16" y="22"/>
                  <a:pt x="15" y="21"/>
                  <a:pt x="16" y="21"/>
                </a:cubicBezTo>
                <a:cubicBezTo>
                  <a:pt x="19" y="19"/>
                  <a:pt x="21" y="21"/>
                  <a:pt x="22" y="19"/>
                </a:cubicBezTo>
                <a:cubicBezTo>
                  <a:pt x="22" y="16"/>
                  <a:pt x="24" y="19"/>
                  <a:pt x="25" y="19"/>
                </a:cubicBezTo>
                <a:cubicBezTo>
                  <a:pt x="27" y="19"/>
                  <a:pt x="28" y="18"/>
                  <a:pt x="28" y="18"/>
                </a:cubicBezTo>
                <a:cubicBezTo>
                  <a:pt x="30" y="18"/>
                  <a:pt x="28" y="14"/>
                  <a:pt x="31" y="14"/>
                </a:cubicBezTo>
                <a:cubicBezTo>
                  <a:pt x="33" y="14"/>
                  <a:pt x="34" y="16"/>
                  <a:pt x="36" y="14"/>
                </a:cubicBezTo>
                <a:cubicBezTo>
                  <a:pt x="38" y="13"/>
                  <a:pt x="39" y="16"/>
                  <a:pt x="39" y="16"/>
                </a:cubicBezTo>
                <a:cubicBezTo>
                  <a:pt x="39" y="18"/>
                  <a:pt x="42" y="16"/>
                  <a:pt x="42" y="16"/>
                </a:cubicBezTo>
                <a:cubicBezTo>
                  <a:pt x="44" y="11"/>
                  <a:pt x="45" y="13"/>
                  <a:pt x="45" y="11"/>
                </a:cubicBezTo>
                <a:cubicBezTo>
                  <a:pt x="45" y="10"/>
                  <a:pt x="47" y="10"/>
                  <a:pt x="45" y="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03" name="Freeform 402"/>
          <p:cNvSpPr>
            <a:spLocks/>
          </p:cNvSpPr>
          <p:nvPr/>
        </p:nvSpPr>
        <p:spPr bwMode="auto">
          <a:xfrm>
            <a:off x="4628089" y="3017800"/>
            <a:ext cx="77534" cy="57546"/>
          </a:xfrm>
          <a:custGeom>
            <a:avLst/>
            <a:gdLst>
              <a:gd name="T0" fmla="*/ 80 w 24"/>
              <a:gd name="T1" fmla="*/ 0 h 19"/>
              <a:gd name="T2" fmla="*/ 92 w 24"/>
              <a:gd name="T3" fmla="*/ 19 h 19"/>
              <a:gd name="T4" fmla="*/ 88 w 24"/>
              <a:gd name="T5" fmla="*/ 19 h 19"/>
              <a:gd name="T6" fmla="*/ 88 w 24"/>
              <a:gd name="T7" fmla="*/ 27 h 19"/>
              <a:gd name="T8" fmla="*/ 65 w 24"/>
              <a:gd name="T9" fmla="*/ 37 h 19"/>
              <a:gd name="T10" fmla="*/ 69 w 24"/>
              <a:gd name="T11" fmla="*/ 49 h 19"/>
              <a:gd name="T12" fmla="*/ 57 w 24"/>
              <a:gd name="T13" fmla="*/ 64 h 19"/>
              <a:gd name="T14" fmla="*/ 47 w 24"/>
              <a:gd name="T15" fmla="*/ 64 h 19"/>
              <a:gd name="T16" fmla="*/ 35 w 24"/>
              <a:gd name="T17" fmla="*/ 60 h 19"/>
              <a:gd name="T18" fmla="*/ 4 w 24"/>
              <a:gd name="T19" fmla="*/ 64 h 19"/>
              <a:gd name="T20" fmla="*/ 4 w 24"/>
              <a:gd name="T21" fmla="*/ 60 h 19"/>
              <a:gd name="T22" fmla="*/ 4 w 24"/>
              <a:gd name="T23" fmla="*/ 49 h 19"/>
              <a:gd name="T24" fmla="*/ 4 w 24"/>
              <a:gd name="T25" fmla="*/ 37 h 19"/>
              <a:gd name="T26" fmla="*/ 0 w 24"/>
              <a:gd name="T27" fmla="*/ 31 h 19"/>
              <a:gd name="T28" fmla="*/ 4 w 24"/>
              <a:gd name="T29" fmla="*/ 19 h 19"/>
              <a:gd name="T30" fmla="*/ 27 w 24"/>
              <a:gd name="T31" fmla="*/ 27 h 19"/>
              <a:gd name="T32" fmla="*/ 39 w 24"/>
              <a:gd name="T33" fmla="*/ 27 h 19"/>
              <a:gd name="T34" fmla="*/ 57 w 24"/>
              <a:gd name="T35" fmla="*/ 12 h 19"/>
              <a:gd name="T36" fmla="*/ 69 w 24"/>
              <a:gd name="T37" fmla="*/ 12 h 19"/>
              <a:gd name="T38" fmla="*/ 80 w 24"/>
              <a:gd name="T39" fmla="*/ 8 h 19"/>
              <a:gd name="T40" fmla="*/ 80 w 24"/>
              <a:gd name="T41" fmla="*/ 0 h 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
              <a:gd name="T64" fmla="*/ 0 h 19"/>
              <a:gd name="T65" fmla="*/ 24 w 24"/>
              <a:gd name="T66" fmla="*/ 19 h 1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 h="19">
                <a:moveTo>
                  <a:pt x="21" y="0"/>
                </a:moveTo>
                <a:cubicBezTo>
                  <a:pt x="24" y="2"/>
                  <a:pt x="23" y="5"/>
                  <a:pt x="24" y="5"/>
                </a:cubicBezTo>
                <a:cubicBezTo>
                  <a:pt x="23" y="5"/>
                  <a:pt x="23" y="5"/>
                  <a:pt x="23" y="5"/>
                </a:cubicBezTo>
                <a:cubicBezTo>
                  <a:pt x="21" y="5"/>
                  <a:pt x="23" y="7"/>
                  <a:pt x="23" y="7"/>
                </a:cubicBezTo>
                <a:cubicBezTo>
                  <a:pt x="21" y="8"/>
                  <a:pt x="18" y="8"/>
                  <a:pt x="17" y="10"/>
                </a:cubicBezTo>
                <a:cubicBezTo>
                  <a:pt x="17" y="10"/>
                  <a:pt x="18" y="11"/>
                  <a:pt x="18" y="13"/>
                </a:cubicBezTo>
                <a:cubicBezTo>
                  <a:pt x="18" y="14"/>
                  <a:pt x="15" y="14"/>
                  <a:pt x="15" y="17"/>
                </a:cubicBezTo>
                <a:cubicBezTo>
                  <a:pt x="15" y="19"/>
                  <a:pt x="13" y="17"/>
                  <a:pt x="12" y="17"/>
                </a:cubicBezTo>
                <a:cubicBezTo>
                  <a:pt x="10" y="16"/>
                  <a:pt x="12" y="19"/>
                  <a:pt x="9" y="16"/>
                </a:cubicBezTo>
                <a:cubicBezTo>
                  <a:pt x="7" y="14"/>
                  <a:pt x="10" y="17"/>
                  <a:pt x="1" y="17"/>
                </a:cubicBezTo>
                <a:cubicBezTo>
                  <a:pt x="1" y="16"/>
                  <a:pt x="1" y="17"/>
                  <a:pt x="1" y="16"/>
                </a:cubicBezTo>
                <a:cubicBezTo>
                  <a:pt x="4" y="16"/>
                  <a:pt x="3" y="14"/>
                  <a:pt x="1" y="13"/>
                </a:cubicBezTo>
                <a:cubicBezTo>
                  <a:pt x="0" y="13"/>
                  <a:pt x="0" y="11"/>
                  <a:pt x="1" y="10"/>
                </a:cubicBezTo>
                <a:cubicBezTo>
                  <a:pt x="3" y="8"/>
                  <a:pt x="0" y="10"/>
                  <a:pt x="0" y="8"/>
                </a:cubicBezTo>
                <a:cubicBezTo>
                  <a:pt x="0" y="7"/>
                  <a:pt x="1" y="7"/>
                  <a:pt x="1" y="5"/>
                </a:cubicBezTo>
                <a:cubicBezTo>
                  <a:pt x="6" y="5"/>
                  <a:pt x="4" y="7"/>
                  <a:pt x="7" y="7"/>
                </a:cubicBezTo>
                <a:cubicBezTo>
                  <a:pt x="9" y="5"/>
                  <a:pt x="7" y="8"/>
                  <a:pt x="10" y="7"/>
                </a:cubicBezTo>
                <a:cubicBezTo>
                  <a:pt x="12" y="3"/>
                  <a:pt x="12" y="3"/>
                  <a:pt x="15" y="3"/>
                </a:cubicBezTo>
                <a:cubicBezTo>
                  <a:pt x="18" y="5"/>
                  <a:pt x="17" y="3"/>
                  <a:pt x="18" y="3"/>
                </a:cubicBezTo>
                <a:cubicBezTo>
                  <a:pt x="21" y="3"/>
                  <a:pt x="21" y="3"/>
                  <a:pt x="21" y="2"/>
                </a:cubicBezTo>
                <a:cubicBezTo>
                  <a:pt x="20" y="0"/>
                  <a:pt x="21" y="2"/>
                  <a:pt x="21"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04" name="Freeform 403"/>
          <p:cNvSpPr>
            <a:spLocks/>
          </p:cNvSpPr>
          <p:nvPr/>
        </p:nvSpPr>
        <p:spPr bwMode="auto">
          <a:xfrm>
            <a:off x="4628089" y="3031429"/>
            <a:ext cx="155068" cy="140837"/>
          </a:xfrm>
          <a:custGeom>
            <a:avLst/>
            <a:gdLst>
              <a:gd name="T0" fmla="*/ 165 w 49"/>
              <a:gd name="T1" fmla="*/ 72 h 48"/>
              <a:gd name="T2" fmla="*/ 153 w 49"/>
              <a:gd name="T3" fmla="*/ 65 h 48"/>
              <a:gd name="T4" fmla="*/ 136 w 49"/>
              <a:gd name="T5" fmla="*/ 65 h 48"/>
              <a:gd name="T6" fmla="*/ 112 w 49"/>
              <a:gd name="T7" fmla="*/ 61 h 48"/>
              <a:gd name="T8" fmla="*/ 91 w 49"/>
              <a:gd name="T9" fmla="*/ 61 h 48"/>
              <a:gd name="T10" fmla="*/ 79 w 49"/>
              <a:gd name="T11" fmla="*/ 65 h 48"/>
              <a:gd name="T12" fmla="*/ 76 w 49"/>
              <a:gd name="T13" fmla="*/ 80 h 48"/>
              <a:gd name="T14" fmla="*/ 79 w 49"/>
              <a:gd name="T15" fmla="*/ 96 h 48"/>
              <a:gd name="T16" fmla="*/ 79 w 49"/>
              <a:gd name="T17" fmla="*/ 104 h 48"/>
              <a:gd name="T18" fmla="*/ 109 w 49"/>
              <a:gd name="T19" fmla="*/ 135 h 48"/>
              <a:gd name="T20" fmla="*/ 120 w 49"/>
              <a:gd name="T21" fmla="*/ 145 h 48"/>
              <a:gd name="T22" fmla="*/ 124 w 49"/>
              <a:gd name="T23" fmla="*/ 157 h 48"/>
              <a:gd name="T24" fmla="*/ 132 w 49"/>
              <a:gd name="T25" fmla="*/ 161 h 48"/>
              <a:gd name="T26" fmla="*/ 147 w 49"/>
              <a:gd name="T27" fmla="*/ 172 h 48"/>
              <a:gd name="T28" fmla="*/ 157 w 49"/>
              <a:gd name="T29" fmla="*/ 184 h 48"/>
              <a:gd name="T30" fmla="*/ 147 w 49"/>
              <a:gd name="T31" fmla="*/ 180 h 48"/>
              <a:gd name="T32" fmla="*/ 124 w 49"/>
              <a:gd name="T33" fmla="*/ 168 h 48"/>
              <a:gd name="T34" fmla="*/ 120 w 49"/>
              <a:gd name="T35" fmla="*/ 157 h 48"/>
              <a:gd name="T36" fmla="*/ 87 w 49"/>
              <a:gd name="T37" fmla="*/ 135 h 48"/>
              <a:gd name="T38" fmla="*/ 64 w 49"/>
              <a:gd name="T39" fmla="*/ 116 h 48"/>
              <a:gd name="T40" fmla="*/ 48 w 49"/>
              <a:gd name="T41" fmla="*/ 92 h 48"/>
              <a:gd name="T42" fmla="*/ 33 w 49"/>
              <a:gd name="T43" fmla="*/ 53 h 48"/>
              <a:gd name="T44" fmla="*/ 16 w 49"/>
              <a:gd name="T45" fmla="*/ 80 h 48"/>
              <a:gd name="T46" fmla="*/ 4 w 49"/>
              <a:gd name="T47" fmla="*/ 49 h 48"/>
              <a:gd name="T48" fmla="*/ 4 w 49"/>
              <a:gd name="T49" fmla="*/ 49 h 48"/>
              <a:gd name="T50" fmla="*/ 33 w 49"/>
              <a:gd name="T51" fmla="*/ 43 h 48"/>
              <a:gd name="T52" fmla="*/ 45 w 49"/>
              <a:gd name="T53" fmla="*/ 49 h 48"/>
              <a:gd name="T54" fmla="*/ 56 w 49"/>
              <a:gd name="T55" fmla="*/ 49 h 48"/>
              <a:gd name="T56" fmla="*/ 68 w 49"/>
              <a:gd name="T57" fmla="*/ 31 h 48"/>
              <a:gd name="T58" fmla="*/ 64 w 49"/>
              <a:gd name="T59" fmla="*/ 20 h 48"/>
              <a:gd name="T60" fmla="*/ 87 w 49"/>
              <a:gd name="T61" fmla="*/ 8 h 48"/>
              <a:gd name="T62" fmla="*/ 87 w 49"/>
              <a:gd name="T63" fmla="*/ 0 h 48"/>
              <a:gd name="T64" fmla="*/ 91 w 49"/>
              <a:gd name="T65" fmla="*/ 0 h 48"/>
              <a:gd name="T66" fmla="*/ 120 w 49"/>
              <a:gd name="T67" fmla="*/ 27 h 48"/>
              <a:gd name="T68" fmla="*/ 147 w 49"/>
              <a:gd name="T69" fmla="*/ 39 h 48"/>
              <a:gd name="T70" fmla="*/ 157 w 49"/>
              <a:gd name="T71" fmla="*/ 31 h 48"/>
              <a:gd name="T72" fmla="*/ 165 w 49"/>
              <a:gd name="T73" fmla="*/ 53 h 48"/>
              <a:gd name="T74" fmla="*/ 176 w 49"/>
              <a:gd name="T75" fmla="*/ 61 h 48"/>
              <a:gd name="T76" fmla="*/ 165 w 49"/>
              <a:gd name="T77" fmla="*/ 72 h 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9"/>
              <a:gd name="T118" fmla="*/ 0 h 48"/>
              <a:gd name="T119" fmla="*/ 49 w 49"/>
              <a:gd name="T120" fmla="*/ 48 h 4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9" h="48">
                <a:moveTo>
                  <a:pt x="44" y="19"/>
                </a:moveTo>
                <a:cubicBezTo>
                  <a:pt x="41" y="21"/>
                  <a:pt x="42" y="16"/>
                  <a:pt x="41" y="17"/>
                </a:cubicBezTo>
                <a:cubicBezTo>
                  <a:pt x="39" y="17"/>
                  <a:pt x="38" y="16"/>
                  <a:pt x="36" y="17"/>
                </a:cubicBezTo>
                <a:cubicBezTo>
                  <a:pt x="33" y="19"/>
                  <a:pt x="32" y="16"/>
                  <a:pt x="30" y="16"/>
                </a:cubicBezTo>
                <a:cubicBezTo>
                  <a:pt x="29" y="17"/>
                  <a:pt x="26" y="14"/>
                  <a:pt x="24" y="16"/>
                </a:cubicBezTo>
                <a:cubicBezTo>
                  <a:pt x="23" y="17"/>
                  <a:pt x="23" y="19"/>
                  <a:pt x="21" y="17"/>
                </a:cubicBezTo>
                <a:cubicBezTo>
                  <a:pt x="18" y="13"/>
                  <a:pt x="17" y="21"/>
                  <a:pt x="20" y="21"/>
                </a:cubicBezTo>
                <a:cubicBezTo>
                  <a:pt x="21" y="22"/>
                  <a:pt x="21" y="24"/>
                  <a:pt x="21" y="25"/>
                </a:cubicBezTo>
                <a:cubicBezTo>
                  <a:pt x="23" y="25"/>
                  <a:pt x="20" y="27"/>
                  <a:pt x="21" y="27"/>
                </a:cubicBezTo>
                <a:cubicBezTo>
                  <a:pt x="23" y="27"/>
                  <a:pt x="27" y="35"/>
                  <a:pt x="29" y="35"/>
                </a:cubicBezTo>
                <a:cubicBezTo>
                  <a:pt x="30" y="36"/>
                  <a:pt x="29" y="38"/>
                  <a:pt x="32" y="38"/>
                </a:cubicBezTo>
                <a:cubicBezTo>
                  <a:pt x="33" y="39"/>
                  <a:pt x="33" y="41"/>
                  <a:pt x="33" y="41"/>
                </a:cubicBezTo>
                <a:cubicBezTo>
                  <a:pt x="33" y="42"/>
                  <a:pt x="35" y="41"/>
                  <a:pt x="35" y="42"/>
                </a:cubicBezTo>
                <a:cubicBezTo>
                  <a:pt x="36" y="44"/>
                  <a:pt x="38" y="45"/>
                  <a:pt x="39" y="45"/>
                </a:cubicBezTo>
                <a:cubicBezTo>
                  <a:pt x="39" y="47"/>
                  <a:pt x="44" y="47"/>
                  <a:pt x="42" y="48"/>
                </a:cubicBezTo>
                <a:cubicBezTo>
                  <a:pt x="41" y="47"/>
                  <a:pt x="41" y="47"/>
                  <a:pt x="39" y="47"/>
                </a:cubicBezTo>
                <a:cubicBezTo>
                  <a:pt x="38" y="48"/>
                  <a:pt x="39" y="45"/>
                  <a:pt x="33" y="44"/>
                </a:cubicBezTo>
                <a:cubicBezTo>
                  <a:pt x="27" y="41"/>
                  <a:pt x="27" y="39"/>
                  <a:pt x="32" y="41"/>
                </a:cubicBezTo>
                <a:cubicBezTo>
                  <a:pt x="29" y="38"/>
                  <a:pt x="26" y="35"/>
                  <a:pt x="23" y="35"/>
                </a:cubicBezTo>
                <a:cubicBezTo>
                  <a:pt x="18" y="36"/>
                  <a:pt x="23" y="35"/>
                  <a:pt x="17" y="30"/>
                </a:cubicBezTo>
                <a:cubicBezTo>
                  <a:pt x="10" y="25"/>
                  <a:pt x="17" y="28"/>
                  <a:pt x="13" y="24"/>
                </a:cubicBezTo>
                <a:cubicBezTo>
                  <a:pt x="9" y="21"/>
                  <a:pt x="13" y="19"/>
                  <a:pt x="9" y="14"/>
                </a:cubicBezTo>
                <a:cubicBezTo>
                  <a:pt x="6" y="13"/>
                  <a:pt x="6" y="17"/>
                  <a:pt x="4" y="21"/>
                </a:cubicBezTo>
                <a:cubicBezTo>
                  <a:pt x="4" y="24"/>
                  <a:pt x="0" y="14"/>
                  <a:pt x="1" y="13"/>
                </a:cubicBezTo>
                <a:cubicBezTo>
                  <a:pt x="1" y="13"/>
                  <a:pt x="1" y="13"/>
                  <a:pt x="1" y="13"/>
                </a:cubicBezTo>
                <a:cubicBezTo>
                  <a:pt x="10" y="13"/>
                  <a:pt x="7" y="10"/>
                  <a:pt x="9" y="11"/>
                </a:cubicBezTo>
                <a:cubicBezTo>
                  <a:pt x="12" y="14"/>
                  <a:pt x="10" y="11"/>
                  <a:pt x="12" y="13"/>
                </a:cubicBezTo>
                <a:cubicBezTo>
                  <a:pt x="13" y="13"/>
                  <a:pt x="15" y="14"/>
                  <a:pt x="15" y="13"/>
                </a:cubicBezTo>
                <a:cubicBezTo>
                  <a:pt x="15" y="10"/>
                  <a:pt x="18" y="10"/>
                  <a:pt x="18" y="8"/>
                </a:cubicBezTo>
                <a:cubicBezTo>
                  <a:pt x="18" y="7"/>
                  <a:pt x="17" y="5"/>
                  <a:pt x="17" y="5"/>
                </a:cubicBezTo>
                <a:cubicBezTo>
                  <a:pt x="18" y="4"/>
                  <a:pt x="21" y="4"/>
                  <a:pt x="23" y="2"/>
                </a:cubicBezTo>
                <a:cubicBezTo>
                  <a:pt x="23" y="2"/>
                  <a:pt x="21" y="0"/>
                  <a:pt x="23" y="0"/>
                </a:cubicBezTo>
                <a:cubicBezTo>
                  <a:pt x="24" y="0"/>
                  <a:pt x="24" y="0"/>
                  <a:pt x="24" y="0"/>
                </a:cubicBezTo>
                <a:cubicBezTo>
                  <a:pt x="32" y="5"/>
                  <a:pt x="30" y="7"/>
                  <a:pt x="32" y="7"/>
                </a:cubicBezTo>
                <a:cubicBezTo>
                  <a:pt x="33" y="7"/>
                  <a:pt x="36" y="10"/>
                  <a:pt x="39" y="10"/>
                </a:cubicBezTo>
                <a:cubicBezTo>
                  <a:pt x="41" y="10"/>
                  <a:pt x="41" y="7"/>
                  <a:pt x="42" y="8"/>
                </a:cubicBezTo>
                <a:cubicBezTo>
                  <a:pt x="44" y="10"/>
                  <a:pt x="44" y="13"/>
                  <a:pt x="44" y="14"/>
                </a:cubicBezTo>
                <a:cubicBezTo>
                  <a:pt x="47" y="16"/>
                  <a:pt x="49" y="14"/>
                  <a:pt x="47" y="16"/>
                </a:cubicBezTo>
                <a:cubicBezTo>
                  <a:pt x="47" y="17"/>
                  <a:pt x="46" y="16"/>
                  <a:pt x="44" y="1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05" name="Freeform 404"/>
          <p:cNvSpPr>
            <a:spLocks/>
          </p:cNvSpPr>
          <p:nvPr/>
        </p:nvSpPr>
        <p:spPr bwMode="auto">
          <a:xfrm>
            <a:off x="4679228" y="3067774"/>
            <a:ext cx="107228" cy="96920"/>
          </a:xfrm>
          <a:custGeom>
            <a:avLst/>
            <a:gdLst>
              <a:gd name="T0" fmla="*/ 109 w 34"/>
              <a:gd name="T1" fmla="*/ 83 h 33"/>
              <a:gd name="T2" fmla="*/ 124 w 34"/>
              <a:gd name="T3" fmla="*/ 83 h 33"/>
              <a:gd name="T4" fmla="*/ 109 w 34"/>
              <a:gd name="T5" fmla="*/ 68 h 33"/>
              <a:gd name="T6" fmla="*/ 124 w 34"/>
              <a:gd name="T7" fmla="*/ 68 h 33"/>
              <a:gd name="T8" fmla="*/ 109 w 34"/>
              <a:gd name="T9" fmla="*/ 41 h 33"/>
              <a:gd name="T10" fmla="*/ 105 w 34"/>
              <a:gd name="T11" fmla="*/ 27 h 33"/>
              <a:gd name="T12" fmla="*/ 95 w 34"/>
              <a:gd name="T13" fmla="*/ 19 h 33"/>
              <a:gd name="T14" fmla="*/ 76 w 34"/>
              <a:gd name="T15" fmla="*/ 19 h 33"/>
              <a:gd name="T16" fmla="*/ 52 w 34"/>
              <a:gd name="T17" fmla="*/ 16 h 33"/>
              <a:gd name="T18" fmla="*/ 31 w 34"/>
              <a:gd name="T19" fmla="*/ 16 h 33"/>
              <a:gd name="T20" fmla="*/ 19 w 34"/>
              <a:gd name="T21" fmla="*/ 19 h 33"/>
              <a:gd name="T22" fmla="*/ 12 w 34"/>
              <a:gd name="T23" fmla="*/ 31 h 33"/>
              <a:gd name="T24" fmla="*/ 19 w 34"/>
              <a:gd name="T25" fmla="*/ 48 h 33"/>
              <a:gd name="T26" fmla="*/ 19 w 34"/>
              <a:gd name="T27" fmla="*/ 56 h 33"/>
              <a:gd name="T28" fmla="*/ 49 w 34"/>
              <a:gd name="T29" fmla="*/ 83 h 33"/>
              <a:gd name="T30" fmla="*/ 60 w 34"/>
              <a:gd name="T31" fmla="*/ 97 h 33"/>
              <a:gd name="T32" fmla="*/ 64 w 34"/>
              <a:gd name="T33" fmla="*/ 109 h 33"/>
              <a:gd name="T34" fmla="*/ 72 w 34"/>
              <a:gd name="T35" fmla="*/ 112 h 33"/>
              <a:gd name="T36" fmla="*/ 87 w 34"/>
              <a:gd name="T37" fmla="*/ 124 h 33"/>
              <a:gd name="T38" fmla="*/ 95 w 34"/>
              <a:gd name="T39" fmla="*/ 109 h 33"/>
              <a:gd name="T40" fmla="*/ 97 w 34"/>
              <a:gd name="T41" fmla="*/ 97 h 33"/>
              <a:gd name="T42" fmla="*/ 105 w 34"/>
              <a:gd name="T43" fmla="*/ 97 h 33"/>
              <a:gd name="T44" fmla="*/ 109 w 34"/>
              <a:gd name="T45" fmla="*/ 83 h 3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
              <a:gd name="T70" fmla="*/ 0 h 33"/>
              <a:gd name="T71" fmla="*/ 34 w 34"/>
              <a:gd name="T72" fmla="*/ 33 h 3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 h="33">
                <a:moveTo>
                  <a:pt x="29" y="22"/>
                </a:moveTo>
                <a:cubicBezTo>
                  <a:pt x="31" y="21"/>
                  <a:pt x="31" y="22"/>
                  <a:pt x="33" y="22"/>
                </a:cubicBezTo>
                <a:cubicBezTo>
                  <a:pt x="33" y="21"/>
                  <a:pt x="29" y="18"/>
                  <a:pt x="29" y="18"/>
                </a:cubicBezTo>
                <a:cubicBezTo>
                  <a:pt x="31" y="16"/>
                  <a:pt x="31" y="19"/>
                  <a:pt x="33" y="18"/>
                </a:cubicBezTo>
                <a:cubicBezTo>
                  <a:pt x="34" y="16"/>
                  <a:pt x="28" y="15"/>
                  <a:pt x="29" y="11"/>
                </a:cubicBezTo>
                <a:cubicBezTo>
                  <a:pt x="31" y="7"/>
                  <a:pt x="33" y="7"/>
                  <a:pt x="28" y="7"/>
                </a:cubicBezTo>
                <a:cubicBezTo>
                  <a:pt x="25" y="8"/>
                  <a:pt x="26" y="4"/>
                  <a:pt x="25" y="5"/>
                </a:cubicBezTo>
                <a:cubicBezTo>
                  <a:pt x="23" y="5"/>
                  <a:pt x="22" y="4"/>
                  <a:pt x="20" y="5"/>
                </a:cubicBezTo>
                <a:cubicBezTo>
                  <a:pt x="17" y="7"/>
                  <a:pt x="16" y="4"/>
                  <a:pt x="14" y="4"/>
                </a:cubicBezTo>
                <a:cubicBezTo>
                  <a:pt x="13" y="5"/>
                  <a:pt x="9" y="2"/>
                  <a:pt x="8" y="4"/>
                </a:cubicBezTo>
                <a:cubicBezTo>
                  <a:pt x="6" y="5"/>
                  <a:pt x="6" y="7"/>
                  <a:pt x="5" y="5"/>
                </a:cubicBezTo>
                <a:cubicBezTo>
                  <a:pt x="2" y="0"/>
                  <a:pt x="0" y="8"/>
                  <a:pt x="3" y="8"/>
                </a:cubicBezTo>
                <a:cubicBezTo>
                  <a:pt x="5" y="10"/>
                  <a:pt x="5" y="11"/>
                  <a:pt x="5" y="13"/>
                </a:cubicBezTo>
                <a:cubicBezTo>
                  <a:pt x="6" y="13"/>
                  <a:pt x="3" y="15"/>
                  <a:pt x="5" y="15"/>
                </a:cubicBezTo>
                <a:cubicBezTo>
                  <a:pt x="6" y="15"/>
                  <a:pt x="11" y="22"/>
                  <a:pt x="13" y="22"/>
                </a:cubicBezTo>
                <a:cubicBezTo>
                  <a:pt x="14" y="24"/>
                  <a:pt x="13" y="26"/>
                  <a:pt x="16" y="26"/>
                </a:cubicBezTo>
                <a:cubicBezTo>
                  <a:pt x="17" y="27"/>
                  <a:pt x="17" y="29"/>
                  <a:pt x="17" y="29"/>
                </a:cubicBezTo>
                <a:cubicBezTo>
                  <a:pt x="17" y="30"/>
                  <a:pt x="19" y="29"/>
                  <a:pt x="19" y="30"/>
                </a:cubicBezTo>
                <a:cubicBezTo>
                  <a:pt x="20" y="32"/>
                  <a:pt x="22" y="33"/>
                  <a:pt x="23" y="33"/>
                </a:cubicBezTo>
                <a:cubicBezTo>
                  <a:pt x="26" y="32"/>
                  <a:pt x="22" y="30"/>
                  <a:pt x="25" y="29"/>
                </a:cubicBezTo>
                <a:cubicBezTo>
                  <a:pt x="26" y="27"/>
                  <a:pt x="25" y="26"/>
                  <a:pt x="26" y="26"/>
                </a:cubicBezTo>
                <a:cubicBezTo>
                  <a:pt x="28" y="24"/>
                  <a:pt x="28" y="27"/>
                  <a:pt x="28" y="26"/>
                </a:cubicBezTo>
                <a:cubicBezTo>
                  <a:pt x="29" y="26"/>
                  <a:pt x="25" y="21"/>
                  <a:pt x="29" y="2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06" name="Freeform 405"/>
          <p:cNvSpPr>
            <a:spLocks/>
          </p:cNvSpPr>
          <p:nvPr/>
        </p:nvSpPr>
        <p:spPr bwMode="auto">
          <a:xfrm>
            <a:off x="4750163" y="3128349"/>
            <a:ext cx="54439" cy="60575"/>
          </a:xfrm>
          <a:custGeom>
            <a:avLst/>
            <a:gdLst>
              <a:gd name="T0" fmla="*/ 27 w 17"/>
              <a:gd name="T1" fmla="*/ 4 h 20"/>
              <a:gd name="T2" fmla="*/ 64 w 17"/>
              <a:gd name="T3" fmla="*/ 35 h 20"/>
              <a:gd name="T4" fmla="*/ 52 w 17"/>
              <a:gd name="T5" fmla="*/ 41 h 20"/>
              <a:gd name="T6" fmla="*/ 56 w 17"/>
              <a:gd name="T7" fmla="*/ 45 h 20"/>
              <a:gd name="T8" fmla="*/ 45 w 17"/>
              <a:gd name="T9" fmla="*/ 45 h 20"/>
              <a:gd name="T10" fmla="*/ 33 w 17"/>
              <a:gd name="T11" fmla="*/ 57 h 20"/>
              <a:gd name="T12" fmla="*/ 33 w 17"/>
              <a:gd name="T13" fmla="*/ 76 h 20"/>
              <a:gd name="T14" fmla="*/ 23 w 17"/>
              <a:gd name="T15" fmla="*/ 64 h 20"/>
              <a:gd name="T16" fmla="*/ 16 w 17"/>
              <a:gd name="T17" fmla="*/ 57 h 20"/>
              <a:gd name="T18" fmla="*/ 4 w 17"/>
              <a:gd name="T19" fmla="*/ 45 h 20"/>
              <a:gd name="T20" fmla="*/ 12 w 17"/>
              <a:gd name="T21" fmla="*/ 31 h 20"/>
              <a:gd name="T22" fmla="*/ 16 w 17"/>
              <a:gd name="T23" fmla="*/ 20 h 20"/>
              <a:gd name="T24" fmla="*/ 23 w 17"/>
              <a:gd name="T25" fmla="*/ 20 h 20"/>
              <a:gd name="T26" fmla="*/ 27 w 17"/>
              <a:gd name="T27" fmla="*/ 4 h 2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
              <a:gd name="T43" fmla="*/ 0 h 20"/>
              <a:gd name="T44" fmla="*/ 17 w 17"/>
              <a:gd name="T45" fmla="*/ 20 h 2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 h="20">
                <a:moveTo>
                  <a:pt x="7" y="1"/>
                </a:moveTo>
                <a:cubicBezTo>
                  <a:pt x="10" y="6"/>
                  <a:pt x="17" y="8"/>
                  <a:pt x="17" y="9"/>
                </a:cubicBezTo>
                <a:cubicBezTo>
                  <a:pt x="17" y="11"/>
                  <a:pt x="12" y="11"/>
                  <a:pt x="14" y="11"/>
                </a:cubicBezTo>
                <a:cubicBezTo>
                  <a:pt x="15" y="12"/>
                  <a:pt x="14" y="12"/>
                  <a:pt x="15" y="12"/>
                </a:cubicBezTo>
                <a:cubicBezTo>
                  <a:pt x="12" y="14"/>
                  <a:pt x="12" y="14"/>
                  <a:pt x="12" y="12"/>
                </a:cubicBezTo>
                <a:cubicBezTo>
                  <a:pt x="12" y="9"/>
                  <a:pt x="10" y="14"/>
                  <a:pt x="9" y="15"/>
                </a:cubicBezTo>
                <a:cubicBezTo>
                  <a:pt x="7" y="18"/>
                  <a:pt x="10" y="17"/>
                  <a:pt x="9" y="20"/>
                </a:cubicBezTo>
                <a:cubicBezTo>
                  <a:pt x="6" y="20"/>
                  <a:pt x="7" y="20"/>
                  <a:pt x="6" y="17"/>
                </a:cubicBezTo>
                <a:cubicBezTo>
                  <a:pt x="6" y="15"/>
                  <a:pt x="4" y="15"/>
                  <a:pt x="4" y="15"/>
                </a:cubicBezTo>
                <a:cubicBezTo>
                  <a:pt x="6" y="14"/>
                  <a:pt x="1" y="14"/>
                  <a:pt x="1" y="12"/>
                </a:cubicBezTo>
                <a:cubicBezTo>
                  <a:pt x="4" y="11"/>
                  <a:pt x="0" y="9"/>
                  <a:pt x="3" y="8"/>
                </a:cubicBezTo>
                <a:cubicBezTo>
                  <a:pt x="4" y="6"/>
                  <a:pt x="3" y="5"/>
                  <a:pt x="4" y="5"/>
                </a:cubicBezTo>
                <a:cubicBezTo>
                  <a:pt x="6" y="3"/>
                  <a:pt x="6" y="6"/>
                  <a:pt x="6" y="5"/>
                </a:cubicBezTo>
                <a:cubicBezTo>
                  <a:pt x="7" y="5"/>
                  <a:pt x="3" y="0"/>
                  <a:pt x="7"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07" name="Freeform 406"/>
          <p:cNvSpPr>
            <a:spLocks noEditPoints="1"/>
          </p:cNvSpPr>
          <p:nvPr/>
        </p:nvSpPr>
        <p:spPr bwMode="auto">
          <a:xfrm>
            <a:off x="4491167" y="2631634"/>
            <a:ext cx="186411" cy="121150"/>
          </a:xfrm>
          <a:custGeom>
            <a:avLst/>
            <a:gdLst>
              <a:gd name="T0" fmla="*/ 15 w 58"/>
              <a:gd name="T1" fmla="*/ 123 h 42"/>
              <a:gd name="T2" fmla="*/ 4 w 58"/>
              <a:gd name="T3" fmla="*/ 112 h 42"/>
              <a:gd name="T4" fmla="*/ 0 w 58"/>
              <a:gd name="T5" fmla="*/ 71 h 42"/>
              <a:gd name="T6" fmla="*/ 60 w 58"/>
              <a:gd name="T7" fmla="*/ 12 h 42"/>
              <a:gd name="T8" fmla="*/ 75 w 58"/>
              <a:gd name="T9" fmla="*/ 19 h 42"/>
              <a:gd name="T10" fmla="*/ 68 w 58"/>
              <a:gd name="T11" fmla="*/ 41 h 42"/>
              <a:gd name="T12" fmla="*/ 75 w 58"/>
              <a:gd name="T13" fmla="*/ 64 h 42"/>
              <a:gd name="T14" fmla="*/ 79 w 58"/>
              <a:gd name="T15" fmla="*/ 79 h 42"/>
              <a:gd name="T16" fmla="*/ 68 w 58"/>
              <a:gd name="T17" fmla="*/ 71 h 42"/>
              <a:gd name="T18" fmla="*/ 56 w 58"/>
              <a:gd name="T19" fmla="*/ 93 h 42"/>
              <a:gd name="T20" fmla="*/ 44 w 58"/>
              <a:gd name="T21" fmla="*/ 112 h 42"/>
              <a:gd name="T22" fmla="*/ 44 w 58"/>
              <a:gd name="T23" fmla="*/ 131 h 42"/>
              <a:gd name="T24" fmla="*/ 56 w 58"/>
              <a:gd name="T25" fmla="*/ 141 h 42"/>
              <a:gd name="T26" fmla="*/ 37 w 58"/>
              <a:gd name="T27" fmla="*/ 141 h 42"/>
              <a:gd name="T28" fmla="*/ 15 w 58"/>
              <a:gd name="T29" fmla="*/ 141 h 42"/>
              <a:gd name="T30" fmla="*/ 197 w 58"/>
              <a:gd name="T31" fmla="*/ 116 h 42"/>
              <a:gd name="T32" fmla="*/ 197 w 58"/>
              <a:gd name="T33" fmla="*/ 116 h 42"/>
              <a:gd name="T34" fmla="*/ 89 w 58"/>
              <a:gd name="T35" fmla="*/ 25 h 42"/>
              <a:gd name="T36" fmla="*/ 79 w 58"/>
              <a:gd name="T37" fmla="*/ 112 h 42"/>
              <a:gd name="T38" fmla="*/ 68 w 58"/>
              <a:gd name="T39" fmla="*/ 104 h 42"/>
              <a:gd name="T40" fmla="*/ 48 w 58"/>
              <a:gd name="T41" fmla="*/ 112 h 42"/>
              <a:gd name="T42" fmla="*/ 60 w 58"/>
              <a:gd name="T43" fmla="*/ 123 h 42"/>
              <a:gd name="T44" fmla="*/ 79 w 58"/>
              <a:gd name="T45" fmla="*/ 131 h 42"/>
              <a:gd name="T46" fmla="*/ 75 w 58"/>
              <a:gd name="T47" fmla="*/ 100 h 42"/>
              <a:gd name="T48" fmla="*/ 75 w 58"/>
              <a:gd name="T49" fmla="*/ 100 h 42"/>
              <a:gd name="T50" fmla="*/ 79 w 58"/>
              <a:gd name="T51" fmla="*/ 133 h 42"/>
              <a:gd name="T52" fmla="*/ 85 w 58"/>
              <a:gd name="T53" fmla="*/ 131 h 42"/>
              <a:gd name="T54" fmla="*/ 112 w 58"/>
              <a:gd name="T55" fmla="*/ 145 h 42"/>
              <a:gd name="T56" fmla="*/ 97 w 58"/>
              <a:gd name="T57" fmla="*/ 133 h 42"/>
              <a:gd name="T58" fmla="*/ 108 w 58"/>
              <a:gd name="T59" fmla="*/ 152 h 42"/>
              <a:gd name="T60" fmla="*/ 120 w 58"/>
              <a:gd name="T61" fmla="*/ 141 h 42"/>
              <a:gd name="T62" fmla="*/ 120 w 58"/>
              <a:gd name="T63" fmla="*/ 131 h 42"/>
              <a:gd name="T64" fmla="*/ 124 w 58"/>
              <a:gd name="T65" fmla="*/ 116 h 42"/>
              <a:gd name="T66" fmla="*/ 135 w 58"/>
              <a:gd name="T67" fmla="*/ 89 h 42"/>
              <a:gd name="T68" fmla="*/ 112 w 58"/>
              <a:gd name="T69" fmla="*/ 89 h 42"/>
              <a:gd name="T70" fmla="*/ 108 w 58"/>
              <a:gd name="T71" fmla="*/ 93 h 42"/>
              <a:gd name="T72" fmla="*/ 97 w 58"/>
              <a:gd name="T73" fmla="*/ 89 h 42"/>
              <a:gd name="T74" fmla="*/ 85 w 58"/>
              <a:gd name="T75" fmla="*/ 100 h 42"/>
              <a:gd name="T76" fmla="*/ 89 w 58"/>
              <a:gd name="T77" fmla="*/ 116 h 42"/>
              <a:gd name="T78" fmla="*/ 100 w 58"/>
              <a:gd name="T79" fmla="*/ 123 h 42"/>
              <a:gd name="T80" fmla="*/ 108 w 58"/>
              <a:gd name="T81" fmla="*/ 131 h 42"/>
              <a:gd name="T82" fmla="*/ 112 w 58"/>
              <a:gd name="T83" fmla="*/ 141 h 42"/>
              <a:gd name="T84" fmla="*/ 120 w 58"/>
              <a:gd name="T85" fmla="*/ 145 h 42"/>
              <a:gd name="T86" fmla="*/ 131 w 58"/>
              <a:gd name="T87" fmla="*/ 133 h 4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8"/>
              <a:gd name="T133" fmla="*/ 0 h 42"/>
              <a:gd name="T134" fmla="*/ 58 w 58"/>
              <a:gd name="T135" fmla="*/ 42 h 4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8" h="42">
                <a:moveTo>
                  <a:pt x="3" y="35"/>
                </a:moveTo>
                <a:cubicBezTo>
                  <a:pt x="3" y="31"/>
                  <a:pt x="4" y="36"/>
                  <a:pt x="4" y="33"/>
                </a:cubicBezTo>
                <a:cubicBezTo>
                  <a:pt x="4" y="30"/>
                  <a:pt x="3" y="31"/>
                  <a:pt x="3" y="30"/>
                </a:cubicBezTo>
                <a:cubicBezTo>
                  <a:pt x="1" y="28"/>
                  <a:pt x="3" y="31"/>
                  <a:pt x="1" y="30"/>
                </a:cubicBezTo>
                <a:cubicBezTo>
                  <a:pt x="0" y="28"/>
                  <a:pt x="0" y="30"/>
                  <a:pt x="0" y="28"/>
                </a:cubicBezTo>
                <a:cubicBezTo>
                  <a:pt x="1" y="25"/>
                  <a:pt x="0" y="24"/>
                  <a:pt x="0" y="19"/>
                </a:cubicBezTo>
                <a:cubicBezTo>
                  <a:pt x="1" y="14"/>
                  <a:pt x="1" y="8"/>
                  <a:pt x="7" y="8"/>
                </a:cubicBezTo>
                <a:cubicBezTo>
                  <a:pt x="13" y="10"/>
                  <a:pt x="13" y="3"/>
                  <a:pt x="16" y="3"/>
                </a:cubicBezTo>
                <a:cubicBezTo>
                  <a:pt x="20" y="3"/>
                  <a:pt x="20" y="0"/>
                  <a:pt x="20" y="0"/>
                </a:cubicBezTo>
                <a:cubicBezTo>
                  <a:pt x="21" y="2"/>
                  <a:pt x="18" y="2"/>
                  <a:pt x="20" y="5"/>
                </a:cubicBezTo>
                <a:cubicBezTo>
                  <a:pt x="20" y="7"/>
                  <a:pt x="20" y="8"/>
                  <a:pt x="20" y="8"/>
                </a:cubicBezTo>
                <a:cubicBezTo>
                  <a:pt x="18" y="10"/>
                  <a:pt x="18" y="10"/>
                  <a:pt x="18" y="11"/>
                </a:cubicBezTo>
                <a:cubicBezTo>
                  <a:pt x="16" y="13"/>
                  <a:pt x="20" y="14"/>
                  <a:pt x="18" y="16"/>
                </a:cubicBezTo>
                <a:cubicBezTo>
                  <a:pt x="16" y="17"/>
                  <a:pt x="18" y="16"/>
                  <a:pt x="20" y="17"/>
                </a:cubicBezTo>
                <a:cubicBezTo>
                  <a:pt x="20" y="17"/>
                  <a:pt x="24" y="16"/>
                  <a:pt x="23" y="19"/>
                </a:cubicBezTo>
                <a:cubicBezTo>
                  <a:pt x="23" y="21"/>
                  <a:pt x="21" y="22"/>
                  <a:pt x="21" y="21"/>
                </a:cubicBezTo>
                <a:cubicBezTo>
                  <a:pt x="20" y="21"/>
                  <a:pt x="20" y="22"/>
                  <a:pt x="20" y="22"/>
                </a:cubicBezTo>
                <a:cubicBezTo>
                  <a:pt x="18" y="21"/>
                  <a:pt x="20" y="19"/>
                  <a:pt x="18" y="19"/>
                </a:cubicBezTo>
                <a:cubicBezTo>
                  <a:pt x="16" y="19"/>
                  <a:pt x="18" y="24"/>
                  <a:pt x="16" y="25"/>
                </a:cubicBezTo>
                <a:cubicBezTo>
                  <a:pt x="16" y="27"/>
                  <a:pt x="13" y="24"/>
                  <a:pt x="15" y="25"/>
                </a:cubicBezTo>
                <a:cubicBezTo>
                  <a:pt x="16" y="27"/>
                  <a:pt x="13" y="27"/>
                  <a:pt x="13" y="28"/>
                </a:cubicBezTo>
                <a:cubicBezTo>
                  <a:pt x="15" y="28"/>
                  <a:pt x="10" y="28"/>
                  <a:pt x="12" y="30"/>
                </a:cubicBezTo>
                <a:cubicBezTo>
                  <a:pt x="12" y="31"/>
                  <a:pt x="12" y="31"/>
                  <a:pt x="12" y="31"/>
                </a:cubicBezTo>
                <a:cubicBezTo>
                  <a:pt x="13" y="33"/>
                  <a:pt x="10" y="33"/>
                  <a:pt x="12" y="35"/>
                </a:cubicBezTo>
                <a:cubicBezTo>
                  <a:pt x="12" y="36"/>
                  <a:pt x="12" y="35"/>
                  <a:pt x="15" y="36"/>
                </a:cubicBezTo>
                <a:cubicBezTo>
                  <a:pt x="16" y="38"/>
                  <a:pt x="15" y="38"/>
                  <a:pt x="15" y="38"/>
                </a:cubicBezTo>
                <a:cubicBezTo>
                  <a:pt x="13" y="36"/>
                  <a:pt x="13" y="38"/>
                  <a:pt x="13" y="38"/>
                </a:cubicBezTo>
                <a:cubicBezTo>
                  <a:pt x="12" y="38"/>
                  <a:pt x="12" y="36"/>
                  <a:pt x="10" y="38"/>
                </a:cubicBezTo>
                <a:cubicBezTo>
                  <a:pt x="10" y="38"/>
                  <a:pt x="9" y="38"/>
                  <a:pt x="7" y="38"/>
                </a:cubicBezTo>
                <a:cubicBezTo>
                  <a:pt x="6" y="36"/>
                  <a:pt x="6" y="38"/>
                  <a:pt x="4" y="38"/>
                </a:cubicBezTo>
                <a:cubicBezTo>
                  <a:pt x="4" y="31"/>
                  <a:pt x="3" y="36"/>
                  <a:pt x="3" y="35"/>
                </a:cubicBezTo>
                <a:close/>
                <a:moveTo>
                  <a:pt x="53" y="31"/>
                </a:moveTo>
                <a:cubicBezTo>
                  <a:pt x="55" y="31"/>
                  <a:pt x="58" y="35"/>
                  <a:pt x="56" y="36"/>
                </a:cubicBezTo>
                <a:cubicBezTo>
                  <a:pt x="53" y="36"/>
                  <a:pt x="52" y="33"/>
                  <a:pt x="53" y="31"/>
                </a:cubicBezTo>
                <a:close/>
                <a:moveTo>
                  <a:pt x="23" y="7"/>
                </a:moveTo>
                <a:cubicBezTo>
                  <a:pt x="23" y="7"/>
                  <a:pt x="26" y="7"/>
                  <a:pt x="24" y="7"/>
                </a:cubicBezTo>
                <a:cubicBezTo>
                  <a:pt x="24" y="8"/>
                  <a:pt x="23" y="8"/>
                  <a:pt x="23" y="7"/>
                </a:cubicBezTo>
                <a:close/>
                <a:moveTo>
                  <a:pt x="21" y="30"/>
                </a:moveTo>
                <a:cubicBezTo>
                  <a:pt x="20" y="28"/>
                  <a:pt x="20" y="28"/>
                  <a:pt x="20" y="28"/>
                </a:cubicBezTo>
                <a:cubicBezTo>
                  <a:pt x="20" y="30"/>
                  <a:pt x="20" y="30"/>
                  <a:pt x="18" y="28"/>
                </a:cubicBezTo>
                <a:cubicBezTo>
                  <a:pt x="18" y="28"/>
                  <a:pt x="15" y="30"/>
                  <a:pt x="13" y="30"/>
                </a:cubicBezTo>
                <a:cubicBezTo>
                  <a:pt x="13" y="28"/>
                  <a:pt x="12" y="30"/>
                  <a:pt x="13" y="30"/>
                </a:cubicBezTo>
                <a:cubicBezTo>
                  <a:pt x="15" y="31"/>
                  <a:pt x="15" y="31"/>
                  <a:pt x="15" y="33"/>
                </a:cubicBezTo>
                <a:cubicBezTo>
                  <a:pt x="15" y="35"/>
                  <a:pt x="15" y="33"/>
                  <a:pt x="16" y="33"/>
                </a:cubicBezTo>
                <a:cubicBezTo>
                  <a:pt x="16" y="35"/>
                  <a:pt x="15" y="35"/>
                  <a:pt x="16" y="35"/>
                </a:cubicBezTo>
                <a:cubicBezTo>
                  <a:pt x="20" y="35"/>
                  <a:pt x="20" y="36"/>
                  <a:pt x="21" y="35"/>
                </a:cubicBezTo>
                <a:cubicBezTo>
                  <a:pt x="23" y="33"/>
                  <a:pt x="21" y="31"/>
                  <a:pt x="21" y="30"/>
                </a:cubicBezTo>
                <a:close/>
                <a:moveTo>
                  <a:pt x="20" y="27"/>
                </a:moveTo>
                <a:cubicBezTo>
                  <a:pt x="20" y="25"/>
                  <a:pt x="20" y="24"/>
                  <a:pt x="20" y="24"/>
                </a:cubicBezTo>
                <a:cubicBezTo>
                  <a:pt x="21" y="25"/>
                  <a:pt x="20" y="27"/>
                  <a:pt x="20" y="27"/>
                </a:cubicBezTo>
                <a:close/>
                <a:moveTo>
                  <a:pt x="23" y="35"/>
                </a:moveTo>
                <a:cubicBezTo>
                  <a:pt x="23" y="35"/>
                  <a:pt x="21" y="35"/>
                  <a:pt x="21" y="36"/>
                </a:cubicBezTo>
                <a:cubicBezTo>
                  <a:pt x="21" y="36"/>
                  <a:pt x="20" y="38"/>
                  <a:pt x="20" y="39"/>
                </a:cubicBezTo>
                <a:cubicBezTo>
                  <a:pt x="21" y="41"/>
                  <a:pt x="21" y="36"/>
                  <a:pt x="23" y="35"/>
                </a:cubicBezTo>
                <a:close/>
                <a:moveTo>
                  <a:pt x="29" y="41"/>
                </a:moveTo>
                <a:cubicBezTo>
                  <a:pt x="30" y="41"/>
                  <a:pt x="30" y="39"/>
                  <a:pt x="30" y="39"/>
                </a:cubicBezTo>
                <a:cubicBezTo>
                  <a:pt x="29" y="38"/>
                  <a:pt x="29" y="36"/>
                  <a:pt x="29" y="38"/>
                </a:cubicBezTo>
                <a:cubicBezTo>
                  <a:pt x="29" y="38"/>
                  <a:pt x="27" y="38"/>
                  <a:pt x="26" y="36"/>
                </a:cubicBezTo>
                <a:cubicBezTo>
                  <a:pt x="24" y="36"/>
                  <a:pt x="24" y="38"/>
                  <a:pt x="24" y="38"/>
                </a:cubicBezTo>
                <a:cubicBezTo>
                  <a:pt x="23" y="39"/>
                  <a:pt x="27" y="41"/>
                  <a:pt x="29" y="41"/>
                </a:cubicBezTo>
                <a:close/>
                <a:moveTo>
                  <a:pt x="32" y="39"/>
                </a:moveTo>
                <a:cubicBezTo>
                  <a:pt x="33" y="38"/>
                  <a:pt x="32" y="38"/>
                  <a:pt x="32" y="38"/>
                </a:cubicBezTo>
                <a:cubicBezTo>
                  <a:pt x="30" y="36"/>
                  <a:pt x="30" y="36"/>
                  <a:pt x="32" y="36"/>
                </a:cubicBezTo>
                <a:cubicBezTo>
                  <a:pt x="32" y="36"/>
                  <a:pt x="33" y="36"/>
                  <a:pt x="32" y="35"/>
                </a:cubicBezTo>
                <a:cubicBezTo>
                  <a:pt x="32" y="33"/>
                  <a:pt x="32" y="33"/>
                  <a:pt x="33" y="33"/>
                </a:cubicBezTo>
                <a:cubicBezTo>
                  <a:pt x="35" y="33"/>
                  <a:pt x="35" y="31"/>
                  <a:pt x="33" y="31"/>
                </a:cubicBezTo>
                <a:cubicBezTo>
                  <a:pt x="32" y="30"/>
                  <a:pt x="33" y="28"/>
                  <a:pt x="35" y="28"/>
                </a:cubicBezTo>
                <a:cubicBezTo>
                  <a:pt x="36" y="28"/>
                  <a:pt x="35" y="25"/>
                  <a:pt x="36" y="24"/>
                </a:cubicBezTo>
                <a:cubicBezTo>
                  <a:pt x="36" y="22"/>
                  <a:pt x="35" y="22"/>
                  <a:pt x="33" y="22"/>
                </a:cubicBezTo>
                <a:cubicBezTo>
                  <a:pt x="32" y="21"/>
                  <a:pt x="30" y="24"/>
                  <a:pt x="30" y="24"/>
                </a:cubicBezTo>
                <a:cubicBezTo>
                  <a:pt x="30" y="25"/>
                  <a:pt x="30" y="25"/>
                  <a:pt x="30" y="27"/>
                </a:cubicBezTo>
                <a:cubicBezTo>
                  <a:pt x="30" y="28"/>
                  <a:pt x="29" y="27"/>
                  <a:pt x="29" y="25"/>
                </a:cubicBezTo>
                <a:cubicBezTo>
                  <a:pt x="29" y="25"/>
                  <a:pt x="30" y="24"/>
                  <a:pt x="29" y="24"/>
                </a:cubicBezTo>
                <a:cubicBezTo>
                  <a:pt x="27" y="25"/>
                  <a:pt x="26" y="24"/>
                  <a:pt x="26" y="24"/>
                </a:cubicBezTo>
                <a:cubicBezTo>
                  <a:pt x="24" y="24"/>
                  <a:pt x="29" y="24"/>
                  <a:pt x="26" y="27"/>
                </a:cubicBezTo>
                <a:cubicBezTo>
                  <a:pt x="24" y="27"/>
                  <a:pt x="23" y="27"/>
                  <a:pt x="23" y="27"/>
                </a:cubicBezTo>
                <a:cubicBezTo>
                  <a:pt x="21" y="27"/>
                  <a:pt x="24" y="28"/>
                  <a:pt x="24" y="28"/>
                </a:cubicBezTo>
                <a:cubicBezTo>
                  <a:pt x="24" y="30"/>
                  <a:pt x="26" y="30"/>
                  <a:pt x="24" y="31"/>
                </a:cubicBezTo>
                <a:cubicBezTo>
                  <a:pt x="23" y="31"/>
                  <a:pt x="26" y="31"/>
                  <a:pt x="26" y="33"/>
                </a:cubicBezTo>
                <a:cubicBezTo>
                  <a:pt x="26" y="35"/>
                  <a:pt x="26" y="33"/>
                  <a:pt x="27" y="33"/>
                </a:cubicBezTo>
                <a:cubicBezTo>
                  <a:pt x="29" y="35"/>
                  <a:pt x="29" y="33"/>
                  <a:pt x="29" y="35"/>
                </a:cubicBezTo>
                <a:cubicBezTo>
                  <a:pt x="29" y="36"/>
                  <a:pt x="29" y="35"/>
                  <a:pt x="29" y="35"/>
                </a:cubicBezTo>
                <a:cubicBezTo>
                  <a:pt x="27" y="36"/>
                  <a:pt x="30" y="36"/>
                  <a:pt x="29" y="36"/>
                </a:cubicBezTo>
                <a:cubicBezTo>
                  <a:pt x="29" y="36"/>
                  <a:pt x="29" y="38"/>
                  <a:pt x="30" y="38"/>
                </a:cubicBezTo>
                <a:cubicBezTo>
                  <a:pt x="30" y="39"/>
                  <a:pt x="30" y="41"/>
                  <a:pt x="32" y="41"/>
                </a:cubicBezTo>
                <a:cubicBezTo>
                  <a:pt x="32" y="42"/>
                  <a:pt x="32" y="39"/>
                  <a:pt x="32" y="39"/>
                </a:cubicBezTo>
                <a:close/>
                <a:moveTo>
                  <a:pt x="33" y="36"/>
                </a:moveTo>
                <a:cubicBezTo>
                  <a:pt x="33" y="36"/>
                  <a:pt x="33" y="35"/>
                  <a:pt x="35" y="36"/>
                </a:cubicBezTo>
                <a:cubicBezTo>
                  <a:pt x="36" y="36"/>
                  <a:pt x="32" y="38"/>
                  <a:pt x="33" y="36"/>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08" name="Freeform 407"/>
          <p:cNvSpPr>
            <a:spLocks noEditPoints="1"/>
          </p:cNvSpPr>
          <p:nvPr/>
        </p:nvSpPr>
        <p:spPr bwMode="auto">
          <a:xfrm>
            <a:off x="4433429" y="2736126"/>
            <a:ext cx="235901" cy="269559"/>
          </a:xfrm>
          <a:custGeom>
            <a:avLst/>
            <a:gdLst>
              <a:gd name="T0" fmla="*/ 209 w 74"/>
              <a:gd name="T1" fmla="*/ 304 h 92"/>
              <a:gd name="T2" fmla="*/ 213 w 74"/>
              <a:gd name="T3" fmla="*/ 337 h 92"/>
              <a:gd name="T4" fmla="*/ 191 w 74"/>
              <a:gd name="T5" fmla="*/ 325 h 92"/>
              <a:gd name="T6" fmla="*/ 153 w 74"/>
              <a:gd name="T7" fmla="*/ 337 h 92"/>
              <a:gd name="T8" fmla="*/ 135 w 74"/>
              <a:gd name="T9" fmla="*/ 344 h 92"/>
              <a:gd name="T10" fmla="*/ 97 w 74"/>
              <a:gd name="T11" fmla="*/ 333 h 92"/>
              <a:gd name="T12" fmla="*/ 75 w 74"/>
              <a:gd name="T13" fmla="*/ 333 h 92"/>
              <a:gd name="T14" fmla="*/ 68 w 74"/>
              <a:gd name="T15" fmla="*/ 273 h 92"/>
              <a:gd name="T16" fmla="*/ 33 w 74"/>
              <a:gd name="T17" fmla="*/ 261 h 92"/>
              <a:gd name="T18" fmla="*/ 23 w 74"/>
              <a:gd name="T19" fmla="*/ 232 h 92"/>
              <a:gd name="T20" fmla="*/ 15 w 74"/>
              <a:gd name="T21" fmla="*/ 205 h 92"/>
              <a:gd name="T22" fmla="*/ 4 w 74"/>
              <a:gd name="T23" fmla="*/ 180 h 92"/>
              <a:gd name="T24" fmla="*/ 12 w 74"/>
              <a:gd name="T25" fmla="*/ 157 h 92"/>
              <a:gd name="T26" fmla="*/ 27 w 74"/>
              <a:gd name="T27" fmla="*/ 135 h 92"/>
              <a:gd name="T28" fmla="*/ 27 w 74"/>
              <a:gd name="T29" fmla="*/ 112 h 92"/>
              <a:gd name="T30" fmla="*/ 44 w 74"/>
              <a:gd name="T31" fmla="*/ 83 h 92"/>
              <a:gd name="T32" fmla="*/ 56 w 74"/>
              <a:gd name="T33" fmla="*/ 60 h 92"/>
              <a:gd name="T34" fmla="*/ 79 w 74"/>
              <a:gd name="T35" fmla="*/ 64 h 92"/>
              <a:gd name="T36" fmla="*/ 85 w 74"/>
              <a:gd name="T37" fmla="*/ 52 h 92"/>
              <a:gd name="T38" fmla="*/ 97 w 74"/>
              <a:gd name="T39" fmla="*/ 48 h 92"/>
              <a:gd name="T40" fmla="*/ 89 w 74"/>
              <a:gd name="T41" fmla="*/ 37 h 92"/>
              <a:gd name="T42" fmla="*/ 97 w 74"/>
              <a:gd name="T43" fmla="*/ 19 h 92"/>
              <a:gd name="T44" fmla="*/ 97 w 74"/>
              <a:gd name="T45" fmla="*/ 8 h 92"/>
              <a:gd name="T46" fmla="*/ 120 w 74"/>
              <a:gd name="T47" fmla="*/ 8 h 92"/>
              <a:gd name="T48" fmla="*/ 124 w 74"/>
              <a:gd name="T49" fmla="*/ 27 h 92"/>
              <a:gd name="T50" fmla="*/ 153 w 74"/>
              <a:gd name="T51" fmla="*/ 29 h 92"/>
              <a:gd name="T52" fmla="*/ 145 w 74"/>
              <a:gd name="T53" fmla="*/ 48 h 92"/>
              <a:gd name="T54" fmla="*/ 180 w 74"/>
              <a:gd name="T55" fmla="*/ 37 h 92"/>
              <a:gd name="T56" fmla="*/ 209 w 74"/>
              <a:gd name="T57" fmla="*/ 27 h 92"/>
              <a:gd name="T58" fmla="*/ 240 w 74"/>
              <a:gd name="T59" fmla="*/ 41 h 92"/>
              <a:gd name="T60" fmla="*/ 249 w 74"/>
              <a:gd name="T61" fmla="*/ 60 h 92"/>
              <a:gd name="T62" fmla="*/ 253 w 74"/>
              <a:gd name="T63" fmla="*/ 104 h 92"/>
              <a:gd name="T64" fmla="*/ 261 w 74"/>
              <a:gd name="T65" fmla="*/ 153 h 92"/>
              <a:gd name="T66" fmla="*/ 253 w 74"/>
              <a:gd name="T67" fmla="*/ 180 h 92"/>
              <a:gd name="T68" fmla="*/ 201 w 74"/>
              <a:gd name="T69" fmla="*/ 209 h 92"/>
              <a:gd name="T70" fmla="*/ 209 w 74"/>
              <a:gd name="T71" fmla="*/ 252 h 92"/>
              <a:gd name="T72" fmla="*/ 228 w 74"/>
              <a:gd name="T73" fmla="*/ 300 h 92"/>
              <a:gd name="T74" fmla="*/ 240 w 74"/>
              <a:gd name="T75" fmla="*/ 41 h 92"/>
              <a:gd name="T76" fmla="*/ 240 w 74"/>
              <a:gd name="T77" fmla="*/ 52 h 92"/>
              <a:gd name="T78" fmla="*/ 249 w 74"/>
              <a:gd name="T79" fmla="*/ 48 h 92"/>
              <a:gd name="T80" fmla="*/ 164 w 74"/>
              <a:gd name="T81" fmla="*/ 27 h 92"/>
              <a:gd name="T82" fmla="*/ 228 w 74"/>
              <a:gd name="T83" fmla="*/ 37 h 92"/>
              <a:gd name="T84" fmla="*/ 232 w 74"/>
              <a:gd name="T85" fmla="*/ 29 h 92"/>
              <a:gd name="T86" fmla="*/ 220 w 74"/>
              <a:gd name="T87" fmla="*/ 12 h 92"/>
              <a:gd name="T88" fmla="*/ 220 w 74"/>
              <a:gd name="T89" fmla="*/ 19 h 92"/>
              <a:gd name="T90" fmla="*/ 220 w 74"/>
              <a:gd name="T91" fmla="*/ 37 h 9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74"/>
              <a:gd name="T139" fmla="*/ 0 h 92"/>
              <a:gd name="T140" fmla="*/ 74 w 74"/>
              <a:gd name="T141" fmla="*/ 92 h 9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74" h="92">
                <a:moveTo>
                  <a:pt x="61" y="80"/>
                </a:moveTo>
                <a:cubicBezTo>
                  <a:pt x="61" y="81"/>
                  <a:pt x="59" y="80"/>
                  <a:pt x="56" y="81"/>
                </a:cubicBezTo>
                <a:cubicBezTo>
                  <a:pt x="54" y="84"/>
                  <a:pt x="59" y="86"/>
                  <a:pt x="57" y="86"/>
                </a:cubicBezTo>
                <a:cubicBezTo>
                  <a:pt x="54" y="87"/>
                  <a:pt x="59" y="89"/>
                  <a:pt x="57" y="90"/>
                </a:cubicBezTo>
                <a:cubicBezTo>
                  <a:pt x="56" y="92"/>
                  <a:pt x="56" y="87"/>
                  <a:pt x="54" y="89"/>
                </a:cubicBezTo>
                <a:cubicBezTo>
                  <a:pt x="53" y="89"/>
                  <a:pt x="51" y="86"/>
                  <a:pt x="51" y="87"/>
                </a:cubicBezTo>
                <a:cubicBezTo>
                  <a:pt x="50" y="90"/>
                  <a:pt x="48" y="87"/>
                  <a:pt x="47" y="89"/>
                </a:cubicBezTo>
                <a:cubicBezTo>
                  <a:pt x="44" y="90"/>
                  <a:pt x="42" y="92"/>
                  <a:pt x="41" y="90"/>
                </a:cubicBezTo>
                <a:cubicBezTo>
                  <a:pt x="41" y="89"/>
                  <a:pt x="39" y="90"/>
                  <a:pt x="38" y="89"/>
                </a:cubicBezTo>
                <a:cubicBezTo>
                  <a:pt x="36" y="89"/>
                  <a:pt x="38" y="92"/>
                  <a:pt x="36" y="92"/>
                </a:cubicBezTo>
                <a:cubicBezTo>
                  <a:pt x="35" y="92"/>
                  <a:pt x="33" y="87"/>
                  <a:pt x="30" y="90"/>
                </a:cubicBezTo>
                <a:cubicBezTo>
                  <a:pt x="29" y="89"/>
                  <a:pt x="27" y="87"/>
                  <a:pt x="26" y="89"/>
                </a:cubicBezTo>
                <a:cubicBezTo>
                  <a:pt x="24" y="89"/>
                  <a:pt x="24" y="86"/>
                  <a:pt x="23" y="87"/>
                </a:cubicBezTo>
                <a:cubicBezTo>
                  <a:pt x="20" y="87"/>
                  <a:pt x="23" y="89"/>
                  <a:pt x="20" y="89"/>
                </a:cubicBezTo>
                <a:cubicBezTo>
                  <a:pt x="16" y="89"/>
                  <a:pt x="16" y="90"/>
                  <a:pt x="13" y="89"/>
                </a:cubicBezTo>
                <a:cubicBezTo>
                  <a:pt x="13" y="76"/>
                  <a:pt x="21" y="73"/>
                  <a:pt x="18" y="73"/>
                </a:cubicBezTo>
                <a:cubicBezTo>
                  <a:pt x="16" y="72"/>
                  <a:pt x="15" y="70"/>
                  <a:pt x="12" y="72"/>
                </a:cubicBezTo>
                <a:cubicBezTo>
                  <a:pt x="9" y="72"/>
                  <a:pt x="10" y="70"/>
                  <a:pt x="9" y="70"/>
                </a:cubicBezTo>
                <a:cubicBezTo>
                  <a:pt x="6" y="70"/>
                  <a:pt x="7" y="67"/>
                  <a:pt x="4" y="67"/>
                </a:cubicBezTo>
                <a:cubicBezTo>
                  <a:pt x="4" y="64"/>
                  <a:pt x="7" y="64"/>
                  <a:pt x="6" y="62"/>
                </a:cubicBezTo>
                <a:cubicBezTo>
                  <a:pt x="6" y="62"/>
                  <a:pt x="3" y="62"/>
                  <a:pt x="3" y="58"/>
                </a:cubicBezTo>
                <a:cubicBezTo>
                  <a:pt x="7" y="55"/>
                  <a:pt x="3" y="56"/>
                  <a:pt x="4" y="55"/>
                </a:cubicBezTo>
                <a:cubicBezTo>
                  <a:pt x="4" y="53"/>
                  <a:pt x="3" y="53"/>
                  <a:pt x="1" y="52"/>
                </a:cubicBezTo>
                <a:cubicBezTo>
                  <a:pt x="1" y="52"/>
                  <a:pt x="4" y="50"/>
                  <a:pt x="1" y="48"/>
                </a:cubicBezTo>
                <a:cubicBezTo>
                  <a:pt x="0" y="48"/>
                  <a:pt x="3" y="48"/>
                  <a:pt x="3" y="47"/>
                </a:cubicBezTo>
                <a:cubicBezTo>
                  <a:pt x="3" y="45"/>
                  <a:pt x="4" y="45"/>
                  <a:pt x="3" y="42"/>
                </a:cubicBezTo>
                <a:cubicBezTo>
                  <a:pt x="1" y="39"/>
                  <a:pt x="1" y="38"/>
                  <a:pt x="4" y="39"/>
                </a:cubicBezTo>
                <a:cubicBezTo>
                  <a:pt x="6" y="39"/>
                  <a:pt x="9" y="38"/>
                  <a:pt x="7" y="36"/>
                </a:cubicBezTo>
                <a:cubicBezTo>
                  <a:pt x="6" y="36"/>
                  <a:pt x="10" y="34"/>
                  <a:pt x="10" y="33"/>
                </a:cubicBezTo>
                <a:cubicBezTo>
                  <a:pt x="10" y="30"/>
                  <a:pt x="7" y="33"/>
                  <a:pt x="7" y="30"/>
                </a:cubicBezTo>
                <a:cubicBezTo>
                  <a:pt x="7" y="28"/>
                  <a:pt x="7" y="28"/>
                  <a:pt x="9" y="28"/>
                </a:cubicBezTo>
                <a:cubicBezTo>
                  <a:pt x="10" y="30"/>
                  <a:pt x="10" y="28"/>
                  <a:pt x="12" y="22"/>
                </a:cubicBezTo>
                <a:cubicBezTo>
                  <a:pt x="12" y="21"/>
                  <a:pt x="9" y="22"/>
                  <a:pt x="10" y="19"/>
                </a:cubicBezTo>
                <a:cubicBezTo>
                  <a:pt x="10" y="16"/>
                  <a:pt x="12" y="16"/>
                  <a:pt x="15" y="16"/>
                </a:cubicBezTo>
                <a:cubicBezTo>
                  <a:pt x="21" y="16"/>
                  <a:pt x="16" y="17"/>
                  <a:pt x="20" y="19"/>
                </a:cubicBezTo>
                <a:cubicBezTo>
                  <a:pt x="21" y="21"/>
                  <a:pt x="18" y="17"/>
                  <a:pt x="21" y="17"/>
                </a:cubicBezTo>
                <a:cubicBezTo>
                  <a:pt x="23" y="17"/>
                  <a:pt x="21" y="21"/>
                  <a:pt x="23" y="21"/>
                </a:cubicBezTo>
                <a:cubicBezTo>
                  <a:pt x="24" y="19"/>
                  <a:pt x="21" y="13"/>
                  <a:pt x="23" y="14"/>
                </a:cubicBezTo>
                <a:cubicBezTo>
                  <a:pt x="26" y="14"/>
                  <a:pt x="27" y="14"/>
                  <a:pt x="29" y="16"/>
                </a:cubicBezTo>
                <a:cubicBezTo>
                  <a:pt x="30" y="17"/>
                  <a:pt x="29" y="14"/>
                  <a:pt x="26" y="13"/>
                </a:cubicBezTo>
                <a:cubicBezTo>
                  <a:pt x="24" y="13"/>
                  <a:pt x="24" y="13"/>
                  <a:pt x="26" y="11"/>
                </a:cubicBezTo>
                <a:cubicBezTo>
                  <a:pt x="27" y="11"/>
                  <a:pt x="23" y="11"/>
                  <a:pt x="24" y="10"/>
                </a:cubicBezTo>
                <a:cubicBezTo>
                  <a:pt x="26" y="8"/>
                  <a:pt x="23" y="10"/>
                  <a:pt x="23" y="8"/>
                </a:cubicBezTo>
                <a:cubicBezTo>
                  <a:pt x="23" y="7"/>
                  <a:pt x="27" y="8"/>
                  <a:pt x="26" y="5"/>
                </a:cubicBezTo>
                <a:cubicBezTo>
                  <a:pt x="24" y="3"/>
                  <a:pt x="23" y="3"/>
                  <a:pt x="23" y="2"/>
                </a:cubicBezTo>
                <a:cubicBezTo>
                  <a:pt x="24" y="2"/>
                  <a:pt x="24" y="0"/>
                  <a:pt x="26" y="2"/>
                </a:cubicBezTo>
                <a:cubicBezTo>
                  <a:pt x="27" y="2"/>
                  <a:pt x="29" y="2"/>
                  <a:pt x="29" y="2"/>
                </a:cubicBezTo>
                <a:cubicBezTo>
                  <a:pt x="30" y="3"/>
                  <a:pt x="30" y="2"/>
                  <a:pt x="32" y="2"/>
                </a:cubicBezTo>
                <a:cubicBezTo>
                  <a:pt x="33" y="3"/>
                  <a:pt x="33" y="2"/>
                  <a:pt x="33" y="3"/>
                </a:cubicBezTo>
                <a:cubicBezTo>
                  <a:pt x="35" y="7"/>
                  <a:pt x="32" y="7"/>
                  <a:pt x="33" y="7"/>
                </a:cubicBezTo>
                <a:cubicBezTo>
                  <a:pt x="35" y="7"/>
                  <a:pt x="35" y="8"/>
                  <a:pt x="36" y="7"/>
                </a:cubicBezTo>
                <a:cubicBezTo>
                  <a:pt x="38" y="7"/>
                  <a:pt x="36" y="10"/>
                  <a:pt x="41" y="8"/>
                </a:cubicBezTo>
                <a:cubicBezTo>
                  <a:pt x="44" y="7"/>
                  <a:pt x="42" y="8"/>
                  <a:pt x="42" y="10"/>
                </a:cubicBezTo>
                <a:cubicBezTo>
                  <a:pt x="44" y="11"/>
                  <a:pt x="39" y="11"/>
                  <a:pt x="39" y="13"/>
                </a:cubicBezTo>
                <a:cubicBezTo>
                  <a:pt x="41" y="14"/>
                  <a:pt x="42" y="11"/>
                  <a:pt x="44" y="13"/>
                </a:cubicBezTo>
                <a:cubicBezTo>
                  <a:pt x="47" y="14"/>
                  <a:pt x="44" y="10"/>
                  <a:pt x="48" y="10"/>
                </a:cubicBezTo>
                <a:cubicBezTo>
                  <a:pt x="51" y="10"/>
                  <a:pt x="53" y="7"/>
                  <a:pt x="53" y="7"/>
                </a:cubicBezTo>
                <a:cubicBezTo>
                  <a:pt x="54" y="5"/>
                  <a:pt x="54" y="8"/>
                  <a:pt x="56" y="7"/>
                </a:cubicBezTo>
                <a:cubicBezTo>
                  <a:pt x="57" y="7"/>
                  <a:pt x="56" y="8"/>
                  <a:pt x="59" y="10"/>
                </a:cubicBezTo>
                <a:cubicBezTo>
                  <a:pt x="61" y="13"/>
                  <a:pt x="64" y="10"/>
                  <a:pt x="64" y="11"/>
                </a:cubicBezTo>
                <a:cubicBezTo>
                  <a:pt x="64" y="13"/>
                  <a:pt x="64" y="13"/>
                  <a:pt x="64" y="13"/>
                </a:cubicBezTo>
                <a:cubicBezTo>
                  <a:pt x="64" y="14"/>
                  <a:pt x="64" y="16"/>
                  <a:pt x="67" y="16"/>
                </a:cubicBezTo>
                <a:cubicBezTo>
                  <a:pt x="67" y="16"/>
                  <a:pt x="67" y="16"/>
                  <a:pt x="67" y="16"/>
                </a:cubicBezTo>
                <a:cubicBezTo>
                  <a:pt x="70" y="24"/>
                  <a:pt x="64" y="25"/>
                  <a:pt x="68" y="28"/>
                </a:cubicBezTo>
                <a:cubicBezTo>
                  <a:pt x="73" y="31"/>
                  <a:pt x="68" y="31"/>
                  <a:pt x="70" y="33"/>
                </a:cubicBezTo>
                <a:cubicBezTo>
                  <a:pt x="73" y="38"/>
                  <a:pt x="70" y="38"/>
                  <a:pt x="70" y="41"/>
                </a:cubicBezTo>
                <a:cubicBezTo>
                  <a:pt x="71" y="45"/>
                  <a:pt x="74" y="41"/>
                  <a:pt x="73" y="50"/>
                </a:cubicBezTo>
                <a:cubicBezTo>
                  <a:pt x="70" y="52"/>
                  <a:pt x="68" y="48"/>
                  <a:pt x="68" y="48"/>
                </a:cubicBezTo>
                <a:cubicBezTo>
                  <a:pt x="67" y="48"/>
                  <a:pt x="70" y="50"/>
                  <a:pt x="65" y="52"/>
                </a:cubicBezTo>
                <a:cubicBezTo>
                  <a:pt x="61" y="52"/>
                  <a:pt x="59" y="55"/>
                  <a:pt x="54" y="56"/>
                </a:cubicBezTo>
                <a:cubicBezTo>
                  <a:pt x="51" y="58"/>
                  <a:pt x="50" y="58"/>
                  <a:pt x="51" y="61"/>
                </a:cubicBezTo>
                <a:cubicBezTo>
                  <a:pt x="54" y="64"/>
                  <a:pt x="50" y="66"/>
                  <a:pt x="56" y="67"/>
                </a:cubicBezTo>
                <a:cubicBezTo>
                  <a:pt x="59" y="69"/>
                  <a:pt x="59" y="72"/>
                  <a:pt x="64" y="75"/>
                </a:cubicBezTo>
                <a:cubicBezTo>
                  <a:pt x="64" y="80"/>
                  <a:pt x="61" y="76"/>
                  <a:pt x="61" y="80"/>
                </a:cubicBezTo>
                <a:close/>
                <a:moveTo>
                  <a:pt x="67" y="13"/>
                </a:moveTo>
                <a:cubicBezTo>
                  <a:pt x="65" y="13"/>
                  <a:pt x="65" y="11"/>
                  <a:pt x="64" y="11"/>
                </a:cubicBezTo>
                <a:cubicBezTo>
                  <a:pt x="64" y="10"/>
                  <a:pt x="64" y="13"/>
                  <a:pt x="65" y="13"/>
                </a:cubicBezTo>
                <a:cubicBezTo>
                  <a:pt x="65" y="14"/>
                  <a:pt x="64" y="14"/>
                  <a:pt x="64" y="14"/>
                </a:cubicBezTo>
                <a:cubicBezTo>
                  <a:pt x="65" y="14"/>
                  <a:pt x="67" y="14"/>
                  <a:pt x="67" y="14"/>
                </a:cubicBezTo>
                <a:cubicBezTo>
                  <a:pt x="67" y="13"/>
                  <a:pt x="67" y="13"/>
                  <a:pt x="67" y="13"/>
                </a:cubicBezTo>
                <a:close/>
                <a:moveTo>
                  <a:pt x="42" y="7"/>
                </a:moveTo>
                <a:cubicBezTo>
                  <a:pt x="42" y="5"/>
                  <a:pt x="44" y="7"/>
                  <a:pt x="44" y="7"/>
                </a:cubicBezTo>
                <a:cubicBezTo>
                  <a:pt x="44" y="8"/>
                  <a:pt x="41" y="7"/>
                  <a:pt x="42" y="7"/>
                </a:cubicBezTo>
                <a:close/>
                <a:moveTo>
                  <a:pt x="61" y="10"/>
                </a:moveTo>
                <a:cubicBezTo>
                  <a:pt x="61" y="8"/>
                  <a:pt x="61" y="7"/>
                  <a:pt x="62" y="8"/>
                </a:cubicBezTo>
                <a:cubicBezTo>
                  <a:pt x="64" y="10"/>
                  <a:pt x="64" y="8"/>
                  <a:pt x="62" y="8"/>
                </a:cubicBezTo>
                <a:cubicBezTo>
                  <a:pt x="61" y="7"/>
                  <a:pt x="64" y="5"/>
                  <a:pt x="62" y="5"/>
                </a:cubicBezTo>
                <a:cubicBezTo>
                  <a:pt x="61" y="5"/>
                  <a:pt x="61" y="3"/>
                  <a:pt x="59" y="3"/>
                </a:cubicBezTo>
                <a:cubicBezTo>
                  <a:pt x="57" y="5"/>
                  <a:pt x="61" y="5"/>
                  <a:pt x="61" y="7"/>
                </a:cubicBezTo>
                <a:cubicBezTo>
                  <a:pt x="59" y="5"/>
                  <a:pt x="59" y="5"/>
                  <a:pt x="59" y="5"/>
                </a:cubicBezTo>
                <a:cubicBezTo>
                  <a:pt x="57" y="5"/>
                  <a:pt x="59" y="7"/>
                  <a:pt x="59" y="8"/>
                </a:cubicBezTo>
                <a:cubicBezTo>
                  <a:pt x="57" y="8"/>
                  <a:pt x="59" y="8"/>
                  <a:pt x="59" y="10"/>
                </a:cubicBezTo>
                <a:cubicBezTo>
                  <a:pt x="61" y="10"/>
                  <a:pt x="61" y="10"/>
                  <a:pt x="61" y="10"/>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09" name="Freeform 408"/>
          <p:cNvSpPr>
            <a:spLocks/>
          </p:cNvSpPr>
          <p:nvPr/>
        </p:nvSpPr>
        <p:spPr bwMode="auto">
          <a:xfrm>
            <a:off x="4375692" y="2790643"/>
            <a:ext cx="95680" cy="93891"/>
          </a:xfrm>
          <a:custGeom>
            <a:avLst/>
            <a:gdLst>
              <a:gd name="T0" fmla="*/ 101 w 30"/>
              <a:gd name="T1" fmla="*/ 33 h 32"/>
              <a:gd name="T2" fmla="*/ 93 w 30"/>
              <a:gd name="T3" fmla="*/ 41 h 32"/>
              <a:gd name="T4" fmla="*/ 104 w 30"/>
              <a:gd name="T5" fmla="*/ 52 h 32"/>
              <a:gd name="T6" fmla="*/ 93 w 30"/>
              <a:gd name="T7" fmla="*/ 64 h 32"/>
              <a:gd name="T8" fmla="*/ 83 w 30"/>
              <a:gd name="T9" fmla="*/ 76 h 32"/>
              <a:gd name="T10" fmla="*/ 79 w 30"/>
              <a:gd name="T11" fmla="*/ 87 h 32"/>
              <a:gd name="T12" fmla="*/ 79 w 30"/>
              <a:gd name="T13" fmla="*/ 105 h 32"/>
              <a:gd name="T14" fmla="*/ 72 w 30"/>
              <a:gd name="T15" fmla="*/ 108 h 32"/>
              <a:gd name="T16" fmla="*/ 72 w 30"/>
              <a:gd name="T17" fmla="*/ 120 h 32"/>
              <a:gd name="T18" fmla="*/ 60 w 30"/>
              <a:gd name="T19" fmla="*/ 97 h 32"/>
              <a:gd name="T20" fmla="*/ 44 w 30"/>
              <a:gd name="T21" fmla="*/ 93 h 32"/>
              <a:gd name="T22" fmla="*/ 33 w 30"/>
              <a:gd name="T23" fmla="*/ 93 h 32"/>
              <a:gd name="T24" fmla="*/ 27 w 30"/>
              <a:gd name="T25" fmla="*/ 93 h 32"/>
              <a:gd name="T26" fmla="*/ 15 w 30"/>
              <a:gd name="T27" fmla="*/ 97 h 32"/>
              <a:gd name="T28" fmla="*/ 4 w 30"/>
              <a:gd name="T29" fmla="*/ 97 h 32"/>
              <a:gd name="T30" fmla="*/ 0 w 30"/>
              <a:gd name="T31" fmla="*/ 93 h 32"/>
              <a:gd name="T32" fmla="*/ 4 w 30"/>
              <a:gd name="T33" fmla="*/ 97 h 32"/>
              <a:gd name="T34" fmla="*/ 15 w 30"/>
              <a:gd name="T35" fmla="*/ 93 h 32"/>
              <a:gd name="T36" fmla="*/ 15 w 30"/>
              <a:gd name="T37" fmla="*/ 93 h 32"/>
              <a:gd name="T38" fmla="*/ 0 w 30"/>
              <a:gd name="T39" fmla="*/ 87 h 32"/>
              <a:gd name="T40" fmla="*/ 15 w 30"/>
              <a:gd name="T41" fmla="*/ 87 h 32"/>
              <a:gd name="T42" fmla="*/ 4 w 30"/>
              <a:gd name="T43" fmla="*/ 83 h 32"/>
              <a:gd name="T44" fmla="*/ 15 w 30"/>
              <a:gd name="T45" fmla="*/ 68 h 32"/>
              <a:gd name="T46" fmla="*/ 27 w 30"/>
              <a:gd name="T47" fmla="*/ 52 h 32"/>
              <a:gd name="T48" fmla="*/ 37 w 30"/>
              <a:gd name="T49" fmla="*/ 23 h 32"/>
              <a:gd name="T50" fmla="*/ 44 w 30"/>
              <a:gd name="T51" fmla="*/ 31 h 32"/>
              <a:gd name="T52" fmla="*/ 48 w 30"/>
              <a:gd name="T53" fmla="*/ 33 h 32"/>
              <a:gd name="T54" fmla="*/ 48 w 30"/>
              <a:gd name="T55" fmla="*/ 52 h 32"/>
              <a:gd name="T56" fmla="*/ 60 w 30"/>
              <a:gd name="T57" fmla="*/ 41 h 32"/>
              <a:gd name="T58" fmla="*/ 60 w 30"/>
              <a:gd name="T59" fmla="*/ 31 h 32"/>
              <a:gd name="T60" fmla="*/ 56 w 30"/>
              <a:gd name="T61" fmla="*/ 19 h 32"/>
              <a:gd name="T62" fmla="*/ 72 w 30"/>
              <a:gd name="T63" fmla="*/ 0 h 32"/>
              <a:gd name="T64" fmla="*/ 101 w 30"/>
              <a:gd name="T65" fmla="*/ 4 h 32"/>
              <a:gd name="T66" fmla="*/ 112 w 30"/>
              <a:gd name="T67" fmla="*/ 12 h 32"/>
              <a:gd name="T68" fmla="*/ 101 w 30"/>
              <a:gd name="T69" fmla="*/ 33 h 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
              <a:gd name="T106" fmla="*/ 0 h 32"/>
              <a:gd name="T107" fmla="*/ 30 w 30"/>
              <a:gd name="T108" fmla="*/ 32 h 3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 h="32">
                <a:moveTo>
                  <a:pt x="27" y="9"/>
                </a:moveTo>
                <a:cubicBezTo>
                  <a:pt x="25" y="9"/>
                  <a:pt x="25" y="9"/>
                  <a:pt x="25" y="11"/>
                </a:cubicBezTo>
                <a:cubicBezTo>
                  <a:pt x="25" y="14"/>
                  <a:pt x="28" y="11"/>
                  <a:pt x="28" y="14"/>
                </a:cubicBezTo>
                <a:cubicBezTo>
                  <a:pt x="28" y="15"/>
                  <a:pt x="24" y="17"/>
                  <a:pt x="25" y="17"/>
                </a:cubicBezTo>
                <a:cubicBezTo>
                  <a:pt x="27" y="18"/>
                  <a:pt x="24" y="20"/>
                  <a:pt x="22" y="20"/>
                </a:cubicBezTo>
                <a:cubicBezTo>
                  <a:pt x="19" y="18"/>
                  <a:pt x="19" y="20"/>
                  <a:pt x="21" y="23"/>
                </a:cubicBezTo>
                <a:cubicBezTo>
                  <a:pt x="22" y="26"/>
                  <a:pt x="21" y="26"/>
                  <a:pt x="21" y="28"/>
                </a:cubicBezTo>
                <a:cubicBezTo>
                  <a:pt x="21" y="29"/>
                  <a:pt x="18" y="29"/>
                  <a:pt x="19" y="29"/>
                </a:cubicBezTo>
                <a:cubicBezTo>
                  <a:pt x="22" y="31"/>
                  <a:pt x="19" y="32"/>
                  <a:pt x="19" y="32"/>
                </a:cubicBezTo>
                <a:cubicBezTo>
                  <a:pt x="13" y="32"/>
                  <a:pt x="22" y="28"/>
                  <a:pt x="16" y="26"/>
                </a:cubicBezTo>
                <a:cubicBezTo>
                  <a:pt x="12" y="26"/>
                  <a:pt x="13" y="23"/>
                  <a:pt x="12" y="25"/>
                </a:cubicBezTo>
                <a:cubicBezTo>
                  <a:pt x="10" y="25"/>
                  <a:pt x="12" y="23"/>
                  <a:pt x="9" y="25"/>
                </a:cubicBezTo>
                <a:cubicBezTo>
                  <a:pt x="7" y="25"/>
                  <a:pt x="9" y="23"/>
                  <a:pt x="7" y="25"/>
                </a:cubicBezTo>
                <a:cubicBezTo>
                  <a:pt x="7" y="26"/>
                  <a:pt x="6" y="25"/>
                  <a:pt x="4" y="26"/>
                </a:cubicBezTo>
                <a:cubicBezTo>
                  <a:pt x="3" y="28"/>
                  <a:pt x="1" y="26"/>
                  <a:pt x="1" y="26"/>
                </a:cubicBezTo>
                <a:cubicBezTo>
                  <a:pt x="0" y="26"/>
                  <a:pt x="0" y="26"/>
                  <a:pt x="0" y="25"/>
                </a:cubicBezTo>
                <a:cubicBezTo>
                  <a:pt x="1" y="25"/>
                  <a:pt x="1" y="25"/>
                  <a:pt x="1" y="26"/>
                </a:cubicBezTo>
                <a:cubicBezTo>
                  <a:pt x="3" y="26"/>
                  <a:pt x="4" y="25"/>
                  <a:pt x="4" y="25"/>
                </a:cubicBezTo>
                <a:cubicBezTo>
                  <a:pt x="6" y="25"/>
                  <a:pt x="4" y="23"/>
                  <a:pt x="4" y="25"/>
                </a:cubicBezTo>
                <a:cubicBezTo>
                  <a:pt x="3" y="25"/>
                  <a:pt x="0" y="23"/>
                  <a:pt x="0" y="23"/>
                </a:cubicBezTo>
                <a:cubicBezTo>
                  <a:pt x="1" y="22"/>
                  <a:pt x="1" y="23"/>
                  <a:pt x="4" y="23"/>
                </a:cubicBezTo>
                <a:cubicBezTo>
                  <a:pt x="9" y="22"/>
                  <a:pt x="3" y="22"/>
                  <a:pt x="1" y="22"/>
                </a:cubicBezTo>
                <a:cubicBezTo>
                  <a:pt x="1" y="20"/>
                  <a:pt x="6" y="20"/>
                  <a:pt x="4" y="18"/>
                </a:cubicBezTo>
                <a:cubicBezTo>
                  <a:pt x="4" y="17"/>
                  <a:pt x="6" y="20"/>
                  <a:pt x="7" y="14"/>
                </a:cubicBezTo>
                <a:cubicBezTo>
                  <a:pt x="10" y="9"/>
                  <a:pt x="9" y="5"/>
                  <a:pt x="10" y="6"/>
                </a:cubicBezTo>
                <a:cubicBezTo>
                  <a:pt x="15" y="5"/>
                  <a:pt x="12" y="6"/>
                  <a:pt x="12" y="8"/>
                </a:cubicBezTo>
                <a:cubicBezTo>
                  <a:pt x="12" y="9"/>
                  <a:pt x="15" y="9"/>
                  <a:pt x="13" y="9"/>
                </a:cubicBezTo>
                <a:cubicBezTo>
                  <a:pt x="12" y="11"/>
                  <a:pt x="12" y="12"/>
                  <a:pt x="13" y="14"/>
                </a:cubicBezTo>
                <a:cubicBezTo>
                  <a:pt x="16" y="15"/>
                  <a:pt x="19" y="11"/>
                  <a:pt x="16" y="11"/>
                </a:cubicBezTo>
                <a:cubicBezTo>
                  <a:pt x="15" y="9"/>
                  <a:pt x="18" y="8"/>
                  <a:pt x="16" y="8"/>
                </a:cubicBezTo>
                <a:cubicBezTo>
                  <a:pt x="15" y="8"/>
                  <a:pt x="16" y="5"/>
                  <a:pt x="15" y="5"/>
                </a:cubicBezTo>
                <a:cubicBezTo>
                  <a:pt x="13" y="5"/>
                  <a:pt x="15" y="1"/>
                  <a:pt x="19" y="0"/>
                </a:cubicBezTo>
                <a:cubicBezTo>
                  <a:pt x="24" y="0"/>
                  <a:pt x="25" y="0"/>
                  <a:pt x="27" y="1"/>
                </a:cubicBezTo>
                <a:cubicBezTo>
                  <a:pt x="28" y="1"/>
                  <a:pt x="28" y="3"/>
                  <a:pt x="30" y="3"/>
                </a:cubicBezTo>
                <a:cubicBezTo>
                  <a:pt x="28" y="9"/>
                  <a:pt x="28" y="11"/>
                  <a:pt x="27" y="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10" name="Freeform 409"/>
          <p:cNvSpPr>
            <a:spLocks/>
          </p:cNvSpPr>
          <p:nvPr/>
        </p:nvSpPr>
        <p:spPr bwMode="auto">
          <a:xfrm>
            <a:off x="4349297" y="2858790"/>
            <a:ext cx="108877" cy="74204"/>
          </a:xfrm>
          <a:custGeom>
            <a:avLst/>
            <a:gdLst>
              <a:gd name="T0" fmla="*/ 116 w 34"/>
              <a:gd name="T1" fmla="*/ 49 h 25"/>
              <a:gd name="T2" fmla="*/ 109 w 34"/>
              <a:gd name="T3" fmla="*/ 61 h 25"/>
              <a:gd name="T4" fmla="*/ 97 w 34"/>
              <a:gd name="T5" fmla="*/ 96 h 25"/>
              <a:gd name="T6" fmla="*/ 80 w 34"/>
              <a:gd name="T7" fmla="*/ 84 h 25"/>
              <a:gd name="T8" fmla="*/ 68 w 34"/>
              <a:gd name="T9" fmla="*/ 69 h 25"/>
              <a:gd name="T10" fmla="*/ 52 w 34"/>
              <a:gd name="T11" fmla="*/ 69 h 25"/>
              <a:gd name="T12" fmla="*/ 33 w 34"/>
              <a:gd name="T13" fmla="*/ 53 h 25"/>
              <a:gd name="T14" fmla="*/ 23 w 34"/>
              <a:gd name="T15" fmla="*/ 43 h 25"/>
              <a:gd name="T16" fmla="*/ 0 w 34"/>
              <a:gd name="T17" fmla="*/ 27 h 25"/>
              <a:gd name="T18" fmla="*/ 31 w 34"/>
              <a:gd name="T19" fmla="*/ 8 h 25"/>
              <a:gd name="T20" fmla="*/ 33 w 34"/>
              <a:gd name="T21" fmla="*/ 16 h 25"/>
              <a:gd name="T22" fmla="*/ 45 w 34"/>
              <a:gd name="T23" fmla="*/ 16 h 25"/>
              <a:gd name="T24" fmla="*/ 56 w 34"/>
              <a:gd name="T25" fmla="*/ 8 h 25"/>
              <a:gd name="T26" fmla="*/ 64 w 34"/>
              <a:gd name="T27" fmla="*/ 8 h 25"/>
              <a:gd name="T28" fmla="*/ 76 w 34"/>
              <a:gd name="T29" fmla="*/ 8 h 25"/>
              <a:gd name="T30" fmla="*/ 91 w 34"/>
              <a:gd name="T31" fmla="*/ 16 h 25"/>
              <a:gd name="T32" fmla="*/ 105 w 34"/>
              <a:gd name="T33" fmla="*/ 39 h 25"/>
              <a:gd name="T34" fmla="*/ 116 w 34"/>
              <a:gd name="T35" fmla="*/ 49 h 2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
              <a:gd name="T55" fmla="*/ 0 h 25"/>
              <a:gd name="T56" fmla="*/ 34 w 34"/>
              <a:gd name="T57" fmla="*/ 25 h 2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 h="25">
                <a:moveTo>
                  <a:pt x="31" y="13"/>
                </a:moveTo>
                <a:cubicBezTo>
                  <a:pt x="29" y="14"/>
                  <a:pt x="34" y="13"/>
                  <a:pt x="29" y="16"/>
                </a:cubicBezTo>
                <a:cubicBezTo>
                  <a:pt x="24" y="19"/>
                  <a:pt x="26" y="24"/>
                  <a:pt x="26" y="25"/>
                </a:cubicBezTo>
                <a:cubicBezTo>
                  <a:pt x="23" y="25"/>
                  <a:pt x="23" y="22"/>
                  <a:pt x="21" y="22"/>
                </a:cubicBezTo>
                <a:cubicBezTo>
                  <a:pt x="17" y="21"/>
                  <a:pt x="20" y="18"/>
                  <a:pt x="18" y="18"/>
                </a:cubicBezTo>
                <a:cubicBezTo>
                  <a:pt x="17" y="16"/>
                  <a:pt x="15" y="22"/>
                  <a:pt x="14" y="18"/>
                </a:cubicBezTo>
                <a:cubicBezTo>
                  <a:pt x="14" y="14"/>
                  <a:pt x="11" y="16"/>
                  <a:pt x="9" y="14"/>
                </a:cubicBezTo>
                <a:cubicBezTo>
                  <a:pt x="8" y="11"/>
                  <a:pt x="8" y="14"/>
                  <a:pt x="6" y="11"/>
                </a:cubicBezTo>
                <a:cubicBezTo>
                  <a:pt x="4" y="8"/>
                  <a:pt x="3" y="13"/>
                  <a:pt x="0" y="7"/>
                </a:cubicBezTo>
                <a:cubicBezTo>
                  <a:pt x="3" y="5"/>
                  <a:pt x="4" y="4"/>
                  <a:pt x="8" y="2"/>
                </a:cubicBezTo>
                <a:cubicBezTo>
                  <a:pt x="8" y="4"/>
                  <a:pt x="8" y="4"/>
                  <a:pt x="9" y="4"/>
                </a:cubicBezTo>
                <a:cubicBezTo>
                  <a:pt x="9" y="4"/>
                  <a:pt x="11" y="5"/>
                  <a:pt x="12" y="4"/>
                </a:cubicBezTo>
                <a:cubicBezTo>
                  <a:pt x="14" y="2"/>
                  <a:pt x="15" y="4"/>
                  <a:pt x="15" y="2"/>
                </a:cubicBezTo>
                <a:cubicBezTo>
                  <a:pt x="17" y="0"/>
                  <a:pt x="15" y="2"/>
                  <a:pt x="17" y="2"/>
                </a:cubicBezTo>
                <a:cubicBezTo>
                  <a:pt x="20" y="0"/>
                  <a:pt x="18" y="2"/>
                  <a:pt x="20" y="2"/>
                </a:cubicBezTo>
                <a:cubicBezTo>
                  <a:pt x="21" y="0"/>
                  <a:pt x="20" y="4"/>
                  <a:pt x="24" y="4"/>
                </a:cubicBezTo>
                <a:cubicBezTo>
                  <a:pt x="31" y="5"/>
                  <a:pt x="21" y="10"/>
                  <a:pt x="28" y="10"/>
                </a:cubicBezTo>
                <a:cubicBezTo>
                  <a:pt x="29" y="11"/>
                  <a:pt x="31" y="11"/>
                  <a:pt x="31" y="1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11" name="Freeform 410"/>
          <p:cNvSpPr>
            <a:spLocks/>
          </p:cNvSpPr>
          <p:nvPr/>
        </p:nvSpPr>
        <p:spPr bwMode="auto">
          <a:xfrm>
            <a:off x="4426831" y="2902707"/>
            <a:ext cx="31343" cy="30288"/>
          </a:xfrm>
          <a:custGeom>
            <a:avLst/>
            <a:gdLst>
              <a:gd name="T0" fmla="*/ 25 w 10"/>
              <a:gd name="T1" fmla="*/ 40 h 10"/>
              <a:gd name="T2" fmla="*/ 28 w 10"/>
              <a:gd name="T3" fmla="*/ 20 h 10"/>
              <a:gd name="T4" fmla="*/ 19 w 10"/>
              <a:gd name="T5" fmla="*/ 0 h 10"/>
              <a:gd name="T6" fmla="*/ 8 w 10"/>
              <a:gd name="T7" fmla="*/ 40 h 10"/>
              <a:gd name="T8" fmla="*/ 25 w 10"/>
              <a:gd name="T9" fmla="*/ 40 h 10"/>
              <a:gd name="T10" fmla="*/ 0 60000 65536"/>
              <a:gd name="T11" fmla="*/ 0 60000 65536"/>
              <a:gd name="T12" fmla="*/ 0 60000 65536"/>
              <a:gd name="T13" fmla="*/ 0 60000 65536"/>
              <a:gd name="T14" fmla="*/ 0 60000 65536"/>
              <a:gd name="T15" fmla="*/ 0 w 10"/>
              <a:gd name="T16" fmla="*/ 0 h 10"/>
              <a:gd name="T17" fmla="*/ 10 w 10"/>
              <a:gd name="T18" fmla="*/ 10 h 10"/>
            </a:gdLst>
            <a:ahLst/>
            <a:cxnLst>
              <a:cxn ang="T10">
                <a:pos x="T0" y="T1"/>
              </a:cxn>
              <a:cxn ang="T11">
                <a:pos x="T2" y="T3"/>
              </a:cxn>
              <a:cxn ang="T12">
                <a:pos x="T4" y="T5"/>
              </a:cxn>
              <a:cxn ang="T13">
                <a:pos x="T6" y="T7"/>
              </a:cxn>
              <a:cxn ang="T14">
                <a:pos x="T8" y="T9"/>
              </a:cxn>
            </a:cxnLst>
            <a:rect l="T15" t="T16" r="T17" b="T18"/>
            <a:pathLst>
              <a:path w="10" h="10">
                <a:moveTo>
                  <a:pt x="7" y="10"/>
                </a:moveTo>
                <a:cubicBezTo>
                  <a:pt x="7" y="7"/>
                  <a:pt x="10" y="7"/>
                  <a:pt x="8" y="5"/>
                </a:cubicBezTo>
                <a:cubicBezTo>
                  <a:pt x="8" y="5"/>
                  <a:pt x="5" y="5"/>
                  <a:pt x="5" y="0"/>
                </a:cubicBezTo>
                <a:cubicBezTo>
                  <a:pt x="0" y="4"/>
                  <a:pt x="2" y="9"/>
                  <a:pt x="2" y="10"/>
                </a:cubicBezTo>
                <a:cubicBezTo>
                  <a:pt x="5" y="10"/>
                  <a:pt x="5" y="10"/>
                  <a:pt x="7" y="1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12" name="Freeform 411"/>
          <p:cNvSpPr>
            <a:spLocks/>
          </p:cNvSpPr>
          <p:nvPr/>
        </p:nvSpPr>
        <p:spPr bwMode="auto">
          <a:xfrm>
            <a:off x="4835945" y="2596803"/>
            <a:ext cx="46190" cy="27259"/>
          </a:xfrm>
          <a:custGeom>
            <a:avLst/>
            <a:gdLst>
              <a:gd name="T0" fmla="*/ 12 w 14"/>
              <a:gd name="T1" fmla="*/ 36 h 9"/>
              <a:gd name="T2" fmla="*/ 12 w 14"/>
              <a:gd name="T3" fmla="*/ 32 h 9"/>
              <a:gd name="T4" fmla="*/ 12 w 14"/>
              <a:gd name="T5" fmla="*/ 24 h 9"/>
              <a:gd name="T6" fmla="*/ 4 w 14"/>
              <a:gd name="T7" fmla="*/ 20 h 9"/>
              <a:gd name="T8" fmla="*/ 4 w 14"/>
              <a:gd name="T9" fmla="*/ 8 h 9"/>
              <a:gd name="T10" fmla="*/ 12 w 14"/>
              <a:gd name="T11" fmla="*/ 8 h 9"/>
              <a:gd name="T12" fmla="*/ 27 w 14"/>
              <a:gd name="T13" fmla="*/ 0 h 9"/>
              <a:gd name="T14" fmla="*/ 41 w 14"/>
              <a:gd name="T15" fmla="*/ 8 h 9"/>
              <a:gd name="T16" fmla="*/ 44 w 14"/>
              <a:gd name="T17" fmla="*/ 12 h 9"/>
              <a:gd name="T18" fmla="*/ 41 w 14"/>
              <a:gd name="T19" fmla="*/ 12 h 9"/>
              <a:gd name="T20" fmla="*/ 23 w 14"/>
              <a:gd name="T21" fmla="*/ 24 h 9"/>
              <a:gd name="T22" fmla="*/ 15 w 14"/>
              <a:gd name="T23" fmla="*/ 32 h 9"/>
              <a:gd name="T24" fmla="*/ 12 w 14"/>
              <a:gd name="T25" fmla="*/ 36 h 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9"/>
              <a:gd name="T41" fmla="*/ 14 w 14"/>
              <a:gd name="T42" fmla="*/ 9 h 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9">
                <a:moveTo>
                  <a:pt x="3" y="9"/>
                </a:moveTo>
                <a:cubicBezTo>
                  <a:pt x="1" y="9"/>
                  <a:pt x="1" y="8"/>
                  <a:pt x="3" y="8"/>
                </a:cubicBezTo>
                <a:cubicBezTo>
                  <a:pt x="4" y="8"/>
                  <a:pt x="4" y="6"/>
                  <a:pt x="3" y="6"/>
                </a:cubicBezTo>
                <a:cubicBezTo>
                  <a:pt x="0" y="5"/>
                  <a:pt x="1" y="5"/>
                  <a:pt x="1" y="5"/>
                </a:cubicBezTo>
                <a:cubicBezTo>
                  <a:pt x="3" y="3"/>
                  <a:pt x="0" y="2"/>
                  <a:pt x="1" y="2"/>
                </a:cubicBezTo>
                <a:cubicBezTo>
                  <a:pt x="3" y="2"/>
                  <a:pt x="3" y="3"/>
                  <a:pt x="3" y="2"/>
                </a:cubicBezTo>
                <a:cubicBezTo>
                  <a:pt x="4" y="0"/>
                  <a:pt x="7" y="0"/>
                  <a:pt x="7" y="0"/>
                </a:cubicBezTo>
                <a:cubicBezTo>
                  <a:pt x="7" y="2"/>
                  <a:pt x="9" y="0"/>
                  <a:pt x="11" y="2"/>
                </a:cubicBezTo>
                <a:cubicBezTo>
                  <a:pt x="14" y="3"/>
                  <a:pt x="14" y="3"/>
                  <a:pt x="12" y="3"/>
                </a:cubicBezTo>
                <a:cubicBezTo>
                  <a:pt x="12" y="3"/>
                  <a:pt x="12" y="2"/>
                  <a:pt x="11" y="3"/>
                </a:cubicBezTo>
                <a:cubicBezTo>
                  <a:pt x="11" y="5"/>
                  <a:pt x="7" y="6"/>
                  <a:pt x="6" y="6"/>
                </a:cubicBezTo>
                <a:cubicBezTo>
                  <a:pt x="6" y="5"/>
                  <a:pt x="4" y="8"/>
                  <a:pt x="4" y="8"/>
                </a:cubicBezTo>
                <a:cubicBezTo>
                  <a:pt x="4" y="9"/>
                  <a:pt x="3" y="9"/>
                  <a:pt x="3" y="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13" name="Freeform 412"/>
          <p:cNvSpPr>
            <a:spLocks/>
          </p:cNvSpPr>
          <p:nvPr/>
        </p:nvSpPr>
        <p:spPr bwMode="auto">
          <a:xfrm>
            <a:off x="4845843" y="2580145"/>
            <a:ext cx="28044" cy="16658"/>
          </a:xfrm>
          <a:custGeom>
            <a:avLst/>
            <a:gdLst>
              <a:gd name="T0" fmla="*/ 17 w 9"/>
              <a:gd name="T1" fmla="*/ 20 h 6"/>
              <a:gd name="T2" fmla="*/ 8 w 9"/>
              <a:gd name="T3" fmla="*/ 11 h 6"/>
              <a:gd name="T4" fmla="*/ 0 w 9"/>
              <a:gd name="T5" fmla="*/ 11 h 6"/>
              <a:gd name="T6" fmla="*/ 17 w 9"/>
              <a:gd name="T7" fmla="*/ 7 h 6"/>
              <a:gd name="T8" fmla="*/ 21 w 9"/>
              <a:gd name="T9" fmla="*/ 11 h 6"/>
              <a:gd name="T10" fmla="*/ 28 w 9"/>
              <a:gd name="T11" fmla="*/ 17 h 6"/>
              <a:gd name="T12" fmla="*/ 21 w 9"/>
              <a:gd name="T13" fmla="*/ 17 h 6"/>
              <a:gd name="T14" fmla="*/ 17 w 9"/>
              <a:gd name="T15" fmla="*/ 20 h 6"/>
              <a:gd name="T16" fmla="*/ 0 60000 65536"/>
              <a:gd name="T17" fmla="*/ 0 60000 65536"/>
              <a:gd name="T18" fmla="*/ 0 60000 65536"/>
              <a:gd name="T19" fmla="*/ 0 60000 65536"/>
              <a:gd name="T20" fmla="*/ 0 60000 65536"/>
              <a:gd name="T21" fmla="*/ 0 60000 65536"/>
              <a:gd name="T22" fmla="*/ 0 60000 65536"/>
              <a:gd name="T23" fmla="*/ 0 60000 65536"/>
              <a:gd name="T24" fmla="*/ 0 w 9"/>
              <a:gd name="T25" fmla="*/ 0 h 6"/>
              <a:gd name="T26" fmla="*/ 9 w 9"/>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 h="6">
                <a:moveTo>
                  <a:pt x="5" y="6"/>
                </a:moveTo>
                <a:cubicBezTo>
                  <a:pt x="3" y="6"/>
                  <a:pt x="3" y="3"/>
                  <a:pt x="2" y="3"/>
                </a:cubicBezTo>
                <a:cubicBezTo>
                  <a:pt x="0" y="3"/>
                  <a:pt x="0" y="3"/>
                  <a:pt x="0" y="3"/>
                </a:cubicBezTo>
                <a:cubicBezTo>
                  <a:pt x="2" y="2"/>
                  <a:pt x="3" y="3"/>
                  <a:pt x="5" y="2"/>
                </a:cubicBezTo>
                <a:cubicBezTo>
                  <a:pt x="5" y="0"/>
                  <a:pt x="5" y="2"/>
                  <a:pt x="6" y="3"/>
                </a:cubicBezTo>
                <a:cubicBezTo>
                  <a:pt x="9" y="3"/>
                  <a:pt x="8" y="5"/>
                  <a:pt x="8" y="5"/>
                </a:cubicBezTo>
                <a:cubicBezTo>
                  <a:pt x="6" y="5"/>
                  <a:pt x="6" y="5"/>
                  <a:pt x="6" y="5"/>
                </a:cubicBezTo>
                <a:cubicBezTo>
                  <a:pt x="5" y="5"/>
                  <a:pt x="5" y="6"/>
                  <a:pt x="5"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14" name="Freeform 413"/>
          <p:cNvSpPr>
            <a:spLocks/>
          </p:cNvSpPr>
          <p:nvPr/>
        </p:nvSpPr>
        <p:spPr bwMode="auto">
          <a:xfrm>
            <a:off x="4870588" y="2593774"/>
            <a:ext cx="9898" cy="13629"/>
          </a:xfrm>
          <a:custGeom>
            <a:avLst/>
            <a:gdLst>
              <a:gd name="T0" fmla="*/ 0 w 3"/>
              <a:gd name="T1" fmla="*/ 4 h 4"/>
              <a:gd name="T2" fmla="*/ 12 w 3"/>
              <a:gd name="T3" fmla="*/ 12 h 4"/>
              <a:gd name="T4" fmla="*/ 0 w 3"/>
              <a:gd name="T5" fmla="*/ 4 h 4"/>
              <a:gd name="T6" fmla="*/ 0 60000 65536"/>
              <a:gd name="T7" fmla="*/ 0 60000 65536"/>
              <a:gd name="T8" fmla="*/ 0 60000 65536"/>
              <a:gd name="T9" fmla="*/ 0 w 3"/>
              <a:gd name="T10" fmla="*/ 0 h 4"/>
              <a:gd name="T11" fmla="*/ 3 w 3"/>
              <a:gd name="T12" fmla="*/ 4 h 4"/>
            </a:gdLst>
            <a:ahLst/>
            <a:cxnLst>
              <a:cxn ang="T6">
                <a:pos x="T0" y="T1"/>
              </a:cxn>
              <a:cxn ang="T7">
                <a:pos x="T2" y="T3"/>
              </a:cxn>
              <a:cxn ang="T8">
                <a:pos x="T4" y="T5"/>
              </a:cxn>
            </a:cxnLst>
            <a:rect l="T9" t="T10" r="T11" b="T12"/>
            <a:pathLst>
              <a:path w="3" h="4">
                <a:moveTo>
                  <a:pt x="0" y="1"/>
                </a:moveTo>
                <a:cubicBezTo>
                  <a:pt x="1" y="0"/>
                  <a:pt x="3" y="1"/>
                  <a:pt x="3" y="3"/>
                </a:cubicBezTo>
                <a:cubicBezTo>
                  <a:pt x="1" y="4"/>
                  <a:pt x="0" y="3"/>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15" name="Freeform 414"/>
          <p:cNvSpPr>
            <a:spLocks/>
          </p:cNvSpPr>
          <p:nvPr/>
        </p:nvSpPr>
        <p:spPr bwMode="auto">
          <a:xfrm>
            <a:off x="4870588" y="2586203"/>
            <a:ext cx="9898" cy="3029"/>
          </a:xfrm>
          <a:custGeom>
            <a:avLst/>
            <a:gdLst>
              <a:gd name="T0" fmla="*/ 4 w 3"/>
              <a:gd name="T1" fmla="*/ 0 h 1"/>
              <a:gd name="T2" fmla="*/ 12 w 3"/>
              <a:gd name="T3" fmla="*/ 0 h 1"/>
              <a:gd name="T4" fmla="*/ 4 w 3"/>
              <a:gd name="T5" fmla="*/ 0 h 1"/>
              <a:gd name="T6" fmla="*/ 0 60000 65536"/>
              <a:gd name="T7" fmla="*/ 0 60000 65536"/>
              <a:gd name="T8" fmla="*/ 0 60000 65536"/>
              <a:gd name="T9" fmla="*/ 0 w 3"/>
              <a:gd name="T10" fmla="*/ 0 h 1"/>
              <a:gd name="T11" fmla="*/ 3 w 3"/>
              <a:gd name="T12" fmla="*/ 1 h 1"/>
            </a:gdLst>
            <a:ahLst/>
            <a:cxnLst>
              <a:cxn ang="T6">
                <a:pos x="T0" y="T1"/>
              </a:cxn>
              <a:cxn ang="T7">
                <a:pos x="T2" y="T3"/>
              </a:cxn>
              <a:cxn ang="T8">
                <a:pos x="T4" y="T5"/>
              </a:cxn>
            </a:cxnLst>
            <a:rect l="T9" t="T10" r="T11" b="T12"/>
            <a:pathLst>
              <a:path w="3" h="1">
                <a:moveTo>
                  <a:pt x="1" y="0"/>
                </a:moveTo>
                <a:cubicBezTo>
                  <a:pt x="0" y="0"/>
                  <a:pt x="3" y="0"/>
                  <a:pt x="3" y="0"/>
                </a:cubicBezTo>
                <a:cubicBezTo>
                  <a:pt x="3" y="1"/>
                  <a:pt x="1" y="0"/>
                  <a:pt x="1"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16" name="Freeform 415"/>
          <p:cNvSpPr>
            <a:spLocks noEditPoints="1"/>
          </p:cNvSpPr>
          <p:nvPr/>
        </p:nvSpPr>
        <p:spPr bwMode="auto">
          <a:xfrm>
            <a:off x="4567052" y="2183379"/>
            <a:ext cx="334880" cy="543661"/>
          </a:xfrm>
          <a:custGeom>
            <a:avLst/>
            <a:gdLst>
              <a:gd name="T0" fmla="*/ 12 w 104"/>
              <a:gd name="T1" fmla="*/ 520 h 185"/>
              <a:gd name="T2" fmla="*/ 23 w 104"/>
              <a:gd name="T3" fmla="*/ 477 h 185"/>
              <a:gd name="T4" fmla="*/ 41 w 104"/>
              <a:gd name="T5" fmla="*/ 452 h 185"/>
              <a:gd name="T6" fmla="*/ 45 w 104"/>
              <a:gd name="T7" fmla="*/ 411 h 185"/>
              <a:gd name="T8" fmla="*/ 33 w 104"/>
              <a:gd name="T9" fmla="*/ 347 h 185"/>
              <a:gd name="T10" fmla="*/ 31 w 104"/>
              <a:gd name="T11" fmla="*/ 309 h 185"/>
              <a:gd name="T12" fmla="*/ 56 w 104"/>
              <a:gd name="T13" fmla="*/ 264 h 185"/>
              <a:gd name="T14" fmla="*/ 84 w 104"/>
              <a:gd name="T15" fmla="*/ 241 h 185"/>
              <a:gd name="T16" fmla="*/ 105 w 104"/>
              <a:gd name="T17" fmla="*/ 192 h 185"/>
              <a:gd name="T18" fmla="*/ 128 w 104"/>
              <a:gd name="T19" fmla="*/ 147 h 185"/>
              <a:gd name="T20" fmla="*/ 155 w 104"/>
              <a:gd name="T21" fmla="*/ 105 h 185"/>
              <a:gd name="T22" fmla="*/ 165 w 104"/>
              <a:gd name="T23" fmla="*/ 68 h 185"/>
              <a:gd name="T24" fmla="*/ 208 w 104"/>
              <a:gd name="T25" fmla="*/ 56 h 185"/>
              <a:gd name="T26" fmla="*/ 272 w 104"/>
              <a:gd name="T27" fmla="*/ 33 h 185"/>
              <a:gd name="T28" fmla="*/ 287 w 104"/>
              <a:gd name="T29" fmla="*/ 0 h 185"/>
              <a:gd name="T30" fmla="*/ 340 w 104"/>
              <a:gd name="T31" fmla="*/ 33 h 185"/>
              <a:gd name="T32" fmla="*/ 369 w 104"/>
              <a:gd name="T33" fmla="*/ 52 h 185"/>
              <a:gd name="T34" fmla="*/ 369 w 104"/>
              <a:gd name="T35" fmla="*/ 87 h 185"/>
              <a:gd name="T36" fmla="*/ 373 w 104"/>
              <a:gd name="T37" fmla="*/ 105 h 185"/>
              <a:gd name="T38" fmla="*/ 381 w 104"/>
              <a:gd name="T39" fmla="*/ 140 h 185"/>
              <a:gd name="T40" fmla="*/ 361 w 104"/>
              <a:gd name="T41" fmla="*/ 173 h 185"/>
              <a:gd name="T42" fmla="*/ 328 w 104"/>
              <a:gd name="T43" fmla="*/ 192 h 185"/>
              <a:gd name="T44" fmla="*/ 305 w 104"/>
              <a:gd name="T45" fmla="*/ 225 h 185"/>
              <a:gd name="T46" fmla="*/ 284 w 104"/>
              <a:gd name="T47" fmla="*/ 279 h 185"/>
              <a:gd name="T48" fmla="*/ 253 w 104"/>
              <a:gd name="T49" fmla="*/ 293 h 185"/>
              <a:gd name="T50" fmla="*/ 208 w 104"/>
              <a:gd name="T51" fmla="*/ 328 h 185"/>
              <a:gd name="T52" fmla="*/ 185 w 104"/>
              <a:gd name="T53" fmla="*/ 347 h 185"/>
              <a:gd name="T54" fmla="*/ 188 w 104"/>
              <a:gd name="T55" fmla="*/ 384 h 185"/>
              <a:gd name="T56" fmla="*/ 200 w 104"/>
              <a:gd name="T57" fmla="*/ 437 h 185"/>
              <a:gd name="T58" fmla="*/ 227 w 104"/>
              <a:gd name="T59" fmla="*/ 464 h 185"/>
              <a:gd name="T60" fmla="*/ 208 w 104"/>
              <a:gd name="T61" fmla="*/ 497 h 185"/>
              <a:gd name="T62" fmla="*/ 155 w 104"/>
              <a:gd name="T63" fmla="*/ 489 h 185"/>
              <a:gd name="T64" fmla="*/ 227 w 104"/>
              <a:gd name="T65" fmla="*/ 497 h 185"/>
              <a:gd name="T66" fmla="*/ 208 w 104"/>
              <a:gd name="T67" fmla="*/ 520 h 185"/>
              <a:gd name="T68" fmla="*/ 173 w 104"/>
              <a:gd name="T69" fmla="*/ 538 h 185"/>
              <a:gd name="T70" fmla="*/ 165 w 104"/>
              <a:gd name="T71" fmla="*/ 569 h 185"/>
              <a:gd name="T72" fmla="*/ 163 w 104"/>
              <a:gd name="T73" fmla="*/ 609 h 185"/>
              <a:gd name="T74" fmla="*/ 120 w 104"/>
              <a:gd name="T75" fmla="*/ 648 h 185"/>
              <a:gd name="T76" fmla="*/ 95 w 104"/>
              <a:gd name="T77" fmla="*/ 689 h 185"/>
              <a:gd name="T78" fmla="*/ 45 w 104"/>
              <a:gd name="T79" fmla="*/ 648 h 185"/>
              <a:gd name="T80" fmla="*/ 52 w 104"/>
              <a:gd name="T81" fmla="*/ 633 h 185"/>
              <a:gd name="T82" fmla="*/ 23 w 104"/>
              <a:gd name="T83" fmla="*/ 549 h 185"/>
              <a:gd name="T84" fmla="*/ 0 w 104"/>
              <a:gd name="T85" fmla="*/ 520 h 185"/>
              <a:gd name="T86" fmla="*/ 229 w 104"/>
              <a:gd name="T87" fmla="*/ 596 h 185"/>
              <a:gd name="T88" fmla="*/ 237 w 104"/>
              <a:gd name="T89" fmla="*/ 569 h 185"/>
              <a:gd name="T90" fmla="*/ 212 w 104"/>
              <a:gd name="T91" fmla="*/ 602 h 185"/>
              <a:gd name="T92" fmla="*/ 229 w 104"/>
              <a:gd name="T93" fmla="*/ 596 h 185"/>
              <a:gd name="T94" fmla="*/ 165 w 104"/>
              <a:gd name="T95" fmla="*/ 613 h 185"/>
              <a:gd name="T96" fmla="*/ 177 w 104"/>
              <a:gd name="T97" fmla="*/ 596 h 185"/>
              <a:gd name="T98" fmla="*/ 219 w 104"/>
              <a:gd name="T99" fmla="*/ 437 h 18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04"/>
              <a:gd name="T151" fmla="*/ 0 h 185"/>
              <a:gd name="T152" fmla="*/ 104 w 104"/>
              <a:gd name="T153" fmla="*/ 185 h 18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04" h="185">
                <a:moveTo>
                  <a:pt x="2" y="135"/>
                </a:moveTo>
                <a:cubicBezTo>
                  <a:pt x="2" y="135"/>
                  <a:pt x="2" y="137"/>
                  <a:pt x="3" y="138"/>
                </a:cubicBezTo>
                <a:cubicBezTo>
                  <a:pt x="3" y="140"/>
                  <a:pt x="6" y="137"/>
                  <a:pt x="5" y="132"/>
                </a:cubicBezTo>
                <a:cubicBezTo>
                  <a:pt x="3" y="129"/>
                  <a:pt x="6" y="129"/>
                  <a:pt x="6" y="127"/>
                </a:cubicBezTo>
                <a:cubicBezTo>
                  <a:pt x="5" y="124"/>
                  <a:pt x="8" y="127"/>
                  <a:pt x="9" y="124"/>
                </a:cubicBezTo>
                <a:cubicBezTo>
                  <a:pt x="12" y="121"/>
                  <a:pt x="9" y="121"/>
                  <a:pt x="11" y="120"/>
                </a:cubicBezTo>
                <a:cubicBezTo>
                  <a:pt x="14" y="118"/>
                  <a:pt x="8" y="112"/>
                  <a:pt x="9" y="110"/>
                </a:cubicBezTo>
                <a:cubicBezTo>
                  <a:pt x="9" y="109"/>
                  <a:pt x="12" y="112"/>
                  <a:pt x="12" y="109"/>
                </a:cubicBezTo>
                <a:cubicBezTo>
                  <a:pt x="14" y="107"/>
                  <a:pt x="15" y="106"/>
                  <a:pt x="11" y="104"/>
                </a:cubicBezTo>
                <a:cubicBezTo>
                  <a:pt x="5" y="101"/>
                  <a:pt x="11" y="96"/>
                  <a:pt x="9" y="92"/>
                </a:cubicBezTo>
                <a:cubicBezTo>
                  <a:pt x="6" y="88"/>
                  <a:pt x="9" y="88"/>
                  <a:pt x="8" y="87"/>
                </a:cubicBezTo>
                <a:cubicBezTo>
                  <a:pt x="6" y="85"/>
                  <a:pt x="9" y="85"/>
                  <a:pt x="8" y="82"/>
                </a:cubicBezTo>
                <a:cubicBezTo>
                  <a:pt x="5" y="79"/>
                  <a:pt x="9" y="79"/>
                  <a:pt x="8" y="78"/>
                </a:cubicBezTo>
                <a:cubicBezTo>
                  <a:pt x="8" y="74"/>
                  <a:pt x="14" y="71"/>
                  <a:pt x="15" y="70"/>
                </a:cubicBezTo>
                <a:cubicBezTo>
                  <a:pt x="18" y="68"/>
                  <a:pt x="23" y="73"/>
                  <a:pt x="25" y="67"/>
                </a:cubicBezTo>
                <a:cubicBezTo>
                  <a:pt x="26" y="64"/>
                  <a:pt x="23" y="65"/>
                  <a:pt x="22" y="64"/>
                </a:cubicBezTo>
                <a:cubicBezTo>
                  <a:pt x="18" y="62"/>
                  <a:pt x="26" y="57"/>
                  <a:pt x="26" y="56"/>
                </a:cubicBezTo>
                <a:cubicBezTo>
                  <a:pt x="26" y="53"/>
                  <a:pt x="28" y="54"/>
                  <a:pt x="28" y="51"/>
                </a:cubicBezTo>
                <a:cubicBezTo>
                  <a:pt x="26" y="46"/>
                  <a:pt x="29" y="48"/>
                  <a:pt x="26" y="42"/>
                </a:cubicBezTo>
                <a:cubicBezTo>
                  <a:pt x="26" y="40"/>
                  <a:pt x="37" y="42"/>
                  <a:pt x="34" y="39"/>
                </a:cubicBezTo>
                <a:cubicBezTo>
                  <a:pt x="32" y="36"/>
                  <a:pt x="35" y="37"/>
                  <a:pt x="37" y="32"/>
                </a:cubicBezTo>
                <a:cubicBezTo>
                  <a:pt x="40" y="29"/>
                  <a:pt x="41" y="31"/>
                  <a:pt x="41" y="28"/>
                </a:cubicBezTo>
                <a:cubicBezTo>
                  <a:pt x="43" y="26"/>
                  <a:pt x="40" y="25"/>
                  <a:pt x="40" y="23"/>
                </a:cubicBezTo>
                <a:cubicBezTo>
                  <a:pt x="40" y="22"/>
                  <a:pt x="41" y="23"/>
                  <a:pt x="44" y="18"/>
                </a:cubicBezTo>
                <a:cubicBezTo>
                  <a:pt x="44" y="15"/>
                  <a:pt x="47" y="15"/>
                  <a:pt x="49" y="14"/>
                </a:cubicBezTo>
                <a:cubicBezTo>
                  <a:pt x="50" y="14"/>
                  <a:pt x="52" y="17"/>
                  <a:pt x="55" y="15"/>
                </a:cubicBezTo>
                <a:cubicBezTo>
                  <a:pt x="58" y="14"/>
                  <a:pt x="53" y="9"/>
                  <a:pt x="55" y="8"/>
                </a:cubicBezTo>
                <a:cubicBezTo>
                  <a:pt x="60" y="4"/>
                  <a:pt x="67" y="12"/>
                  <a:pt x="72" y="9"/>
                </a:cubicBezTo>
                <a:cubicBezTo>
                  <a:pt x="75" y="8"/>
                  <a:pt x="67" y="9"/>
                  <a:pt x="72" y="6"/>
                </a:cubicBezTo>
                <a:cubicBezTo>
                  <a:pt x="76" y="1"/>
                  <a:pt x="67" y="0"/>
                  <a:pt x="76" y="0"/>
                </a:cubicBezTo>
                <a:cubicBezTo>
                  <a:pt x="79" y="1"/>
                  <a:pt x="75" y="1"/>
                  <a:pt x="79" y="3"/>
                </a:cubicBezTo>
                <a:cubicBezTo>
                  <a:pt x="82" y="6"/>
                  <a:pt x="87" y="9"/>
                  <a:pt x="90" y="9"/>
                </a:cubicBezTo>
                <a:cubicBezTo>
                  <a:pt x="93" y="9"/>
                  <a:pt x="96" y="11"/>
                  <a:pt x="96" y="12"/>
                </a:cubicBezTo>
                <a:cubicBezTo>
                  <a:pt x="96" y="14"/>
                  <a:pt x="94" y="12"/>
                  <a:pt x="98" y="14"/>
                </a:cubicBezTo>
                <a:cubicBezTo>
                  <a:pt x="102" y="18"/>
                  <a:pt x="98" y="15"/>
                  <a:pt x="98" y="18"/>
                </a:cubicBezTo>
                <a:cubicBezTo>
                  <a:pt x="99" y="23"/>
                  <a:pt x="98" y="22"/>
                  <a:pt x="98" y="23"/>
                </a:cubicBezTo>
                <a:cubicBezTo>
                  <a:pt x="98" y="25"/>
                  <a:pt x="101" y="22"/>
                  <a:pt x="101" y="23"/>
                </a:cubicBezTo>
                <a:cubicBezTo>
                  <a:pt x="101" y="25"/>
                  <a:pt x="99" y="25"/>
                  <a:pt x="99" y="28"/>
                </a:cubicBezTo>
                <a:cubicBezTo>
                  <a:pt x="99" y="29"/>
                  <a:pt x="104" y="31"/>
                  <a:pt x="102" y="32"/>
                </a:cubicBezTo>
                <a:cubicBezTo>
                  <a:pt x="101" y="34"/>
                  <a:pt x="102" y="34"/>
                  <a:pt x="101" y="37"/>
                </a:cubicBezTo>
                <a:cubicBezTo>
                  <a:pt x="98" y="40"/>
                  <a:pt x="104" y="42"/>
                  <a:pt x="104" y="46"/>
                </a:cubicBezTo>
                <a:cubicBezTo>
                  <a:pt x="101" y="48"/>
                  <a:pt x="99" y="45"/>
                  <a:pt x="96" y="46"/>
                </a:cubicBezTo>
                <a:cubicBezTo>
                  <a:pt x="93" y="48"/>
                  <a:pt x="94" y="45"/>
                  <a:pt x="91" y="46"/>
                </a:cubicBezTo>
                <a:cubicBezTo>
                  <a:pt x="90" y="48"/>
                  <a:pt x="87" y="50"/>
                  <a:pt x="87" y="51"/>
                </a:cubicBezTo>
                <a:cubicBezTo>
                  <a:pt x="87" y="53"/>
                  <a:pt x="84" y="51"/>
                  <a:pt x="82" y="54"/>
                </a:cubicBezTo>
                <a:cubicBezTo>
                  <a:pt x="82" y="59"/>
                  <a:pt x="79" y="57"/>
                  <a:pt x="81" y="60"/>
                </a:cubicBezTo>
                <a:cubicBezTo>
                  <a:pt x="81" y="64"/>
                  <a:pt x="85" y="64"/>
                  <a:pt x="81" y="67"/>
                </a:cubicBezTo>
                <a:cubicBezTo>
                  <a:pt x="76" y="70"/>
                  <a:pt x="78" y="74"/>
                  <a:pt x="75" y="74"/>
                </a:cubicBezTo>
                <a:cubicBezTo>
                  <a:pt x="72" y="74"/>
                  <a:pt x="73" y="76"/>
                  <a:pt x="72" y="76"/>
                </a:cubicBezTo>
                <a:cubicBezTo>
                  <a:pt x="69" y="76"/>
                  <a:pt x="70" y="79"/>
                  <a:pt x="67" y="78"/>
                </a:cubicBezTo>
                <a:cubicBezTo>
                  <a:pt x="63" y="78"/>
                  <a:pt x="66" y="84"/>
                  <a:pt x="63" y="82"/>
                </a:cubicBezTo>
                <a:cubicBezTo>
                  <a:pt x="60" y="81"/>
                  <a:pt x="61" y="87"/>
                  <a:pt x="55" y="87"/>
                </a:cubicBezTo>
                <a:cubicBezTo>
                  <a:pt x="50" y="88"/>
                  <a:pt x="58" y="88"/>
                  <a:pt x="53" y="92"/>
                </a:cubicBezTo>
                <a:cubicBezTo>
                  <a:pt x="49" y="93"/>
                  <a:pt x="50" y="88"/>
                  <a:pt x="49" y="92"/>
                </a:cubicBezTo>
                <a:cubicBezTo>
                  <a:pt x="49" y="95"/>
                  <a:pt x="53" y="92"/>
                  <a:pt x="50" y="96"/>
                </a:cubicBezTo>
                <a:cubicBezTo>
                  <a:pt x="49" y="99"/>
                  <a:pt x="52" y="102"/>
                  <a:pt x="50" y="102"/>
                </a:cubicBezTo>
                <a:cubicBezTo>
                  <a:pt x="47" y="102"/>
                  <a:pt x="47" y="116"/>
                  <a:pt x="50" y="116"/>
                </a:cubicBezTo>
                <a:cubicBezTo>
                  <a:pt x="53" y="116"/>
                  <a:pt x="50" y="118"/>
                  <a:pt x="53" y="116"/>
                </a:cubicBezTo>
                <a:cubicBezTo>
                  <a:pt x="56" y="116"/>
                  <a:pt x="56" y="120"/>
                  <a:pt x="58" y="120"/>
                </a:cubicBezTo>
                <a:cubicBezTo>
                  <a:pt x="61" y="120"/>
                  <a:pt x="56" y="123"/>
                  <a:pt x="60" y="123"/>
                </a:cubicBezTo>
                <a:cubicBezTo>
                  <a:pt x="61" y="123"/>
                  <a:pt x="63" y="124"/>
                  <a:pt x="64" y="126"/>
                </a:cubicBezTo>
                <a:cubicBezTo>
                  <a:pt x="64" y="127"/>
                  <a:pt x="58" y="130"/>
                  <a:pt x="55" y="132"/>
                </a:cubicBezTo>
                <a:cubicBezTo>
                  <a:pt x="53" y="134"/>
                  <a:pt x="52" y="129"/>
                  <a:pt x="50" y="130"/>
                </a:cubicBezTo>
                <a:cubicBezTo>
                  <a:pt x="49" y="130"/>
                  <a:pt x="46" y="127"/>
                  <a:pt x="41" y="130"/>
                </a:cubicBezTo>
                <a:cubicBezTo>
                  <a:pt x="38" y="134"/>
                  <a:pt x="46" y="129"/>
                  <a:pt x="49" y="132"/>
                </a:cubicBezTo>
                <a:cubicBezTo>
                  <a:pt x="53" y="137"/>
                  <a:pt x="58" y="130"/>
                  <a:pt x="60" y="132"/>
                </a:cubicBezTo>
                <a:cubicBezTo>
                  <a:pt x="61" y="135"/>
                  <a:pt x="58" y="134"/>
                  <a:pt x="58" y="135"/>
                </a:cubicBezTo>
                <a:cubicBezTo>
                  <a:pt x="58" y="137"/>
                  <a:pt x="56" y="135"/>
                  <a:pt x="55" y="138"/>
                </a:cubicBezTo>
                <a:cubicBezTo>
                  <a:pt x="53" y="140"/>
                  <a:pt x="52" y="135"/>
                  <a:pt x="52" y="138"/>
                </a:cubicBezTo>
                <a:cubicBezTo>
                  <a:pt x="50" y="141"/>
                  <a:pt x="44" y="141"/>
                  <a:pt x="46" y="143"/>
                </a:cubicBezTo>
                <a:cubicBezTo>
                  <a:pt x="46" y="144"/>
                  <a:pt x="43" y="143"/>
                  <a:pt x="44" y="146"/>
                </a:cubicBezTo>
                <a:cubicBezTo>
                  <a:pt x="46" y="148"/>
                  <a:pt x="44" y="148"/>
                  <a:pt x="44" y="151"/>
                </a:cubicBezTo>
                <a:cubicBezTo>
                  <a:pt x="46" y="152"/>
                  <a:pt x="43" y="154"/>
                  <a:pt x="44" y="155"/>
                </a:cubicBezTo>
                <a:cubicBezTo>
                  <a:pt x="44" y="157"/>
                  <a:pt x="43" y="160"/>
                  <a:pt x="43" y="162"/>
                </a:cubicBezTo>
                <a:cubicBezTo>
                  <a:pt x="43" y="165"/>
                  <a:pt x="41" y="166"/>
                  <a:pt x="40" y="171"/>
                </a:cubicBezTo>
                <a:cubicBezTo>
                  <a:pt x="38" y="177"/>
                  <a:pt x="38" y="172"/>
                  <a:pt x="32" y="172"/>
                </a:cubicBezTo>
                <a:cubicBezTo>
                  <a:pt x="26" y="174"/>
                  <a:pt x="31" y="176"/>
                  <a:pt x="28" y="176"/>
                </a:cubicBezTo>
                <a:cubicBezTo>
                  <a:pt x="25" y="174"/>
                  <a:pt x="28" y="183"/>
                  <a:pt x="25" y="183"/>
                </a:cubicBezTo>
                <a:cubicBezTo>
                  <a:pt x="20" y="182"/>
                  <a:pt x="12" y="185"/>
                  <a:pt x="14" y="182"/>
                </a:cubicBezTo>
                <a:cubicBezTo>
                  <a:pt x="17" y="177"/>
                  <a:pt x="8" y="169"/>
                  <a:pt x="12" y="172"/>
                </a:cubicBezTo>
                <a:cubicBezTo>
                  <a:pt x="15" y="174"/>
                  <a:pt x="11" y="169"/>
                  <a:pt x="12" y="169"/>
                </a:cubicBezTo>
                <a:cubicBezTo>
                  <a:pt x="15" y="169"/>
                  <a:pt x="15" y="166"/>
                  <a:pt x="14" y="168"/>
                </a:cubicBezTo>
                <a:cubicBezTo>
                  <a:pt x="11" y="168"/>
                  <a:pt x="8" y="158"/>
                  <a:pt x="6" y="154"/>
                </a:cubicBezTo>
                <a:cubicBezTo>
                  <a:pt x="5" y="149"/>
                  <a:pt x="8" y="149"/>
                  <a:pt x="6" y="146"/>
                </a:cubicBezTo>
                <a:cubicBezTo>
                  <a:pt x="5" y="144"/>
                  <a:pt x="3" y="149"/>
                  <a:pt x="2" y="146"/>
                </a:cubicBezTo>
                <a:cubicBezTo>
                  <a:pt x="0" y="143"/>
                  <a:pt x="2" y="141"/>
                  <a:pt x="0" y="138"/>
                </a:cubicBezTo>
                <a:cubicBezTo>
                  <a:pt x="0" y="137"/>
                  <a:pt x="2" y="137"/>
                  <a:pt x="2" y="135"/>
                </a:cubicBezTo>
                <a:close/>
                <a:moveTo>
                  <a:pt x="61" y="158"/>
                </a:moveTo>
                <a:cubicBezTo>
                  <a:pt x="64" y="155"/>
                  <a:pt x="60" y="155"/>
                  <a:pt x="63" y="152"/>
                </a:cubicBezTo>
                <a:cubicBezTo>
                  <a:pt x="66" y="151"/>
                  <a:pt x="66" y="149"/>
                  <a:pt x="63" y="151"/>
                </a:cubicBezTo>
                <a:cubicBezTo>
                  <a:pt x="60" y="154"/>
                  <a:pt x="61" y="149"/>
                  <a:pt x="58" y="152"/>
                </a:cubicBezTo>
                <a:cubicBezTo>
                  <a:pt x="55" y="155"/>
                  <a:pt x="55" y="158"/>
                  <a:pt x="56" y="160"/>
                </a:cubicBezTo>
                <a:cubicBezTo>
                  <a:pt x="56" y="162"/>
                  <a:pt x="55" y="165"/>
                  <a:pt x="56" y="163"/>
                </a:cubicBezTo>
                <a:cubicBezTo>
                  <a:pt x="58" y="163"/>
                  <a:pt x="58" y="162"/>
                  <a:pt x="61" y="158"/>
                </a:cubicBezTo>
                <a:close/>
                <a:moveTo>
                  <a:pt x="47" y="158"/>
                </a:moveTo>
                <a:cubicBezTo>
                  <a:pt x="46" y="158"/>
                  <a:pt x="46" y="162"/>
                  <a:pt x="44" y="163"/>
                </a:cubicBezTo>
                <a:cubicBezTo>
                  <a:pt x="43" y="165"/>
                  <a:pt x="41" y="171"/>
                  <a:pt x="43" y="172"/>
                </a:cubicBezTo>
                <a:cubicBezTo>
                  <a:pt x="43" y="172"/>
                  <a:pt x="49" y="158"/>
                  <a:pt x="47" y="158"/>
                </a:cubicBezTo>
                <a:close/>
                <a:moveTo>
                  <a:pt x="60" y="120"/>
                </a:moveTo>
                <a:cubicBezTo>
                  <a:pt x="58" y="120"/>
                  <a:pt x="58" y="118"/>
                  <a:pt x="58" y="116"/>
                </a:cubicBezTo>
                <a:cubicBezTo>
                  <a:pt x="60" y="120"/>
                  <a:pt x="60" y="120"/>
                  <a:pt x="60" y="120"/>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17" name="Freeform 416"/>
          <p:cNvSpPr>
            <a:spLocks/>
          </p:cNvSpPr>
          <p:nvPr/>
        </p:nvSpPr>
        <p:spPr bwMode="auto">
          <a:xfrm>
            <a:off x="5431471" y="3181352"/>
            <a:ext cx="133622" cy="124179"/>
          </a:xfrm>
          <a:custGeom>
            <a:avLst/>
            <a:gdLst>
              <a:gd name="T0" fmla="*/ 112 w 42"/>
              <a:gd name="T1" fmla="*/ 156 h 42"/>
              <a:gd name="T2" fmla="*/ 96 w 42"/>
              <a:gd name="T3" fmla="*/ 144 h 42"/>
              <a:gd name="T4" fmla="*/ 96 w 42"/>
              <a:gd name="T5" fmla="*/ 148 h 42"/>
              <a:gd name="T6" fmla="*/ 89 w 42"/>
              <a:gd name="T7" fmla="*/ 144 h 42"/>
              <a:gd name="T8" fmla="*/ 85 w 42"/>
              <a:gd name="T9" fmla="*/ 137 h 42"/>
              <a:gd name="T10" fmla="*/ 85 w 42"/>
              <a:gd name="T11" fmla="*/ 133 h 42"/>
              <a:gd name="T12" fmla="*/ 96 w 42"/>
              <a:gd name="T13" fmla="*/ 125 h 42"/>
              <a:gd name="T14" fmla="*/ 89 w 42"/>
              <a:gd name="T15" fmla="*/ 121 h 42"/>
              <a:gd name="T16" fmla="*/ 96 w 42"/>
              <a:gd name="T17" fmla="*/ 115 h 42"/>
              <a:gd name="T18" fmla="*/ 85 w 42"/>
              <a:gd name="T19" fmla="*/ 103 h 42"/>
              <a:gd name="T20" fmla="*/ 68 w 42"/>
              <a:gd name="T21" fmla="*/ 115 h 42"/>
              <a:gd name="T22" fmla="*/ 56 w 42"/>
              <a:gd name="T23" fmla="*/ 121 h 42"/>
              <a:gd name="T24" fmla="*/ 52 w 42"/>
              <a:gd name="T25" fmla="*/ 125 h 42"/>
              <a:gd name="T26" fmla="*/ 44 w 42"/>
              <a:gd name="T27" fmla="*/ 133 h 42"/>
              <a:gd name="T28" fmla="*/ 41 w 42"/>
              <a:gd name="T29" fmla="*/ 137 h 42"/>
              <a:gd name="T30" fmla="*/ 41 w 42"/>
              <a:gd name="T31" fmla="*/ 125 h 42"/>
              <a:gd name="T32" fmla="*/ 41 w 42"/>
              <a:gd name="T33" fmla="*/ 125 h 42"/>
              <a:gd name="T34" fmla="*/ 44 w 42"/>
              <a:gd name="T35" fmla="*/ 121 h 42"/>
              <a:gd name="T36" fmla="*/ 41 w 42"/>
              <a:gd name="T37" fmla="*/ 115 h 42"/>
              <a:gd name="T38" fmla="*/ 44 w 42"/>
              <a:gd name="T39" fmla="*/ 107 h 42"/>
              <a:gd name="T40" fmla="*/ 33 w 42"/>
              <a:gd name="T41" fmla="*/ 103 h 42"/>
              <a:gd name="T42" fmla="*/ 23 w 42"/>
              <a:gd name="T43" fmla="*/ 92 h 42"/>
              <a:gd name="T44" fmla="*/ 15 w 42"/>
              <a:gd name="T45" fmla="*/ 92 h 42"/>
              <a:gd name="T46" fmla="*/ 23 w 42"/>
              <a:gd name="T47" fmla="*/ 92 h 42"/>
              <a:gd name="T48" fmla="*/ 29 w 42"/>
              <a:gd name="T49" fmla="*/ 80 h 42"/>
              <a:gd name="T50" fmla="*/ 12 w 42"/>
              <a:gd name="T51" fmla="*/ 68 h 42"/>
              <a:gd name="T52" fmla="*/ 15 w 42"/>
              <a:gd name="T53" fmla="*/ 53 h 42"/>
              <a:gd name="T54" fmla="*/ 0 w 42"/>
              <a:gd name="T55" fmla="*/ 31 h 42"/>
              <a:gd name="T56" fmla="*/ 4 w 42"/>
              <a:gd name="T57" fmla="*/ 27 h 42"/>
              <a:gd name="T58" fmla="*/ 15 w 42"/>
              <a:gd name="T59" fmla="*/ 31 h 42"/>
              <a:gd name="T60" fmla="*/ 23 w 42"/>
              <a:gd name="T61" fmla="*/ 39 h 42"/>
              <a:gd name="T62" fmla="*/ 33 w 42"/>
              <a:gd name="T63" fmla="*/ 39 h 42"/>
              <a:gd name="T64" fmla="*/ 44 w 42"/>
              <a:gd name="T65" fmla="*/ 39 h 42"/>
              <a:gd name="T66" fmla="*/ 33 w 42"/>
              <a:gd name="T67" fmla="*/ 27 h 42"/>
              <a:gd name="T68" fmla="*/ 33 w 42"/>
              <a:gd name="T69" fmla="*/ 20 h 42"/>
              <a:gd name="T70" fmla="*/ 41 w 42"/>
              <a:gd name="T71" fmla="*/ 8 h 42"/>
              <a:gd name="T72" fmla="*/ 52 w 42"/>
              <a:gd name="T73" fmla="*/ 16 h 42"/>
              <a:gd name="T74" fmla="*/ 64 w 42"/>
              <a:gd name="T75" fmla="*/ 27 h 42"/>
              <a:gd name="T76" fmla="*/ 85 w 42"/>
              <a:gd name="T77" fmla="*/ 31 h 42"/>
              <a:gd name="T78" fmla="*/ 100 w 42"/>
              <a:gd name="T79" fmla="*/ 16 h 42"/>
              <a:gd name="T80" fmla="*/ 120 w 42"/>
              <a:gd name="T81" fmla="*/ 41 h 42"/>
              <a:gd name="T82" fmla="*/ 131 w 42"/>
              <a:gd name="T83" fmla="*/ 61 h 42"/>
              <a:gd name="T84" fmla="*/ 156 w 42"/>
              <a:gd name="T85" fmla="*/ 72 h 42"/>
              <a:gd name="T86" fmla="*/ 133 w 42"/>
              <a:gd name="T87" fmla="*/ 72 h 42"/>
              <a:gd name="T88" fmla="*/ 123 w 42"/>
              <a:gd name="T89" fmla="*/ 103 h 42"/>
              <a:gd name="T90" fmla="*/ 123 w 42"/>
              <a:gd name="T91" fmla="*/ 121 h 42"/>
              <a:gd name="T92" fmla="*/ 120 w 42"/>
              <a:gd name="T93" fmla="*/ 133 h 42"/>
              <a:gd name="T94" fmla="*/ 112 w 42"/>
              <a:gd name="T95" fmla="*/ 133 h 42"/>
              <a:gd name="T96" fmla="*/ 112 w 42"/>
              <a:gd name="T97" fmla="*/ 156 h 4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2"/>
              <a:gd name="T148" fmla="*/ 0 h 42"/>
              <a:gd name="T149" fmla="*/ 42 w 42"/>
              <a:gd name="T150" fmla="*/ 42 h 4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2" h="42">
                <a:moveTo>
                  <a:pt x="30" y="41"/>
                </a:moveTo>
                <a:cubicBezTo>
                  <a:pt x="26" y="42"/>
                  <a:pt x="27" y="39"/>
                  <a:pt x="26" y="38"/>
                </a:cubicBezTo>
                <a:cubicBezTo>
                  <a:pt x="26" y="39"/>
                  <a:pt x="26" y="39"/>
                  <a:pt x="26" y="39"/>
                </a:cubicBezTo>
                <a:cubicBezTo>
                  <a:pt x="24" y="39"/>
                  <a:pt x="24" y="38"/>
                  <a:pt x="24" y="38"/>
                </a:cubicBezTo>
                <a:cubicBezTo>
                  <a:pt x="24" y="36"/>
                  <a:pt x="24" y="36"/>
                  <a:pt x="23" y="36"/>
                </a:cubicBezTo>
                <a:cubicBezTo>
                  <a:pt x="23" y="36"/>
                  <a:pt x="23" y="36"/>
                  <a:pt x="23" y="35"/>
                </a:cubicBezTo>
                <a:cubicBezTo>
                  <a:pt x="23" y="35"/>
                  <a:pt x="26" y="35"/>
                  <a:pt x="26" y="33"/>
                </a:cubicBezTo>
                <a:cubicBezTo>
                  <a:pt x="26" y="33"/>
                  <a:pt x="24" y="33"/>
                  <a:pt x="24" y="32"/>
                </a:cubicBezTo>
                <a:cubicBezTo>
                  <a:pt x="24" y="30"/>
                  <a:pt x="26" y="30"/>
                  <a:pt x="26" y="30"/>
                </a:cubicBezTo>
                <a:cubicBezTo>
                  <a:pt x="23" y="27"/>
                  <a:pt x="23" y="27"/>
                  <a:pt x="23" y="27"/>
                </a:cubicBezTo>
                <a:cubicBezTo>
                  <a:pt x="21" y="25"/>
                  <a:pt x="18" y="28"/>
                  <a:pt x="18" y="30"/>
                </a:cubicBezTo>
                <a:cubicBezTo>
                  <a:pt x="17" y="30"/>
                  <a:pt x="15" y="32"/>
                  <a:pt x="15" y="32"/>
                </a:cubicBezTo>
                <a:cubicBezTo>
                  <a:pt x="14" y="33"/>
                  <a:pt x="14" y="33"/>
                  <a:pt x="14" y="33"/>
                </a:cubicBezTo>
                <a:cubicBezTo>
                  <a:pt x="12" y="35"/>
                  <a:pt x="12" y="35"/>
                  <a:pt x="12" y="35"/>
                </a:cubicBezTo>
                <a:cubicBezTo>
                  <a:pt x="12" y="36"/>
                  <a:pt x="12" y="36"/>
                  <a:pt x="11" y="36"/>
                </a:cubicBezTo>
                <a:cubicBezTo>
                  <a:pt x="11" y="35"/>
                  <a:pt x="11" y="35"/>
                  <a:pt x="11" y="33"/>
                </a:cubicBezTo>
                <a:cubicBezTo>
                  <a:pt x="11" y="33"/>
                  <a:pt x="11" y="33"/>
                  <a:pt x="11" y="33"/>
                </a:cubicBezTo>
                <a:cubicBezTo>
                  <a:pt x="9" y="32"/>
                  <a:pt x="12" y="32"/>
                  <a:pt x="12" y="32"/>
                </a:cubicBezTo>
                <a:cubicBezTo>
                  <a:pt x="12" y="32"/>
                  <a:pt x="9" y="30"/>
                  <a:pt x="11" y="30"/>
                </a:cubicBezTo>
                <a:cubicBezTo>
                  <a:pt x="11" y="28"/>
                  <a:pt x="12" y="30"/>
                  <a:pt x="12" y="28"/>
                </a:cubicBezTo>
                <a:cubicBezTo>
                  <a:pt x="12" y="27"/>
                  <a:pt x="9" y="28"/>
                  <a:pt x="9" y="27"/>
                </a:cubicBezTo>
                <a:cubicBezTo>
                  <a:pt x="8" y="27"/>
                  <a:pt x="6" y="25"/>
                  <a:pt x="6" y="24"/>
                </a:cubicBezTo>
                <a:cubicBezTo>
                  <a:pt x="4" y="24"/>
                  <a:pt x="4" y="24"/>
                  <a:pt x="4" y="24"/>
                </a:cubicBezTo>
                <a:cubicBezTo>
                  <a:pt x="3" y="22"/>
                  <a:pt x="6" y="24"/>
                  <a:pt x="6" y="24"/>
                </a:cubicBezTo>
                <a:cubicBezTo>
                  <a:pt x="6" y="22"/>
                  <a:pt x="8" y="21"/>
                  <a:pt x="8" y="21"/>
                </a:cubicBezTo>
                <a:cubicBezTo>
                  <a:pt x="3" y="18"/>
                  <a:pt x="3" y="18"/>
                  <a:pt x="3" y="18"/>
                </a:cubicBezTo>
                <a:cubicBezTo>
                  <a:pt x="1" y="14"/>
                  <a:pt x="4" y="14"/>
                  <a:pt x="4" y="14"/>
                </a:cubicBezTo>
                <a:cubicBezTo>
                  <a:pt x="4" y="13"/>
                  <a:pt x="0" y="10"/>
                  <a:pt x="0" y="8"/>
                </a:cubicBezTo>
                <a:cubicBezTo>
                  <a:pt x="1" y="7"/>
                  <a:pt x="1" y="7"/>
                  <a:pt x="1" y="7"/>
                </a:cubicBezTo>
                <a:cubicBezTo>
                  <a:pt x="4" y="8"/>
                  <a:pt x="4" y="8"/>
                  <a:pt x="4" y="8"/>
                </a:cubicBezTo>
                <a:cubicBezTo>
                  <a:pt x="6" y="8"/>
                  <a:pt x="4" y="10"/>
                  <a:pt x="6" y="10"/>
                </a:cubicBezTo>
                <a:cubicBezTo>
                  <a:pt x="8" y="10"/>
                  <a:pt x="8" y="10"/>
                  <a:pt x="9" y="10"/>
                </a:cubicBezTo>
                <a:cubicBezTo>
                  <a:pt x="11" y="10"/>
                  <a:pt x="11" y="13"/>
                  <a:pt x="12" y="10"/>
                </a:cubicBezTo>
                <a:cubicBezTo>
                  <a:pt x="14" y="8"/>
                  <a:pt x="9" y="7"/>
                  <a:pt x="9" y="7"/>
                </a:cubicBezTo>
                <a:cubicBezTo>
                  <a:pt x="9" y="5"/>
                  <a:pt x="9" y="5"/>
                  <a:pt x="9" y="5"/>
                </a:cubicBezTo>
                <a:cubicBezTo>
                  <a:pt x="9" y="4"/>
                  <a:pt x="11" y="2"/>
                  <a:pt x="11" y="2"/>
                </a:cubicBezTo>
                <a:cubicBezTo>
                  <a:pt x="12" y="5"/>
                  <a:pt x="14" y="0"/>
                  <a:pt x="14" y="4"/>
                </a:cubicBezTo>
                <a:cubicBezTo>
                  <a:pt x="15" y="7"/>
                  <a:pt x="17" y="4"/>
                  <a:pt x="17" y="7"/>
                </a:cubicBezTo>
                <a:cubicBezTo>
                  <a:pt x="18" y="11"/>
                  <a:pt x="23" y="10"/>
                  <a:pt x="23" y="8"/>
                </a:cubicBezTo>
                <a:cubicBezTo>
                  <a:pt x="24" y="7"/>
                  <a:pt x="26" y="5"/>
                  <a:pt x="27" y="4"/>
                </a:cubicBezTo>
                <a:cubicBezTo>
                  <a:pt x="29" y="4"/>
                  <a:pt x="32" y="10"/>
                  <a:pt x="32" y="11"/>
                </a:cubicBezTo>
                <a:cubicBezTo>
                  <a:pt x="33" y="13"/>
                  <a:pt x="35" y="13"/>
                  <a:pt x="35" y="16"/>
                </a:cubicBezTo>
                <a:cubicBezTo>
                  <a:pt x="35" y="18"/>
                  <a:pt x="41" y="16"/>
                  <a:pt x="42" y="19"/>
                </a:cubicBezTo>
                <a:cubicBezTo>
                  <a:pt x="42" y="22"/>
                  <a:pt x="41" y="18"/>
                  <a:pt x="36" y="19"/>
                </a:cubicBezTo>
                <a:cubicBezTo>
                  <a:pt x="33" y="22"/>
                  <a:pt x="36" y="25"/>
                  <a:pt x="33" y="27"/>
                </a:cubicBezTo>
                <a:cubicBezTo>
                  <a:pt x="32" y="28"/>
                  <a:pt x="35" y="30"/>
                  <a:pt x="33" y="32"/>
                </a:cubicBezTo>
                <a:cubicBezTo>
                  <a:pt x="32" y="32"/>
                  <a:pt x="33" y="33"/>
                  <a:pt x="32" y="35"/>
                </a:cubicBezTo>
                <a:cubicBezTo>
                  <a:pt x="32" y="35"/>
                  <a:pt x="32" y="28"/>
                  <a:pt x="30" y="35"/>
                </a:cubicBezTo>
                <a:cubicBezTo>
                  <a:pt x="29" y="38"/>
                  <a:pt x="29" y="39"/>
                  <a:pt x="30" y="4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18" name="Freeform 417"/>
          <p:cNvSpPr>
            <a:spLocks/>
          </p:cNvSpPr>
          <p:nvPr/>
        </p:nvSpPr>
        <p:spPr bwMode="auto">
          <a:xfrm>
            <a:off x="5423223" y="3255556"/>
            <a:ext cx="37942" cy="30288"/>
          </a:xfrm>
          <a:custGeom>
            <a:avLst/>
            <a:gdLst>
              <a:gd name="T0" fmla="*/ 0 w 12"/>
              <a:gd name="T1" fmla="*/ 8 h 11"/>
              <a:gd name="T2" fmla="*/ 12 w 12"/>
              <a:gd name="T3" fmla="*/ 0 h 11"/>
              <a:gd name="T4" fmla="*/ 15 w 12"/>
              <a:gd name="T5" fmla="*/ 11 h 11"/>
              <a:gd name="T6" fmla="*/ 23 w 12"/>
              <a:gd name="T7" fmla="*/ 11 h 11"/>
              <a:gd name="T8" fmla="*/ 25 w 12"/>
              <a:gd name="T9" fmla="*/ 11 h 11"/>
              <a:gd name="T10" fmla="*/ 33 w 12"/>
              <a:gd name="T11" fmla="*/ 19 h 11"/>
              <a:gd name="T12" fmla="*/ 36 w 12"/>
              <a:gd name="T13" fmla="*/ 21 h 11"/>
              <a:gd name="T14" fmla="*/ 44 w 12"/>
              <a:gd name="T15" fmla="*/ 40 h 11"/>
              <a:gd name="T16" fmla="*/ 33 w 12"/>
              <a:gd name="T17" fmla="*/ 40 h 11"/>
              <a:gd name="T18" fmla="*/ 0 w 12"/>
              <a:gd name="T19" fmla="*/ 8 h 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11"/>
              <a:gd name="T32" fmla="*/ 12 w 12"/>
              <a:gd name="T33" fmla="*/ 11 h 1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11">
                <a:moveTo>
                  <a:pt x="0" y="2"/>
                </a:moveTo>
                <a:cubicBezTo>
                  <a:pt x="1" y="2"/>
                  <a:pt x="1" y="0"/>
                  <a:pt x="3" y="0"/>
                </a:cubicBezTo>
                <a:cubicBezTo>
                  <a:pt x="4" y="2"/>
                  <a:pt x="3" y="3"/>
                  <a:pt x="4" y="3"/>
                </a:cubicBezTo>
                <a:cubicBezTo>
                  <a:pt x="6" y="2"/>
                  <a:pt x="4" y="3"/>
                  <a:pt x="6" y="3"/>
                </a:cubicBezTo>
                <a:cubicBezTo>
                  <a:pt x="7" y="3"/>
                  <a:pt x="7" y="3"/>
                  <a:pt x="7" y="3"/>
                </a:cubicBezTo>
                <a:cubicBezTo>
                  <a:pt x="9" y="3"/>
                  <a:pt x="7" y="5"/>
                  <a:pt x="9" y="5"/>
                </a:cubicBezTo>
                <a:cubicBezTo>
                  <a:pt x="10" y="6"/>
                  <a:pt x="10" y="6"/>
                  <a:pt x="10" y="6"/>
                </a:cubicBezTo>
                <a:cubicBezTo>
                  <a:pt x="10" y="8"/>
                  <a:pt x="10" y="9"/>
                  <a:pt x="12" y="11"/>
                </a:cubicBezTo>
                <a:cubicBezTo>
                  <a:pt x="10" y="11"/>
                  <a:pt x="10" y="11"/>
                  <a:pt x="9" y="11"/>
                </a:cubicBezTo>
                <a:cubicBezTo>
                  <a:pt x="4" y="9"/>
                  <a:pt x="3" y="5"/>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19" name="Freeform 418"/>
          <p:cNvSpPr>
            <a:spLocks/>
          </p:cNvSpPr>
          <p:nvPr/>
        </p:nvSpPr>
        <p:spPr bwMode="auto">
          <a:xfrm>
            <a:off x="5386930" y="3205582"/>
            <a:ext cx="82483" cy="81776"/>
          </a:xfrm>
          <a:custGeom>
            <a:avLst/>
            <a:gdLst>
              <a:gd name="T0" fmla="*/ 88 w 26"/>
              <a:gd name="T1" fmla="*/ 104 h 28"/>
              <a:gd name="T2" fmla="*/ 88 w 26"/>
              <a:gd name="T3" fmla="*/ 93 h 28"/>
              <a:gd name="T4" fmla="*/ 88 w 26"/>
              <a:gd name="T5" fmla="*/ 93 h 28"/>
              <a:gd name="T6" fmla="*/ 96 w 26"/>
              <a:gd name="T7" fmla="*/ 85 h 28"/>
              <a:gd name="T8" fmla="*/ 88 w 26"/>
              <a:gd name="T9" fmla="*/ 81 h 28"/>
              <a:gd name="T10" fmla="*/ 96 w 26"/>
              <a:gd name="T11" fmla="*/ 75 h 28"/>
              <a:gd name="T12" fmla="*/ 85 w 26"/>
              <a:gd name="T13" fmla="*/ 71 h 28"/>
              <a:gd name="T14" fmla="*/ 73 w 26"/>
              <a:gd name="T15" fmla="*/ 60 h 28"/>
              <a:gd name="T16" fmla="*/ 67 w 26"/>
              <a:gd name="T17" fmla="*/ 60 h 28"/>
              <a:gd name="T18" fmla="*/ 73 w 26"/>
              <a:gd name="T19" fmla="*/ 60 h 28"/>
              <a:gd name="T20" fmla="*/ 77 w 26"/>
              <a:gd name="T21" fmla="*/ 44 h 28"/>
              <a:gd name="T22" fmla="*/ 63 w 26"/>
              <a:gd name="T23" fmla="*/ 33 h 28"/>
              <a:gd name="T24" fmla="*/ 67 w 26"/>
              <a:gd name="T25" fmla="*/ 23 h 28"/>
              <a:gd name="T26" fmla="*/ 52 w 26"/>
              <a:gd name="T27" fmla="*/ 0 h 28"/>
              <a:gd name="T28" fmla="*/ 44 w 26"/>
              <a:gd name="T29" fmla="*/ 8 h 28"/>
              <a:gd name="T30" fmla="*/ 29 w 26"/>
              <a:gd name="T31" fmla="*/ 8 h 28"/>
              <a:gd name="T32" fmla="*/ 23 w 26"/>
              <a:gd name="T33" fmla="*/ 8 h 28"/>
              <a:gd name="T34" fmla="*/ 4 w 26"/>
              <a:gd name="T35" fmla="*/ 12 h 28"/>
              <a:gd name="T36" fmla="*/ 4 w 26"/>
              <a:gd name="T37" fmla="*/ 12 h 28"/>
              <a:gd name="T38" fmla="*/ 4 w 26"/>
              <a:gd name="T39" fmla="*/ 12 h 28"/>
              <a:gd name="T40" fmla="*/ 12 w 26"/>
              <a:gd name="T41" fmla="*/ 29 h 28"/>
              <a:gd name="T42" fmla="*/ 4 w 26"/>
              <a:gd name="T43" fmla="*/ 41 h 28"/>
              <a:gd name="T44" fmla="*/ 12 w 26"/>
              <a:gd name="T45" fmla="*/ 44 h 28"/>
              <a:gd name="T46" fmla="*/ 4 w 26"/>
              <a:gd name="T47" fmla="*/ 52 h 28"/>
              <a:gd name="T48" fmla="*/ 33 w 26"/>
              <a:gd name="T49" fmla="*/ 60 h 28"/>
              <a:gd name="T50" fmla="*/ 40 w 26"/>
              <a:gd name="T51" fmla="*/ 71 h 28"/>
              <a:gd name="T52" fmla="*/ 52 w 26"/>
              <a:gd name="T53" fmla="*/ 64 h 28"/>
              <a:gd name="T54" fmla="*/ 56 w 26"/>
              <a:gd name="T55" fmla="*/ 75 h 28"/>
              <a:gd name="T56" fmla="*/ 63 w 26"/>
              <a:gd name="T57" fmla="*/ 75 h 28"/>
              <a:gd name="T58" fmla="*/ 67 w 26"/>
              <a:gd name="T59" fmla="*/ 75 h 28"/>
              <a:gd name="T60" fmla="*/ 73 w 26"/>
              <a:gd name="T61" fmla="*/ 81 h 28"/>
              <a:gd name="T62" fmla="*/ 77 w 26"/>
              <a:gd name="T63" fmla="*/ 85 h 28"/>
              <a:gd name="T64" fmla="*/ 85 w 26"/>
              <a:gd name="T65" fmla="*/ 104 h 28"/>
              <a:gd name="T66" fmla="*/ 88 w 26"/>
              <a:gd name="T67" fmla="*/ 96 h 28"/>
              <a:gd name="T68" fmla="*/ 88 w 26"/>
              <a:gd name="T69" fmla="*/ 104 h 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6"/>
              <a:gd name="T106" fmla="*/ 0 h 28"/>
              <a:gd name="T107" fmla="*/ 26 w 26"/>
              <a:gd name="T108" fmla="*/ 28 h 2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6" h="28">
                <a:moveTo>
                  <a:pt x="24" y="28"/>
                </a:moveTo>
                <a:cubicBezTo>
                  <a:pt x="24" y="26"/>
                  <a:pt x="24" y="26"/>
                  <a:pt x="24" y="25"/>
                </a:cubicBezTo>
                <a:cubicBezTo>
                  <a:pt x="24" y="25"/>
                  <a:pt x="24" y="25"/>
                  <a:pt x="24" y="25"/>
                </a:cubicBezTo>
                <a:cubicBezTo>
                  <a:pt x="23" y="23"/>
                  <a:pt x="26" y="23"/>
                  <a:pt x="26" y="23"/>
                </a:cubicBezTo>
                <a:cubicBezTo>
                  <a:pt x="26" y="23"/>
                  <a:pt x="23" y="22"/>
                  <a:pt x="24" y="22"/>
                </a:cubicBezTo>
                <a:cubicBezTo>
                  <a:pt x="24" y="20"/>
                  <a:pt x="26" y="22"/>
                  <a:pt x="26" y="20"/>
                </a:cubicBezTo>
                <a:cubicBezTo>
                  <a:pt x="26" y="19"/>
                  <a:pt x="23" y="20"/>
                  <a:pt x="23" y="19"/>
                </a:cubicBezTo>
                <a:cubicBezTo>
                  <a:pt x="21" y="19"/>
                  <a:pt x="20" y="17"/>
                  <a:pt x="20" y="16"/>
                </a:cubicBezTo>
                <a:cubicBezTo>
                  <a:pt x="18" y="16"/>
                  <a:pt x="18" y="16"/>
                  <a:pt x="18" y="16"/>
                </a:cubicBezTo>
                <a:cubicBezTo>
                  <a:pt x="17" y="14"/>
                  <a:pt x="20" y="16"/>
                  <a:pt x="20" y="16"/>
                </a:cubicBezTo>
                <a:cubicBezTo>
                  <a:pt x="20" y="14"/>
                  <a:pt x="21" y="12"/>
                  <a:pt x="21" y="12"/>
                </a:cubicBezTo>
                <a:cubicBezTo>
                  <a:pt x="17" y="9"/>
                  <a:pt x="17" y="9"/>
                  <a:pt x="17" y="9"/>
                </a:cubicBezTo>
                <a:cubicBezTo>
                  <a:pt x="15" y="6"/>
                  <a:pt x="18" y="6"/>
                  <a:pt x="18" y="6"/>
                </a:cubicBezTo>
                <a:cubicBezTo>
                  <a:pt x="18" y="5"/>
                  <a:pt x="14" y="2"/>
                  <a:pt x="14" y="0"/>
                </a:cubicBezTo>
                <a:cubicBezTo>
                  <a:pt x="12" y="0"/>
                  <a:pt x="12" y="2"/>
                  <a:pt x="12" y="2"/>
                </a:cubicBezTo>
                <a:cubicBezTo>
                  <a:pt x="8" y="2"/>
                  <a:pt x="8" y="2"/>
                  <a:pt x="8" y="2"/>
                </a:cubicBezTo>
                <a:cubicBezTo>
                  <a:pt x="8" y="2"/>
                  <a:pt x="8" y="2"/>
                  <a:pt x="6" y="2"/>
                </a:cubicBezTo>
                <a:cubicBezTo>
                  <a:pt x="5" y="2"/>
                  <a:pt x="3" y="3"/>
                  <a:pt x="1" y="3"/>
                </a:cubicBezTo>
                <a:cubicBezTo>
                  <a:pt x="1" y="3"/>
                  <a:pt x="1" y="3"/>
                  <a:pt x="1" y="3"/>
                </a:cubicBezTo>
                <a:cubicBezTo>
                  <a:pt x="1" y="3"/>
                  <a:pt x="0" y="3"/>
                  <a:pt x="1" y="3"/>
                </a:cubicBezTo>
                <a:cubicBezTo>
                  <a:pt x="1" y="5"/>
                  <a:pt x="3" y="6"/>
                  <a:pt x="3" y="8"/>
                </a:cubicBezTo>
                <a:cubicBezTo>
                  <a:pt x="3" y="9"/>
                  <a:pt x="1" y="9"/>
                  <a:pt x="1" y="11"/>
                </a:cubicBezTo>
                <a:cubicBezTo>
                  <a:pt x="1" y="12"/>
                  <a:pt x="3" y="12"/>
                  <a:pt x="3" y="12"/>
                </a:cubicBezTo>
                <a:cubicBezTo>
                  <a:pt x="3" y="14"/>
                  <a:pt x="1" y="14"/>
                  <a:pt x="1" y="14"/>
                </a:cubicBezTo>
                <a:cubicBezTo>
                  <a:pt x="5" y="16"/>
                  <a:pt x="8" y="14"/>
                  <a:pt x="9" y="16"/>
                </a:cubicBezTo>
                <a:cubicBezTo>
                  <a:pt x="11" y="17"/>
                  <a:pt x="11" y="17"/>
                  <a:pt x="11" y="19"/>
                </a:cubicBezTo>
                <a:cubicBezTo>
                  <a:pt x="12" y="19"/>
                  <a:pt x="12" y="17"/>
                  <a:pt x="14" y="17"/>
                </a:cubicBezTo>
                <a:cubicBezTo>
                  <a:pt x="15" y="19"/>
                  <a:pt x="14" y="20"/>
                  <a:pt x="15" y="20"/>
                </a:cubicBezTo>
                <a:cubicBezTo>
                  <a:pt x="17" y="19"/>
                  <a:pt x="15" y="20"/>
                  <a:pt x="17" y="20"/>
                </a:cubicBezTo>
                <a:cubicBezTo>
                  <a:pt x="18" y="20"/>
                  <a:pt x="18" y="20"/>
                  <a:pt x="18" y="20"/>
                </a:cubicBezTo>
                <a:cubicBezTo>
                  <a:pt x="20" y="20"/>
                  <a:pt x="18" y="22"/>
                  <a:pt x="20" y="22"/>
                </a:cubicBezTo>
                <a:cubicBezTo>
                  <a:pt x="21" y="23"/>
                  <a:pt x="21" y="23"/>
                  <a:pt x="21" y="23"/>
                </a:cubicBezTo>
                <a:cubicBezTo>
                  <a:pt x="21" y="25"/>
                  <a:pt x="21" y="26"/>
                  <a:pt x="23" y="28"/>
                </a:cubicBezTo>
                <a:cubicBezTo>
                  <a:pt x="23" y="28"/>
                  <a:pt x="23" y="26"/>
                  <a:pt x="24" y="26"/>
                </a:cubicBezTo>
                <a:cubicBezTo>
                  <a:pt x="24" y="28"/>
                  <a:pt x="24" y="28"/>
                  <a:pt x="24" y="2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20" name="Freeform 419"/>
          <p:cNvSpPr>
            <a:spLocks/>
          </p:cNvSpPr>
          <p:nvPr/>
        </p:nvSpPr>
        <p:spPr bwMode="auto">
          <a:xfrm>
            <a:off x="5297849" y="3131378"/>
            <a:ext cx="178163" cy="86319"/>
          </a:xfrm>
          <a:custGeom>
            <a:avLst/>
            <a:gdLst>
              <a:gd name="T0" fmla="*/ 113 w 56"/>
              <a:gd name="T1" fmla="*/ 108 h 29"/>
              <a:gd name="T2" fmla="*/ 128 w 56"/>
              <a:gd name="T3" fmla="*/ 100 h 29"/>
              <a:gd name="T4" fmla="*/ 136 w 56"/>
              <a:gd name="T5" fmla="*/ 100 h 29"/>
              <a:gd name="T6" fmla="*/ 156 w 56"/>
              <a:gd name="T7" fmla="*/ 100 h 29"/>
              <a:gd name="T8" fmla="*/ 160 w 56"/>
              <a:gd name="T9" fmla="*/ 96 h 29"/>
              <a:gd name="T10" fmla="*/ 167 w 56"/>
              <a:gd name="T11" fmla="*/ 88 h 29"/>
              <a:gd name="T12" fmla="*/ 177 w 56"/>
              <a:gd name="T13" fmla="*/ 96 h 29"/>
              <a:gd name="T14" fmla="*/ 181 w 56"/>
              <a:gd name="T15" fmla="*/ 100 h 29"/>
              <a:gd name="T16" fmla="*/ 193 w 56"/>
              <a:gd name="T17" fmla="*/ 100 h 29"/>
              <a:gd name="T18" fmla="*/ 204 w 56"/>
              <a:gd name="T19" fmla="*/ 100 h 29"/>
              <a:gd name="T20" fmla="*/ 193 w 56"/>
              <a:gd name="T21" fmla="*/ 88 h 29"/>
              <a:gd name="T22" fmla="*/ 193 w 56"/>
              <a:gd name="T23" fmla="*/ 85 h 29"/>
              <a:gd name="T24" fmla="*/ 200 w 56"/>
              <a:gd name="T25" fmla="*/ 73 h 29"/>
              <a:gd name="T26" fmla="*/ 177 w 56"/>
              <a:gd name="T27" fmla="*/ 61 h 29"/>
              <a:gd name="T28" fmla="*/ 177 w 56"/>
              <a:gd name="T29" fmla="*/ 43 h 29"/>
              <a:gd name="T30" fmla="*/ 160 w 56"/>
              <a:gd name="T31" fmla="*/ 39 h 29"/>
              <a:gd name="T32" fmla="*/ 140 w 56"/>
              <a:gd name="T33" fmla="*/ 39 h 29"/>
              <a:gd name="T34" fmla="*/ 117 w 56"/>
              <a:gd name="T35" fmla="*/ 43 h 29"/>
              <a:gd name="T36" fmla="*/ 113 w 56"/>
              <a:gd name="T37" fmla="*/ 31 h 29"/>
              <a:gd name="T38" fmla="*/ 91 w 56"/>
              <a:gd name="T39" fmla="*/ 20 h 29"/>
              <a:gd name="T40" fmla="*/ 64 w 56"/>
              <a:gd name="T41" fmla="*/ 16 h 29"/>
              <a:gd name="T42" fmla="*/ 41 w 56"/>
              <a:gd name="T43" fmla="*/ 16 h 29"/>
              <a:gd name="T44" fmla="*/ 27 w 56"/>
              <a:gd name="T45" fmla="*/ 0 h 29"/>
              <a:gd name="T46" fmla="*/ 0 w 56"/>
              <a:gd name="T47" fmla="*/ 8 h 29"/>
              <a:gd name="T48" fmla="*/ 37 w 56"/>
              <a:gd name="T49" fmla="*/ 31 h 29"/>
              <a:gd name="T50" fmla="*/ 53 w 56"/>
              <a:gd name="T51" fmla="*/ 55 h 29"/>
              <a:gd name="T52" fmla="*/ 49 w 56"/>
              <a:gd name="T53" fmla="*/ 88 h 29"/>
              <a:gd name="T54" fmla="*/ 64 w 56"/>
              <a:gd name="T55" fmla="*/ 88 h 29"/>
              <a:gd name="T56" fmla="*/ 80 w 56"/>
              <a:gd name="T57" fmla="*/ 88 h 29"/>
              <a:gd name="T58" fmla="*/ 84 w 56"/>
              <a:gd name="T59" fmla="*/ 85 h 29"/>
              <a:gd name="T60" fmla="*/ 103 w 56"/>
              <a:gd name="T61" fmla="*/ 96 h 29"/>
              <a:gd name="T62" fmla="*/ 103 w 56"/>
              <a:gd name="T63" fmla="*/ 96 h 29"/>
              <a:gd name="T64" fmla="*/ 103 w 56"/>
              <a:gd name="T65" fmla="*/ 100 h 29"/>
              <a:gd name="T66" fmla="*/ 113 w 56"/>
              <a:gd name="T67" fmla="*/ 100 h 29"/>
              <a:gd name="T68" fmla="*/ 113 w 56"/>
              <a:gd name="T69" fmla="*/ 108 h 2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6"/>
              <a:gd name="T106" fmla="*/ 0 h 29"/>
              <a:gd name="T107" fmla="*/ 56 w 56"/>
              <a:gd name="T108" fmla="*/ 29 h 2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6" h="29">
                <a:moveTo>
                  <a:pt x="30" y="28"/>
                </a:moveTo>
                <a:cubicBezTo>
                  <a:pt x="31" y="28"/>
                  <a:pt x="33" y="26"/>
                  <a:pt x="34" y="26"/>
                </a:cubicBezTo>
                <a:cubicBezTo>
                  <a:pt x="36" y="26"/>
                  <a:pt x="36" y="26"/>
                  <a:pt x="36" y="26"/>
                </a:cubicBezTo>
                <a:cubicBezTo>
                  <a:pt x="41" y="26"/>
                  <a:pt x="41" y="26"/>
                  <a:pt x="41" y="26"/>
                </a:cubicBezTo>
                <a:cubicBezTo>
                  <a:pt x="41" y="26"/>
                  <a:pt x="41" y="25"/>
                  <a:pt x="42" y="25"/>
                </a:cubicBezTo>
                <a:cubicBezTo>
                  <a:pt x="44" y="23"/>
                  <a:pt x="44" y="23"/>
                  <a:pt x="44" y="23"/>
                </a:cubicBezTo>
                <a:cubicBezTo>
                  <a:pt x="47" y="25"/>
                  <a:pt x="47" y="25"/>
                  <a:pt x="47" y="25"/>
                </a:cubicBezTo>
                <a:cubicBezTo>
                  <a:pt x="48" y="25"/>
                  <a:pt x="47" y="26"/>
                  <a:pt x="48" y="26"/>
                </a:cubicBezTo>
                <a:cubicBezTo>
                  <a:pt x="50" y="26"/>
                  <a:pt x="50" y="26"/>
                  <a:pt x="51" y="26"/>
                </a:cubicBezTo>
                <a:cubicBezTo>
                  <a:pt x="53" y="26"/>
                  <a:pt x="53" y="29"/>
                  <a:pt x="54" y="26"/>
                </a:cubicBezTo>
                <a:cubicBezTo>
                  <a:pt x="56" y="25"/>
                  <a:pt x="51" y="23"/>
                  <a:pt x="51" y="23"/>
                </a:cubicBezTo>
                <a:cubicBezTo>
                  <a:pt x="51" y="22"/>
                  <a:pt x="51" y="22"/>
                  <a:pt x="51" y="22"/>
                </a:cubicBezTo>
                <a:cubicBezTo>
                  <a:pt x="51" y="20"/>
                  <a:pt x="53" y="19"/>
                  <a:pt x="53" y="19"/>
                </a:cubicBezTo>
                <a:cubicBezTo>
                  <a:pt x="48" y="17"/>
                  <a:pt x="48" y="17"/>
                  <a:pt x="47" y="16"/>
                </a:cubicBezTo>
                <a:cubicBezTo>
                  <a:pt x="45" y="14"/>
                  <a:pt x="50" y="11"/>
                  <a:pt x="47" y="11"/>
                </a:cubicBezTo>
                <a:cubicBezTo>
                  <a:pt x="44" y="11"/>
                  <a:pt x="44" y="10"/>
                  <a:pt x="42" y="10"/>
                </a:cubicBezTo>
                <a:cubicBezTo>
                  <a:pt x="41" y="8"/>
                  <a:pt x="41" y="11"/>
                  <a:pt x="37" y="10"/>
                </a:cubicBezTo>
                <a:cubicBezTo>
                  <a:pt x="36" y="8"/>
                  <a:pt x="34" y="13"/>
                  <a:pt x="31" y="11"/>
                </a:cubicBezTo>
                <a:cubicBezTo>
                  <a:pt x="30" y="10"/>
                  <a:pt x="34" y="10"/>
                  <a:pt x="30" y="8"/>
                </a:cubicBezTo>
                <a:cubicBezTo>
                  <a:pt x="25" y="7"/>
                  <a:pt x="25" y="5"/>
                  <a:pt x="24" y="5"/>
                </a:cubicBezTo>
                <a:cubicBezTo>
                  <a:pt x="22" y="5"/>
                  <a:pt x="21" y="2"/>
                  <a:pt x="17" y="4"/>
                </a:cubicBezTo>
                <a:cubicBezTo>
                  <a:pt x="13" y="7"/>
                  <a:pt x="14" y="4"/>
                  <a:pt x="11" y="4"/>
                </a:cubicBezTo>
                <a:cubicBezTo>
                  <a:pt x="8" y="4"/>
                  <a:pt x="8" y="0"/>
                  <a:pt x="7" y="0"/>
                </a:cubicBezTo>
                <a:cubicBezTo>
                  <a:pt x="5" y="0"/>
                  <a:pt x="2" y="0"/>
                  <a:pt x="0" y="2"/>
                </a:cubicBezTo>
                <a:cubicBezTo>
                  <a:pt x="7" y="7"/>
                  <a:pt x="8" y="5"/>
                  <a:pt x="10" y="8"/>
                </a:cubicBezTo>
                <a:cubicBezTo>
                  <a:pt x="11" y="11"/>
                  <a:pt x="13" y="7"/>
                  <a:pt x="14" y="14"/>
                </a:cubicBezTo>
                <a:cubicBezTo>
                  <a:pt x="16" y="22"/>
                  <a:pt x="14" y="22"/>
                  <a:pt x="13" y="23"/>
                </a:cubicBezTo>
                <a:cubicBezTo>
                  <a:pt x="16" y="25"/>
                  <a:pt x="14" y="23"/>
                  <a:pt x="17" y="23"/>
                </a:cubicBezTo>
                <a:cubicBezTo>
                  <a:pt x="17" y="23"/>
                  <a:pt x="21" y="25"/>
                  <a:pt x="21" y="23"/>
                </a:cubicBezTo>
                <a:cubicBezTo>
                  <a:pt x="22" y="22"/>
                  <a:pt x="22" y="22"/>
                  <a:pt x="22" y="22"/>
                </a:cubicBezTo>
                <a:cubicBezTo>
                  <a:pt x="22" y="22"/>
                  <a:pt x="24" y="22"/>
                  <a:pt x="27" y="25"/>
                </a:cubicBezTo>
                <a:cubicBezTo>
                  <a:pt x="27" y="25"/>
                  <a:pt x="27" y="25"/>
                  <a:pt x="27" y="25"/>
                </a:cubicBezTo>
                <a:cubicBezTo>
                  <a:pt x="27" y="26"/>
                  <a:pt x="27" y="26"/>
                  <a:pt x="27" y="26"/>
                </a:cubicBezTo>
                <a:cubicBezTo>
                  <a:pt x="28" y="28"/>
                  <a:pt x="28" y="26"/>
                  <a:pt x="30" y="26"/>
                </a:cubicBezTo>
                <a:cubicBezTo>
                  <a:pt x="30" y="28"/>
                  <a:pt x="30" y="28"/>
                  <a:pt x="30" y="2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21" name="Freeform 420"/>
          <p:cNvSpPr>
            <a:spLocks/>
          </p:cNvSpPr>
          <p:nvPr/>
        </p:nvSpPr>
        <p:spPr bwMode="auto">
          <a:xfrm>
            <a:off x="5452916" y="2708867"/>
            <a:ext cx="1050830" cy="525488"/>
          </a:xfrm>
          <a:custGeom>
            <a:avLst/>
            <a:gdLst>
              <a:gd name="T0" fmla="*/ 744 w 328"/>
              <a:gd name="T1" fmla="*/ 601 h 179"/>
              <a:gd name="T2" fmla="*/ 732 w 328"/>
              <a:gd name="T3" fmla="*/ 609 h 179"/>
              <a:gd name="T4" fmla="*/ 697 w 328"/>
              <a:gd name="T5" fmla="*/ 632 h 179"/>
              <a:gd name="T6" fmla="*/ 676 w 328"/>
              <a:gd name="T7" fmla="*/ 661 h 179"/>
              <a:gd name="T8" fmla="*/ 656 w 328"/>
              <a:gd name="T9" fmla="*/ 661 h 179"/>
              <a:gd name="T10" fmla="*/ 656 w 328"/>
              <a:gd name="T11" fmla="*/ 649 h 179"/>
              <a:gd name="T12" fmla="*/ 616 w 328"/>
              <a:gd name="T13" fmla="*/ 632 h 179"/>
              <a:gd name="T14" fmla="*/ 600 w 328"/>
              <a:gd name="T15" fmla="*/ 609 h 179"/>
              <a:gd name="T16" fmla="*/ 600 w 328"/>
              <a:gd name="T17" fmla="*/ 576 h 179"/>
              <a:gd name="T18" fmla="*/ 557 w 328"/>
              <a:gd name="T19" fmla="*/ 537 h 179"/>
              <a:gd name="T20" fmla="*/ 468 w 328"/>
              <a:gd name="T21" fmla="*/ 537 h 179"/>
              <a:gd name="T22" fmla="*/ 456 w 328"/>
              <a:gd name="T23" fmla="*/ 508 h 179"/>
              <a:gd name="T24" fmla="*/ 460 w 328"/>
              <a:gd name="T25" fmla="*/ 465 h 179"/>
              <a:gd name="T26" fmla="*/ 460 w 328"/>
              <a:gd name="T27" fmla="*/ 428 h 179"/>
              <a:gd name="T28" fmla="*/ 456 w 328"/>
              <a:gd name="T29" fmla="*/ 409 h 179"/>
              <a:gd name="T30" fmla="*/ 423 w 328"/>
              <a:gd name="T31" fmla="*/ 409 h 179"/>
              <a:gd name="T32" fmla="*/ 404 w 328"/>
              <a:gd name="T33" fmla="*/ 428 h 179"/>
              <a:gd name="T34" fmla="*/ 373 w 328"/>
              <a:gd name="T35" fmla="*/ 456 h 179"/>
              <a:gd name="T36" fmla="*/ 301 w 328"/>
              <a:gd name="T37" fmla="*/ 496 h 179"/>
              <a:gd name="T38" fmla="*/ 284 w 328"/>
              <a:gd name="T39" fmla="*/ 640 h 179"/>
              <a:gd name="T40" fmla="*/ 237 w 328"/>
              <a:gd name="T41" fmla="*/ 597 h 179"/>
              <a:gd name="T42" fmla="*/ 192 w 328"/>
              <a:gd name="T43" fmla="*/ 620 h 179"/>
              <a:gd name="T44" fmla="*/ 173 w 328"/>
              <a:gd name="T45" fmla="*/ 568 h 179"/>
              <a:gd name="T46" fmla="*/ 140 w 328"/>
              <a:gd name="T47" fmla="*/ 516 h 179"/>
              <a:gd name="T48" fmla="*/ 163 w 328"/>
              <a:gd name="T49" fmla="*/ 504 h 179"/>
              <a:gd name="T50" fmla="*/ 163 w 328"/>
              <a:gd name="T51" fmla="*/ 465 h 179"/>
              <a:gd name="T52" fmla="*/ 208 w 328"/>
              <a:gd name="T53" fmla="*/ 461 h 179"/>
              <a:gd name="T54" fmla="*/ 216 w 328"/>
              <a:gd name="T55" fmla="*/ 401 h 179"/>
              <a:gd name="T56" fmla="*/ 169 w 328"/>
              <a:gd name="T57" fmla="*/ 397 h 179"/>
              <a:gd name="T58" fmla="*/ 95 w 328"/>
              <a:gd name="T59" fmla="*/ 421 h 179"/>
              <a:gd name="T60" fmla="*/ 87 w 328"/>
              <a:gd name="T61" fmla="*/ 421 h 179"/>
              <a:gd name="T62" fmla="*/ 41 w 328"/>
              <a:gd name="T63" fmla="*/ 361 h 179"/>
              <a:gd name="T64" fmla="*/ 27 w 328"/>
              <a:gd name="T65" fmla="*/ 285 h 179"/>
              <a:gd name="T66" fmla="*/ 84 w 328"/>
              <a:gd name="T67" fmla="*/ 244 h 179"/>
              <a:gd name="T68" fmla="*/ 173 w 328"/>
              <a:gd name="T69" fmla="*/ 188 h 179"/>
              <a:gd name="T70" fmla="*/ 301 w 328"/>
              <a:gd name="T71" fmla="*/ 233 h 179"/>
              <a:gd name="T72" fmla="*/ 388 w 328"/>
              <a:gd name="T73" fmla="*/ 229 h 179"/>
              <a:gd name="T74" fmla="*/ 449 w 328"/>
              <a:gd name="T75" fmla="*/ 192 h 179"/>
              <a:gd name="T76" fmla="*/ 472 w 328"/>
              <a:gd name="T77" fmla="*/ 116 h 179"/>
              <a:gd name="T78" fmla="*/ 645 w 328"/>
              <a:gd name="T79" fmla="*/ 33 h 179"/>
              <a:gd name="T80" fmla="*/ 750 w 328"/>
              <a:gd name="T81" fmla="*/ 41 h 179"/>
              <a:gd name="T82" fmla="*/ 821 w 328"/>
              <a:gd name="T83" fmla="*/ 87 h 179"/>
              <a:gd name="T84" fmla="*/ 917 w 328"/>
              <a:gd name="T85" fmla="*/ 76 h 179"/>
              <a:gd name="T86" fmla="*/ 1053 w 328"/>
              <a:gd name="T87" fmla="*/ 211 h 179"/>
              <a:gd name="T88" fmla="*/ 1210 w 328"/>
              <a:gd name="T89" fmla="*/ 275 h 179"/>
              <a:gd name="T90" fmla="*/ 1210 w 328"/>
              <a:gd name="T91" fmla="*/ 328 h 179"/>
              <a:gd name="T92" fmla="*/ 1169 w 328"/>
              <a:gd name="T93" fmla="*/ 397 h 179"/>
              <a:gd name="T94" fmla="*/ 1105 w 328"/>
              <a:gd name="T95" fmla="*/ 392 h 179"/>
              <a:gd name="T96" fmla="*/ 1101 w 328"/>
              <a:gd name="T97" fmla="*/ 465 h 179"/>
              <a:gd name="T98" fmla="*/ 1025 w 328"/>
              <a:gd name="T99" fmla="*/ 481 h 179"/>
              <a:gd name="T100" fmla="*/ 1037 w 328"/>
              <a:gd name="T101" fmla="*/ 560 h 179"/>
              <a:gd name="T102" fmla="*/ 1025 w 328"/>
              <a:gd name="T103" fmla="*/ 601 h 179"/>
              <a:gd name="T104" fmla="*/ 932 w 328"/>
              <a:gd name="T105" fmla="*/ 576 h 179"/>
              <a:gd name="T106" fmla="*/ 833 w 328"/>
              <a:gd name="T107" fmla="*/ 560 h 179"/>
              <a:gd name="T108" fmla="*/ 765 w 328"/>
              <a:gd name="T109" fmla="*/ 576 h 17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28"/>
              <a:gd name="T166" fmla="*/ 0 h 179"/>
              <a:gd name="T167" fmla="*/ 328 w 328"/>
              <a:gd name="T168" fmla="*/ 179 h 17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28" h="179">
                <a:moveTo>
                  <a:pt x="199" y="159"/>
                </a:moveTo>
                <a:cubicBezTo>
                  <a:pt x="197" y="160"/>
                  <a:pt x="197" y="160"/>
                  <a:pt x="197" y="160"/>
                </a:cubicBezTo>
                <a:cubicBezTo>
                  <a:pt x="196" y="160"/>
                  <a:pt x="197" y="162"/>
                  <a:pt x="196" y="162"/>
                </a:cubicBezTo>
                <a:cubicBezTo>
                  <a:pt x="194" y="162"/>
                  <a:pt x="196" y="160"/>
                  <a:pt x="194" y="162"/>
                </a:cubicBezTo>
                <a:cubicBezTo>
                  <a:pt x="191" y="163"/>
                  <a:pt x="189" y="165"/>
                  <a:pt x="188" y="166"/>
                </a:cubicBezTo>
                <a:cubicBezTo>
                  <a:pt x="186" y="168"/>
                  <a:pt x="186" y="168"/>
                  <a:pt x="185" y="168"/>
                </a:cubicBezTo>
                <a:cubicBezTo>
                  <a:pt x="182" y="170"/>
                  <a:pt x="183" y="171"/>
                  <a:pt x="182" y="171"/>
                </a:cubicBezTo>
                <a:cubicBezTo>
                  <a:pt x="180" y="173"/>
                  <a:pt x="179" y="174"/>
                  <a:pt x="179" y="176"/>
                </a:cubicBezTo>
                <a:cubicBezTo>
                  <a:pt x="180" y="177"/>
                  <a:pt x="179" y="179"/>
                  <a:pt x="177" y="177"/>
                </a:cubicBezTo>
                <a:cubicBezTo>
                  <a:pt x="174" y="176"/>
                  <a:pt x="174" y="176"/>
                  <a:pt x="174" y="176"/>
                </a:cubicBezTo>
                <a:cubicBezTo>
                  <a:pt x="176" y="173"/>
                  <a:pt x="176" y="173"/>
                  <a:pt x="176" y="173"/>
                </a:cubicBezTo>
                <a:cubicBezTo>
                  <a:pt x="176" y="173"/>
                  <a:pt x="176" y="174"/>
                  <a:pt x="174" y="173"/>
                </a:cubicBezTo>
                <a:cubicBezTo>
                  <a:pt x="174" y="171"/>
                  <a:pt x="174" y="171"/>
                  <a:pt x="168" y="171"/>
                </a:cubicBezTo>
                <a:cubicBezTo>
                  <a:pt x="163" y="173"/>
                  <a:pt x="163" y="171"/>
                  <a:pt x="163" y="168"/>
                </a:cubicBezTo>
                <a:cubicBezTo>
                  <a:pt x="163" y="165"/>
                  <a:pt x="163" y="162"/>
                  <a:pt x="162" y="162"/>
                </a:cubicBezTo>
                <a:cubicBezTo>
                  <a:pt x="159" y="162"/>
                  <a:pt x="159" y="162"/>
                  <a:pt x="159" y="162"/>
                </a:cubicBezTo>
                <a:cubicBezTo>
                  <a:pt x="159" y="162"/>
                  <a:pt x="159" y="160"/>
                  <a:pt x="159" y="157"/>
                </a:cubicBezTo>
                <a:cubicBezTo>
                  <a:pt x="160" y="153"/>
                  <a:pt x="160" y="149"/>
                  <a:pt x="159" y="153"/>
                </a:cubicBezTo>
                <a:cubicBezTo>
                  <a:pt x="156" y="154"/>
                  <a:pt x="157" y="148"/>
                  <a:pt x="154" y="146"/>
                </a:cubicBezTo>
                <a:cubicBezTo>
                  <a:pt x="151" y="145"/>
                  <a:pt x="151" y="142"/>
                  <a:pt x="148" y="143"/>
                </a:cubicBezTo>
                <a:cubicBezTo>
                  <a:pt x="144" y="146"/>
                  <a:pt x="141" y="143"/>
                  <a:pt x="133" y="145"/>
                </a:cubicBezTo>
                <a:cubicBezTo>
                  <a:pt x="127" y="146"/>
                  <a:pt x="127" y="146"/>
                  <a:pt x="124" y="143"/>
                </a:cubicBezTo>
                <a:cubicBezTo>
                  <a:pt x="122" y="140"/>
                  <a:pt x="121" y="139"/>
                  <a:pt x="121" y="137"/>
                </a:cubicBezTo>
                <a:cubicBezTo>
                  <a:pt x="119" y="137"/>
                  <a:pt x="121" y="135"/>
                  <a:pt x="121" y="135"/>
                </a:cubicBezTo>
                <a:cubicBezTo>
                  <a:pt x="119" y="131"/>
                  <a:pt x="121" y="135"/>
                  <a:pt x="127" y="128"/>
                </a:cubicBezTo>
                <a:cubicBezTo>
                  <a:pt x="125" y="123"/>
                  <a:pt x="122" y="129"/>
                  <a:pt x="122" y="124"/>
                </a:cubicBezTo>
                <a:cubicBezTo>
                  <a:pt x="122" y="120"/>
                  <a:pt x="121" y="121"/>
                  <a:pt x="119" y="117"/>
                </a:cubicBezTo>
                <a:cubicBezTo>
                  <a:pt x="118" y="112"/>
                  <a:pt x="122" y="117"/>
                  <a:pt x="122" y="114"/>
                </a:cubicBezTo>
                <a:cubicBezTo>
                  <a:pt x="122" y="110"/>
                  <a:pt x="124" y="114"/>
                  <a:pt x="124" y="107"/>
                </a:cubicBezTo>
                <a:cubicBezTo>
                  <a:pt x="124" y="106"/>
                  <a:pt x="121" y="107"/>
                  <a:pt x="121" y="109"/>
                </a:cubicBezTo>
                <a:cubicBezTo>
                  <a:pt x="119" y="112"/>
                  <a:pt x="116" y="112"/>
                  <a:pt x="118" y="109"/>
                </a:cubicBezTo>
                <a:cubicBezTo>
                  <a:pt x="119" y="106"/>
                  <a:pt x="116" y="107"/>
                  <a:pt x="112" y="109"/>
                </a:cubicBezTo>
                <a:cubicBezTo>
                  <a:pt x="107" y="112"/>
                  <a:pt x="113" y="110"/>
                  <a:pt x="112" y="114"/>
                </a:cubicBezTo>
                <a:cubicBezTo>
                  <a:pt x="110" y="117"/>
                  <a:pt x="109" y="112"/>
                  <a:pt x="107" y="114"/>
                </a:cubicBezTo>
                <a:cubicBezTo>
                  <a:pt x="106" y="114"/>
                  <a:pt x="109" y="115"/>
                  <a:pt x="107" y="117"/>
                </a:cubicBezTo>
                <a:cubicBezTo>
                  <a:pt x="104" y="118"/>
                  <a:pt x="103" y="114"/>
                  <a:pt x="99" y="121"/>
                </a:cubicBezTo>
                <a:cubicBezTo>
                  <a:pt x="98" y="121"/>
                  <a:pt x="84" y="126"/>
                  <a:pt x="81" y="128"/>
                </a:cubicBezTo>
                <a:cubicBezTo>
                  <a:pt x="78" y="128"/>
                  <a:pt x="80" y="128"/>
                  <a:pt x="80" y="132"/>
                </a:cubicBezTo>
                <a:cubicBezTo>
                  <a:pt x="80" y="135"/>
                  <a:pt x="80" y="170"/>
                  <a:pt x="80" y="170"/>
                </a:cubicBezTo>
                <a:cubicBezTo>
                  <a:pt x="77" y="170"/>
                  <a:pt x="75" y="171"/>
                  <a:pt x="75" y="170"/>
                </a:cubicBezTo>
                <a:cubicBezTo>
                  <a:pt x="71" y="163"/>
                  <a:pt x="72" y="163"/>
                  <a:pt x="69" y="162"/>
                </a:cubicBezTo>
                <a:cubicBezTo>
                  <a:pt x="67" y="160"/>
                  <a:pt x="66" y="157"/>
                  <a:pt x="63" y="159"/>
                </a:cubicBezTo>
                <a:cubicBezTo>
                  <a:pt x="60" y="159"/>
                  <a:pt x="57" y="160"/>
                  <a:pt x="55" y="162"/>
                </a:cubicBezTo>
                <a:cubicBezTo>
                  <a:pt x="52" y="163"/>
                  <a:pt x="51" y="165"/>
                  <a:pt x="51" y="165"/>
                </a:cubicBezTo>
                <a:cubicBezTo>
                  <a:pt x="49" y="157"/>
                  <a:pt x="57" y="157"/>
                  <a:pt x="52" y="154"/>
                </a:cubicBezTo>
                <a:cubicBezTo>
                  <a:pt x="49" y="149"/>
                  <a:pt x="48" y="154"/>
                  <a:pt x="46" y="151"/>
                </a:cubicBezTo>
                <a:cubicBezTo>
                  <a:pt x="45" y="148"/>
                  <a:pt x="42" y="151"/>
                  <a:pt x="42" y="148"/>
                </a:cubicBezTo>
                <a:cubicBezTo>
                  <a:pt x="42" y="148"/>
                  <a:pt x="40" y="137"/>
                  <a:pt x="37" y="137"/>
                </a:cubicBezTo>
                <a:cubicBezTo>
                  <a:pt x="32" y="137"/>
                  <a:pt x="31" y="134"/>
                  <a:pt x="35" y="132"/>
                </a:cubicBezTo>
                <a:cubicBezTo>
                  <a:pt x="42" y="132"/>
                  <a:pt x="37" y="135"/>
                  <a:pt x="43" y="134"/>
                </a:cubicBezTo>
                <a:cubicBezTo>
                  <a:pt x="48" y="134"/>
                  <a:pt x="35" y="129"/>
                  <a:pt x="40" y="128"/>
                </a:cubicBezTo>
                <a:cubicBezTo>
                  <a:pt x="45" y="126"/>
                  <a:pt x="40" y="126"/>
                  <a:pt x="43" y="124"/>
                </a:cubicBezTo>
                <a:cubicBezTo>
                  <a:pt x="46" y="121"/>
                  <a:pt x="45" y="124"/>
                  <a:pt x="49" y="124"/>
                </a:cubicBezTo>
                <a:cubicBezTo>
                  <a:pt x="52" y="123"/>
                  <a:pt x="60" y="126"/>
                  <a:pt x="55" y="123"/>
                </a:cubicBezTo>
                <a:cubicBezTo>
                  <a:pt x="52" y="120"/>
                  <a:pt x="58" y="115"/>
                  <a:pt x="57" y="112"/>
                </a:cubicBezTo>
                <a:cubicBezTo>
                  <a:pt x="55" y="110"/>
                  <a:pt x="57" y="109"/>
                  <a:pt x="57" y="107"/>
                </a:cubicBezTo>
                <a:cubicBezTo>
                  <a:pt x="55" y="106"/>
                  <a:pt x="52" y="104"/>
                  <a:pt x="51" y="106"/>
                </a:cubicBezTo>
                <a:cubicBezTo>
                  <a:pt x="49" y="109"/>
                  <a:pt x="49" y="107"/>
                  <a:pt x="45" y="106"/>
                </a:cubicBezTo>
                <a:cubicBezTo>
                  <a:pt x="42" y="103"/>
                  <a:pt x="39" y="104"/>
                  <a:pt x="32" y="109"/>
                </a:cubicBezTo>
                <a:cubicBezTo>
                  <a:pt x="28" y="114"/>
                  <a:pt x="28" y="109"/>
                  <a:pt x="25" y="112"/>
                </a:cubicBezTo>
                <a:cubicBezTo>
                  <a:pt x="23" y="117"/>
                  <a:pt x="22" y="115"/>
                  <a:pt x="22" y="117"/>
                </a:cubicBezTo>
                <a:cubicBezTo>
                  <a:pt x="22" y="115"/>
                  <a:pt x="22" y="117"/>
                  <a:pt x="23" y="112"/>
                </a:cubicBezTo>
                <a:cubicBezTo>
                  <a:pt x="16" y="107"/>
                  <a:pt x="28" y="110"/>
                  <a:pt x="20" y="103"/>
                </a:cubicBezTo>
                <a:cubicBezTo>
                  <a:pt x="14" y="95"/>
                  <a:pt x="14" y="95"/>
                  <a:pt x="11" y="96"/>
                </a:cubicBezTo>
                <a:cubicBezTo>
                  <a:pt x="8" y="96"/>
                  <a:pt x="11" y="92"/>
                  <a:pt x="7" y="89"/>
                </a:cubicBezTo>
                <a:cubicBezTo>
                  <a:pt x="0" y="87"/>
                  <a:pt x="10" y="81"/>
                  <a:pt x="7" y="76"/>
                </a:cubicBezTo>
                <a:cubicBezTo>
                  <a:pt x="3" y="73"/>
                  <a:pt x="11" y="62"/>
                  <a:pt x="14" y="65"/>
                </a:cubicBezTo>
                <a:cubicBezTo>
                  <a:pt x="20" y="75"/>
                  <a:pt x="22" y="72"/>
                  <a:pt x="22" y="65"/>
                </a:cubicBezTo>
                <a:cubicBezTo>
                  <a:pt x="22" y="59"/>
                  <a:pt x="32" y="56"/>
                  <a:pt x="37" y="51"/>
                </a:cubicBezTo>
                <a:cubicBezTo>
                  <a:pt x="40" y="45"/>
                  <a:pt x="42" y="54"/>
                  <a:pt x="46" y="50"/>
                </a:cubicBezTo>
                <a:cubicBezTo>
                  <a:pt x="52" y="47"/>
                  <a:pt x="51" y="51"/>
                  <a:pt x="58" y="53"/>
                </a:cubicBezTo>
                <a:cubicBezTo>
                  <a:pt x="66" y="53"/>
                  <a:pt x="74" y="67"/>
                  <a:pt x="80" y="62"/>
                </a:cubicBezTo>
                <a:cubicBezTo>
                  <a:pt x="83" y="57"/>
                  <a:pt x="84" y="54"/>
                  <a:pt x="89" y="57"/>
                </a:cubicBezTo>
                <a:cubicBezTo>
                  <a:pt x="93" y="61"/>
                  <a:pt x="93" y="53"/>
                  <a:pt x="103" y="61"/>
                </a:cubicBezTo>
                <a:cubicBezTo>
                  <a:pt x="112" y="67"/>
                  <a:pt x="107" y="56"/>
                  <a:pt x="113" y="61"/>
                </a:cubicBezTo>
                <a:cubicBezTo>
                  <a:pt x="121" y="65"/>
                  <a:pt x="128" y="54"/>
                  <a:pt x="119" y="51"/>
                </a:cubicBezTo>
                <a:cubicBezTo>
                  <a:pt x="103" y="44"/>
                  <a:pt x="124" y="45"/>
                  <a:pt x="118" y="39"/>
                </a:cubicBezTo>
                <a:cubicBezTo>
                  <a:pt x="112" y="34"/>
                  <a:pt x="133" y="34"/>
                  <a:pt x="125" y="31"/>
                </a:cubicBezTo>
                <a:cubicBezTo>
                  <a:pt x="118" y="28"/>
                  <a:pt x="115" y="20"/>
                  <a:pt x="124" y="20"/>
                </a:cubicBezTo>
                <a:cubicBezTo>
                  <a:pt x="133" y="20"/>
                  <a:pt x="163" y="14"/>
                  <a:pt x="171" y="9"/>
                </a:cubicBezTo>
                <a:cubicBezTo>
                  <a:pt x="180" y="6"/>
                  <a:pt x="182" y="0"/>
                  <a:pt x="188" y="5"/>
                </a:cubicBezTo>
                <a:cubicBezTo>
                  <a:pt x="193" y="8"/>
                  <a:pt x="196" y="0"/>
                  <a:pt x="199" y="11"/>
                </a:cubicBezTo>
                <a:cubicBezTo>
                  <a:pt x="202" y="23"/>
                  <a:pt x="206" y="15"/>
                  <a:pt x="212" y="19"/>
                </a:cubicBezTo>
                <a:cubicBezTo>
                  <a:pt x="218" y="22"/>
                  <a:pt x="223" y="19"/>
                  <a:pt x="218" y="23"/>
                </a:cubicBezTo>
                <a:cubicBezTo>
                  <a:pt x="214" y="28"/>
                  <a:pt x="223" y="28"/>
                  <a:pt x="235" y="20"/>
                </a:cubicBezTo>
                <a:cubicBezTo>
                  <a:pt x="247" y="11"/>
                  <a:pt x="246" y="17"/>
                  <a:pt x="243" y="20"/>
                </a:cubicBezTo>
                <a:cubicBezTo>
                  <a:pt x="240" y="23"/>
                  <a:pt x="252" y="25"/>
                  <a:pt x="263" y="45"/>
                </a:cubicBezTo>
                <a:cubicBezTo>
                  <a:pt x="276" y="75"/>
                  <a:pt x="270" y="48"/>
                  <a:pt x="279" y="56"/>
                </a:cubicBezTo>
                <a:cubicBezTo>
                  <a:pt x="290" y="65"/>
                  <a:pt x="295" y="53"/>
                  <a:pt x="304" y="62"/>
                </a:cubicBezTo>
                <a:cubicBezTo>
                  <a:pt x="311" y="73"/>
                  <a:pt x="314" y="79"/>
                  <a:pt x="321" y="73"/>
                </a:cubicBezTo>
                <a:cubicBezTo>
                  <a:pt x="328" y="68"/>
                  <a:pt x="321" y="75"/>
                  <a:pt x="328" y="81"/>
                </a:cubicBezTo>
                <a:cubicBezTo>
                  <a:pt x="319" y="79"/>
                  <a:pt x="328" y="86"/>
                  <a:pt x="321" y="87"/>
                </a:cubicBezTo>
                <a:cubicBezTo>
                  <a:pt x="311" y="90"/>
                  <a:pt x="313" y="96"/>
                  <a:pt x="314" y="100"/>
                </a:cubicBezTo>
                <a:cubicBezTo>
                  <a:pt x="316" y="103"/>
                  <a:pt x="314" y="104"/>
                  <a:pt x="310" y="106"/>
                </a:cubicBezTo>
                <a:cubicBezTo>
                  <a:pt x="307" y="107"/>
                  <a:pt x="308" y="104"/>
                  <a:pt x="304" y="106"/>
                </a:cubicBezTo>
                <a:cubicBezTo>
                  <a:pt x="299" y="106"/>
                  <a:pt x="295" y="100"/>
                  <a:pt x="293" y="104"/>
                </a:cubicBezTo>
                <a:cubicBezTo>
                  <a:pt x="293" y="107"/>
                  <a:pt x="292" y="117"/>
                  <a:pt x="289" y="120"/>
                </a:cubicBezTo>
                <a:cubicBezTo>
                  <a:pt x="287" y="123"/>
                  <a:pt x="292" y="121"/>
                  <a:pt x="292" y="124"/>
                </a:cubicBezTo>
                <a:cubicBezTo>
                  <a:pt x="290" y="128"/>
                  <a:pt x="287" y="126"/>
                  <a:pt x="284" y="124"/>
                </a:cubicBezTo>
                <a:cubicBezTo>
                  <a:pt x="282" y="124"/>
                  <a:pt x="276" y="126"/>
                  <a:pt x="272" y="128"/>
                </a:cubicBezTo>
                <a:cubicBezTo>
                  <a:pt x="264" y="129"/>
                  <a:pt x="275" y="129"/>
                  <a:pt x="273" y="132"/>
                </a:cubicBezTo>
                <a:cubicBezTo>
                  <a:pt x="272" y="135"/>
                  <a:pt x="279" y="148"/>
                  <a:pt x="275" y="149"/>
                </a:cubicBezTo>
                <a:cubicBezTo>
                  <a:pt x="272" y="151"/>
                  <a:pt x="276" y="153"/>
                  <a:pt x="273" y="153"/>
                </a:cubicBezTo>
                <a:cubicBezTo>
                  <a:pt x="270" y="154"/>
                  <a:pt x="273" y="159"/>
                  <a:pt x="272" y="160"/>
                </a:cubicBezTo>
                <a:cubicBezTo>
                  <a:pt x="269" y="156"/>
                  <a:pt x="266" y="159"/>
                  <a:pt x="264" y="156"/>
                </a:cubicBezTo>
                <a:cubicBezTo>
                  <a:pt x="264" y="153"/>
                  <a:pt x="258" y="153"/>
                  <a:pt x="247" y="153"/>
                </a:cubicBezTo>
                <a:cubicBezTo>
                  <a:pt x="235" y="151"/>
                  <a:pt x="235" y="154"/>
                  <a:pt x="232" y="153"/>
                </a:cubicBezTo>
                <a:cubicBezTo>
                  <a:pt x="231" y="151"/>
                  <a:pt x="226" y="148"/>
                  <a:pt x="221" y="149"/>
                </a:cubicBezTo>
                <a:cubicBezTo>
                  <a:pt x="215" y="151"/>
                  <a:pt x="220" y="159"/>
                  <a:pt x="217" y="157"/>
                </a:cubicBezTo>
                <a:cubicBezTo>
                  <a:pt x="214" y="156"/>
                  <a:pt x="208" y="153"/>
                  <a:pt x="203" y="153"/>
                </a:cubicBezTo>
                <a:cubicBezTo>
                  <a:pt x="199" y="154"/>
                  <a:pt x="199" y="157"/>
                  <a:pt x="199" y="15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22" name="Freeform 421"/>
          <p:cNvSpPr>
            <a:spLocks noEditPoints="1"/>
          </p:cNvSpPr>
          <p:nvPr/>
        </p:nvSpPr>
        <p:spPr bwMode="auto">
          <a:xfrm>
            <a:off x="4784806" y="2136433"/>
            <a:ext cx="308486" cy="422511"/>
          </a:xfrm>
          <a:custGeom>
            <a:avLst/>
            <a:gdLst>
              <a:gd name="T0" fmla="*/ 45 w 96"/>
              <a:gd name="T1" fmla="*/ 48 h 144"/>
              <a:gd name="T2" fmla="*/ 91 w 96"/>
              <a:gd name="T3" fmla="*/ 79 h 144"/>
              <a:gd name="T4" fmla="*/ 132 w 96"/>
              <a:gd name="T5" fmla="*/ 72 h 144"/>
              <a:gd name="T6" fmla="*/ 165 w 96"/>
              <a:gd name="T7" fmla="*/ 79 h 144"/>
              <a:gd name="T8" fmla="*/ 188 w 96"/>
              <a:gd name="T9" fmla="*/ 37 h 144"/>
              <a:gd name="T10" fmla="*/ 232 w 96"/>
              <a:gd name="T11" fmla="*/ 8 h 144"/>
              <a:gd name="T12" fmla="*/ 289 w 96"/>
              <a:gd name="T13" fmla="*/ 37 h 144"/>
              <a:gd name="T14" fmla="*/ 273 w 96"/>
              <a:gd name="T15" fmla="*/ 72 h 144"/>
              <a:gd name="T16" fmla="*/ 296 w 96"/>
              <a:gd name="T17" fmla="*/ 116 h 144"/>
              <a:gd name="T18" fmla="*/ 285 w 96"/>
              <a:gd name="T19" fmla="*/ 184 h 144"/>
              <a:gd name="T20" fmla="*/ 300 w 96"/>
              <a:gd name="T21" fmla="*/ 248 h 144"/>
              <a:gd name="T22" fmla="*/ 300 w 96"/>
              <a:gd name="T23" fmla="*/ 264 h 144"/>
              <a:gd name="T24" fmla="*/ 312 w 96"/>
              <a:gd name="T25" fmla="*/ 293 h 144"/>
              <a:gd name="T26" fmla="*/ 331 w 96"/>
              <a:gd name="T27" fmla="*/ 324 h 144"/>
              <a:gd name="T28" fmla="*/ 349 w 96"/>
              <a:gd name="T29" fmla="*/ 372 h 144"/>
              <a:gd name="T30" fmla="*/ 296 w 96"/>
              <a:gd name="T31" fmla="*/ 449 h 144"/>
              <a:gd name="T32" fmla="*/ 209 w 96"/>
              <a:gd name="T33" fmla="*/ 504 h 144"/>
              <a:gd name="T34" fmla="*/ 165 w 96"/>
              <a:gd name="T35" fmla="*/ 517 h 144"/>
              <a:gd name="T36" fmla="*/ 101 w 96"/>
              <a:gd name="T37" fmla="*/ 529 h 144"/>
              <a:gd name="T38" fmla="*/ 83 w 96"/>
              <a:gd name="T39" fmla="*/ 517 h 144"/>
              <a:gd name="T40" fmla="*/ 48 w 96"/>
              <a:gd name="T41" fmla="*/ 480 h 144"/>
              <a:gd name="T42" fmla="*/ 56 w 96"/>
              <a:gd name="T43" fmla="*/ 440 h 144"/>
              <a:gd name="T44" fmla="*/ 56 w 96"/>
              <a:gd name="T45" fmla="*/ 372 h 144"/>
              <a:gd name="T46" fmla="*/ 79 w 96"/>
              <a:gd name="T47" fmla="*/ 353 h 144"/>
              <a:gd name="T48" fmla="*/ 108 w 96"/>
              <a:gd name="T49" fmla="*/ 329 h 144"/>
              <a:gd name="T50" fmla="*/ 153 w 96"/>
              <a:gd name="T51" fmla="*/ 281 h 144"/>
              <a:gd name="T52" fmla="*/ 169 w 96"/>
              <a:gd name="T53" fmla="*/ 264 h 144"/>
              <a:gd name="T54" fmla="*/ 136 w 96"/>
              <a:gd name="T55" fmla="*/ 236 h 144"/>
              <a:gd name="T56" fmla="*/ 132 w 96"/>
              <a:gd name="T57" fmla="*/ 184 h 144"/>
              <a:gd name="T58" fmla="*/ 124 w 96"/>
              <a:gd name="T59" fmla="*/ 147 h 144"/>
              <a:gd name="T60" fmla="*/ 112 w 96"/>
              <a:gd name="T61" fmla="*/ 132 h 144"/>
              <a:gd name="T62" fmla="*/ 108 w 96"/>
              <a:gd name="T63" fmla="*/ 105 h 144"/>
              <a:gd name="T64" fmla="*/ 45 w 96"/>
              <a:gd name="T65" fmla="*/ 72 h 144"/>
              <a:gd name="T66" fmla="*/ 45 w 96"/>
              <a:gd name="T67" fmla="*/ 60 h 144"/>
              <a:gd name="T68" fmla="*/ 79 w 96"/>
              <a:gd name="T69" fmla="*/ 517 h 144"/>
              <a:gd name="T70" fmla="*/ 68 w 96"/>
              <a:gd name="T71" fmla="*/ 512 h 144"/>
              <a:gd name="T72" fmla="*/ 68 w 96"/>
              <a:gd name="T73" fmla="*/ 512 h 144"/>
              <a:gd name="T74" fmla="*/ 60 w 96"/>
              <a:gd name="T75" fmla="*/ 521 h 144"/>
              <a:gd name="T76" fmla="*/ 68 w 96"/>
              <a:gd name="T77" fmla="*/ 521 h 144"/>
              <a:gd name="T78" fmla="*/ 68 w 96"/>
              <a:gd name="T79" fmla="*/ 521 h 144"/>
              <a:gd name="T80" fmla="*/ 68 w 96"/>
              <a:gd name="T81" fmla="*/ 517 h 144"/>
              <a:gd name="T82" fmla="*/ 16 w 96"/>
              <a:gd name="T83" fmla="*/ 529 h 144"/>
              <a:gd name="T84" fmla="*/ 16 w 96"/>
              <a:gd name="T85" fmla="*/ 529 h 144"/>
              <a:gd name="T86" fmla="*/ 16 w 96"/>
              <a:gd name="T87" fmla="*/ 517 h 144"/>
              <a:gd name="T88" fmla="*/ 12 w 96"/>
              <a:gd name="T89" fmla="*/ 512 h 144"/>
              <a:gd name="T90" fmla="*/ 4 w 96"/>
              <a:gd name="T91" fmla="*/ 512 h 144"/>
              <a:gd name="T92" fmla="*/ 0 w 96"/>
              <a:gd name="T93" fmla="*/ 517 h 144"/>
              <a:gd name="T94" fmla="*/ 12 w 96"/>
              <a:gd name="T95" fmla="*/ 521 h 144"/>
              <a:gd name="T96" fmla="*/ 153 w 96"/>
              <a:gd name="T97" fmla="*/ 271 h 144"/>
              <a:gd name="T98" fmla="*/ 165 w 96"/>
              <a:gd name="T99" fmla="*/ 277 h 144"/>
              <a:gd name="T100" fmla="*/ 48 w 96"/>
              <a:gd name="T101" fmla="*/ 364 h 144"/>
              <a:gd name="T102" fmla="*/ 56 w 96"/>
              <a:gd name="T103" fmla="*/ 364 h 14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96"/>
              <a:gd name="T157" fmla="*/ 0 h 144"/>
              <a:gd name="T158" fmla="*/ 96 w 96"/>
              <a:gd name="T159" fmla="*/ 144 h 14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96" h="144">
                <a:moveTo>
                  <a:pt x="12" y="16"/>
                </a:moveTo>
                <a:cubicBezTo>
                  <a:pt x="12" y="16"/>
                  <a:pt x="10" y="14"/>
                  <a:pt x="12" y="13"/>
                </a:cubicBezTo>
                <a:cubicBezTo>
                  <a:pt x="15" y="11"/>
                  <a:pt x="18" y="14"/>
                  <a:pt x="21" y="17"/>
                </a:cubicBezTo>
                <a:cubicBezTo>
                  <a:pt x="24" y="21"/>
                  <a:pt x="19" y="21"/>
                  <a:pt x="24" y="21"/>
                </a:cubicBezTo>
                <a:cubicBezTo>
                  <a:pt x="30" y="21"/>
                  <a:pt x="27" y="22"/>
                  <a:pt x="30" y="22"/>
                </a:cubicBezTo>
                <a:cubicBezTo>
                  <a:pt x="35" y="21"/>
                  <a:pt x="33" y="19"/>
                  <a:pt x="35" y="19"/>
                </a:cubicBezTo>
                <a:cubicBezTo>
                  <a:pt x="36" y="21"/>
                  <a:pt x="39" y="21"/>
                  <a:pt x="42" y="24"/>
                </a:cubicBezTo>
                <a:cubicBezTo>
                  <a:pt x="42" y="22"/>
                  <a:pt x="44" y="24"/>
                  <a:pt x="44" y="21"/>
                </a:cubicBezTo>
                <a:cubicBezTo>
                  <a:pt x="45" y="17"/>
                  <a:pt x="51" y="19"/>
                  <a:pt x="48" y="16"/>
                </a:cubicBezTo>
                <a:cubicBezTo>
                  <a:pt x="47" y="13"/>
                  <a:pt x="50" y="13"/>
                  <a:pt x="50" y="10"/>
                </a:cubicBezTo>
                <a:cubicBezTo>
                  <a:pt x="50" y="8"/>
                  <a:pt x="51" y="5"/>
                  <a:pt x="54" y="3"/>
                </a:cubicBezTo>
                <a:cubicBezTo>
                  <a:pt x="58" y="2"/>
                  <a:pt x="56" y="5"/>
                  <a:pt x="62" y="2"/>
                </a:cubicBezTo>
                <a:cubicBezTo>
                  <a:pt x="65" y="0"/>
                  <a:pt x="65" y="0"/>
                  <a:pt x="67" y="3"/>
                </a:cubicBezTo>
                <a:cubicBezTo>
                  <a:pt x="68" y="5"/>
                  <a:pt x="76" y="6"/>
                  <a:pt x="77" y="10"/>
                </a:cubicBezTo>
                <a:cubicBezTo>
                  <a:pt x="77" y="11"/>
                  <a:pt x="70" y="14"/>
                  <a:pt x="74" y="16"/>
                </a:cubicBezTo>
                <a:cubicBezTo>
                  <a:pt x="67" y="21"/>
                  <a:pt x="73" y="17"/>
                  <a:pt x="73" y="19"/>
                </a:cubicBezTo>
                <a:cubicBezTo>
                  <a:pt x="74" y="22"/>
                  <a:pt x="70" y="21"/>
                  <a:pt x="71" y="25"/>
                </a:cubicBezTo>
                <a:cubicBezTo>
                  <a:pt x="73" y="33"/>
                  <a:pt x="76" y="27"/>
                  <a:pt x="79" y="31"/>
                </a:cubicBezTo>
                <a:cubicBezTo>
                  <a:pt x="82" y="36"/>
                  <a:pt x="85" y="35"/>
                  <a:pt x="82" y="38"/>
                </a:cubicBezTo>
                <a:cubicBezTo>
                  <a:pt x="79" y="41"/>
                  <a:pt x="73" y="46"/>
                  <a:pt x="76" y="49"/>
                </a:cubicBezTo>
                <a:cubicBezTo>
                  <a:pt x="79" y="50"/>
                  <a:pt x="85" y="64"/>
                  <a:pt x="83" y="64"/>
                </a:cubicBezTo>
                <a:cubicBezTo>
                  <a:pt x="80" y="64"/>
                  <a:pt x="80" y="64"/>
                  <a:pt x="80" y="66"/>
                </a:cubicBezTo>
                <a:cubicBezTo>
                  <a:pt x="82" y="66"/>
                  <a:pt x="80" y="66"/>
                  <a:pt x="80" y="67"/>
                </a:cubicBezTo>
                <a:cubicBezTo>
                  <a:pt x="80" y="70"/>
                  <a:pt x="79" y="69"/>
                  <a:pt x="80" y="70"/>
                </a:cubicBezTo>
                <a:cubicBezTo>
                  <a:pt x="83" y="72"/>
                  <a:pt x="79" y="72"/>
                  <a:pt x="79" y="74"/>
                </a:cubicBezTo>
                <a:cubicBezTo>
                  <a:pt x="80" y="77"/>
                  <a:pt x="86" y="77"/>
                  <a:pt x="83" y="78"/>
                </a:cubicBezTo>
                <a:cubicBezTo>
                  <a:pt x="82" y="80"/>
                  <a:pt x="83" y="80"/>
                  <a:pt x="83" y="81"/>
                </a:cubicBezTo>
                <a:cubicBezTo>
                  <a:pt x="82" y="83"/>
                  <a:pt x="88" y="83"/>
                  <a:pt x="88" y="86"/>
                </a:cubicBezTo>
                <a:cubicBezTo>
                  <a:pt x="86" y="89"/>
                  <a:pt x="80" y="89"/>
                  <a:pt x="83" y="92"/>
                </a:cubicBezTo>
                <a:cubicBezTo>
                  <a:pt x="86" y="94"/>
                  <a:pt x="91" y="95"/>
                  <a:pt x="93" y="99"/>
                </a:cubicBezTo>
                <a:cubicBezTo>
                  <a:pt x="94" y="102"/>
                  <a:pt x="96" y="100"/>
                  <a:pt x="94" y="103"/>
                </a:cubicBezTo>
                <a:cubicBezTo>
                  <a:pt x="93" y="106"/>
                  <a:pt x="88" y="113"/>
                  <a:pt x="79" y="120"/>
                </a:cubicBezTo>
                <a:cubicBezTo>
                  <a:pt x="71" y="128"/>
                  <a:pt x="68" y="130"/>
                  <a:pt x="65" y="133"/>
                </a:cubicBezTo>
                <a:cubicBezTo>
                  <a:pt x="61" y="136"/>
                  <a:pt x="61" y="133"/>
                  <a:pt x="56" y="134"/>
                </a:cubicBezTo>
                <a:cubicBezTo>
                  <a:pt x="51" y="138"/>
                  <a:pt x="53" y="133"/>
                  <a:pt x="51" y="136"/>
                </a:cubicBezTo>
                <a:cubicBezTo>
                  <a:pt x="48" y="139"/>
                  <a:pt x="50" y="134"/>
                  <a:pt x="44" y="138"/>
                </a:cubicBezTo>
                <a:cubicBezTo>
                  <a:pt x="35" y="142"/>
                  <a:pt x="33" y="141"/>
                  <a:pt x="30" y="142"/>
                </a:cubicBezTo>
                <a:cubicBezTo>
                  <a:pt x="25" y="144"/>
                  <a:pt x="25" y="144"/>
                  <a:pt x="27" y="141"/>
                </a:cubicBezTo>
                <a:cubicBezTo>
                  <a:pt x="29" y="139"/>
                  <a:pt x="27" y="138"/>
                  <a:pt x="25" y="141"/>
                </a:cubicBezTo>
                <a:cubicBezTo>
                  <a:pt x="22" y="142"/>
                  <a:pt x="22" y="139"/>
                  <a:pt x="22" y="138"/>
                </a:cubicBezTo>
                <a:cubicBezTo>
                  <a:pt x="24" y="134"/>
                  <a:pt x="21" y="134"/>
                  <a:pt x="16" y="134"/>
                </a:cubicBezTo>
                <a:cubicBezTo>
                  <a:pt x="12" y="133"/>
                  <a:pt x="13" y="133"/>
                  <a:pt x="13" y="128"/>
                </a:cubicBezTo>
                <a:cubicBezTo>
                  <a:pt x="15" y="125"/>
                  <a:pt x="15" y="124"/>
                  <a:pt x="15" y="122"/>
                </a:cubicBezTo>
                <a:cubicBezTo>
                  <a:pt x="13" y="119"/>
                  <a:pt x="18" y="120"/>
                  <a:pt x="15" y="117"/>
                </a:cubicBezTo>
                <a:cubicBezTo>
                  <a:pt x="10" y="111"/>
                  <a:pt x="16" y="114"/>
                  <a:pt x="13" y="110"/>
                </a:cubicBezTo>
                <a:cubicBezTo>
                  <a:pt x="10" y="103"/>
                  <a:pt x="15" y="102"/>
                  <a:pt x="15" y="99"/>
                </a:cubicBezTo>
                <a:cubicBezTo>
                  <a:pt x="15" y="97"/>
                  <a:pt x="18" y="100"/>
                  <a:pt x="19" y="99"/>
                </a:cubicBezTo>
                <a:cubicBezTo>
                  <a:pt x="22" y="97"/>
                  <a:pt x="19" y="94"/>
                  <a:pt x="21" y="94"/>
                </a:cubicBezTo>
                <a:cubicBezTo>
                  <a:pt x="22" y="94"/>
                  <a:pt x="22" y="91"/>
                  <a:pt x="25" y="92"/>
                </a:cubicBezTo>
                <a:cubicBezTo>
                  <a:pt x="27" y="92"/>
                  <a:pt x="25" y="89"/>
                  <a:pt x="29" y="88"/>
                </a:cubicBezTo>
                <a:cubicBezTo>
                  <a:pt x="32" y="88"/>
                  <a:pt x="27" y="88"/>
                  <a:pt x="33" y="85"/>
                </a:cubicBezTo>
                <a:cubicBezTo>
                  <a:pt x="39" y="80"/>
                  <a:pt x="38" y="77"/>
                  <a:pt x="41" y="75"/>
                </a:cubicBezTo>
                <a:cubicBezTo>
                  <a:pt x="45" y="74"/>
                  <a:pt x="45" y="75"/>
                  <a:pt x="45" y="74"/>
                </a:cubicBezTo>
                <a:cubicBezTo>
                  <a:pt x="47" y="72"/>
                  <a:pt x="44" y="74"/>
                  <a:pt x="45" y="70"/>
                </a:cubicBezTo>
                <a:cubicBezTo>
                  <a:pt x="45" y="67"/>
                  <a:pt x="47" y="66"/>
                  <a:pt x="42" y="64"/>
                </a:cubicBezTo>
                <a:cubicBezTo>
                  <a:pt x="38" y="64"/>
                  <a:pt x="41" y="63"/>
                  <a:pt x="36" y="63"/>
                </a:cubicBezTo>
                <a:cubicBezTo>
                  <a:pt x="36" y="58"/>
                  <a:pt x="30" y="56"/>
                  <a:pt x="33" y="53"/>
                </a:cubicBezTo>
                <a:cubicBezTo>
                  <a:pt x="35" y="50"/>
                  <a:pt x="33" y="50"/>
                  <a:pt x="35" y="49"/>
                </a:cubicBezTo>
                <a:cubicBezTo>
                  <a:pt x="36" y="47"/>
                  <a:pt x="32" y="46"/>
                  <a:pt x="32" y="44"/>
                </a:cubicBezTo>
                <a:cubicBezTo>
                  <a:pt x="32" y="41"/>
                  <a:pt x="33" y="41"/>
                  <a:pt x="33" y="39"/>
                </a:cubicBezTo>
                <a:cubicBezTo>
                  <a:pt x="33" y="38"/>
                  <a:pt x="30" y="41"/>
                  <a:pt x="30" y="39"/>
                </a:cubicBezTo>
                <a:cubicBezTo>
                  <a:pt x="30" y="38"/>
                  <a:pt x="32" y="39"/>
                  <a:pt x="30" y="35"/>
                </a:cubicBezTo>
                <a:cubicBezTo>
                  <a:pt x="30" y="31"/>
                  <a:pt x="35" y="35"/>
                  <a:pt x="30" y="30"/>
                </a:cubicBezTo>
                <a:cubicBezTo>
                  <a:pt x="27" y="28"/>
                  <a:pt x="29" y="30"/>
                  <a:pt x="29" y="28"/>
                </a:cubicBezTo>
                <a:cubicBezTo>
                  <a:pt x="29" y="27"/>
                  <a:pt x="25" y="25"/>
                  <a:pt x="22" y="25"/>
                </a:cubicBezTo>
                <a:cubicBezTo>
                  <a:pt x="19" y="25"/>
                  <a:pt x="15" y="22"/>
                  <a:pt x="12" y="19"/>
                </a:cubicBezTo>
                <a:cubicBezTo>
                  <a:pt x="7" y="17"/>
                  <a:pt x="12" y="17"/>
                  <a:pt x="9" y="16"/>
                </a:cubicBezTo>
                <a:cubicBezTo>
                  <a:pt x="9" y="14"/>
                  <a:pt x="12" y="17"/>
                  <a:pt x="12" y="16"/>
                </a:cubicBezTo>
                <a:close/>
                <a:moveTo>
                  <a:pt x="19" y="136"/>
                </a:moveTo>
                <a:cubicBezTo>
                  <a:pt x="19" y="136"/>
                  <a:pt x="21" y="136"/>
                  <a:pt x="21" y="138"/>
                </a:cubicBezTo>
                <a:cubicBezTo>
                  <a:pt x="21" y="138"/>
                  <a:pt x="19" y="138"/>
                  <a:pt x="19" y="136"/>
                </a:cubicBezTo>
                <a:close/>
                <a:moveTo>
                  <a:pt x="18" y="136"/>
                </a:moveTo>
                <a:cubicBezTo>
                  <a:pt x="18" y="136"/>
                  <a:pt x="16" y="134"/>
                  <a:pt x="18" y="134"/>
                </a:cubicBezTo>
                <a:cubicBezTo>
                  <a:pt x="18" y="134"/>
                  <a:pt x="19" y="136"/>
                  <a:pt x="18" y="136"/>
                </a:cubicBezTo>
                <a:close/>
                <a:moveTo>
                  <a:pt x="15" y="139"/>
                </a:moveTo>
                <a:cubicBezTo>
                  <a:pt x="15" y="138"/>
                  <a:pt x="16" y="138"/>
                  <a:pt x="16" y="139"/>
                </a:cubicBezTo>
                <a:cubicBezTo>
                  <a:pt x="15" y="139"/>
                  <a:pt x="15" y="139"/>
                  <a:pt x="15" y="139"/>
                </a:cubicBezTo>
                <a:close/>
                <a:moveTo>
                  <a:pt x="18" y="139"/>
                </a:moveTo>
                <a:cubicBezTo>
                  <a:pt x="18" y="138"/>
                  <a:pt x="19" y="138"/>
                  <a:pt x="19" y="138"/>
                </a:cubicBezTo>
                <a:cubicBezTo>
                  <a:pt x="19" y="139"/>
                  <a:pt x="19" y="139"/>
                  <a:pt x="18" y="139"/>
                </a:cubicBezTo>
                <a:close/>
                <a:moveTo>
                  <a:pt x="16" y="139"/>
                </a:moveTo>
                <a:cubicBezTo>
                  <a:pt x="16" y="138"/>
                  <a:pt x="18" y="138"/>
                  <a:pt x="18" y="138"/>
                </a:cubicBezTo>
                <a:cubicBezTo>
                  <a:pt x="18" y="139"/>
                  <a:pt x="16" y="139"/>
                  <a:pt x="16" y="139"/>
                </a:cubicBezTo>
                <a:close/>
                <a:moveTo>
                  <a:pt x="4" y="141"/>
                </a:moveTo>
                <a:cubicBezTo>
                  <a:pt x="4" y="141"/>
                  <a:pt x="3" y="139"/>
                  <a:pt x="4" y="139"/>
                </a:cubicBezTo>
                <a:cubicBezTo>
                  <a:pt x="4" y="139"/>
                  <a:pt x="6" y="141"/>
                  <a:pt x="4" y="141"/>
                </a:cubicBezTo>
                <a:close/>
                <a:moveTo>
                  <a:pt x="3" y="139"/>
                </a:moveTo>
                <a:cubicBezTo>
                  <a:pt x="4" y="139"/>
                  <a:pt x="3" y="138"/>
                  <a:pt x="4" y="138"/>
                </a:cubicBezTo>
                <a:cubicBezTo>
                  <a:pt x="4" y="138"/>
                  <a:pt x="4" y="139"/>
                  <a:pt x="6" y="138"/>
                </a:cubicBezTo>
                <a:cubicBezTo>
                  <a:pt x="6" y="136"/>
                  <a:pt x="6" y="136"/>
                  <a:pt x="3" y="136"/>
                </a:cubicBezTo>
                <a:cubicBezTo>
                  <a:pt x="0" y="134"/>
                  <a:pt x="3" y="136"/>
                  <a:pt x="3" y="138"/>
                </a:cubicBezTo>
                <a:cubicBezTo>
                  <a:pt x="1" y="139"/>
                  <a:pt x="1" y="136"/>
                  <a:pt x="1" y="136"/>
                </a:cubicBezTo>
                <a:cubicBezTo>
                  <a:pt x="1" y="138"/>
                  <a:pt x="0" y="138"/>
                  <a:pt x="0" y="138"/>
                </a:cubicBezTo>
                <a:cubicBezTo>
                  <a:pt x="0" y="139"/>
                  <a:pt x="0" y="138"/>
                  <a:pt x="0" y="138"/>
                </a:cubicBezTo>
                <a:cubicBezTo>
                  <a:pt x="1" y="139"/>
                  <a:pt x="1" y="139"/>
                  <a:pt x="1" y="139"/>
                </a:cubicBezTo>
                <a:cubicBezTo>
                  <a:pt x="3" y="139"/>
                  <a:pt x="3" y="141"/>
                  <a:pt x="3" y="139"/>
                </a:cubicBezTo>
                <a:close/>
                <a:moveTo>
                  <a:pt x="44" y="74"/>
                </a:moveTo>
                <a:cubicBezTo>
                  <a:pt x="45" y="72"/>
                  <a:pt x="44" y="72"/>
                  <a:pt x="41" y="72"/>
                </a:cubicBezTo>
                <a:cubicBezTo>
                  <a:pt x="39" y="72"/>
                  <a:pt x="39" y="74"/>
                  <a:pt x="41" y="74"/>
                </a:cubicBezTo>
                <a:cubicBezTo>
                  <a:pt x="42" y="74"/>
                  <a:pt x="42" y="74"/>
                  <a:pt x="44" y="74"/>
                </a:cubicBezTo>
                <a:close/>
                <a:moveTo>
                  <a:pt x="15" y="97"/>
                </a:moveTo>
                <a:cubicBezTo>
                  <a:pt x="13" y="97"/>
                  <a:pt x="13" y="97"/>
                  <a:pt x="13" y="97"/>
                </a:cubicBezTo>
                <a:cubicBezTo>
                  <a:pt x="13" y="97"/>
                  <a:pt x="12" y="97"/>
                  <a:pt x="13" y="99"/>
                </a:cubicBezTo>
                <a:cubicBezTo>
                  <a:pt x="13" y="99"/>
                  <a:pt x="15" y="99"/>
                  <a:pt x="15" y="97"/>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23" name="Freeform 422"/>
          <p:cNvSpPr>
            <a:spLocks noEditPoints="1"/>
          </p:cNvSpPr>
          <p:nvPr/>
        </p:nvSpPr>
        <p:spPr bwMode="auto">
          <a:xfrm>
            <a:off x="4403736" y="1648804"/>
            <a:ext cx="678008" cy="976772"/>
          </a:xfrm>
          <a:custGeom>
            <a:avLst/>
            <a:gdLst>
              <a:gd name="T0" fmla="*/ 217 w 212"/>
              <a:gd name="T1" fmla="*/ 113 h 332"/>
              <a:gd name="T2" fmla="*/ 349 w 212"/>
              <a:gd name="T3" fmla="*/ 116 h 332"/>
              <a:gd name="T4" fmla="*/ 417 w 212"/>
              <a:gd name="T5" fmla="*/ 169 h 332"/>
              <a:gd name="T6" fmla="*/ 211 w 212"/>
              <a:gd name="T7" fmla="*/ 151 h 332"/>
              <a:gd name="T8" fmla="*/ 560 w 212"/>
              <a:gd name="T9" fmla="*/ 157 h 332"/>
              <a:gd name="T10" fmla="*/ 646 w 212"/>
              <a:gd name="T11" fmla="*/ 33 h 332"/>
              <a:gd name="T12" fmla="*/ 405 w 212"/>
              <a:gd name="T13" fmla="*/ 48 h 332"/>
              <a:gd name="T14" fmla="*/ 756 w 212"/>
              <a:gd name="T15" fmla="*/ 648 h 332"/>
              <a:gd name="T16" fmla="*/ 744 w 212"/>
              <a:gd name="T17" fmla="*/ 597 h 332"/>
              <a:gd name="T18" fmla="*/ 692 w 212"/>
              <a:gd name="T19" fmla="*/ 572 h 332"/>
              <a:gd name="T20" fmla="*/ 628 w 212"/>
              <a:gd name="T21" fmla="*/ 609 h 332"/>
              <a:gd name="T22" fmla="*/ 601 w 212"/>
              <a:gd name="T23" fmla="*/ 580 h 332"/>
              <a:gd name="T24" fmla="*/ 549 w 212"/>
              <a:gd name="T25" fmla="*/ 625 h 332"/>
              <a:gd name="T26" fmla="*/ 508 w 212"/>
              <a:gd name="T27" fmla="*/ 636 h 332"/>
              <a:gd name="T28" fmla="*/ 452 w 212"/>
              <a:gd name="T29" fmla="*/ 648 h 332"/>
              <a:gd name="T30" fmla="*/ 399 w 212"/>
              <a:gd name="T31" fmla="*/ 677 h 332"/>
              <a:gd name="T32" fmla="*/ 341 w 212"/>
              <a:gd name="T33" fmla="*/ 729 h 332"/>
              <a:gd name="T34" fmla="*/ 300 w 212"/>
              <a:gd name="T35" fmla="*/ 753 h 332"/>
              <a:gd name="T36" fmla="*/ 328 w 212"/>
              <a:gd name="T37" fmla="*/ 789 h 332"/>
              <a:gd name="T38" fmla="*/ 252 w 212"/>
              <a:gd name="T39" fmla="*/ 824 h 332"/>
              <a:gd name="T40" fmla="*/ 240 w 212"/>
              <a:gd name="T41" fmla="*/ 877 h 332"/>
              <a:gd name="T42" fmla="*/ 211 w 212"/>
              <a:gd name="T43" fmla="*/ 921 h 332"/>
              <a:gd name="T44" fmla="*/ 188 w 212"/>
              <a:gd name="T45" fmla="*/ 964 h 332"/>
              <a:gd name="T46" fmla="*/ 143 w 212"/>
              <a:gd name="T47" fmla="*/ 970 h 332"/>
              <a:gd name="T48" fmla="*/ 56 w 212"/>
              <a:gd name="T49" fmla="*/ 1024 h 332"/>
              <a:gd name="T50" fmla="*/ 16 w 212"/>
              <a:gd name="T51" fmla="*/ 1065 h 332"/>
              <a:gd name="T52" fmla="*/ 23 w 212"/>
              <a:gd name="T53" fmla="*/ 1098 h 332"/>
              <a:gd name="T54" fmla="*/ 45 w 212"/>
              <a:gd name="T55" fmla="*/ 1141 h 332"/>
              <a:gd name="T56" fmla="*/ 27 w 212"/>
              <a:gd name="T57" fmla="*/ 1205 h 332"/>
              <a:gd name="T58" fmla="*/ 136 w 212"/>
              <a:gd name="T59" fmla="*/ 1216 h 332"/>
              <a:gd name="T60" fmla="*/ 188 w 212"/>
              <a:gd name="T61" fmla="*/ 1193 h 332"/>
              <a:gd name="T62" fmla="*/ 233 w 212"/>
              <a:gd name="T63" fmla="*/ 1077 h 332"/>
              <a:gd name="T64" fmla="*/ 297 w 212"/>
              <a:gd name="T65" fmla="*/ 877 h 332"/>
              <a:gd name="T66" fmla="*/ 399 w 212"/>
              <a:gd name="T67" fmla="*/ 716 h 332"/>
              <a:gd name="T68" fmla="*/ 580 w 212"/>
              <a:gd name="T69" fmla="*/ 696 h 332"/>
              <a:gd name="T70" fmla="*/ 725 w 212"/>
              <a:gd name="T71" fmla="*/ 685 h 332"/>
              <a:gd name="T72" fmla="*/ 560 w 212"/>
              <a:gd name="T73" fmla="*/ 613 h 332"/>
              <a:gd name="T74" fmla="*/ 537 w 212"/>
              <a:gd name="T75" fmla="*/ 597 h 332"/>
              <a:gd name="T76" fmla="*/ 452 w 212"/>
              <a:gd name="T77" fmla="*/ 621 h 332"/>
              <a:gd name="T78" fmla="*/ 485 w 212"/>
              <a:gd name="T79" fmla="*/ 632 h 332"/>
              <a:gd name="T80" fmla="*/ 436 w 212"/>
              <a:gd name="T81" fmla="*/ 632 h 332"/>
              <a:gd name="T82" fmla="*/ 421 w 212"/>
              <a:gd name="T83" fmla="*/ 632 h 332"/>
              <a:gd name="T84" fmla="*/ 421 w 212"/>
              <a:gd name="T85" fmla="*/ 656 h 332"/>
              <a:gd name="T86" fmla="*/ 372 w 212"/>
              <a:gd name="T87" fmla="*/ 665 h 332"/>
              <a:gd name="T88" fmla="*/ 384 w 212"/>
              <a:gd name="T89" fmla="*/ 689 h 332"/>
              <a:gd name="T90" fmla="*/ 308 w 212"/>
              <a:gd name="T91" fmla="*/ 718 h 332"/>
              <a:gd name="T92" fmla="*/ 308 w 212"/>
              <a:gd name="T93" fmla="*/ 696 h 332"/>
              <a:gd name="T94" fmla="*/ 332 w 212"/>
              <a:gd name="T95" fmla="*/ 689 h 332"/>
              <a:gd name="T96" fmla="*/ 337 w 212"/>
              <a:gd name="T97" fmla="*/ 708 h 332"/>
              <a:gd name="T98" fmla="*/ 349 w 212"/>
              <a:gd name="T99" fmla="*/ 716 h 332"/>
              <a:gd name="T100" fmla="*/ 277 w 212"/>
              <a:gd name="T101" fmla="*/ 725 h 332"/>
              <a:gd name="T102" fmla="*/ 264 w 212"/>
              <a:gd name="T103" fmla="*/ 737 h 332"/>
              <a:gd name="T104" fmla="*/ 328 w 212"/>
              <a:gd name="T105" fmla="*/ 741 h 332"/>
              <a:gd name="T106" fmla="*/ 233 w 212"/>
              <a:gd name="T107" fmla="*/ 853 h 332"/>
              <a:gd name="T108" fmla="*/ 221 w 212"/>
              <a:gd name="T109" fmla="*/ 865 h 332"/>
              <a:gd name="T110" fmla="*/ 200 w 212"/>
              <a:gd name="T111" fmla="*/ 921 h 332"/>
              <a:gd name="T112" fmla="*/ 188 w 212"/>
              <a:gd name="T113" fmla="*/ 918 h 332"/>
              <a:gd name="T114" fmla="*/ 109 w 212"/>
              <a:gd name="T115" fmla="*/ 970 h 332"/>
              <a:gd name="T116" fmla="*/ 109 w 212"/>
              <a:gd name="T117" fmla="*/ 993 h 332"/>
              <a:gd name="T118" fmla="*/ 37 w 212"/>
              <a:gd name="T119" fmla="*/ 1028 h 332"/>
              <a:gd name="T120" fmla="*/ 4 w 212"/>
              <a:gd name="T121" fmla="*/ 1098 h 332"/>
              <a:gd name="T122" fmla="*/ 16 w 212"/>
              <a:gd name="T123" fmla="*/ 1193 h 332"/>
              <a:gd name="T124" fmla="*/ 12 w 212"/>
              <a:gd name="T125" fmla="*/ 1129 h 33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12"/>
              <a:gd name="T190" fmla="*/ 0 h 332"/>
              <a:gd name="T191" fmla="*/ 212 w 212"/>
              <a:gd name="T192" fmla="*/ 332 h 33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12" h="332">
                <a:moveTo>
                  <a:pt x="94" y="68"/>
                </a:moveTo>
                <a:cubicBezTo>
                  <a:pt x="84" y="65"/>
                  <a:pt x="88" y="62"/>
                  <a:pt x="80" y="59"/>
                </a:cubicBezTo>
                <a:cubicBezTo>
                  <a:pt x="71" y="56"/>
                  <a:pt x="73" y="54"/>
                  <a:pt x="80" y="53"/>
                </a:cubicBezTo>
                <a:cubicBezTo>
                  <a:pt x="90" y="51"/>
                  <a:pt x="99" y="47"/>
                  <a:pt x="84" y="48"/>
                </a:cubicBezTo>
                <a:cubicBezTo>
                  <a:pt x="68" y="50"/>
                  <a:pt x="67" y="48"/>
                  <a:pt x="80" y="44"/>
                </a:cubicBezTo>
                <a:cubicBezTo>
                  <a:pt x="93" y="40"/>
                  <a:pt x="102" y="37"/>
                  <a:pt x="91" y="37"/>
                </a:cubicBezTo>
                <a:cubicBezTo>
                  <a:pt x="80" y="37"/>
                  <a:pt x="90" y="33"/>
                  <a:pt x="80" y="37"/>
                </a:cubicBezTo>
                <a:cubicBezTo>
                  <a:pt x="73" y="42"/>
                  <a:pt x="70" y="47"/>
                  <a:pt x="62" y="39"/>
                </a:cubicBezTo>
                <a:cubicBezTo>
                  <a:pt x="55" y="30"/>
                  <a:pt x="52" y="31"/>
                  <a:pt x="58" y="30"/>
                </a:cubicBezTo>
                <a:cubicBezTo>
                  <a:pt x="62" y="30"/>
                  <a:pt x="56" y="30"/>
                  <a:pt x="58" y="27"/>
                </a:cubicBezTo>
                <a:cubicBezTo>
                  <a:pt x="59" y="22"/>
                  <a:pt x="55" y="31"/>
                  <a:pt x="52" y="27"/>
                </a:cubicBezTo>
                <a:cubicBezTo>
                  <a:pt x="49" y="22"/>
                  <a:pt x="45" y="22"/>
                  <a:pt x="52" y="17"/>
                </a:cubicBezTo>
                <a:cubicBezTo>
                  <a:pt x="59" y="13"/>
                  <a:pt x="56" y="19"/>
                  <a:pt x="61" y="17"/>
                </a:cubicBezTo>
                <a:cubicBezTo>
                  <a:pt x="64" y="14"/>
                  <a:pt x="62" y="19"/>
                  <a:pt x="68" y="16"/>
                </a:cubicBezTo>
                <a:cubicBezTo>
                  <a:pt x="76" y="14"/>
                  <a:pt x="76" y="17"/>
                  <a:pt x="70" y="19"/>
                </a:cubicBezTo>
                <a:cubicBezTo>
                  <a:pt x="64" y="20"/>
                  <a:pt x="71" y="19"/>
                  <a:pt x="73" y="25"/>
                </a:cubicBezTo>
                <a:cubicBezTo>
                  <a:pt x="76" y="30"/>
                  <a:pt x="73" y="19"/>
                  <a:pt x="77" y="17"/>
                </a:cubicBezTo>
                <a:cubicBezTo>
                  <a:pt x="84" y="16"/>
                  <a:pt x="90" y="31"/>
                  <a:pt x="93" y="31"/>
                </a:cubicBezTo>
                <a:cubicBezTo>
                  <a:pt x="97" y="31"/>
                  <a:pt x="84" y="17"/>
                  <a:pt x="90" y="14"/>
                </a:cubicBezTo>
                <a:cubicBezTo>
                  <a:pt x="94" y="9"/>
                  <a:pt x="93" y="14"/>
                  <a:pt x="99" y="14"/>
                </a:cubicBezTo>
                <a:cubicBezTo>
                  <a:pt x="103" y="14"/>
                  <a:pt x="103" y="16"/>
                  <a:pt x="106" y="17"/>
                </a:cubicBezTo>
                <a:cubicBezTo>
                  <a:pt x="108" y="17"/>
                  <a:pt x="103" y="19"/>
                  <a:pt x="105" y="23"/>
                </a:cubicBezTo>
                <a:cubicBezTo>
                  <a:pt x="106" y="27"/>
                  <a:pt x="105" y="17"/>
                  <a:pt x="111" y="20"/>
                </a:cubicBezTo>
                <a:cubicBezTo>
                  <a:pt x="116" y="23"/>
                  <a:pt x="109" y="28"/>
                  <a:pt x="117" y="27"/>
                </a:cubicBezTo>
                <a:cubicBezTo>
                  <a:pt x="123" y="27"/>
                  <a:pt x="119" y="28"/>
                  <a:pt x="128" y="31"/>
                </a:cubicBezTo>
                <a:cubicBezTo>
                  <a:pt x="137" y="33"/>
                  <a:pt x="137" y="34"/>
                  <a:pt x="123" y="36"/>
                </a:cubicBezTo>
                <a:cubicBezTo>
                  <a:pt x="109" y="36"/>
                  <a:pt x="120" y="44"/>
                  <a:pt x="111" y="45"/>
                </a:cubicBezTo>
                <a:cubicBezTo>
                  <a:pt x="103" y="48"/>
                  <a:pt x="116" y="51"/>
                  <a:pt x="106" y="54"/>
                </a:cubicBezTo>
                <a:cubicBezTo>
                  <a:pt x="96" y="58"/>
                  <a:pt x="105" y="72"/>
                  <a:pt x="94" y="68"/>
                </a:cubicBezTo>
                <a:close/>
                <a:moveTo>
                  <a:pt x="131" y="42"/>
                </a:moveTo>
                <a:cubicBezTo>
                  <a:pt x="135" y="40"/>
                  <a:pt x="140" y="42"/>
                  <a:pt x="140" y="39"/>
                </a:cubicBezTo>
                <a:cubicBezTo>
                  <a:pt x="138" y="36"/>
                  <a:pt x="134" y="36"/>
                  <a:pt x="129" y="37"/>
                </a:cubicBezTo>
                <a:cubicBezTo>
                  <a:pt x="125" y="39"/>
                  <a:pt x="122" y="37"/>
                  <a:pt x="126" y="40"/>
                </a:cubicBezTo>
                <a:cubicBezTo>
                  <a:pt x="129" y="42"/>
                  <a:pt x="126" y="44"/>
                  <a:pt x="131" y="42"/>
                </a:cubicBezTo>
                <a:close/>
                <a:moveTo>
                  <a:pt x="50" y="37"/>
                </a:moveTo>
                <a:cubicBezTo>
                  <a:pt x="52" y="42"/>
                  <a:pt x="50" y="36"/>
                  <a:pt x="56" y="40"/>
                </a:cubicBezTo>
                <a:cubicBezTo>
                  <a:pt x="64" y="45"/>
                  <a:pt x="58" y="37"/>
                  <a:pt x="55" y="37"/>
                </a:cubicBezTo>
                <a:cubicBezTo>
                  <a:pt x="52" y="37"/>
                  <a:pt x="52" y="30"/>
                  <a:pt x="47" y="31"/>
                </a:cubicBezTo>
                <a:cubicBezTo>
                  <a:pt x="45" y="31"/>
                  <a:pt x="47" y="33"/>
                  <a:pt x="50" y="37"/>
                </a:cubicBezTo>
                <a:close/>
                <a:moveTo>
                  <a:pt x="131" y="51"/>
                </a:moveTo>
                <a:cubicBezTo>
                  <a:pt x="126" y="56"/>
                  <a:pt x="131" y="54"/>
                  <a:pt x="138" y="54"/>
                </a:cubicBezTo>
                <a:cubicBezTo>
                  <a:pt x="146" y="53"/>
                  <a:pt x="135" y="61"/>
                  <a:pt x="146" y="56"/>
                </a:cubicBezTo>
                <a:cubicBezTo>
                  <a:pt x="152" y="54"/>
                  <a:pt x="163" y="50"/>
                  <a:pt x="158" y="48"/>
                </a:cubicBezTo>
                <a:cubicBezTo>
                  <a:pt x="155" y="47"/>
                  <a:pt x="155" y="50"/>
                  <a:pt x="149" y="47"/>
                </a:cubicBezTo>
                <a:cubicBezTo>
                  <a:pt x="143" y="44"/>
                  <a:pt x="154" y="44"/>
                  <a:pt x="149" y="42"/>
                </a:cubicBezTo>
                <a:cubicBezTo>
                  <a:pt x="144" y="40"/>
                  <a:pt x="122" y="42"/>
                  <a:pt x="134" y="47"/>
                </a:cubicBezTo>
                <a:cubicBezTo>
                  <a:pt x="135" y="48"/>
                  <a:pt x="135" y="48"/>
                  <a:pt x="131" y="51"/>
                </a:cubicBezTo>
                <a:close/>
                <a:moveTo>
                  <a:pt x="131" y="16"/>
                </a:moveTo>
                <a:cubicBezTo>
                  <a:pt x="140" y="16"/>
                  <a:pt x="135" y="17"/>
                  <a:pt x="123" y="19"/>
                </a:cubicBezTo>
                <a:cubicBezTo>
                  <a:pt x="111" y="22"/>
                  <a:pt x="129" y="23"/>
                  <a:pt x="138" y="23"/>
                </a:cubicBezTo>
                <a:cubicBezTo>
                  <a:pt x="146" y="23"/>
                  <a:pt x="151" y="31"/>
                  <a:pt x="157" y="25"/>
                </a:cubicBezTo>
                <a:cubicBezTo>
                  <a:pt x="163" y="20"/>
                  <a:pt x="161" y="25"/>
                  <a:pt x="167" y="23"/>
                </a:cubicBezTo>
                <a:cubicBezTo>
                  <a:pt x="173" y="22"/>
                  <a:pt x="164" y="20"/>
                  <a:pt x="177" y="16"/>
                </a:cubicBezTo>
                <a:cubicBezTo>
                  <a:pt x="184" y="14"/>
                  <a:pt x="177" y="9"/>
                  <a:pt x="172" y="9"/>
                </a:cubicBezTo>
                <a:cubicBezTo>
                  <a:pt x="169" y="11"/>
                  <a:pt x="164" y="8"/>
                  <a:pt x="157" y="6"/>
                </a:cubicBezTo>
                <a:cubicBezTo>
                  <a:pt x="149" y="6"/>
                  <a:pt x="154" y="11"/>
                  <a:pt x="149" y="9"/>
                </a:cubicBezTo>
                <a:cubicBezTo>
                  <a:pt x="144" y="9"/>
                  <a:pt x="151" y="6"/>
                  <a:pt x="148" y="5"/>
                </a:cubicBezTo>
                <a:cubicBezTo>
                  <a:pt x="146" y="3"/>
                  <a:pt x="141" y="3"/>
                  <a:pt x="141" y="9"/>
                </a:cubicBezTo>
                <a:cubicBezTo>
                  <a:pt x="141" y="14"/>
                  <a:pt x="140" y="14"/>
                  <a:pt x="137" y="9"/>
                </a:cubicBezTo>
                <a:cubicBezTo>
                  <a:pt x="134" y="5"/>
                  <a:pt x="135" y="11"/>
                  <a:pt x="123" y="6"/>
                </a:cubicBezTo>
                <a:cubicBezTo>
                  <a:pt x="111" y="0"/>
                  <a:pt x="126" y="13"/>
                  <a:pt x="117" y="8"/>
                </a:cubicBezTo>
                <a:cubicBezTo>
                  <a:pt x="106" y="3"/>
                  <a:pt x="120" y="13"/>
                  <a:pt x="112" y="9"/>
                </a:cubicBezTo>
                <a:cubicBezTo>
                  <a:pt x="105" y="8"/>
                  <a:pt x="103" y="11"/>
                  <a:pt x="108" y="13"/>
                </a:cubicBezTo>
                <a:cubicBezTo>
                  <a:pt x="112" y="16"/>
                  <a:pt x="105" y="13"/>
                  <a:pt x="112" y="17"/>
                </a:cubicBezTo>
                <a:cubicBezTo>
                  <a:pt x="117" y="20"/>
                  <a:pt x="120" y="16"/>
                  <a:pt x="131" y="16"/>
                </a:cubicBezTo>
                <a:close/>
                <a:moveTo>
                  <a:pt x="196" y="179"/>
                </a:moveTo>
                <a:cubicBezTo>
                  <a:pt x="196" y="177"/>
                  <a:pt x="201" y="177"/>
                  <a:pt x="202" y="176"/>
                </a:cubicBezTo>
                <a:cubicBezTo>
                  <a:pt x="204" y="174"/>
                  <a:pt x="202" y="174"/>
                  <a:pt x="205" y="174"/>
                </a:cubicBezTo>
                <a:cubicBezTo>
                  <a:pt x="207" y="176"/>
                  <a:pt x="210" y="176"/>
                  <a:pt x="209" y="172"/>
                </a:cubicBezTo>
                <a:cubicBezTo>
                  <a:pt x="209" y="172"/>
                  <a:pt x="209" y="172"/>
                  <a:pt x="209" y="171"/>
                </a:cubicBezTo>
                <a:cubicBezTo>
                  <a:pt x="205" y="171"/>
                  <a:pt x="205" y="172"/>
                  <a:pt x="204" y="171"/>
                </a:cubicBezTo>
                <a:cubicBezTo>
                  <a:pt x="202" y="169"/>
                  <a:pt x="202" y="172"/>
                  <a:pt x="201" y="172"/>
                </a:cubicBezTo>
                <a:cubicBezTo>
                  <a:pt x="199" y="172"/>
                  <a:pt x="198" y="172"/>
                  <a:pt x="199" y="172"/>
                </a:cubicBezTo>
                <a:cubicBezTo>
                  <a:pt x="199" y="171"/>
                  <a:pt x="201" y="169"/>
                  <a:pt x="196" y="168"/>
                </a:cubicBezTo>
                <a:cubicBezTo>
                  <a:pt x="193" y="168"/>
                  <a:pt x="193" y="166"/>
                  <a:pt x="192" y="166"/>
                </a:cubicBezTo>
                <a:cubicBezTo>
                  <a:pt x="189" y="166"/>
                  <a:pt x="190" y="165"/>
                  <a:pt x="198" y="168"/>
                </a:cubicBezTo>
                <a:cubicBezTo>
                  <a:pt x="204" y="169"/>
                  <a:pt x="204" y="165"/>
                  <a:pt x="207" y="165"/>
                </a:cubicBezTo>
                <a:cubicBezTo>
                  <a:pt x="210" y="165"/>
                  <a:pt x="212" y="162"/>
                  <a:pt x="209" y="162"/>
                </a:cubicBezTo>
                <a:cubicBezTo>
                  <a:pt x="205" y="162"/>
                  <a:pt x="207" y="160"/>
                  <a:pt x="205" y="160"/>
                </a:cubicBezTo>
                <a:cubicBezTo>
                  <a:pt x="202" y="160"/>
                  <a:pt x="204" y="157"/>
                  <a:pt x="201" y="159"/>
                </a:cubicBezTo>
                <a:cubicBezTo>
                  <a:pt x="199" y="160"/>
                  <a:pt x="201" y="157"/>
                  <a:pt x="198" y="159"/>
                </a:cubicBezTo>
                <a:cubicBezTo>
                  <a:pt x="195" y="159"/>
                  <a:pt x="198" y="157"/>
                  <a:pt x="195" y="155"/>
                </a:cubicBezTo>
                <a:cubicBezTo>
                  <a:pt x="190" y="155"/>
                  <a:pt x="189" y="159"/>
                  <a:pt x="189" y="162"/>
                </a:cubicBezTo>
                <a:cubicBezTo>
                  <a:pt x="190" y="163"/>
                  <a:pt x="189" y="160"/>
                  <a:pt x="187" y="162"/>
                </a:cubicBezTo>
                <a:cubicBezTo>
                  <a:pt x="186" y="162"/>
                  <a:pt x="184" y="162"/>
                  <a:pt x="186" y="160"/>
                </a:cubicBezTo>
                <a:cubicBezTo>
                  <a:pt x="189" y="159"/>
                  <a:pt x="189" y="157"/>
                  <a:pt x="187" y="159"/>
                </a:cubicBezTo>
                <a:cubicBezTo>
                  <a:pt x="186" y="159"/>
                  <a:pt x="186" y="159"/>
                  <a:pt x="186" y="157"/>
                </a:cubicBezTo>
                <a:cubicBezTo>
                  <a:pt x="187" y="157"/>
                  <a:pt x="190" y="155"/>
                  <a:pt x="190" y="154"/>
                </a:cubicBezTo>
                <a:cubicBezTo>
                  <a:pt x="190" y="152"/>
                  <a:pt x="187" y="155"/>
                  <a:pt x="187" y="154"/>
                </a:cubicBezTo>
                <a:cubicBezTo>
                  <a:pt x="187" y="152"/>
                  <a:pt x="186" y="154"/>
                  <a:pt x="184" y="152"/>
                </a:cubicBezTo>
                <a:cubicBezTo>
                  <a:pt x="181" y="151"/>
                  <a:pt x="183" y="154"/>
                  <a:pt x="181" y="154"/>
                </a:cubicBezTo>
                <a:cubicBezTo>
                  <a:pt x="180" y="152"/>
                  <a:pt x="178" y="155"/>
                  <a:pt x="180" y="155"/>
                </a:cubicBezTo>
                <a:cubicBezTo>
                  <a:pt x="183" y="155"/>
                  <a:pt x="180" y="157"/>
                  <a:pt x="180" y="157"/>
                </a:cubicBezTo>
                <a:cubicBezTo>
                  <a:pt x="181" y="157"/>
                  <a:pt x="178" y="157"/>
                  <a:pt x="178" y="159"/>
                </a:cubicBezTo>
                <a:cubicBezTo>
                  <a:pt x="178" y="160"/>
                  <a:pt x="177" y="159"/>
                  <a:pt x="178" y="160"/>
                </a:cubicBezTo>
                <a:cubicBezTo>
                  <a:pt x="178" y="162"/>
                  <a:pt x="178" y="162"/>
                  <a:pt x="175" y="163"/>
                </a:cubicBezTo>
                <a:cubicBezTo>
                  <a:pt x="172" y="165"/>
                  <a:pt x="175" y="160"/>
                  <a:pt x="175" y="159"/>
                </a:cubicBezTo>
                <a:cubicBezTo>
                  <a:pt x="175" y="159"/>
                  <a:pt x="177" y="155"/>
                  <a:pt x="175" y="155"/>
                </a:cubicBezTo>
                <a:cubicBezTo>
                  <a:pt x="173" y="154"/>
                  <a:pt x="169" y="159"/>
                  <a:pt x="167" y="162"/>
                </a:cubicBezTo>
                <a:cubicBezTo>
                  <a:pt x="164" y="165"/>
                  <a:pt x="167" y="163"/>
                  <a:pt x="164" y="166"/>
                </a:cubicBezTo>
                <a:cubicBezTo>
                  <a:pt x="163" y="168"/>
                  <a:pt x="163" y="166"/>
                  <a:pt x="163" y="166"/>
                </a:cubicBezTo>
                <a:cubicBezTo>
                  <a:pt x="161" y="168"/>
                  <a:pt x="160" y="166"/>
                  <a:pt x="161" y="165"/>
                </a:cubicBezTo>
                <a:cubicBezTo>
                  <a:pt x="164" y="163"/>
                  <a:pt x="163" y="163"/>
                  <a:pt x="163" y="163"/>
                </a:cubicBezTo>
                <a:cubicBezTo>
                  <a:pt x="166" y="160"/>
                  <a:pt x="161" y="162"/>
                  <a:pt x="166" y="159"/>
                </a:cubicBezTo>
                <a:cubicBezTo>
                  <a:pt x="169" y="155"/>
                  <a:pt x="170" y="155"/>
                  <a:pt x="167" y="155"/>
                </a:cubicBezTo>
                <a:cubicBezTo>
                  <a:pt x="164" y="155"/>
                  <a:pt x="164" y="152"/>
                  <a:pt x="164" y="155"/>
                </a:cubicBezTo>
                <a:cubicBezTo>
                  <a:pt x="164" y="159"/>
                  <a:pt x="164" y="155"/>
                  <a:pt x="163" y="155"/>
                </a:cubicBezTo>
                <a:cubicBezTo>
                  <a:pt x="161" y="154"/>
                  <a:pt x="161" y="155"/>
                  <a:pt x="160" y="154"/>
                </a:cubicBezTo>
                <a:cubicBezTo>
                  <a:pt x="160" y="154"/>
                  <a:pt x="158" y="154"/>
                  <a:pt x="158" y="155"/>
                </a:cubicBezTo>
                <a:cubicBezTo>
                  <a:pt x="160" y="155"/>
                  <a:pt x="160" y="157"/>
                  <a:pt x="158" y="157"/>
                </a:cubicBezTo>
                <a:cubicBezTo>
                  <a:pt x="155" y="155"/>
                  <a:pt x="155" y="157"/>
                  <a:pt x="158" y="157"/>
                </a:cubicBezTo>
                <a:cubicBezTo>
                  <a:pt x="161" y="159"/>
                  <a:pt x="161" y="160"/>
                  <a:pt x="158" y="159"/>
                </a:cubicBezTo>
                <a:cubicBezTo>
                  <a:pt x="155" y="157"/>
                  <a:pt x="158" y="159"/>
                  <a:pt x="154" y="162"/>
                </a:cubicBezTo>
                <a:cubicBezTo>
                  <a:pt x="148" y="163"/>
                  <a:pt x="152" y="163"/>
                  <a:pt x="149" y="165"/>
                </a:cubicBezTo>
                <a:cubicBezTo>
                  <a:pt x="146" y="166"/>
                  <a:pt x="151" y="166"/>
                  <a:pt x="148" y="166"/>
                </a:cubicBezTo>
                <a:cubicBezTo>
                  <a:pt x="146" y="168"/>
                  <a:pt x="151" y="168"/>
                  <a:pt x="149" y="169"/>
                </a:cubicBezTo>
                <a:cubicBezTo>
                  <a:pt x="149" y="169"/>
                  <a:pt x="144" y="169"/>
                  <a:pt x="146" y="166"/>
                </a:cubicBezTo>
                <a:cubicBezTo>
                  <a:pt x="148" y="165"/>
                  <a:pt x="143" y="165"/>
                  <a:pt x="141" y="165"/>
                </a:cubicBezTo>
                <a:cubicBezTo>
                  <a:pt x="140" y="165"/>
                  <a:pt x="140" y="163"/>
                  <a:pt x="140" y="165"/>
                </a:cubicBezTo>
                <a:cubicBezTo>
                  <a:pt x="138" y="165"/>
                  <a:pt x="137" y="162"/>
                  <a:pt x="137" y="165"/>
                </a:cubicBezTo>
                <a:cubicBezTo>
                  <a:pt x="137" y="168"/>
                  <a:pt x="135" y="163"/>
                  <a:pt x="134" y="165"/>
                </a:cubicBezTo>
                <a:cubicBezTo>
                  <a:pt x="131" y="166"/>
                  <a:pt x="134" y="166"/>
                  <a:pt x="134" y="166"/>
                </a:cubicBezTo>
                <a:cubicBezTo>
                  <a:pt x="134" y="168"/>
                  <a:pt x="135" y="166"/>
                  <a:pt x="137" y="168"/>
                </a:cubicBezTo>
                <a:cubicBezTo>
                  <a:pt x="137" y="168"/>
                  <a:pt x="138" y="168"/>
                  <a:pt x="138" y="169"/>
                </a:cubicBezTo>
                <a:cubicBezTo>
                  <a:pt x="137" y="169"/>
                  <a:pt x="137" y="169"/>
                  <a:pt x="138" y="171"/>
                </a:cubicBezTo>
                <a:cubicBezTo>
                  <a:pt x="140" y="172"/>
                  <a:pt x="138" y="172"/>
                  <a:pt x="135" y="169"/>
                </a:cubicBezTo>
                <a:cubicBezTo>
                  <a:pt x="132" y="168"/>
                  <a:pt x="131" y="168"/>
                  <a:pt x="132" y="169"/>
                </a:cubicBezTo>
                <a:cubicBezTo>
                  <a:pt x="132" y="169"/>
                  <a:pt x="131" y="171"/>
                  <a:pt x="131" y="169"/>
                </a:cubicBezTo>
                <a:cubicBezTo>
                  <a:pt x="131" y="168"/>
                  <a:pt x="128" y="171"/>
                  <a:pt x="126" y="171"/>
                </a:cubicBezTo>
                <a:cubicBezTo>
                  <a:pt x="126" y="172"/>
                  <a:pt x="128" y="176"/>
                  <a:pt x="122" y="179"/>
                </a:cubicBezTo>
                <a:cubicBezTo>
                  <a:pt x="125" y="176"/>
                  <a:pt x="125" y="172"/>
                  <a:pt x="125" y="169"/>
                </a:cubicBezTo>
                <a:cubicBezTo>
                  <a:pt x="125" y="168"/>
                  <a:pt x="125" y="171"/>
                  <a:pt x="123" y="169"/>
                </a:cubicBezTo>
                <a:cubicBezTo>
                  <a:pt x="123" y="169"/>
                  <a:pt x="123" y="169"/>
                  <a:pt x="122" y="171"/>
                </a:cubicBezTo>
                <a:cubicBezTo>
                  <a:pt x="120" y="174"/>
                  <a:pt x="122" y="172"/>
                  <a:pt x="120" y="174"/>
                </a:cubicBezTo>
                <a:cubicBezTo>
                  <a:pt x="119" y="176"/>
                  <a:pt x="119" y="174"/>
                  <a:pt x="120" y="172"/>
                </a:cubicBezTo>
                <a:cubicBezTo>
                  <a:pt x="122" y="169"/>
                  <a:pt x="117" y="171"/>
                  <a:pt x="116" y="172"/>
                </a:cubicBezTo>
                <a:cubicBezTo>
                  <a:pt x="111" y="176"/>
                  <a:pt x="114" y="174"/>
                  <a:pt x="114" y="176"/>
                </a:cubicBezTo>
                <a:cubicBezTo>
                  <a:pt x="114" y="177"/>
                  <a:pt x="119" y="176"/>
                  <a:pt x="119" y="180"/>
                </a:cubicBezTo>
                <a:cubicBezTo>
                  <a:pt x="114" y="179"/>
                  <a:pt x="119" y="179"/>
                  <a:pt x="116" y="177"/>
                </a:cubicBezTo>
                <a:cubicBezTo>
                  <a:pt x="112" y="177"/>
                  <a:pt x="114" y="174"/>
                  <a:pt x="111" y="176"/>
                </a:cubicBezTo>
                <a:cubicBezTo>
                  <a:pt x="108" y="176"/>
                  <a:pt x="109" y="176"/>
                  <a:pt x="111" y="177"/>
                </a:cubicBezTo>
                <a:cubicBezTo>
                  <a:pt x="112" y="179"/>
                  <a:pt x="111" y="180"/>
                  <a:pt x="109" y="177"/>
                </a:cubicBezTo>
                <a:cubicBezTo>
                  <a:pt x="109" y="176"/>
                  <a:pt x="106" y="174"/>
                  <a:pt x="108" y="177"/>
                </a:cubicBezTo>
                <a:cubicBezTo>
                  <a:pt x="108" y="179"/>
                  <a:pt x="105" y="177"/>
                  <a:pt x="106" y="180"/>
                </a:cubicBezTo>
                <a:cubicBezTo>
                  <a:pt x="108" y="182"/>
                  <a:pt x="105" y="180"/>
                  <a:pt x="103" y="183"/>
                </a:cubicBezTo>
                <a:cubicBezTo>
                  <a:pt x="100" y="185"/>
                  <a:pt x="106" y="183"/>
                  <a:pt x="103" y="185"/>
                </a:cubicBezTo>
                <a:cubicBezTo>
                  <a:pt x="100" y="186"/>
                  <a:pt x="102" y="186"/>
                  <a:pt x="100" y="186"/>
                </a:cubicBezTo>
                <a:cubicBezTo>
                  <a:pt x="97" y="188"/>
                  <a:pt x="97" y="186"/>
                  <a:pt x="94" y="190"/>
                </a:cubicBezTo>
                <a:cubicBezTo>
                  <a:pt x="93" y="193"/>
                  <a:pt x="99" y="190"/>
                  <a:pt x="99" y="190"/>
                </a:cubicBezTo>
                <a:cubicBezTo>
                  <a:pt x="99" y="191"/>
                  <a:pt x="99" y="191"/>
                  <a:pt x="102" y="190"/>
                </a:cubicBezTo>
                <a:cubicBezTo>
                  <a:pt x="105" y="188"/>
                  <a:pt x="102" y="191"/>
                  <a:pt x="99" y="193"/>
                </a:cubicBezTo>
                <a:cubicBezTo>
                  <a:pt x="96" y="193"/>
                  <a:pt x="97" y="191"/>
                  <a:pt x="94" y="191"/>
                </a:cubicBezTo>
                <a:cubicBezTo>
                  <a:pt x="91" y="193"/>
                  <a:pt x="90" y="193"/>
                  <a:pt x="91" y="194"/>
                </a:cubicBezTo>
                <a:cubicBezTo>
                  <a:pt x="93" y="194"/>
                  <a:pt x="91" y="194"/>
                  <a:pt x="93" y="194"/>
                </a:cubicBezTo>
                <a:cubicBezTo>
                  <a:pt x="96" y="194"/>
                  <a:pt x="93" y="196"/>
                  <a:pt x="93" y="197"/>
                </a:cubicBezTo>
                <a:cubicBezTo>
                  <a:pt x="93" y="200"/>
                  <a:pt x="91" y="197"/>
                  <a:pt x="91" y="196"/>
                </a:cubicBezTo>
                <a:cubicBezTo>
                  <a:pt x="91" y="194"/>
                  <a:pt x="90" y="193"/>
                  <a:pt x="90" y="194"/>
                </a:cubicBezTo>
                <a:cubicBezTo>
                  <a:pt x="88" y="196"/>
                  <a:pt x="88" y="196"/>
                  <a:pt x="88" y="196"/>
                </a:cubicBezTo>
                <a:cubicBezTo>
                  <a:pt x="88" y="194"/>
                  <a:pt x="85" y="196"/>
                  <a:pt x="85" y="197"/>
                </a:cubicBezTo>
                <a:cubicBezTo>
                  <a:pt x="85" y="197"/>
                  <a:pt x="85" y="196"/>
                  <a:pt x="88" y="197"/>
                </a:cubicBezTo>
                <a:cubicBezTo>
                  <a:pt x="90" y="197"/>
                  <a:pt x="90" y="197"/>
                  <a:pt x="90" y="197"/>
                </a:cubicBezTo>
                <a:cubicBezTo>
                  <a:pt x="88" y="197"/>
                  <a:pt x="79" y="199"/>
                  <a:pt x="80" y="200"/>
                </a:cubicBezTo>
                <a:cubicBezTo>
                  <a:pt x="82" y="202"/>
                  <a:pt x="79" y="202"/>
                  <a:pt x="80" y="202"/>
                </a:cubicBezTo>
                <a:cubicBezTo>
                  <a:pt x="84" y="203"/>
                  <a:pt x="84" y="199"/>
                  <a:pt x="88" y="200"/>
                </a:cubicBezTo>
                <a:cubicBezTo>
                  <a:pt x="91" y="202"/>
                  <a:pt x="88" y="200"/>
                  <a:pt x="85" y="202"/>
                </a:cubicBezTo>
                <a:cubicBezTo>
                  <a:pt x="82" y="202"/>
                  <a:pt x="87" y="203"/>
                  <a:pt x="82" y="203"/>
                </a:cubicBezTo>
                <a:cubicBezTo>
                  <a:pt x="77" y="203"/>
                  <a:pt x="82" y="205"/>
                  <a:pt x="82" y="207"/>
                </a:cubicBezTo>
                <a:cubicBezTo>
                  <a:pt x="80" y="207"/>
                  <a:pt x="80" y="205"/>
                  <a:pt x="79" y="207"/>
                </a:cubicBezTo>
                <a:cubicBezTo>
                  <a:pt x="77" y="207"/>
                  <a:pt x="77" y="208"/>
                  <a:pt x="79" y="208"/>
                </a:cubicBezTo>
                <a:cubicBezTo>
                  <a:pt x="79" y="208"/>
                  <a:pt x="80" y="207"/>
                  <a:pt x="84" y="208"/>
                </a:cubicBezTo>
                <a:cubicBezTo>
                  <a:pt x="90" y="208"/>
                  <a:pt x="85" y="207"/>
                  <a:pt x="87" y="210"/>
                </a:cubicBezTo>
                <a:cubicBezTo>
                  <a:pt x="87" y="211"/>
                  <a:pt x="85" y="208"/>
                  <a:pt x="82" y="208"/>
                </a:cubicBezTo>
                <a:cubicBezTo>
                  <a:pt x="80" y="208"/>
                  <a:pt x="79" y="210"/>
                  <a:pt x="77" y="210"/>
                </a:cubicBezTo>
                <a:cubicBezTo>
                  <a:pt x="76" y="208"/>
                  <a:pt x="77" y="210"/>
                  <a:pt x="74" y="210"/>
                </a:cubicBezTo>
                <a:cubicBezTo>
                  <a:pt x="73" y="210"/>
                  <a:pt x="76" y="211"/>
                  <a:pt x="73" y="211"/>
                </a:cubicBezTo>
                <a:cubicBezTo>
                  <a:pt x="68" y="211"/>
                  <a:pt x="73" y="213"/>
                  <a:pt x="71" y="214"/>
                </a:cubicBezTo>
                <a:cubicBezTo>
                  <a:pt x="70" y="216"/>
                  <a:pt x="70" y="214"/>
                  <a:pt x="68" y="216"/>
                </a:cubicBezTo>
                <a:cubicBezTo>
                  <a:pt x="67" y="217"/>
                  <a:pt x="70" y="216"/>
                  <a:pt x="68" y="217"/>
                </a:cubicBezTo>
                <a:cubicBezTo>
                  <a:pt x="67" y="217"/>
                  <a:pt x="68" y="219"/>
                  <a:pt x="68" y="217"/>
                </a:cubicBezTo>
                <a:cubicBezTo>
                  <a:pt x="67" y="217"/>
                  <a:pt x="65" y="217"/>
                  <a:pt x="67" y="219"/>
                </a:cubicBezTo>
                <a:cubicBezTo>
                  <a:pt x="68" y="219"/>
                  <a:pt x="65" y="221"/>
                  <a:pt x="68" y="221"/>
                </a:cubicBezTo>
                <a:cubicBezTo>
                  <a:pt x="71" y="221"/>
                  <a:pt x="65" y="222"/>
                  <a:pt x="67" y="222"/>
                </a:cubicBezTo>
                <a:cubicBezTo>
                  <a:pt x="67" y="222"/>
                  <a:pt x="73" y="221"/>
                  <a:pt x="74" y="221"/>
                </a:cubicBezTo>
                <a:cubicBezTo>
                  <a:pt x="77" y="221"/>
                  <a:pt x="74" y="222"/>
                  <a:pt x="71" y="222"/>
                </a:cubicBezTo>
                <a:cubicBezTo>
                  <a:pt x="68" y="224"/>
                  <a:pt x="67" y="222"/>
                  <a:pt x="65" y="224"/>
                </a:cubicBezTo>
                <a:cubicBezTo>
                  <a:pt x="62" y="225"/>
                  <a:pt x="67" y="224"/>
                  <a:pt x="67" y="225"/>
                </a:cubicBezTo>
                <a:cubicBezTo>
                  <a:pt x="67" y="227"/>
                  <a:pt x="64" y="225"/>
                  <a:pt x="64" y="228"/>
                </a:cubicBezTo>
                <a:cubicBezTo>
                  <a:pt x="62" y="230"/>
                  <a:pt x="61" y="228"/>
                  <a:pt x="61" y="230"/>
                </a:cubicBezTo>
                <a:cubicBezTo>
                  <a:pt x="62" y="233"/>
                  <a:pt x="62" y="231"/>
                  <a:pt x="64" y="233"/>
                </a:cubicBezTo>
                <a:cubicBezTo>
                  <a:pt x="64" y="235"/>
                  <a:pt x="61" y="235"/>
                  <a:pt x="61" y="236"/>
                </a:cubicBezTo>
                <a:cubicBezTo>
                  <a:pt x="62" y="236"/>
                  <a:pt x="62" y="238"/>
                  <a:pt x="59" y="238"/>
                </a:cubicBezTo>
                <a:cubicBezTo>
                  <a:pt x="58" y="238"/>
                  <a:pt x="58" y="239"/>
                  <a:pt x="56" y="239"/>
                </a:cubicBezTo>
                <a:cubicBezTo>
                  <a:pt x="55" y="239"/>
                  <a:pt x="55" y="241"/>
                  <a:pt x="53" y="241"/>
                </a:cubicBezTo>
                <a:cubicBezTo>
                  <a:pt x="52" y="241"/>
                  <a:pt x="50" y="241"/>
                  <a:pt x="50" y="241"/>
                </a:cubicBezTo>
                <a:cubicBezTo>
                  <a:pt x="50" y="242"/>
                  <a:pt x="50" y="241"/>
                  <a:pt x="53" y="241"/>
                </a:cubicBezTo>
                <a:cubicBezTo>
                  <a:pt x="55" y="242"/>
                  <a:pt x="52" y="244"/>
                  <a:pt x="55" y="242"/>
                </a:cubicBezTo>
                <a:cubicBezTo>
                  <a:pt x="56" y="241"/>
                  <a:pt x="56" y="242"/>
                  <a:pt x="55" y="242"/>
                </a:cubicBezTo>
                <a:cubicBezTo>
                  <a:pt x="53" y="244"/>
                  <a:pt x="56" y="244"/>
                  <a:pt x="56" y="245"/>
                </a:cubicBezTo>
                <a:cubicBezTo>
                  <a:pt x="55" y="247"/>
                  <a:pt x="55" y="247"/>
                  <a:pt x="53" y="247"/>
                </a:cubicBezTo>
                <a:cubicBezTo>
                  <a:pt x="52" y="247"/>
                  <a:pt x="52" y="244"/>
                  <a:pt x="50" y="244"/>
                </a:cubicBezTo>
                <a:cubicBezTo>
                  <a:pt x="49" y="245"/>
                  <a:pt x="50" y="245"/>
                  <a:pt x="50" y="245"/>
                </a:cubicBezTo>
                <a:cubicBezTo>
                  <a:pt x="47" y="245"/>
                  <a:pt x="47" y="247"/>
                  <a:pt x="47" y="249"/>
                </a:cubicBezTo>
                <a:cubicBezTo>
                  <a:pt x="47" y="250"/>
                  <a:pt x="44" y="249"/>
                  <a:pt x="44" y="250"/>
                </a:cubicBezTo>
                <a:cubicBezTo>
                  <a:pt x="42" y="255"/>
                  <a:pt x="39" y="253"/>
                  <a:pt x="39" y="256"/>
                </a:cubicBezTo>
                <a:cubicBezTo>
                  <a:pt x="38" y="258"/>
                  <a:pt x="41" y="256"/>
                  <a:pt x="41" y="256"/>
                </a:cubicBezTo>
                <a:cubicBezTo>
                  <a:pt x="41" y="258"/>
                  <a:pt x="42" y="258"/>
                  <a:pt x="42" y="258"/>
                </a:cubicBezTo>
                <a:cubicBezTo>
                  <a:pt x="42" y="259"/>
                  <a:pt x="45" y="259"/>
                  <a:pt x="50" y="256"/>
                </a:cubicBezTo>
                <a:cubicBezTo>
                  <a:pt x="55" y="253"/>
                  <a:pt x="47" y="255"/>
                  <a:pt x="50" y="253"/>
                </a:cubicBezTo>
                <a:cubicBezTo>
                  <a:pt x="53" y="252"/>
                  <a:pt x="52" y="252"/>
                  <a:pt x="53" y="252"/>
                </a:cubicBezTo>
                <a:cubicBezTo>
                  <a:pt x="56" y="253"/>
                  <a:pt x="49" y="253"/>
                  <a:pt x="53" y="255"/>
                </a:cubicBezTo>
                <a:cubicBezTo>
                  <a:pt x="56" y="255"/>
                  <a:pt x="53" y="256"/>
                  <a:pt x="50" y="258"/>
                </a:cubicBezTo>
                <a:cubicBezTo>
                  <a:pt x="47" y="259"/>
                  <a:pt x="50" y="258"/>
                  <a:pt x="49" y="259"/>
                </a:cubicBezTo>
                <a:cubicBezTo>
                  <a:pt x="49" y="259"/>
                  <a:pt x="52" y="259"/>
                  <a:pt x="50" y="261"/>
                </a:cubicBezTo>
                <a:cubicBezTo>
                  <a:pt x="49" y="261"/>
                  <a:pt x="45" y="259"/>
                  <a:pt x="42" y="261"/>
                </a:cubicBezTo>
                <a:cubicBezTo>
                  <a:pt x="41" y="262"/>
                  <a:pt x="42" y="261"/>
                  <a:pt x="41" y="259"/>
                </a:cubicBezTo>
                <a:cubicBezTo>
                  <a:pt x="39" y="256"/>
                  <a:pt x="39" y="258"/>
                  <a:pt x="38" y="258"/>
                </a:cubicBezTo>
                <a:cubicBezTo>
                  <a:pt x="35" y="259"/>
                  <a:pt x="36" y="261"/>
                  <a:pt x="36" y="259"/>
                </a:cubicBezTo>
                <a:cubicBezTo>
                  <a:pt x="35" y="259"/>
                  <a:pt x="33" y="261"/>
                  <a:pt x="30" y="261"/>
                </a:cubicBezTo>
                <a:cubicBezTo>
                  <a:pt x="27" y="262"/>
                  <a:pt x="35" y="264"/>
                  <a:pt x="30" y="264"/>
                </a:cubicBezTo>
                <a:cubicBezTo>
                  <a:pt x="26" y="264"/>
                  <a:pt x="32" y="266"/>
                  <a:pt x="27" y="266"/>
                </a:cubicBezTo>
                <a:cubicBezTo>
                  <a:pt x="23" y="264"/>
                  <a:pt x="29" y="266"/>
                  <a:pt x="26" y="267"/>
                </a:cubicBezTo>
                <a:cubicBezTo>
                  <a:pt x="23" y="267"/>
                  <a:pt x="20" y="266"/>
                  <a:pt x="18" y="267"/>
                </a:cubicBezTo>
                <a:cubicBezTo>
                  <a:pt x="18" y="267"/>
                  <a:pt x="18" y="270"/>
                  <a:pt x="21" y="269"/>
                </a:cubicBezTo>
                <a:cubicBezTo>
                  <a:pt x="26" y="269"/>
                  <a:pt x="21" y="269"/>
                  <a:pt x="23" y="272"/>
                </a:cubicBezTo>
                <a:cubicBezTo>
                  <a:pt x="24" y="273"/>
                  <a:pt x="21" y="270"/>
                  <a:pt x="15" y="272"/>
                </a:cubicBezTo>
                <a:cubicBezTo>
                  <a:pt x="10" y="273"/>
                  <a:pt x="18" y="272"/>
                  <a:pt x="18" y="273"/>
                </a:cubicBezTo>
                <a:cubicBezTo>
                  <a:pt x="20" y="276"/>
                  <a:pt x="18" y="272"/>
                  <a:pt x="13" y="275"/>
                </a:cubicBezTo>
                <a:cubicBezTo>
                  <a:pt x="9" y="276"/>
                  <a:pt x="12" y="278"/>
                  <a:pt x="10" y="276"/>
                </a:cubicBezTo>
                <a:cubicBezTo>
                  <a:pt x="7" y="276"/>
                  <a:pt x="10" y="278"/>
                  <a:pt x="7" y="278"/>
                </a:cubicBezTo>
                <a:cubicBezTo>
                  <a:pt x="4" y="276"/>
                  <a:pt x="3" y="276"/>
                  <a:pt x="4" y="278"/>
                </a:cubicBezTo>
                <a:cubicBezTo>
                  <a:pt x="6" y="280"/>
                  <a:pt x="1" y="278"/>
                  <a:pt x="3" y="280"/>
                </a:cubicBezTo>
                <a:cubicBezTo>
                  <a:pt x="4" y="281"/>
                  <a:pt x="9" y="280"/>
                  <a:pt x="13" y="281"/>
                </a:cubicBezTo>
                <a:cubicBezTo>
                  <a:pt x="17" y="283"/>
                  <a:pt x="12" y="281"/>
                  <a:pt x="10" y="283"/>
                </a:cubicBezTo>
                <a:cubicBezTo>
                  <a:pt x="10" y="283"/>
                  <a:pt x="9" y="280"/>
                  <a:pt x="4" y="283"/>
                </a:cubicBezTo>
                <a:cubicBezTo>
                  <a:pt x="0" y="284"/>
                  <a:pt x="7" y="286"/>
                  <a:pt x="4" y="287"/>
                </a:cubicBezTo>
                <a:cubicBezTo>
                  <a:pt x="0" y="287"/>
                  <a:pt x="4" y="287"/>
                  <a:pt x="3" y="289"/>
                </a:cubicBezTo>
                <a:cubicBezTo>
                  <a:pt x="3" y="290"/>
                  <a:pt x="4" y="292"/>
                  <a:pt x="7" y="290"/>
                </a:cubicBezTo>
                <a:cubicBezTo>
                  <a:pt x="10" y="289"/>
                  <a:pt x="13" y="292"/>
                  <a:pt x="15" y="290"/>
                </a:cubicBezTo>
                <a:cubicBezTo>
                  <a:pt x="15" y="287"/>
                  <a:pt x="17" y="290"/>
                  <a:pt x="20" y="290"/>
                </a:cubicBezTo>
                <a:cubicBezTo>
                  <a:pt x="23" y="289"/>
                  <a:pt x="24" y="290"/>
                  <a:pt x="21" y="290"/>
                </a:cubicBezTo>
                <a:cubicBezTo>
                  <a:pt x="17" y="292"/>
                  <a:pt x="23" y="295"/>
                  <a:pt x="18" y="292"/>
                </a:cubicBezTo>
                <a:cubicBezTo>
                  <a:pt x="15" y="289"/>
                  <a:pt x="15" y="294"/>
                  <a:pt x="13" y="292"/>
                </a:cubicBezTo>
                <a:cubicBezTo>
                  <a:pt x="10" y="290"/>
                  <a:pt x="7" y="294"/>
                  <a:pt x="6" y="292"/>
                </a:cubicBezTo>
                <a:cubicBezTo>
                  <a:pt x="3" y="292"/>
                  <a:pt x="3" y="292"/>
                  <a:pt x="3" y="294"/>
                </a:cubicBezTo>
                <a:cubicBezTo>
                  <a:pt x="3" y="297"/>
                  <a:pt x="6" y="294"/>
                  <a:pt x="6" y="297"/>
                </a:cubicBezTo>
                <a:cubicBezTo>
                  <a:pt x="6" y="298"/>
                  <a:pt x="3" y="294"/>
                  <a:pt x="3" y="297"/>
                </a:cubicBezTo>
                <a:cubicBezTo>
                  <a:pt x="4" y="300"/>
                  <a:pt x="6" y="297"/>
                  <a:pt x="6" y="298"/>
                </a:cubicBezTo>
                <a:cubicBezTo>
                  <a:pt x="6" y="301"/>
                  <a:pt x="3" y="301"/>
                  <a:pt x="3" y="301"/>
                </a:cubicBezTo>
                <a:cubicBezTo>
                  <a:pt x="6" y="303"/>
                  <a:pt x="6" y="304"/>
                  <a:pt x="7" y="303"/>
                </a:cubicBezTo>
                <a:cubicBezTo>
                  <a:pt x="7" y="301"/>
                  <a:pt x="7" y="304"/>
                  <a:pt x="9" y="304"/>
                </a:cubicBezTo>
                <a:cubicBezTo>
                  <a:pt x="9" y="303"/>
                  <a:pt x="7" y="306"/>
                  <a:pt x="9" y="306"/>
                </a:cubicBezTo>
                <a:cubicBezTo>
                  <a:pt x="10" y="306"/>
                  <a:pt x="9" y="303"/>
                  <a:pt x="12" y="303"/>
                </a:cubicBezTo>
                <a:cubicBezTo>
                  <a:pt x="13" y="301"/>
                  <a:pt x="10" y="306"/>
                  <a:pt x="9" y="308"/>
                </a:cubicBezTo>
                <a:cubicBezTo>
                  <a:pt x="6" y="308"/>
                  <a:pt x="10" y="308"/>
                  <a:pt x="9" y="309"/>
                </a:cubicBezTo>
                <a:cubicBezTo>
                  <a:pt x="7" y="311"/>
                  <a:pt x="9" y="308"/>
                  <a:pt x="6" y="311"/>
                </a:cubicBezTo>
                <a:cubicBezTo>
                  <a:pt x="3" y="314"/>
                  <a:pt x="6" y="317"/>
                  <a:pt x="7" y="315"/>
                </a:cubicBezTo>
                <a:cubicBezTo>
                  <a:pt x="7" y="314"/>
                  <a:pt x="9" y="315"/>
                  <a:pt x="9" y="314"/>
                </a:cubicBezTo>
                <a:cubicBezTo>
                  <a:pt x="10" y="312"/>
                  <a:pt x="12" y="314"/>
                  <a:pt x="10" y="315"/>
                </a:cubicBezTo>
                <a:cubicBezTo>
                  <a:pt x="9" y="315"/>
                  <a:pt x="12" y="315"/>
                  <a:pt x="10" y="317"/>
                </a:cubicBezTo>
                <a:cubicBezTo>
                  <a:pt x="9" y="318"/>
                  <a:pt x="12" y="318"/>
                  <a:pt x="10" y="320"/>
                </a:cubicBezTo>
                <a:cubicBezTo>
                  <a:pt x="7" y="320"/>
                  <a:pt x="7" y="317"/>
                  <a:pt x="7" y="320"/>
                </a:cubicBezTo>
                <a:cubicBezTo>
                  <a:pt x="6" y="323"/>
                  <a:pt x="6" y="323"/>
                  <a:pt x="7" y="323"/>
                </a:cubicBezTo>
                <a:cubicBezTo>
                  <a:pt x="9" y="326"/>
                  <a:pt x="10" y="325"/>
                  <a:pt x="10" y="326"/>
                </a:cubicBezTo>
                <a:cubicBezTo>
                  <a:pt x="12" y="328"/>
                  <a:pt x="13" y="328"/>
                  <a:pt x="15" y="329"/>
                </a:cubicBezTo>
                <a:cubicBezTo>
                  <a:pt x="17" y="329"/>
                  <a:pt x="15" y="329"/>
                  <a:pt x="17" y="331"/>
                </a:cubicBezTo>
                <a:cubicBezTo>
                  <a:pt x="17" y="332"/>
                  <a:pt x="17" y="329"/>
                  <a:pt x="18" y="331"/>
                </a:cubicBezTo>
                <a:cubicBezTo>
                  <a:pt x="20" y="331"/>
                  <a:pt x="18" y="332"/>
                  <a:pt x="20" y="331"/>
                </a:cubicBezTo>
                <a:cubicBezTo>
                  <a:pt x="23" y="331"/>
                  <a:pt x="27" y="331"/>
                  <a:pt x="29" y="329"/>
                </a:cubicBezTo>
                <a:cubicBezTo>
                  <a:pt x="30" y="329"/>
                  <a:pt x="32" y="328"/>
                  <a:pt x="33" y="325"/>
                </a:cubicBezTo>
                <a:cubicBezTo>
                  <a:pt x="35" y="323"/>
                  <a:pt x="36" y="325"/>
                  <a:pt x="36" y="323"/>
                </a:cubicBezTo>
                <a:cubicBezTo>
                  <a:pt x="36" y="321"/>
                  <a:pt x="39" y="323"/>
                  <a:pt x="38" y="321"/>
                </a:cubicBezTo>
                <a:cubicBezTo>
                  <a:pt x="36" y="320"/>
                  <a:pt x="41" y="321"/>
                  <a:pt x="39" y="318"/>
                </a:cubicBezTo>
                <a:cubicBezTo>
                  <a:pt x="39" y="317"/>
                  <a:pt x="41" y="320"/>
                  <a:pt x="42" y="318"/>
                </a:cubicBezTo>
                <a:cubicBezTo>
                  <a:pt x="44" y="318"/>
                  <a:pt x="45" y="320"/>
                  <a:pt x="45" y="317"/>
                </a:cubicBezTo>
                <a:cubicBezTo>
                  <a:pt x="45" y="314"/>
                  <a:pt x="49" y="315"/>
                  <a:pt x="45" y="314"/>
                </a:cubicBezTo>
                <a:cubicBezTo>
                  <a:pt x="45" y="312"/>
                  <a:pt x="44" y="311"/>
                  <a:pt x="47" y="312"/>
                </a:cubicBezTo>
                <a:cubicBezTo>
                  <a:pt x="49" y="314"/>
                  <a:pt x="47" y="309"/>
                  <a:pt x="49" y="311"/>
                </a:cubicBezTo>
                <a:cubicBezTo>
                  <a:pt x="49" y="314"/>
                  <a:pt x="47" y="312"/>
                  <a:pt x="49" y="314"/>
                </a:cubicBezTo>
                <a:cubicBezTo>
                  <a:pt x="49" y="315"/>
                  <a:pt x="47" y="317"/>
                  <a:pt x="50" y="317"/>
                </a:cubicBezTo>
                <a:cubicBezTo>
                  <a:pt x="52" y="317"/>
                  <a:pt x="50" y="317"/>
                  <a:pt x="53" y="317"/>
                </a:cubicBezTo>
                <a:cubicBezTo>
                  <a:pt x="53" y="317"/>
                  <a:pt x="53" y="318"/>
                  <a:pt x="55" y="320"/>
                </a:cubicBezTo>
                <a:cubicBezTo>
                  <a:pt x="55" y="321"/>
                  <a:pt x="58" y="318"/>
                  <a:pt x="56" y="314"/>
                </a:cubicBezTo>
                <a:cubicBezTo>
                  <a:pt x="55" y="311"/>
                  <a:pt x="58" y="311"/>
                  <a:pt x="58" y="309"/>
                </a:cubicBezTo>
                <a:cubicBezTo>
                  <a:pt x="56" y="306"/>
                  <a:pt x="59" y="309"/>
                  <a:pt x="61" y="306"/>
                </a:cubicBezTo>
                <a:cubicBezTo>
                  <a:pt x="64" y="303"/>
                  <a:pt x="61" y="303"/>
                  <a:pt x="62" y="301"/>
                </a:cubicBezTo>
                <a:cubicBezTo>
                  <a:pt x="65" y="300"/>
                  <a:pt x="59" y="294"/>
                  <a:pt x="61" y="292"/>
                </a:cubicBezTo>
                <a:cubicBezTo>
                  <a:pt x="61" y="290"/>
                  <a:pt x="64" y="294"/>
                  <a:pt x="64" y="290"/>
                </a:cubicBezTo>
                <a:cubicBezTo>
                  <a:pt x="65" y="289"/>
                  <a:pt x="67" y="287"/>
                  <a:pt x="62" y="286"/>
                </a:cubicBezTo>
                <a:cubicBezTo>
                  <a:pt x="56" y="283"/>
                  <a:pt x="62" y="278"/>
                  <a:pt x="61" y="273"/>
                </a:cubicBezTo>
                <a:cubicBezTo>
                  <a:pt x="58" y="270"/>
                  <a:pt x="61" y="270"/>
                  <a:pt x="59" y="269"/>
                </a:cubicBezTo>
                <a:cubicBezTo>
                  <a:pt x="58" y="267"/>
                  <a:pt x="61" y="267"/>
                  <a:pt x="59" y="264"/>
                </a:cubicBezTo>
                <a:cubicBezTo>
                  <a:pt x="56" y="261"/>
                  <a:pt x="61" y="261"/>
                  <a:pt x="59" y="259"/>
                </a:cubicBezTo>
                <a:cubicBezTo>
                  <a:pt x="59" y="256"/>
                  <a:pt x="65" y="253"/>
                  <a:pt x="67" y="252"/>
                </a:cubicBezTo>
                <a:cubicBezTo>
                  <a:pt x="70" y="250"/>
                  <a:pt x="74" y="255"/>
                  <a:pt x="76" y="249"/>
                </a:cubicBezTo>
                <a:cubicBezTo>
                  <a:pt x="77" y="245"/>
                  <a:pt x="74" y="247"/>
                  <a:pt x="73" y="245"/>
                </a:cubicBezTo>
                <a:cubicBezTo>
                  <a:pt x="70" y="244"/>
                  <a:pt x="77" y="239"/>
                  <a:pt x="77" y="238"/>
                </a:cubicBezTo>
                <a:cubicBezTo>
                  <a:pt x="77" y="235"/>
                  <a:pt x="79" y="236"/>
                  <a:pt x="79" y="233"/>
                </a:cubicBezTo>
                <a:cubicBezTo>
                  <a:pt x="77" y="228"/>
                  <a:pt x="80" y="230"/>
                  <a:pt x="77" y="224"/>
                </a:cubicBezTo>
                <a:cubicBezTo>
                  <a:pt x="77" y="222"/>
                  <a:pt x="88" y="224"/>
                  <a:pt x="85" y="221"/>
                </a:cubicBezTo>
                <a:cubicBezTo>
                  <a:pt x="84" y="217"/>
                  <a:pt x="87" y="219"/>
                  <a:pt x="88" y="214"/>
                </a:cubicBezTo>
                <a:cubicBezTo>
                  <a:pt x="91" y="211"/>
                  <a:pt x="93" y="213"/>
                  <a:pt x="93" y="210"/>
                </a:cubicBezTo>
                <a:cubicBezTo>
                  <a:pt x="94" y="208"/>
                  <a:pt x="91" y="207"/>
                  <a:pt x="91" y="205"/>
                </a:cubicBezTo>
                <a:cubicBezTo>
                  <a:pt x="91" y="203"/>
                  <a:pt x="93" y="205"/>
                  <a:pt x="96" y="200"/>
                </a:cubicBezTo>
                <a:cubicBezTo>
                  <a:pt x="96" y="197"/>
                  <a:pt x="99" y="197"/>
                  <a:pt x="100" y="196"/>
                </a:cubicBezTo>
                <a:cubicBezTo>
                  <a:pt x="102" y="196"/>
                  <a:pt x="103" y="199"/>
                  <a:pt x="106" y="197"/>
                </a:cubicBezTo>
                <a:cubicBezTo>
                  <a:pt x="109" y="196"/>
                  <a:pt x="105" y="191"/>
                  <a:pt x="106" y="190"/>
                </a:cubicBezTo>
                <a:cubicBezTo>
                  <a:pt x="111" y="186"/>
                  <a:pt x="119" y="194"/>
                  <a:pt x="123" y="191"/>
                </a:cubicBezTo>
                <a:cubicBezTo>
                  <a:pt x="126" y="190"/>
                  <a:pt x="119" y="191"/>
                  <a:pt x="123" y="188"/>
                </a:cubicBezTo>
                <a:cubicBezTo>
                  <a:pt x="128" y="183"/>
                  <a:pt x="119" y="182"/>
                  <a:pt x="128" y="182"/>
                </a:cubicBezTo>
                <a:cubicBezTo>
                  <a:pt x="128" y="180"/>
                  <a:pt x="131" y="183"/>
                  <a:pt x="131" y="182"/>
                </a:cubicBezTo>
                <a:cubicBezTo>
                  <a:pt x="131" y="182"/>
                  <a:pt x="129" y="180"/>
                  <a:pt x="131" y="179"/>
                </a:cubicBezTo>
                <a:cubicBezTo>
                  <a:pt x="134" y="177"/>
                  <a:pt x="137" y="180"/>
                  <a:pt x="140" y="183"/>
                </a:cubicBezTo>
                <a:cubicBezTo>
                  <a:pt x="143" y="186"/>
                  <a:pt x="138" y="186"/>
                  <a:pt x="143" y="186"/>
                </a:cubicBezTo>
                <a:cubicBezTo>
                  <a:pt x="149" y="186"/>
                  <a:pt x="146" y="188"/>
                  <a:pt x="149" y="188"/>
                </a:cubicBezTo>
                <a:cubicBezTo>
                  <a:pt x="154" y="186"/>
                  <a:pt x="152" y="185"/>
                  <a:pt x="154" y="185"/>
                </a:cubicBezTo>
                <a:cubicBezTo>
                  <a:pt x="155" y="186"/>
                  <a:pt x="158" y="186"/>
                  <a:pt x="161" y="190"/>
                </a:cubicBezTo>
                <a:cubicBezTo>
                  <a:pt x="161" y="188"/>
                  <a:pt x="163" y="190"/>
                  <a:pt x="163" y="186"/>
                </a:cubicBezTo>
                <a:cubicBezTo>
                  <a:pt x="164" y="183"/>
                  <a:pt x="170" y="185"/>
                  <a:pt x="167" y="182"/>
                </a:cubicBezTo>
                <a:cubicBezTo>
                  <a:pt x="166" y="179"/>
                  <a:pt x="169" y="179"/>
                  <a:pt x="169" y="176"/>
                </a:cubicBezTo>
                <a:cubicBezTo>
                  <a:pt x="169" y="174"/>
                  <a:pt x="170" y="171"/>
                  <a:pt x="173" y="169"/>
                </a:cubicBezTo>
                <a:cubicBezTo>
                  <a:pt x="177" y="168"/>
                  <a:pt x="175" y="171"/>
                  <a:pt x="181" y="168"/>
                </a:cubicBezTo>
                <a:cubicBezTo>
                  <a:pt x="184" y="166"/>
                  <a:pt x="184" y="166"/>
                  <a:pt x="186" y="169"/>
                </a:cubicBezTo>
                <a:cubicBezTo>
                  <a:pt x="187" y="171"/>
                  <a:pt x="195" y="172"/>
                  <a:pt x="196" y="176"/>
                </a:cubicBezTo>
                <a:cubicBezTo>
                  <a:pt x="196" y="177"/>
                  <a:pt x="189" y="180"/>
                  <a:pt x="193" y="182"/>
                </a:cubicBezTo>
                <a:cubicBezTo>
                  <a:pt x="195" y="183"/>
                  <a:pt x="195" y="182"/>
                  <a:pt x="196" y="179"/>
                </a:cubicBezTo>
                <a:close/>
                <a:moveTo>
                  <a:pt x="154" y="157"/>
                </a:moveTo>
                <a:cubicBezTo>
                  <a:pt x="157" y="159"/>
                  <a:pt x="155" y="160"/>
                  <a:pt x="154" y="160"/>
                </a:cubicBezTo>
                <a:cubicBezTo>
                  <a:pt x="152" y="162"/>
                  <a:pt x="151" y="157"/>
                  <a:pt x="154" y="157"/>
                </a:cubicBezTo>
                <a:close/>
                <a:moveTo>
                  <a:pt x="149" y="163"/>
                </a:moveTo>
                <a:cubicBezTo>
                  <a:pt x="151" y="162"/>
                  <a:pt x="154" y="160"/>
                  <a:pt x="151" y="159"/>
                </a:cubicBezTo>
                <a:cubicBezTo>
                  <a:pt x="149" y="159"/>
                  <a:pt x="151" y="160"/>
                  <a:pt x="149" y="160"/>
                </a:cubicBezTo>
                <a:cubicBezTo>
                  <a:pt x="146" y="162"/>
                  <a:pt x="144" y="162"/>
                  <a:pt x="148" y="163"/>
                </a:cubicBezTo>
                <a:cubicBezTo>
                  <a:pt x="148" y="163"/>
                  <a:pt x="149" y="165"/>
                  <a:pt x="149" y="163"/>
                </a:cubicBezTo>
                <a:close/>
                <a:moveTo>
                  <a:pt x="141" y="163"/>
                </a:moveTo>
                <a:cubicBezTo>
                  <a:pt x="144" y="162"/>
                  <a:pt x="146" y="163"/>
                  <a:pt x="146" y="163"/>
                </a:cubicBezTo>
                <a:cubicBezTo>
                  <a:pt x="148" y="165"/>
                  <a:pt x="140" y="165"/>
                  <a:pt x="141" y="163"/>
                </a:cubicBezTo>
                <a:close/>
                <a:moveTo>
                  <a:pt x="144" y="160"/>
                </a:moveTo>
                <a:cubicBezTo>
                  <a:pt x="146" y="160"/>
                  <a:pt x="146" y="160"/>
                  <a:pt x="149" y="159"/>
                </a:cubicBezTo>
                <a:cubicBezTo>
                  <a:pt x="152" y="155"/>
                  <a:pt x="151" y="155"/>
                  <a:pt x="148" y="155"/>
                </a:cubicBezTo>
                <a:cubicBezTo>
                  <a:pt x="146" y="157"/>
                  <a:pt x="149" y="157"/>
                  <a:pt x="148" y="157"/>
                </a:cubicBezTo>
                <a:cubicBezTo>
                  <a:pt x="146" y="159"/>
                  <a:pt x="144" y="157"/>
                  <a:pt x="144" y="159"/>
                </a:cubicBezTo>
                <a:cubicBezTo>
                  <a:pt x="144" y="160"/>
                  <a:pt x="144" y="157"/>
                  <a:pt x="143" y="159"/>
                </a:cubicBezTo>
                <a:cubicBezTo>
                  <a:pt x="140" y="159"/>
                  <a:pt x="137" y="160"/>
                  <a:pt x="140" y="160"/>
                </a:cubicBezTo>
                <a:cubicBezTo>
                  <a:pt x="141" y="160"/>
                  <a:pt x="138" y="162"/>
                  <a:pt x="141" y="162"/>
                </a:cubicBezTo>
                <a:cubicBezTo>
                  <a:pt x="143" y="160"/>
                  <a:pt x="143" y="160"/>
                  <a:pt x="144" y="160"/>
                </a:cubicBezTo>
                <a:close/>
                <a:moveTo>
                  <a:pt x="128" y="168"/>
                </a:moveTo>
                <a:cubicBezTo>
                  <a:pt x="129" y="168"/>
                  <a:pt x="129" y="168"/>
                  <a:pt x="129" y="166"/>
                </a:cubicBezTo>
                <a:cubicBezTo>
                  <a:pt x="129" y="165"/>
                  <a:pt x="129" y="163"/>
                  <a:pt x="126" y="165"/>
                </a:cubicBezTo>
                <a:cubicBezTo>
                  <a:pt x="125" y="166"/>
                  <a:pt x="125" y="166"/>
                  <a:pt x="128" y="168"/>
                </a:cubicBezTo>
                <a:close/>
                <a:moveTo>
                  <a:pt x="122" y="165"/>
                </a:moveTo>
                <a:cubicBezTo>
                  <a:pt x="120" y="165"/>
                  <a:pt x="120" y="163"/>
                  <a:pt x="120" y="165"/>
                </a:cubicBezTo>
                <a:cubicBezTo>
                  <a:pt x="119" y="166"/>
                  <a:pt x="122" y="168"/>
                  <a:pt x="123" y="166"/>
                </a:cubicBezTo>
                <a:cubicBezTo>
                  <a:pt x="125" y="166"/>
                  <a:pt x="123" y="166"/>
                  <a:pt x="122" y="165"/>
                </a:cubicBezTo>
                <a:close/>
                <a:moveTo>
                  <a:pt x="154" y="154"/>
                </a:moveTo>
                <a:cubicBezTo>
                  <a:pt x="155" y="154"/>
                  <a:pt x="155" y="154"/>
                  <a:pt x="155" y="154"/>
                </a:cubicBezTo>
                <a:cubicBezTo>
                  <a:pt x="157" y="155"/>
                  <a:pt x="155" y="155"/>
                  <a:pt x="154" y="154"/>
                </a:cubicBezTo>
                <a:close/>
                <a:moveTo>
                  <a:pt x="128" y="169"/>
                </a:moveTo>
                <a:cubicBezTo>
                  <a:pt x="129" y="169"/>
                  <a:pt x="128" y="171"/>
                  <a:pt x="128" y="171"/>
                </a:cubicBezTo>
                <a:cubicBezTo>
                  <a:pt x="126" y="171"/>
                  <a:pt x="128" y="168"/>
                  <a:pt x="128" y="169"/>
                </a:cubicBezTo>
                <a:close/>
                <a:moveTo>
                  <a:pt x="129" y="168"/>
                </a:moveTo>
                <a:cubicBezTo>
                  <a:pt x="129" y="166"/>
                  <a:pt x="132" y="168"/>
                  <a:pt x="131" y="169"/>
                </a:cubicBezTo>
                <a:cubicBezTo>
                  <a:pt x="129" y="169"/>
                  <a:pt x="129" y="169"/>
                  <a:pt x="129" y="168"/>
                </a:cubicBezTo>
                <a:close/>
                <a:moveTo>
                  <a:pt x="119" y="169"/>
                </a:moveTo>
                <a:cubicBezTo>
                  <a:pt x="120" y="168"/>
                  <a:pt x="122" y="168"/>
                  <a:pt x="122" y="168"/>
                </a:cubicBezTo>
                <a:cubicBezTo>
                  <a:pt x="122" y="169"/>
                  <a:pt x="119" y="171"/>
                  <a:pt x="119" y="169"/>
                </a:cubicBezTo>
                <a:close/>
                <a:moveTo>
                  <a:pt x="119" y="169"/>
                </a:moveTo>
                <a:cubicBezTo>
                  <a:pt x="120" y="168"/>
                  <a:pt x="120" y="168"/>
                  <a:pt x="120" y="168"/>
                </a:cubicBezTo>
                <a:cubicBezTo>
                  <a:pt x="119" y="168"/>
                  <a:pt x="119" y="168"/>
                  <a:pt x="117" y="168"/>
                </a:cubicBezTo>
                <a:cubicBezTo>
                  <a:pt x="116" y="166"/>
                  <a:pt x="116" y="168"/>
                  <a:pt x="116" y="168"/>
                </a:cubicBezTo>
                <a:cubicBezTo>
                  <a:pt x="114" y="168"/>
                  <a:pt x="114" y="168"/>
                  <a:pt x="112" y="169"/>
                </a:cubicBezTo>
                <a:cubicBezTo>
                  <a:pt x="112" y="169"/>
                  <a:pt x="114" y="169"/>
                  <a:pt x="116" y="171"/>
                </a:cubicBezTo>
                <a:cubicBezTo>
                  <a:pt x="117" y="171"/>
                  <a:pt x="117" y="171"/>
                  <a:pt x="119" y="169"/>
                </a:cubicBezTo>
                <a:close/>
                <a:moveTo>
                  <a:pt x="116" y="166"/>
                </a:moveTo>
                <a:cubicBezTo>
                  <a:pt x="114" y="166"/>
                  <a:pt x="116" y="165"/>
                  <a:pt x="117" y="165"/>
                </a:cubicBezTo>
                <a:cubicBezTo>
                  <a:pt x="117" y="165"/>
                  <a:pt x="117" y="166"/>
                  <a:pt x="116" y="166"/>
                </a:cubicBezTo>
                <a:close/>
                <a:moveTo>
                  <a:pt x="114" y="166"/>
                </a:moveTo>
                <a:cubicBezTo>
                  <a:pt x="114" y="166"/>
                  <a:pt x="114" y="166"/>
                  <a:pt x="112" y="166"/>
                </a:cubicBezTo>
                <a:cubicBezTo>
                  <a:pt x="112" y="166"/>
                  <a:pt x="112" y="166"/>
                  <a:pt x="112" y="168"/>
                </a:cubicBezTo>
                <a:cubicBezTo>
                  <a:pt x="112" y="169"/>
                  <a:pt x="114" y="166"/>
                  <a:pt x="114" y="166"/>
                </a:cubicBezTo>
                <a:close/>
                <a:moveTo>
                  <a:pt x="112" y="174"/>
                </a:moveTo>
                <a:cubicBezTo>
                  <a:pt x="112" y="172"/>
                  <a:pt x="117" y="172"/>
                  <a:pt x="114" y="171"/>
                </a:cubicBezTo>
                <a:cubicBezTo>
                  <a:pt x="111" y="169"/>
                  <a:pt x="112" y="171"/>
                  <a:pt x="112" y="171"/>
                </a:cubicBezTo>
                <a:cubicBezTo>
                  <a:pt x="111" y="171"/>
                  <a:pt x="111" y="172"/>
                  <a:pt x="111" y="171"/>
                </a:cubicBezTo>
                <a:cubicBezTo>
                  <a:pt x="109" y="171"/>
                  <a:pt x="109" y="171"/>
                  <a:pt x="109" y="172"/>
                </a:cubicBezTo>
                <a:cubicBezTo>
                  <a:pt x="108" y="174"/>
                  <a:pt x="108" y="172"/>
                  <a:pt x="106" y="174"/>
                </a:cubicBezTo>
                <a:cubicBezTo>
                  <a:pt x="106" y="174"/>
                  <a:pt x="106" y="174"/>
                  <a:pt x="111" y="174"/>
                </a:cubicBezTo>
                <a:cubicBezTo>
                  <a:pt x="112" y="174"/>
                  <a:pt x="112" y="174"/>
                  <a:pt x="112" y="174"/>
                </a:cubicBezTo>
                <a:close/>
                <a:moveTo>
                  <a:pt x="106" y="179"/>
                </a:moveTo>
                <a:cubicBezTo>
                  <a:pt x="105" y="177"/>
                  <a:pt x="106" y="177"/>
                  <a:pt x="106" y="177"/>
                </a:cubicBezTo>
                <a:cubicBezTo>
                  <a:pt x="106" y="176"/>
                  <a:pt x="108" y="174"/>
                  <a:pt x="106" y="176"/>
                </a:cubicBezTo>
                <a:cubicBezTo>
                  <a:pt x="106" y="176"/>
                  <a:pt x="106" y="174"/>
                  <a:pt x="105" y="174"/>
                </a:cubicBezTo>
                <a:cubicBezTo>
                  <a:pt x="105" y="176"/>
                  <a:pt x="105" y="172"/>
                  <a:pt x="103" y="174"/>
                </a:cubicBezTo>
                <a:cubicBezTo>
                  <a:pt x="103" y="176"/>
                  <a:pt x="102" y="174"/>
                  <a:pt x="102" y="174"/>
                </a:cubicBezTo>
                <a:cubicBezTo>
                  <a:pt x="102" y="176"/>
                  <a:pt x="102" y="174"/>
                  <a:pt x="100" y="176"/>
                </a:cubicBezTo>
                <a:cubicBezTo>
                  <a:pt x="99" y="176"/>
                  <a:pt x="102" y="176"/>
                  <a:pt x="102" y="177"/>
                </a:cubicBezTo>
                <a:cubicBezTo>
                  <a:pt x="102" y="177"/>
                  <a:pt x="97" y="177"/>
                  <a:pt x="99" y="177"/>
                </a:cubicBezTo>
                <a:cubicBezTo>
                  <a:pt x="100" y="179"/>
                  <a:pt x="97" y="177"/>
                  <a:pt x="99" y="179"/>
                </a:cubicBezTo>
                <a:cubicBezTo>
                  <a:pt x="99" y="179"/>
                  <a:pt x="97" y="179"/>
                  <a:pt x="99" y="180"/>
                </a:cubicBezTo>
                <a:cubicBezTo>
                  <a:pt x="99" y="180"/>
                  <a:pt x="96" y="182"/>
                  <a:pt x="99" y="182"/>
                </a:cubicBezTo>
                <a:cubicBezTo>
                  <a:pt x="100" y="182"/>
                  <a:pt x="99" y="183"/>
                  <a:pt x="100" y="182"/>
                </a:cubicBezTo>
                <a:cubicBezTo>
                  <a:pt x="102" y="182"/>
                  <a:pt x="102" y="180"/>
                  <a:pt x="102" y="180"/>
                </a:cubicBezTo>
                <a:cubicBezTo>
                  <a:pt x="103" y="180"/>
                  <a:pt x="102" y="182"/>
                  <a:pt x="105" y="180"/>
                </a:cubicBezTo>
                <a:cubicBezTo>
                  <a:pt x="106" y="180"/>
                  <a:pt x="106" y="180"/>
                  <a:pt x="106" y="179"/>
                </a:cubicBezTo>
                <a:close/>
                <a:moveTo>
                  <a:pt x="100" y="185"/>
                </a:moveTo>
                <a:cubicBezTo>
                  <a:pt x="99" y="183"/>
                  <a:pt x="100" y="183"/>
                  <a:pt x="102" y="183"/>
                </a:cubicBezTo>
                <a:cubicBezTo>
                  <a:pt x="102" y="185"/>
                  <a:pt x="100" y="185"/>
                  <a:pt x="100" y="185"/>
                </a:cubicBezTo>
                <a:close/>
                <a:moveTo>
                  <a:pt x="97" y="186"/>
                </a:moveTo>
                <a:cubicBezTo>
                  <a:pt x="97" y="185"/>
                  <a:pt x="100" y="186"/>
                  <a:pt x="99" y="186"/>
                </a:cubicBezTo>
                <a:cubicBezTo>
                  <a:pt x="97" y="186"/>
                  <a:pt x="96" y="186"/>
                  <a:pt x="97" y="186"/>
                </a:cubicBezTo>
                <a:close/>
                <a:moveTo>
                  <a:pt x="82" y="199"/>
                </a:moveTo>
                <a:cubicBezTo>
                  <a:pt x="82" y="199"/>
                  <a:pt x="82" y="197"/>
                  <a:pt x="84" y="197"/>
                </a:cubicBezTo>
                <a:cubicBezTo>
                  <a:pt x="84" y="197"/>
                  <a:pt x="84" y="197"/>
                  <a:pt x="82" y="199"/>
                </a:cubicBezTo>
                <a:close/>
                <a:moveTo>
                  <a:pt x="82" y="193"/>
                </a:moveTo>
                <a:cubicBezTo>
                  <a:pt x="84" y="191"/>
                  <a:pt x="82" y="191"/>
                  <a:pt x="82" y="191"/>
                </a:cubicBezTo>
                <a:cubicBezTo>
                  <a:pt x="82" y="191"/>
                  <a:pt x="80" y="191"/>
                  <a:pt x="79" y="191"/>
                </a:cubicBezTo>
                <a:cubicBezTo>
                  <a:pt x="77" y="191"/>
                  <a:pt x="79" y="193"/>
                  <a:pt x="77" y="193"/>
                </a:cubicBezTo>
                <a:cubicBezTo>
                  <a:pt x="76" y="193"/>
                  <a:pt x="77" y="193"/>
                  <a:pt x="76" y="194"/>
                </a:cubicBezTo>
                <a:cubicBezTo>
                  <a:pt x="76" y="194"/>
                  <a:pt x="76" y="196"/>
                  <a:pt x="79" y="194"/>
                </a:cubicBezTo>
                <a:cubicBezTo>
                  <a:pt x="79" y="194"/>
                  <a:pt x="80" y="194"/>
                  <a:pt x="82" y="193"/>
                </a:cubicBezTo>
                <a:close/>
                <a:moveTo>
                  <a:pt x="85" y="188"/>
                </a:moveTo>
                <a:cubicBezTo>
                  <a:pt x="87" y="188"/>
                  <a:pt x="84" y="186"/>
                  <a:pt x="85" y="186"/>
                </a:cubicBezTo>
                <a:cubicBezTo>
                  <a:pt x="87" y="185"/>
                  <a:pt x="84" y="182"/>
                  <a:pt x="84" y="183"/>
                </a:cubicBezTo>
                <a:cubicBezTo>
                  <a:pt x="82" y="183"/>
                  <a:pt x="84" y="185"/>
                  <a:pt x="82" y="185"/>
                </a:cubicBezTo>
                <a:cubicBezTo>
                  <a:pt x="80" y="185"/>
                  <a:pt x="82" y="186"/>
                  <a:pt x="80" y="186"/>
                </a:cubicBezTo>
                <a:cubicBezTo>
                  <a:pt x="79" y="186"/>
                  <a:pt x="80" y="185"/>
                  <a:pt x="79" y="185"/>
                </a:cubicBezTo>
                <a:cubicBezTo>
                  <a:pt x="79" y="186"/>
                  <a:pt x="77" y="185"/>
                  <a:pt x="77" y="186"/>
                </a:cubicBezTo>
                <a:cubicBezTo>
                  <a:pt x="77" y="186"/>
                  <a:pt x="76" y="188"/>
                  <a:pt x="77" y="188"/>
                </a:cubicBezTo>
                <a:cubicBezTo>
                  <a:pt x="79" y="190"/>
                  <a:pt x="79" y="188"/>
                  <a:pt x="82" y="186"/>
                </a:cubicBezTo>
                <a:cubicBezTo>
                  <a:pt x="85" y="186"/>
                  <a:pt x="79" y="188"/>
                  <a:pt x="80" y="190"/>
                </a:cubicBezTo>
                <a:cubicBezTo>
                  <a:pt x="82" y="190"/>
                  <a:pt x="84" y="188"/>
                  <a:pt x="85" y="188"/>
                </a:cubicBezTo>
                <a:close/>
                <a:moveTo>
                  <a:pt x="87" y="185"/>
                </a:moveTo>
                <a:cubicBezTo>
                  <a:pt x="87" y="185"/>
                  <a:pt x="87" y="183"/>
                  <a:pt x="88" y="183"/>
                </a:cubicBezTo>
                <a:cubicBezTo>
                  <a:pt x="90" y="183"/>
                  <a:pt x="90" y="182"/>
                  <a:pt x="91" y="180"/>
                </a:cubicBezTo>
                <a:cubicBezTo>
                  <a:pt x="91" y="179"/>
                  <a:pt x="91" y="177"/>
                  <a:pt x="90" y="179"/>
                </a:cubicBezTo>
                <a:cubicBezTo>
                  <a:pt x="88" y="180"/>
                  <a:pt x="87" y="180"/>
                  <a:pt x="87" y="183"/>
                </a:cubicBezTo>
                <a:cubicBezTo>
                  <a:pt x="85" y="183"/>
                  <a:pt x="85" y="183"/>
                  <a:pt x="87" y="185"/>
                </a:cubicBezTo>
                <a:close/>
                <a:moveTo>
                  <a:pt x="93" y="183"/>
                </a:moveTo>
                <a:cubicBezTo>
                  <a:pt x="96" y="183"/>
                  <a:pt x="96" y="183"/>
                  <a:pt x="96" y="183"/>
                </a:cubicBezTo>
                <a:cubicBezTo>
                  <a:pt x="94" y="185"/>
                  <a:pt x="93" y="183"/>
                  <a:pt x="93" y="183"/>
                </a:cubicBezTo>
                <a:close/>
                <a:moveTo>
                  <a:pt x="91" y="185"/>
                </a:moveTo>
                <a:cubicBezTo>
                  <a:pt x="91" y="185"/>
                  <a:pt x="93" y="186"/>
                  <a:pt x="90" y="188"/>
                </a:cubicBezTo>
                <a:cubicBezTo>
                  <a:pt x="88" y="190"/>
                  <a:pt x="91" y="186"/>
                  <a:pt x="90" y="186"/>
                </a:cubicBezTo>
                <a:cubicBezTo>
                  <a:pt x="88" y="186"/>
                  <a:pt x="91" y="185"/>
                  <a:pt x="90" y="183"/>
                </a:cubicBezTo>
                <a:cubicBezTo>
                  <a:pt x="88" y="183"/>
                  <a:pt x="87" y="185"/>
                  <a:pt x="87" y="186"/>
                </a:cubicBezTo>
                <a:cubicBezTo>
                  <a:pt x="85" y="188"/>
                  <a:pt x="88" y="190"/>
                  <a:pt x="85" y="190"/>
                </a:cubicBezTo>
                <a:cubicBezTo>
                  <a:pt x="84" y="190"/>
                  <a:pt x="85" y="190"/>
                  <a:pt x="84" y="193"/>
                </a:cubicBezTo>
                <a:cubicBezTo>
                  <a:pt x="82" y="194"/>
                  <a:pt x="85" y="191"/>
                  <a:pt x="87" y="193"/>
                </a:cubicBezTo>
                <a:cubicBezTo>
                  <a:pt x="88" y="194"/>
                  <a:pt x="88" y="191"/>
                  <a:pt x="88" y="191"/>
                </a:cubicBezTo>
                <a:cubicBezTo>
                  <a:pt x="90" y="193"/>
                  <a:pt x="90" y="193"/>
                  <a:pt x="90" y="191"/>
                </a:cubicBezTo>
                <a:cubicBezTo>
                  <a:pt x="91" y="190"/>
                  <a:pt x="91" y="190"/>
                  <a:pt x="93" y="190"/>
                </a:cubicBezTo>
                <a:cubicBezTo>
                  <a:pt x="96" y="188"/>
                  <a:pt x="94" y="185"/>
                  <a:pt x="93" y="185"/>
                </a:cubicBezTo>
                <a:cubicBezTo>
                  <a:pt x="93" y="183"/>
                  <a:pt x="93" y="183"/>
                  <a:pt x="91" y="185"/>
                </a:cubicBezTo>
                <a:close/>
                <a:moveTo>
                  <a:pt x="91" y="191"/>
                </a:moveTo>
                <a:cubicBezTo>
                  <a:pt x="93" y="190"/>
                  <a:pt x="94" y="190"/>
                  <a:pt x="94" y="190"/>
                </a:cubicBezTo>
                <a:cubicBezTo>
                  <a:pt x="93" y="191"/>
                  <a:pt x="91" y="193"/>
                  <a:pt x="91" y="191"/>
                </a:cubicBezTo>
                <a:close/>
                <a:moveTo>
                  <a:pt x="117" y="166"/>
                </a:moveTo>
                <a:cubicBezTo>
                  <a:pt x="119" y="165"/>
                  <a:pt x="120" y="166"/>
                  <a:pt x="120" y="166"/>
                </a:cubicBezTo>
                <a:cubicBezTo>
                  <a:pt x="119" y="166"/>
                  <a:pt x="117" y="166"/>
                  <a:pt x="117" y="166"/>
                </a:cubicBezTo>
                <a:close/>
                <a:moveTo>
                  <a:pt x="74" y="193"/>
                </a:moveTo>
                <a:cubicBezTo>
                  <a:pt x="76" y="193"/>
                  <a:pt x="76" y="193"/>
                  <a:pt x="76" y="193"/>
                </a:cubicBezTo>
                <a:cubicBezTo>
                  <a:pt x="76" y="194"/>
                  <a:pt x="74" y="193"/>
                  <a:pt x="74" y="193"/>
                </a:cubicBezTo>
                <a:close/>
                <a:moveTo>
                  <a:pt x="70" y="196"/>
                </a:moveTo>
                <a:cubicBezTo>
                  <a:pt x="70" y="196"/>
                  <a:pt x="70" y="197"/>
                  <a:pt x="71" y="196"/>
                </a:cubicBezTo>
                <a:cubicBezTo>
                  <a:pt x="71" y="196"/>
                  <a:pt x="71" y="196"/>
                  <a:pt x="73" y="196"/>
                </a:cubicBezTo>
                <a:cubicBezTo>
                  <a:pt x="73" y="196"/>
                  <a:pt x="73" y="194"/>
                  <a:pt x="74" y="194"/>
                </a:cubicBezTo>
                <a:cubicBezTo>
                  <a:pt x="76" y="194"/>
                  <a:pt x="74" y="194"/>
                  <a:pt x="73" y="193"/>
                </a:cubicBezTo>
                <a:cubicBezTo>
                  <a:pt x="71" y="193"/>
                  <a:pt x="71" y="193"/>
                  <a:pt x="70" y="194"/>
                </a:cubicBezTo>
                <a:cubicBezTo>
                  <a:pt x="70" y="196"/>
                  <a:pt x="71" y="196"/>
                  <a:pt x="70" y="196"/>
                </a:cubicBezTo>
                <a:close/>
                <a:moveTo>
                  <a:pt x="70" y="196"/>
                </a:moveTo>
                <a:cubicBezTo>
                  <a:pt x="71" y="196"/>
                  <a:pt x="68" y="194"/>
                  <a:pt x="68" y="196"/>
                </a:cubicBezTo>
                <a:cubicBezTo>
                  <a:pt x="68" y="197"/>
                  <a:pt x="68" y="196"/>
                  <a:pt x="68" y="197"/>
                </a:cubicBezTo>
                <a:cubicBezTo>
                  <a:pt x="68" y="197"/>
                  <a:pt x="68" y="197"/>
                  <a:pt x="70" y="196"/>
                </a:cubicBezTo>
                <a:close/>
                <a:moveTo>
                  <a:pt x="65" y="197"/>
                </a:moveTo>
                <a:cubicBezTo>
                  <a:pt x="65" y="200"/>
                  <a:pt x="65" y="200"/>
                  <a:pt x="67" y="199"/>
                </a:cubicBezTo>
                <a:cubicBezTo>
                  <a:pt x="67" y="197"/>
                  <a:pt x="67" y="197"/>
                  <a:pt x="67" y="196"/>
                </a:cubicBezTo>
                <a:cubicBezTo>
                  <a:pt x="67" y="196"/>
                  <a:pt x="67" y="196"/>
                  <a:pt x="65" y="197"/>
                </a:cubicBezTo>
                <a:close/>
                <a:moveTo>
                  <a:pt x="87" y="197"/>
                </a:moveTo>
                <a:cubicBezTo>
                  <a:pt x="88" y="197"/>
                  <a:pt x="88" y="197"/>
                  <a:pt x="88" y="197"/>
                </a:cubicBezTo>
                <a:cubicBezTo>
                  <a:pt x="90" y="197"/>
                  <a:pt x="87" y="197"/>
                  <a:pt x="87" y="197"/>
                </a:cubicBezTo>
                <a:close/>
                <a:moveTo>
                  <a:pt x="64" y="224"/>
                </a:moveTo>
                <a:cubicBezTo>
                  <a:pt x="64" y="222"/>
                  <a:pt x="62" y="222"/>
                  <a:pt x="62" y="222"/>
                </a:cubicBezTo>
                <a:cubicBezTo>
                  <a:pt x="62" y="224"/>
                  <a:pt x="61" y="225"/>
                  <a:pt x="62" y="225"/>
                </a:cubicBezTo>
                <a:cubicBezTo>
                  <a:pt x="62" y="224"/>
                  <a:pt x="64" y="225"/>
                  <a:pt x="64" y="224"/>
                </a:cubicBezTo>
                <a:close/>
                <a:moveTo>
                  <a:pt x="64" y="227"/>
                </a:moveTo>
                <a:cubicBezTo>
                  <a:pt x="65" y="225"/>
                  <a:pt x="65" y="225"/>
                  <a:pt x="64" y="225"/>
                </a:cubicBezTo>
                <a:cubicBezTo>
                  <a:pt x="64" y="225"/>
                  <a:pt x="62" y="225"/>
                  <a:pt x="62" y="227"/>
                </a:cubicBezTo>
                <a:cubicBezTo>
                  <a:pt x="62" y="227"/>
                  <a:pt x="62" y="227"/>
                  <a:pt x="64" y="227"/>
                </a:cubicBezTo>
                <a:close/>
                <a:moveTo>
                  <a:pt x="59" y="235"/>
                </a:moveTo>
                <a:cubicBezTo>
                  <a:pt x="59" y="236"/>
                  <a:pt x="58" y="236"/>
                  <a:pt x="59" y="236"/>
                </a:cubicBezTo>
                <a:cubicBezTo>
                  <a:pt x="61" y="236"/>
                  <a:pt x="59" y="235"/>
                  <a:pt x="61" y="235"/>
                </a:cubicBezTo>
                <a:cubicBezTo>
                  <a:pt x="62" y="235"/>
                  <a:pt x="62" y="235"/>
                  <a:pt x="62" y="233"/>
                </a:cubicBezTo>
                <a:cubicBezTo>
                  <a:pt x="61" y="231"/>
                  <a:pt x="61" y="231"/>
                  <a:pt x="61" y="233"/>
                </a:cubicBezTo>
                <a:cubicBezTo>
                  <a:pt x="61" y="233"/>
                  <a:pt x="59" y="233"/>
                  <a:pt x="59" y="235"/>
                </a:cubicBezTo>
                <a:close/>
                <a:moveTo>
                  <a:pt x="56" y="230"/>
                </a:moveTo>
                <a:cubicBezTo>
                  <a:pt x="56" y="230"/>
                  <a:pt x="58" y="228"/>
                  <a:pt x="59" y="230"/>
                </a:cubicBezTo>
                <a:cubicBezTo>
                  <a:pt x="59" y="230"/>
                  <a:pt x="56" y="231"/>
                  <a:pt x="56" y="230"/>
                </a:cubicBezTo>
                <a:close/>
                <a:moveTo>
                  <a:pt x="59" y="238"/>
                </a:moveTo>
                <a:cubicBezTo>
                  <a:pt x="58" y="238"/>
                  <a:pt x="59" y="238"/>
                  <a:pt x="61" y="238"/>
                </a:cubicBezTo>
                <a:cubicBezTo>
                  <a:pt x="62" y="236"/>
                  <a:pt x="61" y="236"/>
                  <a:pt x="59" y="236"/>
                </a:cubicBezTo>
                <a:cubicBezTo>
                  <a:pt x="59" y="238"/>
                  <a:pt x="59" y="236"/>
                  <a:pt x="59" y="238"/>
                </a:cubicBezTo>
                <a:close/>
                <a:moveTo>
                  <a:pt x="55" y="238"/>
                </a:moveTo>
                <a:cubicBezTo>
                  <a:pt x="56" y="238"/>
                  <a:pt x="58" y="238"/>
                  <a:pt x="58" y="238"/>
                </a:cubicBezTo>
                <a:cubicBezTo>
                  <a:pt x="56" y="238"/>
                  <a:pt x="55" y="238"/>
                  <a:pt x="55" y="238"/>
                </a:cubicBezTo>
                <a:close/>
                <a:moveTo>
                  <a:pt x="53" y="245"/>
                </a:moveTo>
                <a:cubicBezTo>
                  <a:pt x="55" y="245"/>
                  <a:pt x="55" y="245"/>
                  <a:pt x="53" y="245"/>
                </a:cubicBezTo>
                <a:cubicBezTo>
                  <a:pt x="53" y="245"/>
                  <a:pt x="53" y="244"/>
                  <a:pt x="52" y="244"/>
                </a:cubicBezTo>
                <a:cubicBezTo>
                  <a:pt x="52" y="245"/>
                  <a:pt x="52" y="245"/>
                  <a:pt x="53" y="245"/>
                </a:cubicBezTo>
                <a:close/>
                <a:moveTo>
                  <a:pt x="53" y="244"/>
                </a:moveTo>
                <a:cubicBezTo>
                  <a:pt x="53" y="244"/>
                  <a:pt x="55" y="244"/>
                  <a:pt x="53" y="244"/>
                </a:cubicBezTo>
                <a:cubicBezTo>
                  <a:pt x="53" y="244"/>
                  <a:pt x="52" y="242"/>
                  <a:pt x="53" y="244"/>
                </a:cubicBezTo>
                <a:close/>
                <a:moveTo>
                  <a:pt x="50" y="244"/>
                </a:moveTo>
                <a:cubicBezTo>
                  <a:pt x="52" y="242"/>
                  <a:pt x="52" y="244"/>
                  <a:pt x="52" y="244"/>
                </a:cubicBezTo>
                <a:cubicBezTo>
                  <a:pt x="50" y="244"/>
                  <a:pt x="50" y="244"/>
                  <a:pt x="50" y="244"/>
                </a:cubicBezTo>
                <a:close/>
                <a:moveTo>
                  <a:pt x="64" y="222"/>
                </a:moveTo>
                <a:cubicBezTo>
                  <a:pt x="65" y="221"/>
                  <a:pt x="65" y="221"/>
                  <a:pt x="65" y="221"/>
                </a:cubicBezTo>
                <a:cubicBezTo>
                  <a:pt x="67" y="222"/>
                  <a:pt x="65" y="222"/>
                  <a:pt x="64" y="222"/>
                </a:cubicBezTo>
                <a:close/>
                <a:moveTo>
                  <a:pt x="26" y="261"/>
                </a:moveTo>
                <a:cubicBezTo>
                  <a:pt x="24" y="261"/>
                  <a:pt x="29" y="259"/>
                  <a:pt x="29" y="261"/>
                </a:cubicBezTo>
                <a:cubicBezTo>
                  <a:pt x="29" y="261"/>
                  <a:pt x="27" y="262"/>
                  <a:pt x="26" y="261"/>
                </a:cubicBezTo>
                <a:close/>
                <a:moveTo>
                  <a:pt x="33" y="256"/>
                </a:moveTo>
                <a:cubicBezTo>
                  <a:pt x="35" y="256"/>
                  <a:pt x="33" y="255"/>
                  <a:pt x="33" y="255"/>
                </a:cubicBezTo>
                <a:cubicBezTo>
                  <a:pt x="32" y="256"/>
                  <a:pt x="29" y="256"/>
                  <a:pt x="29" y="258"/>
                </a:cubicBezTo>
                <a:cubicBezTo>
                  <a:pt x="30" y="258"/>
                  <a:pt x="32" y="258"/>
                  <a:pt x="33" y="256"/>
                </a:cubicBezTo>
                <a:close/>
                <a:moveTo>
                  <a:pt x="32" y="259"/>
                </a:moveTo>
                <a:cubicBezTo>
                  <a:pt x="35" y="259"/>
                  <a:pt x="36" y="259"/>
                  <a:pt x="36" y="259"/>
                </a:cubicBezTo>
                <a:cubicBezTo>
                  <a:pt x="36" y="258"/>
                  <a:pt x="35" y="259"/>
                  <a:pt x="35" y="258"/>
                </a:cubicBezTo>
                <a:cubicBezTo>
                  <a:pt x="35" y="256"/>
                  <a:pt x="32" y="258"/>
                  <a:pt x="32" y="258"/>
                </a:cubicBezTo>
                <a:cubicBezTo>
                  <a:pt x="30" y="259"/>
                  <a:pt x="29" y="259"/>
                  <a:pt x="29" y="259"/>
                </a:cubicBezTo>
                <a:cubicBezTo>
                  <a:pt x="29" y="261"/>
                  <a:pt x="30" y="261"/>
                  <a:pt x="32" y="259"/>
                </a:cubicBezTo>
                <a:close/>
                <a:moveTo>
                  <a:pt x="27" y="264"/>
                </a:moveTo>
                <a:cubicBezTo>
                  <a:pt x="26" y="262"/>
                  <a:pt x="27" y="262"/>
                  <a:pt x="29" y="264"/>
                </a:cubicBezTo>
                <a:cubicBezTo>
                  <a:pt x="27" y="264"/>
                  <a:pt x="27" y="264"/>
                  <a:pt x="27" y="264"/>
                </a:cubicBezTo>
                <a:close/>
                <a:moveTo>
                  <a:pt x="24" y="266"/>
                </a:moveTo>
                <a:cubicBezTo>
                  <a:pt x="26" y="266"/>
                  <a:pt x="24" y="264"/>
                  <a:pt x="24" y="266"/>
                </a:cubicBezTo>
                <a:cubicBezTo>
                  <a:pt x="23" y="266"/>
                  <a:pt x="23" y="264"/>
                  <a:pt x="23" y="266"/>
                </a:cubicBezTo>
                <a:cubicBezTo>
                  <a:pt x="21" y="267"/>
                  <a:pt x="24" y="267"/>
                  <a:pt x="24" y="266"/>
                </a:cubicBezTo>
                <a:close/>
                <a:moveTo>
                  <a:pt x="17" y="270"/>
                </a:moveTo>
                <a:cubicBezTo>
                  <a:pt x="15" y="270"/>
                  <a:pt x="18" y="269"/>
                  <a:pt x="18" y="270"/>
                </a:cubicBezTo>
                <a:cubicBezTo>
                  <a:pt x="17" y="270"/>
                  <a:pt x="17" y="270"/>
                  <a:pt x="17" y="270"/>
                </a:cubicBezTo>
                <a:close/>
                <a:moveTo>
                  <a:pt x="10" y="273"/>
                </a:moveTo>
                <a:cubicBezTo>
                  <a:pt x="12" y="275"/>
                  <a:pt x="10" y="276"/>
                  <a:pt x="9" y="276"/>
                </a:cubicBezTo>
                <a:cubicBezTo>
                  <a:pt x="9" y="275"/>
                  <a:pt x="10" y="273"/>
                  <a:pt x="10" y="273"/>
                </a:cubicBezTo>
                <a:close/>
                <a:moveTo>
                  <a:pt x="7" y="276"/>
                </a:moveTo>
                <a:cubicBezTo>
                  <a:pt x="7" y="275"/>
                  <a:pt x="9" y="275"/>
                  <a:pt x="9" y="276"/>
                </a:cubicBezTo>
                <a:cubicBezTo>
                  <a:pt x="7" y="276"/>
                  <a:pt x="7" y="276"/>
                  <a:pt x="7" y="276"/>
                </a:cubicBezTo>
                <a:close/>
                <a:moveTo>
                  <a:pt x="1" y="283"/>
                </a:moveTo>
                <a:cubicBezTo>
                  <a:pt x="1" y="281"/>
                  <a:pt x="3" y="281"/>
                  <a:pt x="4" y="281"/>
                </a:cubicBezTo>
                <a:cubicBezTo>
                  <a:pt x="4" y="281"/>
                  <a:pt x="3" y="283"/>
                  <a:pt x="1" y="283"/>
                </a:cubicBezTo>
                <a:close/>
                <a:moveTo>
                  <a:pt x="1" y="292"/>
                </a:moveTo>
                <a:cubicBezTo>
                  <a:pt x="1" y="292"/>
                  <a:pt x="1" y="290"/>
                  <a:pt x="3" y="290"/>
                </a:cubicBezTo>
                <a:cubicBezTo>
                  <a:pt x="3" y="290"/>
                  <a:pt x="3" y="292"/>
                  <a:pt x="1" y="292"/>
                </a:cubicBezTo>
                <a:close/>
                <a:moveTo>
                  <a:pt x="6" y="308"/>
                </a:moveTo>
                <a:cubicBezTo>
                  <a:pt x="6" y="306"/>
                  <a:pt x="6" y="306"/>
                  <a:pt x="7" y="308"/>
                </a:cubicBezTo>
                <a:cubicBezTo>
                  <a:pt x="7" y="308"/>
                  <a:pt x="7" y="306"/>
                  <a:pt x="9" y="306"/>
                </a:cubicBezTo>
                <a:cubicBezTo>
                  <a:pt x="9" y="304"/>
                  <a:pt x="6" y="304"/>
                  <a:pt x="6" y="306"/>
                </a:cubicBezTo>
                <a:cubicBezTo>
                  <a:pt x="4" y="308"/>
                  <a:pt x="6" y="309"/>
                  <a:pt x="7" y="309"/>
                </a:cubicBezTo>
                <a:cubicBezTo>
                  <a:pt x="7" y="309"/>
                  <a:pt x="7" y="308"/>
                  <a:pt x="6" y="308"/>
                </a:cubicBezTo>
                <a:close/>
                <a:moveTo>
                  <a:pt x="4" y="317"/>
                </a:moveTo>
                <a:cubicBezTo>
                  <a:pt x="6" y="317"/>
                  <a:pt x="4" y="312"/>
                  <a:pt x="4" y="314"/>
                </a:cubicBezTo>
                <a:cubicBezTo>
                  <a:pt x="4" y="315"/>
                  <a:pt x="3" y="317"/>
                  <a:pt x="4" y="317"/>
                </a:cubicBezTo>
                <a:close/>
                <a:moveTo>
                  <a:pt x="4" y="311"/>
                </a:moveTo>
                <a:cubicBezTo>
                  <a:pt x="4" y="312"/>
                  <a:pt x="4" y="309"/>
                  <a:pt x="4" y="309"/>
                </a:cubicBezTo>
                <a:cubicBezTo>
                  <a:pt x="6" y="309"/>
                  <a:pt x="6" y="311"/>
                  <a:pt x="6" y="309"/>
                </a:cubicBezTo>
                <a:cubicBezTo>
                  <a:pt x="6" y="309"/>
                  <a:pt x="6" y="309"/>
                  <a:pt x="4" y="308"/>
                </a:cubicBezTo>
                <a:cubicBezTo>
                  <a:pt x="4" y="308"/>
                  <a:pt x="4" y="309"/>
                  <a:pt x="4" y="311"/>
                </a:cubicBezTo>
                <a:close/>
                <a:moveTo>
                  <a:pt x="3" y="303"/>
                </a:moveTo>
                <a:cubicBezTo>
                  <a:pt x="3" y="300"/>
                  <a:pt x="3" y="300"/>
                  <a:pt x="3" y="300"/>
                </a:cubicBezTo>
                <a:cubicBezTo>
                  <a:pt x="3" y="301"/>
                  <a:pt x="4" y="304"/>
                  <a:pt x="3" y="303"/>
                </a:cubicBezTo>
                <a:close/>
                <a:moveTo>
                  <a:pt x="4" y="300"/>
                </a:moveTo>
                <a:cubicBezTo>
                  <a:pt x="4" y="301"/>
                  <a:pt x="3" y="300"/>
                  <a:pt x="3" y="298"/>
                </a:cubicBezTo>
                <a:cubicBezTo>
                  <a:pt x="4" y="300"/>
                  <a:pt x="4" y="300"/>
                  <a:pt x="4" y="300"/>
                </a:cubicBezTo>
                <a:close/>
                <a:moveTo>
                  <a:pt x="3" y="298"/>
                </a:moveTo>
                <a:cubicBezTo>
                  <a:pt x="4" y="298"/>
                  <a:pt x="3" y="297"/>
                  <a:pt x="3" y="297"/>
                </a:cubicBezTo>
                <a:cubicBezTo>
                  <a:pt x="1" y="295"/>
                  <a:pt x="1" y="297"/>
                  <a:pt x="3" y="298"/>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24" name="Freeform 423"/>
          <p:cNvSpPr>
            <a:spLocks noEditPoints="1"/>
          </p:cNvSpPr>
          <p:nvPr/>
        </p:nvSpPr>
        <p:spPr bwMode="auto">
          <a:xfrm>
            <a:off x="4072155" y="2515027"/>
            <a:ext cx="263945" cy="396766"/>
          </a:xfrm>
          <a:custGeom>
            <a:avLst/>
            <a:gdLst>
              <a:gd name="T0" fmla="*/ 121 w 82"/>
              <a:gd name="T1" fmla="*/ 293 h 135"/>
              <a:gd name="T2" fmla="*/ 111 w 82"/>
              <a:gd name="T3" fmla="*/ 252 h 135"/>
              <a:gd name="T4" fmla="*/ 96 w 82"/>
              <a:gd name="T5" fmla="*/ 233 h 135"/>
              <a:gd name="T6" fmla="*/ 88 w 82"/>
              <a:gd name="T7" fmla="*/ 241 h 135"/>
              <a:gd name="T8" fmla="*/ 88 w 82"/>
              <a:gd name="T9" fmla="*/ 208 h 135"/>
              <a:gd name="T10" fmla="*/ 76 w 82"/>
              <a:gd name="T11" fmla="*/ 196 h 135"/>
              <a:gd name="T12" fmla="*/ 84 w 82"/>
              <a:gd name="T13" fmla="*/ 165 h 135"/>
              <a:gd name="T14" fmla="*/ 96 w 82"/>
              <a:gd name="T15" fmla="*/ 128 h 135"/>
              <a:gd name="T16" fmla="*/ 121 w 82"/>
              <a:gd name="T17" fmla="*/ 113 h 135"/>
              <a:gd name="T18" fmla="*/ 133 w 82"/>
              <a:gd name="T19" fmla="*/ 147 h 135"/>
              <a:gd name="T20" fmla="*/ 197 w 82"/>
              <a:gd name="T21" fmla="*/ 159 h 135"/>
              <a:gd name="T22" fmla="*/ 176 w 82"/>
              <a:gd name="T23" fmla="*/ 223 h 135"/>
              <a:gd name="T24" fmla="*/ 201 w 82"/>
              <a:gd name="T25" fmla="*/ 252 h 135"/>
              <a:gd name="T26" fmla="*/ 256 w 82"/>
              <a:gd name="T27" fmla="*/ 336 h 135"/>
              <a:gd name="T28" fmla="*/ 263 w 82"/>
              <a:gd name="T29" fmla="*/ 380 h 135"/>
              <a:gd name="T30" fmla="*/ 285 w 82"/>
              <a:gd name="T31" fmla="*/ 429 h 135"/>
              <a:gd name="T32" fmla="*/ 300 w 82"/>
              <a:gd name="T33" fmla="*/ 444 h 135"/>
              <a:gd name="T34" fmla="*/ 228 w 82"/>
              <a:gd name="T35" fmla="*/ 475 h 135"/>
              <a:gd name="T36" fmla="*/ 176 w 82"/>
              <a:gd name="T37" fmla="*/ 481 h 135"/>
              <a:gd name="T38" fmla="*/ 107 w 82"/>
              <a:gd name="T39" fmla="*/ 505 h 135"/>
              <a:gd name="T40" fmla="*/ 111 w 82"/>
              <a:gd name="T41" fmla="*/ 481 h 135"/>
              <a:gd name="T42" fmla="*/ 164 w 82"/>
              <a:gd name="T43" fmla="*/ 456 h 135"/>
              <a:gd name="T44" fmla="*/ 144 w 82"/>
              <a:gd name="T45" fmla="*/ 444 h 135"/>
              <a:gd name="T46" fmla="*/ 100 w 82"/>
              <a:gd name="T47" fmla="*/ 421 h 135"/>
              <a:gd name="T48" fmla="*/ 117 w 82"/>
              <a:gd name="T49" fmla="*/ 380 h 135"/>
              <a:gd name="T50" fmla="*/ 152 w 82"/>
              <a:gd name="T51" fmla="*/ 357 h 135"/>
              <a:gd name="T52" fmla="*/ 168 w 82"/>
              <a:gd name="T53" fmla="*/ 340 h 135"/>
              <a:gd name="T54" fmla="*/ 152 w 82"/>
              <a:gd name="T55" fmla="*/ 293 h 135"/>
              <a:gd name="T56" fmla="*/ 88 w 82"/>
              <a:gd name="T57" fmla="*/ 312 h 135"/>
              <a:gd name="T58" fmla="*/ 88 w 82"/>
              <a:gd name="T59" fmla="*/ 293 h 135"/>
              <a:gd name="T60" fmla="*/ 53 w 82"/>
              <a:gd name="T61" fmla="*/ 272 h 135"/>
              <a:gd name="T62" fmla="*/ 41 w 82"/>
              <a:gd name="T63" fmla="*/ 316 h 135"/>
              <a:gd name="T64" fmla="*/ 84 w 82"/>
              <a:gd name="T65" fmla="*/ 316 h 135"/>
              <a:gd name="T66" fmla="*/ 117 w 82"/>
              <a:gd name="T67" fmla="*/ 357 h 135"/>
              <a:gd name="T68" fmla="*/ 96 w 82"/>
              <a:gd name="T69" fmla="*/ 248 h 135"/>
              <a:gd name="T70" fmla="*/ 209 w 82"/>
              <a:gd name="T71" fmla="*/ 481 h 135"/>
              <a:gd name="T72" fmla="*/ 49 w 82"/>
              <a:gd name="T73" fmla="*/ 144 h 135"/>
              <a:gd name="T74" fmla="*/ 60 w 82"/>
              <a:gd name="T75" fmla="*/ 144 h 135"/>
              <a:gd name="T76" fmla="*/ 64 w 82"/>
              <a:gd name="T77" fmla="*/ 124 h 135"/>
              <a:gd name="T78" fmla="*/ 41 w 82"/>
              <a:gd name="T79" fmla="*/ 159 h 135"/>
              <a:gd name="T80" fmla="*/ 35 w 82"/>
              <a:gd name="T81" fmla="*/ 180 h 135"/>
              <a:gd name="T82" fmla="*/ 60 w 82"/>
              <a:gd name="T83" fmla="*/ 169 h 135"/>
              <a:gd name="T84" fmla="*/ 84 w 82"/>
              <a:gd name="T85" fmla="*/ 177 h 135"/>
              <a:gd name="T86" fmla="*/ 60 w 82"/>
              <a:gd name="T87" fmla="*/ 159 h 135"/>
              <a:gd name="T88" fmla="*/ 72 w 82"/>
              <a:gd name="T89" fmla="*/ 219 h 135"/>
              <a:gd name="T90" fmla="*/ 64 w 82"/>
              <a:gd name="T91" fmla="*/ 208 h 135"/>
              <a:gd name="T92" fmla="*/ 64 w 82"/>
              <a:gd name="T93" fmla="*/ 252 h 135"/>
              <a:gd name="T94" fmla="*/ 60 w 82"/>
              <a:gd name="T95" fmla="*/ 248 h 135"/>
              <a:gd name="T96" fmla="*/ 76 w 82"/>
              <a:gd name="T97" fmla="*/ 241 h 135"/>
              <a:gd name="T98" fmla="*/ 168 w 82"/>
              <a:gd name="T99" fmla="*/ 95 h 135"/>
              <a:gd name="T100" fmla="*/ 164 w 82"/>
              <a:gd name="T101" fmla="*/ 83 h 135"/>
              <a:gd name="T102" fmla="*/ 168 w 82"/>
              <a:gd name="T103" fmla="*/ 101 h 135"/>
              <a:gd name="T104" fmla="*/ 176 w 82"/>
              <a:gd name="T105" fmla="*/ 80 h 135"/>
              <a:gd name="T106" fmla="*/ 176 w 82"/>
              <a:gd name="T107" fmla="*/ 83 h 135"/>
              <a:gd name="T108" fmla="*/ 220 w 82"/>
              <a:gd name="T109" fmla="*/ 41 h 135"/>
              <a:gd name="T110" fmla="*/ 220 w 82"/>
              <a:gd name="T111" fmla="*/ 19 h 135"/>
              <a:gd name="T112" fmla="*/ 201 w 82"/>
              <a:gd name="T113" fmla="*/ 31 h 135"/>
              <a:gd name="T114" fmla="*/ 220 w 82"/>
              <a:gd name="T115" fmla="*/ 41 h 135"/>
              <a:gd name="T116" fmla="*/ 220 w 82"/>
              <a:gd name="T117" fmla="*/ 12 h 135"/>
              <a:gd name="T118" fmla="*/ 228 w 82"/>
              <a:gd name="T119" fmla="*/ 8 h 13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2"/>
              <a:gd name="T181" fmla="*/ 0 h 135"/>
              <a:gd name="T182" fmla="*/ 82 w 82"/>
              <a:gd name="T183" fmla="*/ 135 h 13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2" h="135">
                <a:moveTo>
                  <a:pt x="40" y="75"/>
                </a:moveTo>
                <a:cubicBezTo>
                  <a:pt x="38" y="78"/>
                  <a:pt x="38" y="75"/>
                  <a:pt x="37" y="76"/>
                </a:cubicBezTo>
                <a:cubicBezTo>
                  <a:pt x="35" y="80"/>
                  <a:pt x="32" y="75"/>
                  <a:pt x="32" y="76"/>
                </a:cubicBezTo>
                <a:cubicBezTo>
                  <a:pt x="34" y="78"/>
                  <a:pt x="32" y="80"/>
                  <a:pt x="32" y="78"/>
                </a:cubicBezTo>
                <a:cubicBezTo>
                  <a:pt x="31" y="76"/>
                  <a:pt x="28" y="75"/>
                  <a:pt x="28" y="78"/>
                </a:cubicBezTo>
                <a:cubicBezTo>
                  <a:pt x="29" y="81"/>
                  <a:pt x="26" y="76"/>
                  <a:pt x="26" y="75"/>
                </a:cubicBezTo>
                <a:cubicBezTo>
                  <a:pt x="28" y="73"/>
                  <a:pt x="28" y="76"/>
                  <a:pt x="28" y="73"/>
                </a:cubicBezTo>
                <a:cubicBezTo>
                  <a:pt x="28" y="70"/>
                  <a:pt x="32" y="70"/>
                  <a:pt x="29" y="67"/>
                </a:cubicBezTo>
                <a:cubicBezTo>
                  <a:pt x="28" y="64"/>
                  <a:pt x="29" y="64"/>
                  <a:pt x="31" y="62"/>
                </a:cubicBezTo>
                <a:cubicBezTo>
                  <a:pt x="28" y="59"/>
                  <a:pt x="29" y="64"/>
                  <a:pt x="28" y="64"/>
                </a:cubicBezTo>
                <a:cubicBezTo>
                  <a:pt x="26" y="62"/>
                  <a:pt x="28" y="64"/>
                  <a:pt x="26" y="64"/>
                </a:cubicBezTo>
                <a:cubicBezTo>
                  <a:pt x="25" y="62"/>
                  <a:pt x="26" y="61"/>
                  <a:pt x="25" y="62"/>
                </a:cubicBezTo>
                <a:cubicBezTo>
                  <a:pt x="23" y="62"/>
                  <a:pt x="26" y="64"/>
                  <a:pt x="25" y="66"/>
                </a:cubicBezTo>
                <a:cubicBezTo>
                  <a:pt x="23" y="67"/>
                  <a:pt x="23" y="72"/>
                  <a:pt x="22" y="72"/>
                </a:cubicBezTo>
                <a:cubicBezTo>
                  <a:pt x="20" y="70"/>
                  <a:pt x="25" y="64"/>
                  <a:pt x="23" y="66"/>
                </a:cubicBezTo>
                <a:cubicBezTo>
                  <a:pt x="23" y="66"/>
                  <a:pt x="23" y="66"/>
                  <a:pt x="23" y="64"/>
                </a:cubicBezTo>
                <a:cubicBezTo>
                  <a:pt x="23" y="62"/>
                  <a:pt x="22" y="62"/>
                  <a:pt x="23" y="61"/>
                </a:cubicBezTo>
                <a:cubicBezTo>
                  <a:pt x="23" y="59"/>
                  <a:pt x="22" y="59"/>
                  <a:pt x="23" y="58"/>
                </a:cubicBezTo>
                <a:cubicBezTo>
                  <a:pt x="25" y="58"/>
                  <a:pt x="23" y="56"/>
                  <a:pt x="25" y="55"/>
                </a:cubicBezTo>
                <a:cubicBezTo>
                  <a:pt x="26" y="53"/>
                  <a:pt x="26" y="53"/>
                  <a:pt x="23" y="55"/>
                </a:cubicBezTo>
                <a:cubicBezTo>
                  <a:pt x="22" y="56"/>
                  <a:pt x="23" y="55"/>
                  <a:pt x="22" y="55"/>
                </a:cubicBezTo>
                <a:cubicBezTo>
                  <a:pt x="20" y="55"/>
                  <a:pt x="19" y="55"/>
                  <a:pt x="20" y="55"/>
                </a:cubicBezTo>
                <a:cubicBezTo>
                  <a:pt x="22" y="53"/>
                  <a:pt x="23" y="53"/>
                  <a:pt x="20" y="53"/>
                </a:cubicBezTo>
                <a:cubicBezTo>
                  <a:pt x="17" y="53"/>
                  <a:pt x="19" y="52"/>
                  <a:pt x="20" y="52"/>
                </a:cubicBezTo>
                <a:cubicBezTo>
                  <a:pt x="20" y="53"/>
                  <a:pt x="22" y="52"/>
                  <a:pt x="22" y="52"/>
                </a:cubicBezTo>
                <a:cubicBezTo>
                  <a:pt x="19" y="50"/>
                  <a:pt x="23" y="50"/>
                  <a:pt x="22" y="48"/>
                </a:cubicBezTo>
                <a:cubicBezTo>
                  <a:pt x="22" y="48"/>
                  <a:pt x="22" y="48"/>
                  <a:pt x="23" y="47"/>
                </a:cubicBezTo>
                <a:cubicBezTo>
                  <a:pt x="23" y="45"/>
                  <a:pt x="22" y="47"/>
                  <a:pt x="22" y="44"/>
                </a:cubicBezTo>
                <a:cubicBezTo>
                  <a:pt x="20" y="41"/>
                  <a:pt x="23" y="42"/>
                  <a:pt x="22" y="39"/>
                </a:cubicBezTo>
                <a:cubicBezTo>
                  <a:pt x="20" y="38"/>
                  <a:pt x="23" y="38"/>
                  <a:pt x="25" y="39"/>
                </a:cubicBezTo>
                <a:cubicBezTo>
                  <a:pt x="25" y="39"/>
                  <a:pt x="25" y="38"/>
                  <a:pt x="25" y="36"/>
                </a:cubicBezTo>
                <a:cubicBezTo>
                  <a:pt x="23" y="34"/>
                  <a:pt x="28" y="36"/>
                  <a:pt x="25" y="34"/>
                </a:cubicBezTo>
                <a:cubicBezTo>
                  <a:pt x="23" y="31"/>
                  <a:pt x="29" y="36"/>
                  <a:pt x="26" y="33"/>
                </a:cubicBezTo>
                <a:cubicBezTo>
                  <a:pt x="25" y="31"/>
                  <a:pt x="28" y="33"/>
                  <a:pt x="28" y="30"/>
                </a:cubicBezTo>
                <a:cubicBezTo>
                  <a:pt x="26" y="28"/>
                  <a:pt x="28" y="28"/>
                  <a:pt x="29" y="30"/>
                </a:cubicBezTo>
                <a:cubicBezTo>
                  <a:pt x="31" y="30"/>
                  <a:pt x="31" y="28"/>
                  <a:pt x="32" y="30"/>
                </a:cubicBezTo>
                <a:cubicBezTo>
                  <a:pt x="34" y="30"/>
                  <a:pt x="37" y="28"/>
                  <a:pt x="40" y="28"/>
                </a:cubicBezTo>
                <a:cubicBezTo>
                  <a:pt x="41" y="30"/>
                  <a:pt x="38" y="28"/>
                  <a:pt x="41" y="28"/>
                </a:cubicBezTo>
                <a:cubicBezTo>
                  <a:pt x="44" y="28"/>
                  <a:pt x="43" y="30"/>
                  <a:pt x="43" y="30"/>
                </a:cubicBezTo>
                <a:cubicBezTo>
                  <a:pt x="44" y="31"/>
                  <a:pt x="37" y="38"/>
                  <a:pt x="35" y="39"/>
                </a:cubicBezTo>
                <a:cubicBezTo>
                  <a:pt x="34" y="39"/>
                  <a:pt x="38" y="38"/>
                  <a:pt x="37" y="39"/>
                </a:cubicBezTo>
                <a:cubicBezTo>
                  <a:pt x="35" y="41"/>
                  <a:pt x="34" y="42"/>
                  <a:pt x="35" y="42"/>
                </a:cubicBezTo>
                <a:cubicBezTo>
                  <a:pt x="38" y="42"/>
                  <a:pt x="38" y="39"/>
                  <a:pt x="43" y="41"/>
                </a:cubicBezTo>
                <a:cubicBezTo>
                  <a:pt x="49" y="41"/>
                  <a:pt x="52" y="39"/>
                  <a:pt x="52" y="42"/>
                </a:cubicBezTo>
                <a:cubicBezTo>
                  <a:pt x="53" y="44"/>
                  <a:pt x="52" y="44"/>
                  <a:pt x="50" y="50"/>
                </a:cubicBezTo>
                <a:cubicBezTo>
                  <a:pt x="47" y="56"/>
                  <a:pt x="46" y="56"/>
                  <a:pt x="44" y="56"/>
                </a:cubicBezTo>
                <a:cubicBezTo>
                  <a:pt x="43" y="56"/>
                  <a:pt x="46" y="56"/>
                  <a:pt x="44" y="58"/>
                </a:cubicBezTo>
                <a:cubicBezTo>
                  <a:pt x="44" y="58"/>
                  <a:pt x="49" y="58"/>
                  <a:pt x="46" y="59"/>
                </a:cubicBezTo>
                <a:cubicBezTo>
                  <a:pt x="44" y="61"/>
                  <a:pt x="44" y="59"/>
                  <a:pt x="43" y="61"/>
                </a:cubicBezTo>
                <a:cubicBezTo>
                  <a:pt x="43" y="62"/>
                  <a:pt x="38" y="62"/>
                  <a:pt x="41" y="62"/>
                </a:cubicBezTo>
                <a:cubicBezTo>
                  <a:pt x="46" y="64"/>
                  <a:pt x="43" y="59"/>
                  <a:pt x="47" y="62"/>
                </a:cubicBezTo>
                <a:cubicBezTo>
                  <a:pt x="52" y="64"/>
                  <a:pt x="50" y="66"/>
                  <a:pt x="53" y="67"/>
                </a:cubicBezTo>
                <a:cubicBezTo>
                  <a:pt x="55" y="69"/>
                  <a:pt x="53" y="70"/>
                  <a:pt x="57" y="75"/>
                </a:cubicBezTo>
                <a:cubicBezTo>
                  <a:pt x="58" y="81"/>
                  <a:pt x="58" y="80"/>
                  <a:pt x="61" y="80"/>
                </a:cubicBezTo>
                <a:cubicBezTo>
                  <a:pt x="64" y="81"/>
                  <a:pt x="63" y="84"/>
                  <a:pt x="66" y="84"/>
                </a:cubicBezTo>
                <a:cubicBezTo>
                  <a:pt x="67" y="86"/>
                  <a:pt x="64" y="86"/>
                  <a:pt x="67" y="89"/>
                </a:cubicBezTo>
                <a:cubicBezTo>
                  <a:pt x="70" y="92"/>
                  <a:pt x="69" y="92"/>
                  <a:pt x="66" y="90"/>
                </a:cubicBezTo>
                <a:cubicBezTo>
                  <a:pt x="64" y="89"/>
                  <a:pt x="64" y="90"/>
                  <a:pt x="67" y="92"/>
                </a:cubicBezTo>
                <a:cubicBezTo>
                  <a:pt x="69" y="94"/>
                  <a:pt x="72" y="98"/>
                  <a:pt x="70" y="98"/>
                </a:cubicBezTo>
                <a:cubicBezTo>
                  <a:pt x="69" y="100"/>
                  <a:pt x="67" y="101"/>
                  <a:pt x="69" y="101"/>
                </a:cubicBezTo>
                <a:cubicBezTo>
                  <a:pt x="70" y="101"/>
                  <a:pt x="70" y="103"/>
                  <a:pt x="72" y="100"/>
                </a:cubicBezTo>
                <a:cubicBezTo>
                  <a:pt x="72" y="98"/>
                  <a:pt x="81" y="100"/>
                  <a:pt x="81" y="104"/>
                </a:cubicBezTo>
                <a:cubicBezTo>
                  <a:pt x="82" y="112"/>
                  <a:pt x="76" y="112"/>
                  <a:pt x="78" y="114"/>
                </a:cubicBezTo>
                <a:cubicBezTo>
                  <a:pt x="79" y="114"/>
                  <a:pt x="76" y="112"/>
                  <a:pt x="75" y="114"/>
                </a:cubicBezTo>
                <a:cubicBezTo>
                  <a:pt x="73" y="115"/>
                  <a:pt x="76" y="114"/>
                  <a:pt x="75" y="117"/>
                </a:cubicBezTo>
                <a:cubicBezTo>
                  <a:pt x="75" y="117"/>
                  <a:pt x="70" y="117"/>
                  <a:pt x="72" y="117"/>
                </a:cubicBezTo>
                <a:cubicBezTo>
                  <a:pt x="73" y="118"/>
                  <a:pt x="72" y="118"/>
                  <a:pt x="73" y="118"/>
                </a:cubicBezTo>
                <a:cubicBezTo>
                  <a:pt x="75" y="120"/>
                  <a:pt x="79" y="117"/>
                  <a:pt x="79" y="118"/>
                </a:cubicBezTo>
                <a:cubicBezTo>
                  <a:pt x="78" y="120"/>
                  <a:pt x="79" y="121"/>
                  <a:pt x="76" y="123"/>
                </a:cubicBezTo>
                <a:cubicBezTo>
                  <a:pt x="73" y="123"/>
                  <a:pt x="76" y="125"/>
                  <a:pt x="73" y="125"/>
                </a:cubicBezTo>
                <a:cubicBezTo>
                  <a:pt x="72" y="125"/>
                  <a:pt x="70" y="128"/>
                  <a:pt x="67" y="126"/>
                </a:cubicBezTo>
                <a:cubicBezTo>
                  <a:pt x="64" y="125"/>
                  <a:pt x="61" y="128"/>
                  <a:pt x="60" y="126"/>
                </a:cubicBezTo>
                <a:cubicBezTo>
                  <a:pt x="60" y="125"/>
                  <a:pt x="60" y="126"/>
                  <a:pt x="58" y="126"/>
                </a:cubicBezTo>
                <a:cubicBezTo>
                  <a:pt x="55" y="125"/>
                  <a:pt x="58" y="126"/>
                  <a:pt x="53" y="126"/>
                </a:cubicBezTo>
                <a:cubicBezTo>
                  <a:pt x="50" y="128"/>
                  <a:pt x="53" y="129"/>
                  <a:pt x="50" y="128"/>
                </a:cubicBezTo>
                <a:cubicBezTo>
                  <a:pt x="47" y="128"/>
                  <a:pt x="49" y="131"/>
                  <a:pt x="46" y="128"/>
                </a:cubicBezTo>
                <a:cubicBezTo>
                  <a:pt x="44" y="125"/>
                  <a:pt x="41" y="129"/>
                  <a:pt x="40" y="128"/>
                </a:cubicBezTo>
                <a:cubicBezTo>
                  <a:pt x="40" y="128"/>
                  <a:pt x="40" y="134"/>
                  <a:pt x="37" y="132"/>
                </a:cubicBezTo>
                <a:cubicBezTo>
                  <a:pt x="35" y="131"/>
                  <a:pt x="35" y="131"/>
                  <a:pt x="32" y="131"/>
                </a:cubicBezTo>
                <a:cubicBezTo>
                  <a:pt x="29" y="131"/>
                  <a:pt x="29" y="132"/>
                  <a:pt x="28" y="134"/>
                </a:cubicBezTo>
                <a:cubicBezTo>
                  <a:pt x="26" y="134"/>
                  <a:pt x="28" y="135"/>
                  <a:pt x="26" y="135"/>
                </a:cubicBezTo>
                <a:cubicBezTo>
                  <a:pt x="25" y="135"/>
                  <a:pt x="25" y="134"/>
                  <a:pt x="23" y="134"/>
                </a:cubicBezTo>
                <a:cubicBezTo>
                  <a:pt x="22" y="135"/>
                  <a:pt x="22" y="132"/>
                  <a:pt x="25" y="132"/>
                </a:cubicBezTo>
                <a:cubicBezTo>
                  <a:pt x="26" y="132"/>
                  <a:pt x="26" y="129"/>
                  <a:pt x="29" y="128"/>
                </a:cubicBezTo>
                <a:cubicBezTo>
                  <a:pt x="31" y="128"/>
                  <a:pt x="29" y="128"/>
                  <a:pt x="31" y="126"/>
                </a:cubicBezTo>
                <a:cubicBezTo>
                  <a:pt x="32" y="125"/>
                  <a:pt x="29" y="123"/>
                  <a:pt x="32" y="123"/>
                </a:cubicBezTo>
                <a:cubicBezTo>
                  <a:pt x="35" y="123"/>
                  <a:pt x="32" y="120"/>
                  <a:pt x="35" y="120"/>
                </a:cubicBezTo>
                <a:cubicBezTo>
                  <a:pt x="40" y="120"/>
                  <a:pt x="38" y="121"/>
                  <a:pt x="43" y="121"/>
                </a:cubicBezTo>
                <a:cubicBezTo>
                  <a:pt x="46" y="120"/>
                  <a:pt x="41" y="120"/>
                  <a:pt x="47" y="117"/>
                </a:cubicBezTo>
                <a:cubicBezTo>
                  <a:pt x="47" y="115"/>
                  <a:pt x="47" y="115"/>
                  <a:pt x="49" y="114"/>
                </a:cubicBezTo>
                <a:cubicBezTo>
                  <a:pt x="46" y="115"/>
                  <a:pt x="46" y="117"/>
                  <a:pt x="44" y="117"/>
                </a:cubicBezTo>
                <a:cubicBezTo>
                  <a:pt x="43" y="117"/>
                  <a:pt x="41" y="121"/>
                  <a:pt x="38" y="118"/>
                </a:cubicBezTo>
                <a:cubicBezTo>
                  <a:pt x="35" y="115"/>
                  <a:pt x="32" y="118"/>
                  <a:pt x="34" y="117"/>
                </a:cubicBezTo>
                <a:cubicBezTo>
                  <a:pt x="34" y="115"/>
                  <a:pt x="32" y="114"/>
                  <a:pt x="29" y="115"/>
                </a:cubicBezTo>
                <a:cubicBezTo>
                  <a:pt x="28" y="117"/>
                  <a:pt x="26" y="115"/>
                  <a:pt x="26" y="114"/>
                </a:cubicBezTo>
                <a:cubicBezTo>
                  <a:pt x="28" y="112"/>
                  <a:pt x="25" y="114"/>
                  <a:pt x="26" y="112"/>
                </a:cubicBezTo>
                <a:cubicBezTo>
                  <a:pt x="28" y="109"/>
                  <a:pt x="28" y="112"/>
                  <a:pt x="32" y="109"/>
                </a:cubicBezTo>
                <a:cubicBezTo>
                  <a:pt x="37" y="106"/>
                  <a:pt x="34" y="104"/>
                  <a:pt x="35" y="103"/>
                </a:cubicBezTo>
                <a:cubicBezTo>
                  <a:pt x="37" y="101"/>
                  <a:pt x="34" y="103"/>
                  <a:pt x="35" y="101"/>
                </a:cubicBezTo>
                <a:cubicBezTo>
                  <a:pt x="35" y="98"/>
                  <a:pt x="32" y="103"/>
                  <a:pt x="31" y="101"/>
                </a:cubicBezTo>
                <a:cubicBezTo>
                  <a:pt x="31" y="101"/>
                  <a:pt x="29" y="103"/>
                  <a:pt x="31" y="101"/>
                </a:cubicBezTo>
                <a:cubicBezTo>
                  <a:pt x="31" y="100"/>
                  <a:pt x="32" y="100"/>
                  <a:pt x="34" y="97"/>
                </a:cubicBezTo>
                <a:cubicBezTo>
                  <a:pt x="35" y="95"/>
                  <a:pt x="35" y="97"/>
                  <a:pt x="37" y="95"/>
                </a:cubicBezTo>
                <a:cubicBezTo>
                  <a:pt x="37" y="95"/>
                  <a:pt x="37" y="97"/>
                  <a:pt x="40" y="95"/>
                </a:cubicBezTo>
                <a:cubicBezTo>
                  <a:pt x="41" y="94"/>
                  <a:pt x="43" y="97"/>
                  <a:pt x="43" y="95"/>
                </a:cubicBezTo>
                <a:cubicBezTo>
                  <a:pt x="41" y="94"/>
                  <a:pt x="43" y="94"/>
                  <a:pt x="44" y="95"/>
                </a:cubicBezTo>
                <a:cubicBezTo>
                  <a:pt x="44" y="97"/>
                  <a:pt x="44" y="95"/>
                  <a:pt x="44" y="94"/>
                </a:cubicBezTo>
                <a:cubicBezTo>
                  <a:pt x="41" y="90"/>
                  <a:pt x="44" y="90"/>
                  <a:pt x="44" y="90"/>
                </a:cubicBezTo>
                <a:cubicBezTo>
                  <a:pt x="41" y="89"/>
                  <a:pt x="46" y="87"/>
                  <a:pt x="44" y="87"/>
                </a:cubicBezTo>
                <a:cubicBezTo>
                  <a:pt x="44" y="86"/>
                  <a:pt x="46" y="84"/>
                  <a:pt x="44" y="84"/>
                </a:cubicBezTo>
                <a:cubicBezTo>
                  <a:pt x="43" y="84"/>
                  <a:pt x="43" y="87"/>
                  <a:pt x="41" y="86"/>
                </a:cubicBezTo>
                <a:cubicBezTo>
                  <a:pt x="40" y="83"/>
                  <a:pt x="37" y="83"/>
                  <a:pt x="40" y="78"/>
                </a:cubicBezTo>
                <a:cubicBezTo>
                  <a:pt x="43" y="73"/>
                  <a:pt x="40" y="78"/>
                  <a:pt x="41" y="75"/>
                </a:cubicBezTo>
                <a:cubicBezTo>
                  <a:pt x="43" y="75"/>
                  <a:pt x="40" y="75"/>
                  <a:pt x="40" y="75"/>
                </a:cubicBezTo>
                <a:close/>
                <a:moveTo>
                  <a:pt x="22" y="84"/>
                </a:moveTo>
                <a:cubicBezTo>
                  <a:pt x="22" y="83"/>
                  <a:pt x="23" y="84"/>
                  <a:pt x="23" y="83"/>
                </a:cubicBezTo>
                <a:cubicBezTo>
                  <a:pt x="22" y="83"/>
                  <a:pt x="22" y="83"/>
                  <a:pt x="22" y="83"/>
                </a:cubicBezTo>
                <a:cubicBezTo>
                  <a:pt x="23" y="81"/>
                  <a:pt x="23" y="80"/>
                  <a:pt x="23" y="81"/>
                </a:cubicBezTo>
                <a:cubicBezTo>
                  <a:pt x="23" y="83"/>
                  <a:pt x="25" y="83"/>
                  <a:pt x="25" y="81"/>
                </a:cubicBezTo>
                <a:cubicBezTo>
                  <a:pt x="23" y="78"/>
                  <a:pt x="23" y="78"/>
                  <a:pt x="23" y="78"/>
                </a:cubicBezTo>
                <a:cubicBezTo>
                  <a:pt x="22" y="80"/>
                  <a:pt x="20" y="80"/>
                  <a:pt x="22" y="78"/>
                </a:cubicBezTo>
                <a:cubicBezTo>
                  <a:pt x="23" y="78"/>
                  <a:pt x="23" y="76"/>
                  <a:pt x="22" y="76"/>
                </a:cubicBezTo>
                <a:cubicBezTo>
                  <a:pt x="20" y="76"/>
                  <a:pt x="20" y="73"/>
                  <a:pt x="19" y="72"/>
                </a:cubicBezTo>
                <a:cubicBezTo>
                  <a:pt x="19" y="70"/>
                  <a:pt x="16" y="72"/>
                  <a:pt x="14" y="72"/>
                </a:cubicBezTo>
                <a:cubicBezTo>
                  <a:pt x="11" y="72"/>
                  <a:pt x="13" y="73"/>
                  <a:pt x="9" y="73"/>
                </a:cubicBezTo>
                <a:cubicBezTo>
                  <a:pt x="6" y="75"/>
                  <a:pt x="9" y="78"/>
                  <a:pt x="6" y="78"/>
                </a:cubicBezTo>
                <a:cubicBezTo>
                  <a:pt x="3" y="78"/>
                  <a:pt x="8" y="80"/>
                  <a:pt x="5" y="81"/>
                </a:cubicBezTo>
                <a:cubicBezTo>
                  <a:pt x="0" y="83"/>
                  <a:pt x="11" y="87"/>
                  <a:pt x="11" y="84"/>
                </a:cubicBezTo>
                <a:cubicBezTo>
                  <a:pt x="11" y="83"/>
                  <a:pt x="13" y="81"/>
                  <a:pt x="13" y="83"/>
                </a:cubicBezTo>
                <a:cubicBezTo>
                  <a:pt x="14" y="86"/>
                  <a:pt x="14" y="84"/>
                  <a:pt x="14" y="86"/>
                </a:cubicBezTo>
                <a:cubicBezTo>
                  <a:pt x="16" y="87"/>
                  <a:pt x="16" y="86"/>
                  <a:pt x="17" y="86"/>
                </a:cubicBezTo>
                <a:cubicBezTo>
                  <a:pt x="20" y="86"/>
                  <a:pt x="19" y="89"/>
                  <a:pt x="22" y="84"/>
                </a:cubicBezTo>
                <a:close/>
                <a:moveTo>
                  <a:pt x="32" y="83"/>
                </a:moveTo>
                <a:cubicBezTo>
                  <a:pt x="34" y="83"/>
                  <a:pt x="32" y="87"/>
                  <a:pt x="31" y="86"/>
                </a:cubicBezTo>
                <a:cubicBezTo>
                  <a:pt x="28" y="86"/>
                  <a:pt x="32" y="81"/>
                  <a:pt x="32" y="83"/>
                </a:cubicBezTo>
                <a:close/>
                <a:moveTo>
                  <a:pt x="31" y="95"/>
                </a:moveTo>
                <a:cubicBezTo>
                  <a:pt x="32" y="92"/>
                  <a:pt x="35" y="95"/>
                  <a:pt x="34" y="97"/>
                </a:cubicBezTo>
                <a:cubicBezTo>
                  <a:pt x="32" y="98"/>
                  <a:pt x="31" y="97"/>
                  <a:pt x="31" y="95"/>
                </a:cubicBezTo>
                <a:close/>
                <a:moveTo>
                  <a:pt x="26" y="69"/>
                </a:moveTo>
                <a:cubicBezTo>
                  <a:pt x="25" y="69"/>
                  <a:pt x="25" y="67"/>
                  <a:pt x="25" y="66"/>
                </a:cubicBezTo>
                <a:cubicBezTo>
                  <a:pt x="26" y="64"/>
                  <a:pt x="28" y="69"/>
                  <a:pt x="26" y="69"/>
                </a:cubicBezTo>
                <a:close/>
                <a:moveTo>
                  <a:pt x="55" y="128"/>
                </a:moveTo>
                <a:cubicBezTo>
                  <a:pt x="57" y="126"/>
                  <a:pt x="58" y="126"/>
                  <a:pt x="58" y="128"/>
                </a:cubicBezTo>
                <a:cubicBezTo>
                  <a:pt x="60" y="128"/>
                  <a:pt x="58" y="129"/>
                  <a:pt x="55" y="128"/>
                </a:cubicBezTo>
                <a:close/>
                <a:moveTo>
                  <a:pt x="14" y="34"/>
                </a:moveTo>
                <a:cubicBezTo>
                  <a:pt x="13" y="36"/>
                  <a:pt x="13" y="33"/>
                  <a:pt x="13" y="34"/>
                </a:cubicBezTo>
                <a:cubicBezTo>
                  <a:pt x="11" y="34"/>
                  <a:pt x="11" y="36"/>
                  <a:pt x="11" y="36"/>
                </a:cubicBezTo>
                <a:cubicBezTo>
                  <a:pt x="13" y="38"/>
                  <a:pt x="9" y="36"/>
                  <a:pt x="13" y="38"/>
                </a:cubicBezTo>
                <a:cubicBezTo>
                  <a:pt x="14" y="38"/>
                  <a:pt x="9" y="38"/>
                  <a:pt x="11" y="39"/>
                </a:cubicBezTo>
                <a:cubicBezTo>
                  <a:pt x="13" y="41"/>
                  <a:pt x="13" y="39"/>
                  <a:pt x="14" y="39"/>
                </a:cubicBezTo>
                <a:cubicBezTo>
                  <a:pt x="14" y="39"/>
                  <a:pt x="14" y="39"/>
                  <a:pt x="14" y="38"/>
                </a:cubicBezTo>
                <a:cubicBezTo>
                  <a:pt x="16" y="38"/>
                  <a:pt x="17" y="38"/>
                  <a:pt x="16" y="38"/>
                </a:cubicBezTo>
                <a:cubicBezTo>
                  <a:pt x="16" y="36"/>
                  <a:pt x="17" y="36"/>
                  <a:pt x="17" y="36"/>
                </a:cubicBezTo>
                <a:cubicBezTo>
                  <a:pt x="16" y="36"/>
                  <a:pt x="17" y="36"/>
                  <a:pt x="17" y="34"/>
                </a:cubicBezTo>
                <a:cubicBezTo>
                  <a:pt x="17" y="33"/>
                  <a:pt x="17" y="34"/>
                  <a:pt x="19" y="34"/>
                </a:cubicBezTo>
                <a:cubicBezTo>
                  <a:pt x="20" y="33"/>
                  <a:pt x="17" y="34"/>
                  <a:pt x="17" y="33"/>
                </a:cubicBezTo>
                <a:cubicBezTo>
                  <a:pt x="19" y="33"/>
                  <a:pt x="19" y="31"/>
                  <a:pt x="19" y="30"/>
                </a:cubicBezTo>
                <a:cubicBezTo>
                  <a:pt x="19" y="30"/>
                  <a:pt x="16" y="31"/>
                  <a:pt x="14" y="33"/>
                </a:cubicBezTo>
                <a:cubicBezTo>
                  <a:pt x="13" y="33"/>
                  <a:pt x="14" y="34"/>
                  <a:pt x="14" y="34"/>
                </a:cubicBezTo>
                <a:close/>
                <a:moveTo>
                  <a:pt x="11" y="42"/>
                </a:moveTo>
                <a:cubicBezTo>
                  <a:pt x="13" y="41"/>
                  <a:pt x="11" y="41"/>
                  <a:pt x="11" y="41"/>
                </a:cubicBezTo>
                <a:cubicBezTo>
                  <a:pt x="9" y="41"/>
                  <a:pt x="9" y="41"/>
                  <a:pt x="8" y="41"/>
                </a:cubicBezTo>
                <a:cubicBezTo>
                  <a:pt x="8" y="42"/>
                  <a:pt x="11" y="44"/>
                  <a:pt x="11" y="42"/>
                </a:cubicBezTo>
                <a:close/>
                <a:moveTo>
                  <a:pt x="9" y="48"/>
                </a:moveTo>
                <a:cubicBezTo>
                  <a:pt x="11" y="48"/>
                  <a:pt x="9" y="47"/>
                  <a:pt x="9" y="47"/>
                </a:cubicBezTo>
                <a:cubicBezTo>
                  <a:pt x="11" y="45"/>
                  <a:pt x="11" y="45"/>
                  <a:pt x="9" y="45"/>
                </a:cubicBezTo>
                <a:cubicBezTo>
                  <a:pt x="8" y="44"/>
                  <a:pt x="8" y="48"/>
                  <a:pt x="9" y="48"/>
                </a:cubicBezTo>
                <a:close/>
                <a:moveTo>
                  <a:pt x="16" y="45"/>
                </a:moveTo>
                <a:cubicBezTo>
                  <a:pt x="17" y="45"/>
                  <a:pt x="16" y="45"/>
                  <a:pt x="17" y="47"/>
                </a:cubicBezTo>
                <a:cubicBezTo>
                  <a:pt x="17" y="48"/>
                  <a:pt x="19" y="47"/>
                  <a:pt x="20" y="47"/>
                </a:cubicBezTo>
                <a:cubicBezTo>
                  <a:pt x="22" y="47"/>
                  <a:pt x="19" y="48"/>
                  <a:pt x="20" y="50"/>
                </a:cubicBezTo>
                <a:cubicBezTo>
                  <a:pt x="22" y="47"/>
                  <a:pt x="22" y="47"/>
                  <a:pt x="22" y="47"/>
                </a:cubicBezTo>
                <a:cubicBezTo>
                  <a:pt x="23" y="45"/>
                  <a:pt x="22" y="47"/>
                  <a:pt x="20" y="45"/>
                </a:cubicBezTo>
                <a:cubicBezTo>
                  <a:pt x="19" y="45"/>
                  <a:pt x="19" y="41"/>
                  <a:pt x="17" y="41"/>
                </a:cubicBezTo>
                <a:cubicBezTo>
                  <a:pt x="17" y="41"/>
                  <a:pt x="17" y="42"/>
                  <a:pt x="17" y="44"/>
                </a:cubicBezTo>
                <a:cubicBezTo>
                  <a:pt x="16" y="42"/>
                  <a:pt x="16" y="42"/>
                  <a:pt x="16" y="42"/>
                </a:cubicBezTo>
                <a:cubicBezTo>
                  <a:pt x="14" y="42"/>
                  <a:pt x="16" y="44"/>
                  <a:pt x="16" y="44"/>
                </a:cubicBezTo>
                <a:cubicBezTo>
                  <a:pt x="16" y="44"/>
                  <a:pt x="13" y="44"/>
                  <a:pt x="14" y="45"/>
                </a:cubicBezTo>
                <a:cubicBezTo>
                  <a:pt x="16" y="45"/>
                  <a:pt x="16" y="44"/>
                  <a:pt x="16" y="45"/>
                </a:cubicBezTo>
                <a:close/>
                <a:moveTo>
                  <a:pt x="19" y="58"/>
                </a:moveTo>
                <a:cubicBezTo>
                  <a:pt x="19" y="58"/>
                  <a:pt x="17" y="58"/>
                  <a:pt x="17" y="59"/>
                </a:cubicBezTo>
                <a:cubicBezTo>
                  <a:pt x="17" y="59"/>
                  <a:pt x="20" y="58"/>
                  <a:pt x="22" y="58"/>
                </a:cubicBezTo>
                <a:cubicBezTo>
                  <a:pt x="23" y="58"/>
                  <a:pt x="22" y="56"/>
                  <a:pt x="20" y="56"/>
                </a:cubicBezTo>
                <a:cubicBezTo>
                  <a:pt x="19" y="55"/>
                  <a:pt x="19" y="53"/>
                  <a:pt x="17" y="55"/>
                </a:cubicBezTo>
                <a:cubicBezTo>
                  <a:pt x="17" y="56"/>
                  <a:pt x="17" y="56"/>
                  <a:pt x="19" y="56"/>
                </a:cubicBezTo>
                <a:cubicBezTo>
                  <a:pt x="20" y="56"/>
                  <a:pt x="19" y="56"/>
                  <a:pt x="19" y="58"/>
                </a:cubicBezTo>
                <a:close/>
                <a:moveTo>
                  <a:pt x="17" y="66"/>
                </a:moveTo>
                <a:cubicBezTo>
                  <a:pt x="19" y="67"/>
                  <a:pt x="17" y="67"/>
                  <a:pt x="17" y="67"/>
                </a:cubicBezTo>
                <a:cubicBezTo>
                  <a:pt x="17" y="69"/>
                  <a:pt x="19" y="67"/>
                  <a:pt x="19" y="67"/>
                </a:cubicBezTo>
                <a:cubicBezTo>
                  <a:pt x="20" y="66"/>
                  <a:pt x="19" y="66"/>
                  <a:pt x="19" y="64"/>
                </a:cubicBezTo>
                <a:cubicBezTo>
                  <a:pt x="19" y="62"/>
                  <a:pt x="17" y="64"/>
                  <a:pt x="17" y="64"/>
                </a:cubicBezTo>
                <a:cubicBezTo>
                  <a:pt x="17" y="62"/>
                  <a:pt x="14" y="66"/>
                  <a:pt x="16" y="66"/>
                </a:cubicBezTo>
                <a:cubicBezTo>
                  <a:pt x="17" y="67"/>
                  <a:pt x="17" y="64"/>
                  <a:pt x="17" y="66"/>
                </a:cubicBezTo>
                <a:close/>
                <a:moveTo>
                  <a:pt x="20" y="64"/>
                </a:moveTo>
                <a:cubicBezTo>
                  <a:pt x="19" y="62"/>
                  <a:pt x="20" y="61"/>
                  <a:pt x="22" y="61"/>
                </a:cubicBezTo>
                <a:cubicBezTo>
                  <a:pt x="23" y="59"/>
                  <a:pt x="20" y="66"/>
                  <a:pt x="20" y="64"/>
                </a:cubicBezTo>
                <a:close/>
                <a:moveTo>
                  <a:pt x="41" y="27"/>
                </a:moveTo>
                <a:cubicBezTo>
                  <a:pt x="41" y="27"/>
                  <a:pt x="40" y="25"/>
                  <a:pt x="41" y="25"/>
                </a:cubicBezTo>
                <a:cubicBezTo>
                  <a:pt x="41" y="25"/>
                  <a:pt x="43" y="27"/>
                  <a:pt x="41" y="27"/>
                </a:cubicBezTo>
                <a:close/>
                <a:moveTo>
                  <a:pt x="44" y="25"/>
                </a:moveTo>
                <a:cubicBezTo>
                  <a:pt x="44" y="27"/>
                  <a:pt x="46" y="25"/>
                  <a:pt x="46" y="24"/>
                </a:cubicBezTo>
                <a:cubicBezTo>
                  <a:pt x="46" y="24"/>
                  <a:pt x="44" y="25"/>
                  <a:pt x="44" y="24"/>
                </a:cubicBezTo>
                <a:cubicBezTo>
                  <a:pt x="44" y="24"/>
                  <a:pt x="43" y="25"/>
                  <a:pt x="43" y="24"/>
                </a:cubicBezTo>
                <a:cubicBezTo>
                  <a:pt x="44" y="22"/>
                  <a:pt x="43" y="22"/>
                  <a:pt x="43" y="22"/>
                </a:cubicBezTo>
                <a:cubicBezTo>
                  <a:pt x="41" y="22"/>
                  <a:pt x="40" y="24"/>
                  <a:pt x="41" y="24"/>
                </a:cubicBezTo>
                <a:cubicBezTo>
                  <a:pt x="43" y="25"/>
                  <a:pt x="43" y="24"/>
                  <a:pt x="44" y="25"/>
                </a:cubicBezTo>
                <a:close/>
                <a:moveTo>
                  <a:pt x="44" y="27"/>
                </a:moveTo>
                <a:cubicBezTo>
                  <a:pt x="44" y="25"/>
                  <a:pt x="44" y="27"/>
                  <a:pt x="44" y="27"/>
                </a:cubicBezTo>
                <a:cubicBezTo>
                  <a:pt x="43" y="27"/>
                  <a:pt x="43" y="27"/>
                  <a:pt x="44" y="27"/>
                </a:cubicBezTo>
                <a:close/>
                <a:moveTo>
                  <a:pt x="46" y="21"/>
                </a:moveTo>
                <a:cubicBezTo>
                  <a:pt x="47" y="21"/>
                  <a:pt x="47" y="19"/>
                  <a:pt x="47" y="21"/>
                </a:cubicBezTo>
                <a:cubicBezTo>
                  <a:pt x="46" y="21"/>
                  <a:pt x="46" y="19"/>
                  <a:pt x="46" y="21"/>
                </a:cubicBezTo>
                <a:cubicBezTo>
                  <a:pt x="46" y="22"/>
                  <a:pt x="46" y="21"/>
                  <a:pt x="46" y="21"/>
                </a:cubicBezTo>
                <a:close/>
                <a:moveTo>
                  <a:pt x="46" y="22"/>
                </a:moveTo>
                <a:cubicBezTo>
                  <a:pt x="46" y="21"/>
                  <a:pt x="47" y="22"/>
                  <a:pt x="47" y="22"/>
                </a:cubicBezTo>
                <a:cubicBezTo>
                  <a:pt x="46" y="24"/>
                  <a:pt x="46" y="24"/>
                  <a:pt x="46" y="22"/>
                </a:cubicBezTo>
                <a:close/>
                <a:moveTo>
                  <a:pt x="43" y="19"/>
                </a:moveTo>
                <a:cubicBezTo>
                  <a:pt x="44" y="19"/>
                  <a:pt x="44" y="21"/>
                  <a:pt x="44" y="21"/>
                </a:cubicBezTo>
                <a:cubicBezTo>
                  <a:pt x="44" y="21"/>
                  <a:pt x="43" y="21"/>
                  <a:pt x="43" y="19"/>
                </a:cubicBezTo>
                <a:close/>
                <a:moveTo>
                  <a:pt x="58" y="11"/>
                </a:moveTo>
                <a:cubicBezTo>
                  <a:pt x="58" y="10"/>
                  <a:pt x="58" y="10"/>
                  <a:pt x="58" y="8"/>
                </a:cubicBezTo>
                <a:cubicBezTo>
                  <a:pt x="58" y="8"/>
                  <a:pt x="58" y="8"/>
                  <a:pt x="60" y="5"/>
                </a:cubicBezTo>
                <a:cubicBezTo>
                  <a:pt x="60" y="3"/>
                  <a:pt x="58" y="7"/>
                  <a:pt x="58" y="5"/>
                </a:cubicBezTo>
                <a:cubicBezTo>
                  <a:pt x="58" y="5"/>
                  <a:pt x="58" y="3"/>
                  <a:pt x="58" y="5"/>
                </a:cubicBezTo>
                <a:cubicBezTo>
                  <a:pt x="57" y="7"/>
                  <a:pt x="57" y="5"/>
                  <a:pt x="57" y="3"/>
                </a:cubicBezTo>
                <a:cubicBezTo>
                  <a:pt x="58" y="2"/>
                  <a:pt x="53" y="5"/>
                  <a:pt x="55" y="5"/>
                </a:cubicBezTo>
                <a:cubicBezTo>
                  <a:pt x="55" y="5"/>
                  <a:pt x="57" y="5"/>
                  <a:pt x="57" y="7"/>
                </a:cubicBezTo>
                <a:cubicBezTo>
                  <a:pt x="57" y="7"/>
                  <a:pt x="53" y="7"/>
                  <a:pt x="53" y="8"/>
                </a:cubicBezTo>
                <a:cubicBezTo>
                  <a:pt x="53" y="10"/>
                  <a:pt x="55" y="8"/>
                  <a:pt x="55" y="8"/>
                </a:cubicBezTo>
                <a:cubicBezTo>
                  <a:pt x="57" y="10"/>
                  <a:pt x="57" y="8"/>
                  <a:pt x="57" y="8"/>
                </a:cubicBezTo>
                <a:cubicBezTo>
                  <a:pt x="58" y="10"/>
                  <a:pt x="55" y="11"/>
                  <a:pt x="57" y="13"/>
                </a:cubicBezTo>
                <a:cubicBezTo>
                  <a:pt x="58" y="14"/>
                  <a:pt x="58" y="11"/>
                  <a:pt x="58" y="11"/>
                </a:cubicBezTo>
                <a:close/>
                <a:moveTo>
                  <a:pt x="60" y="3"/>
                </a:moveTo>
                <a:cubicBezTo>
                  <a:pt x="60" y="2"/>
                  <a:pt x="60" y="2"/>
                  <a:pt x="60" y="2"/>
                </a:cubicBezTo>
                <a:cubicBezTo>
                  <a:pt x="58" y="2"/>
                  <a:pt x="58" y="2"/>
                  <a:pt x="58" y="2"/>
                </a:cubicBezTo>
                <a:cubicBezTo>
                  <a:pt x="58" y="3"/>
                  <a:pt x="58" y="3"/>
                  <a:pt x="58" y="3"/>
                </a:cubicBezTo>
                <a:cubicBezTo>
                  <a:pt x="60" y="5"/>
                  <a:pt x="58" y="3"/>
                  <a:pt x="60" y="3"/>
                </a:cubicBezTo>
                <a:close/>
                <a:moveTo>
                  <a:pt x="60" y="2"/>
                </a:moveTo>
                <a:cubicBezTo>
                  <a:pt x="60" y="0"/>
                  <a:pt x="60" y="0"/>
                  <a:pt x="61" y="0"/>
                </a:cubicBezTo>
                <a:cubicBezTo>
                  <a:pt x="61" y="0"/>
                  <a:pt x="61" y="2"/>
                  <a:pt x="60" y="2"/>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25" name="Freeform 424"/>
          <p:cNvSpPr>
            <a:spLocks/>
          </p:cNvSpPr>
          <p:nvPr/>
        </p:nvSpPr>
        <p:spPr bwMode="auto">
          <a:xfrm>
            <a:off x="4098549" y="2462024"/>
            <a:ext cx="13197" cy="9086"/>
          </a:xfrm>
          <a:custGeom>
            <a:avLst/>
            <a:gdLst>
              <a:gd name="T0" fmla="*/ 4 w 4"/>
              <a:gd name="T1" fmla="*/ 12 h 3"/>
              <a:gd name="T2" fmla="*/ 4 w 4"/>
              <a:gd name="T3" fmla="*/ 0 h 3"/>
              <a:gd name="T4" fmla="*/ 12 w 4"/>
              <a:gd name="T5" fmla="*/ 4 h 3"/>
              <a:gd name="T6" fmla="*/ 4 w 4"/>
              <a:gd name="T7" fmla="*/ 12 h 3"/>
              <a:gd name="T8" fmla="*/ 0 60000 65536"/>
              <a:gd name="T9" fmla="*/ 0 60000 65536"/>
              <a:gd name="T10" fmla="*/ 0 60000 65536"/>
              <a:gd name="T11" fmla="*/ 0 60000 65536"/>
              <a:gd name="T12" fmla="*/ 0 w 4"/>
              <a:gd name="T13" fmla="*/ 0 h 3"/>
              <a:gd name="T14" fmla="*/ 4 w 4"/>
              <a:gd name="T15" fmla="*/ 3 h 3"/>
            </a:gdLst>
            <a:ahLst/>
            <a:cxnLst>
              <a:cxn ang="T8">
                <a:pos x="T0" y="T1"/>
              </a:cxn>
              <a:cxn ang="T9">
                <a:pos x="T2" y="T3"/>
              </a:cxn>
              <a:cxn ang="T10">
                <a:pos x="T4" y="T5"/>
              </a:cxn>
              <a:cxn ang="T11">
                <a:pos x="T6" y="T7"/>
              </a:cxn>
            </a:cxnLst>
            <a:rect l="T12" t="T13" r="T14" b="T15"/>
            <a:pathLst>
              <a:path w="4" h="3">
                <a:moveTo>
                  <a:pt x="1" y="3"/>
                </a:moveTo>
                <a:cubicBezTo>
                  <a:pt x="1" y="1"/>
                  <a:pt x="0" y="0"/>
                  <a:pt x="1" y="0"/>
                </a:cubicBezTo>
                <a:cubicBezTo>
                  <a:pt x="1" y="0"/>
                  <a:pt x="1" y="0"/>
                  <a:pt x="3" y="1"/>
                </a:cubicBezTo>
                <a:cubicBezTo>
                  <a:pt x="4" y="1"/>
                  <a:pt x="3" y="3"/>
                  <a:pt x="1"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26" name="Freeform 425"/>
          <p:cNvSpPr>
            <a:spLocks/>
          </p:cNvSpPr>
          <p:nvPr/>
        </p:nvSpPr>
        <p:spPr bwMode="auto">
          <a:xfrm>
            <a:off x="4113396" y="2471110"/>
            <a:ext cx="6599" cy="7572"/>
          </a:xfrm>
          <a:custGeom>
            <a:avLst/>
            <a:gdLst>
              <a:gd name="T0" fmla="*/ 0 w 2"/>
              <a:gd name="T1" fmla="*/ 4 h 3"/>
              <a:gd name="T2" fmla="*/ 8 w 2"/>
              <a:gd name="T3" fmla="*/ 12 h 3"/>
              <a:gd name="T4" fmla="*/ 0 w 2"/>
              <a:gd name="T5" fmla="*/ 12 h 3"/>
              <a:gd name="T6" fmla="*/ 0 w 2"/>
              <a:gd name="T7" fmla="*/ 4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0" y="1"/>
                </a:moveTo>
                <a:cubicBezTo>
                  <a:pt x="0" y="0"/>
                  <a:pt x="2" y="1"/>
                  <a:pt x="2" y="3"/>
                </a:cubicBezTo>
                <a:cubicBezTo>
                  <a:pt x="2" y="3"/>
                  <a:pt x="2" y="3"/>
                  <a:pt x="0" y="3"/>
                </a:cubicBezTo>
                <a:cubicBezTo>
                  <a:pt x="0" y="1"/>
                  <a:pt x="0" y="1"/>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427" name="Freeform 426"/>
          <p:cNvSpPr>
            <a:spLocks/>
          </p:cNvSpPr>
          <p:nvPr/>
        </p:nvSpPr>
        <p:spPr bwMode="auto">
          <a:xfrm>
            <a:off x="4110097" y="2486254"/>
            <a:ext cx="9898" cy="9086"/>
          </a:xfrm>
          <a:custGeom>
            <a:avLst/>
            <a:gdLst>
              <a:gd name="T0" fmla="*/ 0 w 3"/>
              <a:gd name="T1" fmla="*/ 0 h 4"/>
              <a:gd name="T2" fmla="*/ 4 w 3"/>
              <a:gd name="T3" fmla="*/ 0 h 4"/>
              <a:gd name="T4" fmla="*/ 12 w 3"/>
              <a:gd name="T5" fmla="*/ 9 h 4"/>
              <a:gd name="T6" fmla="*/ 4 w 3"/>
              <a:gd name="T7" fmla="*/ 9 h 4"/>
              <a:gd name="T8" fmla="*/ 0 w 3"/>
              <a:gd name="T9" fmla="*/ 0 h 4"/>
              <a:gd name="T10" fmla="*/ 0 60000 65536"/>
              <a:gd name="T11" fmla="*/ 0 60000 65536"/>
              <a:gd name="T12" fmla="*/ 0 60000 65536"/>
              <a:gd name="T13" fmla="*/ 0 60000 65536"/>
              <a:gd name="T14" fmla="*/ 0 60000 65536"/>
              <a:gd name="T15" fmla="*/ 0 w 3"/>
              <a:gd name="T16" fmla="*/ 0 h 4"/>
              <a:gd name="T17" fmla="*/ 3 w 3"/>
              <a:gd name="T18" fmla="*/ 4 h 4"/>
            </a:gdLst>
            <a:ahLst/>
            <a:cxnLst>
              <a:cxn ang="T10">
                <a:pos x="T0" y="T1"/>
              </a:cxn>
              <a:cxn ang="T11">
                <a:pos x="T2" y="T3"/>
              </a:cxn>
              <a:cxn ang="T12">
                <a:pos x="T4" y="T5"/>
              </a:cxn>
              <a:cxn ang="T13">
                <a:pos x="T6" y="T7"/>
              </a:cxn>
              <a:cxn ang="T14">
                <a:pos x="T8" y="T9"/>
              </a:cxn>
            </a:cxnLst>
            <a:rect l="T15" t="T16" r="T17" b="T18"/>
            <a:pathLst>
              <a:path w="3" h="4">
                <a:moveTo>
                  <a:pt x="0" y="0"/>
                </a:moveTo>
                <a:cubicBezTo>
                  <a:pt x="1" y="0"/>
                  <a:pt x="0" y="0"/>
                  <a:pt x="1" y="0"/>
                </a:cubicBezTo>
                <a:cubicBezTo>
                  <a:pt x="3" y="1"/>
                  <a:pt x="1" y="3"/>
                  <a:pt x="3" y="3"/>
                </a:cubicBezTo>
                <a:cubicBezTo>
                  <a:pt x="3" y="3"/>
                  <a:pt x="3" y="4"/>
                  <a:pt x="1" y="3"/>
                </a:cubicBezTo>
                <a:cubicBezTo>
                  <a:pt x="1" y="1"/>
                  <a:pt x="0" y="0"/>
                  <a:pt x="0"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32" name="Freeform 131"/>
          <p:cNvSpPr>
            <a:spLocks/>
          </p:cNvSpPr>
          <p:nvPr/>
        </p:nvSpPr>
        <p:spPr bwMode="auto">
          <a:xfrm>
            <a:off x="4106797" y="2455966"/>
            <a:ext cx="13197" cy="18173"/>
          </a:xfrm>
          <a:custGeom>
            <a:avLst/>
            <a:gdLst>
              <a:gd name="T0" fmla="*/ 0 w 4"/>
              <a:gd name="T1" fmla="*/ 8 h 6"/>
              <a:gd name="T2" fmla="*/ 0 w 4"/>
              <a:gd name="T3" fmla="*/ 0 h 6"/>
              <a:gd name="T4" fmla="*/ 4 w 4"/>
              <a:gd name="T5" fmla="*/ 8 h 6"/>
              <a:gd name="T6" fmla="*/ 12 w 4"/>
              <a:gd name="T7" fmla="*/ 12 h 6"/>
              <a:gd name="T8" fmla="*/ 12 w 4"/>
              <a:gd name="T9" fmla="*/ 20 h 6"/>
              <a:gd name="T10" fmla="*/ 0 w 4"/>
              <a:gd name="T11" fmla="*/ 8 h 6"/>
              <a:gd name="T12" fmla="*/ 0 60000 65536"/>
              <a:gd name="T13" fmla="*/ 0 60000 65536"/>
              <a:gd name="T14" fmla="*/ 0 60000 65536"/>
              <a:gd name="T15" fmla="*/ 0 60000 65536"/>
              <a:gd name="T16" fmla="*/ 0 60000 65536"/>
              <a:gd name="T17" fmla="*/ 0 60000 65536"/>
              <a:gd name="T18" fmla="*/ 0 w 4"/>
              <a:gd name="T19" fmla="*/ 0 h 6"/>
              <a:gd name="T20" fmla="*/ 4 w 4"/>
              <a:gd name="T21" fmla="*/ 6 h 6"/>
            </a:gdLst>
            <a:ahLst/>
            <a:cxnLst>
              <a:cxn ang="T12">
                <a:pos x="T0" y="T1"/>
              </a:cxn>
              <a:cxn ang="T13">
                <a:pos x="T2" y="T3"/>
              </a:cxn>
              <a:cxn ang="T14">
                <a:pos x="T4" y="T5"/>
              </a:cxn>
              <a:cxn ang="T15">
                <a:pos x="T6" y="T7"/>
              </a:cxn>
              <a:cxn ang="T16">
                <a:pos x="T8" y="T9"/>
              </a:cxn>
              <a:cxn ang="T17">
                <a:pos x="T10" y="T11"/>
              </a:cxn>
            </a:cxnLst>
            <a:rect l="T18" t="T19" r="T20" b="T21"/>
            <a:pathLst>
              <a:path w="4" h="6">
                <a:moveTo>
                  <a:pt x="0" y="2"/>
                </a:moveTo>
                <a:cubicBezTo>
                  <a:pt x="0" y="2"/>
                  <a:pt x="0" y="2"/>
                  <a:pt x="0" y="0"/>
                </a:cubicBezTo>
                <a:cubicBezTo>
                  <a:pt x="0" y="0"/>
                  <a:pt x="0" y="0"/>
                  <a:pt x="1" y="2"/>
                </a:cubicBezTo>
                <a:cubicBezTo>
                  <a:pt x="1" y="3"/>
                  <a:pt x="1" y="2"/>
                  <a:pt x="3" y="3"/>
                </a:cubicBezTo>
                <a:cubicBezTo>
                  <a:pt x="4" y="5"/>
                  <a:pt x="4" y="6"/>
                  <a:pt x="3" y="5"/>
                </a:cubicBezTo>
                <a:cubicBezTo>
                  <a:pt x="1" y="2"/>
                  <a:pt x="1" y="3"/>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33" name="Freeform 132"/>
          <p:cNvSpPr>
            <a:spLocks/>
          </p:cNvSpPr>
          <p:nvPr/>
        </p:nvSpPr>
        <p:spPr bwMode="auto">
          <a:xfrm>
            <a:off x="4110097" y="2455966"/>
            <a:ext cx="13197" cy="9086"/>
          </a:xfrm>
          <a:custGeom>
            <a:avLst/>
            <a:gdLst>
              <a:gd name="T0" fmla="*/ 4 w 4"/>
              <a:gd name="T1" fmla="*/ 12 h 3"/>
              <a:gd name="T2" fmla="*/ 0 w 4"/>
              <a:gd name="T3" fmla="*/ 0 h 3"/>
              <a:gd name="T4" fmla="*/ 0 w 4"/>
              <a:gd name="T5" fmla="*/ 0 h 3"/>
              <a:gd name="T6" fmla="*/ 4 w 4"/>
              <a:gd name="T7" fmla="*/ 0 h 3"/>
              <a:gd name="T8" fmla="*/ 12 w 4"/>
              <a:gd name="T9" fmla="*/ 8 h 3"/>
              <a:gd name="T10" fmla="*/ 12 w 4"/>
              <a:gd name="T11" fmla="*/ 8 h 3"/>
              <a:gd name="T12" fmla="*/ 4 w 4"/>
              <a:gd name="T13" fmla="*/ 12 h 3"/>
              <a:gd name="T14" fmla="*/ 0 60000 65536"/>
              <a:gd name="T15" fmla="*/ 0 60000 65536"/>
              <a:gd name="T16" fmla="*/ 0 60000 65536"/>
              <a:gd name="T17" fmla="*/ 0 60000 65536"/>
              <a:gd name="T18" fmla="*/ 0 60000 65536"/>
              <a:gd name="T19" fmla="*/ 0 60000 65536"/>
              <a:gd name="T20" fmla="*/ 0 60000 65536"/>
              <a:gd name="T21" fmla="*/ 0 w 4"/>
              <a:gd name="T22" fmla="*/ 0 h 3"/>
              <a:gd name="T23" fmla="*/ 4 w 4"/>
              <a:gd name="T24" fmla="*/ 3 h 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3">
                <a:moveTo>
                  <a:pt x="1" y="3"/>
                </a:moveTo>
                <a:cubicBezTo>
                  <a:pt x="1" y="2"/>
                  <a:pt x="0" y="2"/>
                  <a:pt x="0" y="0"/>
                </a:cubicBezTo>
                <a:cubicBezTo>
                  <a:pt x="0" y="0"/>
                  <a:pt x="0" y="0"/>
                  <a:pt x="0" y="0"/>
                </a:cubicBezTo>
                <a:cubicBezTo>
                  <a:pt x="1" y="0"/>
                  <a:pt x="0" y="0"/>
                  <a:pt x="1" y="0"/>
                </a:cubicBezTo>
                <a:cubicBezTo>
                  <a:pt x="3" y="0"/>
                  <a:pt x="1" y="2"/>
                  <a:pt x="3" y="2"/>
                </a:cubicBezTo>
                <a:cubicBezTo>
                  <a:pt x="4" y="2"/>
                  <a:pt x="3" y="2"/>
                  <a:pt x="3" y="2"/>
                </a:cubicBezTo>
                <a:cubicBezTo>
                  <a:pt x="4" y="3"/>
                  <a:pt x="3" y="3"/>
                  <a:pt x="1"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34" name="Freeform 133"/>
          <p:cNvSpPr>
            <a:spLocks/>
          </p:cNvSpPr>
          <p:nvPr/>
        </p:nvSpPr>
        <p:spPr bwMode="auto">
          <a:xfrm>
            <a:off x="4119995" y="2452938"/>
            <a:ext cx="8248" cy="9086"/>
          </a:xfrm>
          <a:custGeom>
            <a:avLst/>
            <a:gdLst>
              <a:gd name="T0" fmla="*/ 3 w 3"/>
              <a:gd name="T1" fmla="*/ 12 h 3"/>
              <a:gd name="T2" fmla="*/ 3 w 3"/>
              <a:gd name="T3" fmla="*/ 4 h 3"/>
              <a:gd name="T4" fmla="*/ 3 w 3"/>
              <a:gd name="T5" fmla="*/ 4 h 3"/>
              <a:gd name="T6" fmla="*/ 3 w 3"/>
              <a:gd name="T7" fmla="*/ 12 h 3"/>
              <a:gd name="T8" fmla="*/ 3 w 3"/>
              <a:gd name="T9" fmla="*/ 12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1" y="3"/>
                </a:moveTo>
                <a:cubicBezTo>
                  <a:pt x="0" y="3"/>
                  <a:pt x="1" y="1"/>
                  <a:pt x="1" y="1"/>
                </a:cubicBezTo>
                <a:cubicBezTo>
                  <a:pt x="0" y="0"/>
                  <a:pt x="1" y="1"/>
                  <a:pt x="1" y="1"/>
                </a:cubicBezTo>
                <a:cubicBezTo>
                  <a:pt x="1" y="3"/>
                  <a:pt x="3" y="3"/>
                  <a:pt x="1" y="3"/>
                </a:cubicBezTo>
                <a:cubicBezTo>
                  <a:pt x="1" y="3"/>
                  <a:pt x="1" y="3"/>
                  <a:pt x="1"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35" name="Freeform 134"/>
          <p:cNvSpPr>
            <a:spLocks/>
          </p:cNvSpPr>
          <p:nvPr/>
        </p:nvSpPr>
        <p:spPr bwMode="auto">
          <a:xfrm>
            <a:off x="4119995" y="2452938"/>
            <a:ext cx="3299" cy="9086"/>
          </a:xfrm>
          <a:custGeom>
            <a:avLst/>
            <a:gdLst>
              <a:gd name="T0" fmla="*/ 0 w 1"/>
              <a:gd name="T1" fmla="*/ 4 h 3"/>
              <a:gd name="T2" fmla="*/ 0 w 1"/>
              <a:gd name="T3" fmla="*/ 0 h 3"/>
              <a:gd name="T4" fmla="*/ 0 w 1"/>
              <a:gd name="T5" fmla="*/ 4 h 3"/>
              <a:gd name="T6" fmla="*/ 0 60000 65536"/>
              <a:gd name="T7" fmla="*/ 0 60000 65536"/>
              <a:gd name="T8" fmla="*/ 0 60000 65536"/>
              <a:gd name="T9" fmla="*/ 0 w 1"/>
              <a:gd name="T10" fmla="*/ 0 h 3"/>
              <a:gd name="T11" fmla="*/ 1 w 1"/>
              <a:gd name="T12" fmla="*/ 3 h 3"/>
            </a:gdLst>
            <a:ahLst/>
            <a:cxnLst>
              <a:cxn ang="T6">
                <a:pos x="T0" y="T1"/>
              </a:cxn>
              <a:cxn ang="T7">
                <a:pos x="T2" y="T3"/>
              </a:cxn>
              <a:cxn ang="T8">
                <a:pos x="T4" y="T5"/>
              </a:cxn>
            </a:cxnLst>
            <a:rect l="T9" t="T10" r="T11" b="T12"/>
            <a:pathLst>
              <a:path w="1" h="3">
                <a:moveTo>
                  <a:pt x="0" y="1"/>
                </a:moveTo>
                <a:cubicBezTo>
                  <a:pt x="0" y="3"/>
                  <a:pt x="0" y="1"/>
                  <a:pt x="0" y="0"/>
                </a:cubicBezTo>
                <a:cubicBezTo>
                  <a:pt x="0" y="0"/>
                  <a:pt x="1" y="1"/>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36" name="Freeform 135"/>
          <p:cNvSpPr>
            <a:spLocks noEditPoints="1"/>
          </p:cNvSpPr>
          <p:nvPr/>
        </p:nvSpPr>
        <p:spPr bwMode="auto">
          <a:xfrm>
            <a:off x="4044110" y="3123806"/>
            <a:ext cx="351377" cy="258958"/>
          </a:xfrm>
          <a:custGeom>
            <a:avLst/>
            <a:gdLst>
              <a:gd name="T0" fmla="*/ 12 w 110"/>
              <a:gd name="T1" fmla="*/ 60 h 88"/>
              <a:gd name="T2" fmla="*/ 8 w 110"/>
              <a:gd name="T3" fmla="*/ 41 h 88"/>
              <a:gd name="T4" fmla="*/ 29 w 110"/>
              <a:gd name="T5" fmla="*/ 23 h 88"/>
              <a:gd name="T6" fmla="*/ 41 w 110"/>
              <a:gd name="T7" fmla="*/ 8 h 88"/>
              <a:gd name="T8" fmla="*/ 83 w 110"/>
              <a:gd name="T9" fmla="*/ 12 h 88"/>
              <a:gd name="T10" fmla="*/ 120 w 110"/>
              <a:gd name="T11" fmla="*/ 12 h 88"/>
              <a:gd name="T12" fmla="*/ 184 w 110"/>
              <a:gd name="T13" fmla="*/ 19 h 88"/>
              <a:gd name="T14" fmla="*/ 213 w 110"/>
              <a:gd name="T15" fmla="*/ 19 h 88"/>
              <a:gd name="T16" fmla="*/ 228 w 110"/>
              <a:gd name="T17" fmla="*/ 19 h 88"/>
              <a:gd name="T18" fmla="*/ 240 w 110"/>
              <a:gd name="T19" fmla="*/ 29 h 88"/>
              <a:gd name="T20" fmla="*/ 265 w 110"/>
              <a:gd name="T21" fmla="*/ 41 h 88"/>
              <a:gd name="T22" fmla="*/ 281 w 110"/>
              <a:gd name="T23" fmla="*/ 44 h 88"/>
              <a:gd name="T24" fmla="*/ 300 w 110"/>
              <a:gd name="T25" fmla="*/ 44 h 88"/>
              <a:gd name="T26" fmla="*/ 325 w 110"/>
              <a:gd name="T27" fmla="*/ 52 h 88"/>
              <a:gd name="T28" fmla="*/ 333 w 110"/>
              <a:gd name="T29" fmla="*/ 60 h 88"/>
              <a:gd name="T30" fmla="*/ 356 w 110"/>
              <a:gd name="T31" fmla="*/ 60 h 88"/>
              <a:gd name="T32" fmla="*/ 376 w 110"/>
              <a:gd name="T33" fmla="*/ 60 h 88"/>
              <a:gd name="T34" fmla="*/ 380 w 110"/>
              <a:gd name="T35" fmla="*/ 75 h 88"/>
              <a:gd name="T36" fmla="*/ 349 w 110"/>
              <a:gd name="T37" fmla="*/ 104 h 88"/>
              <a:gd name="T38" fmla="*/ 304 w 110"/>
              <a:gd name="T39" fmla="*/ 124 h 88"/>
              <a:gd name="T40" fmla="*/ 304 w 110"/>
              <a:gd name="T41" fmla="*/ 137 h 88"/>
              <a:gd name="T42" fmla="*/ 277 w 110"/>
              <a:gd name="T43" fmla="*/ 193 h 88"/>
              <a:gd name="T44" fmla="*/ 289 w 110"/>
              <a:gd name="T45" fmla="*/ 216 h 88"/>
              <a:gd name="T46" fmla="*/ 259 w 110"/>
              <a:gd name="T47" fmla="*/ 257 h 88"/>
              <a:gd name="T48" fmla="*/ 248 w 110"/>
              <a:gd name="T49" fmla="*/ 261 h 88"/>
              <a:gd name="T50" fmla="*/ 213 w 110"/>
              <a:gd name="T51" fmla="*/ 292 h 88"/>
              <a:gd name="T52" fmla="*/ 172 w 110"/>
              <a:gd name="T53" fmla="*/ 299 h 88"/>
              <a:gd name="T54" fmla="*/ 149 w 110"/>
              <a:gd name="T55" fmla="*/ 301 h 88"/>
              <a:gd name="T56" fmla="*/ 128 w 110"/>
              <a:gd name="T57" fmla="*/ 309 h 88"/>
              <a:gd name="T58" fmla="*/ 116 w 110"/>
              <a:gd name="T59" fmla="*/ 321 h 88"/>
              <a:gd name="T60" fmla="*/ 105 w 110"/>
              <a:gd name="T61" fmla="*/ 321 h 88"/>
              <a:gd name="T62" fmla="*/ 87 w 110"/>
              <a:gd name="T63" fmla="*/ 292 h 88"/>
              <a:gd name="T64" fmla="*/ 60 w 110"/>
              <a:gd name="T65" fmla="*/ 272 h 88"/>
              <a:gd name="T66" fmla="*/ 72 w 110"/>
              <a:gd name="T67" fmla="*/ 247 h 88"/>
              <a:gd name="T68" fmla="*/ 72 w 110"/>
              <a:gd name="T69" fmla="*/ 232 h 88"/>
              <a:gd name="T70" fmla="*/ 72 w 110"/>
              <a:gd name="T71" fmla="*/ 209 h 88"/>
              <a:gd name="T72" fmla="*/ 64 w 110"/>
              <a:gd name="T73" fmla="*/ 193 h 88"/>
              <a:gd name="T74" fmla="*/ 64 w 110"/>
              <a:gd name="T75" fmla="*/ 176 h 88"/>
              <a:gd name="T76" fmla="*/ 76 w 110"/>
              <a:gd name="T77" fmla="*/ 156 h 88"/>
              <a:gd name="T78" fmla="*/ 76 w 110"/>
              <a:gd name="T79" fmla="*/ 124 h 88"/>
              <a:gd name="T80" fmla="*/ 93 w 110"/>
              <a:gd name="T81" fmla="*/ 93 h 88"/>
              <a:gd name="T82" fmla="*/ 76 w 110"/>
              <a:gd name="T83" fmla="*/ 75 h 88"/>
              <a:gd name="T84" fmla="*/ 52 w 110"/>
              <a:gd name="T85" fmla="*/ 83 h 88"/>
              <a:gd name="T86" fmla="*/ 37 w 110"/>
              <a:gd name="T87" fmla="*/ 83 h 88"/>
              <a:gd name="T88" fmla="*/ 41 w 110"/>
              <a:gd name="T89" fmla="*/ 71 h 88"/>
              <a:gd name="T90" fmla="*/ 19 w 110"/>
              <a:gd name="T91" fmla="*/ 83 h 88"/>
              <a:gd name="T92" fmla="*/ 12 w 110"/>
              <a:gd name="T93" fmla="*/ 60 h 88"/>
              <a:gd name="T94" fmla="*/ 364 w 110"/>
              <a:gd name="T95" fmla="*/ 180 h 88"/>
              <a:gd name="T96" fmla="*/ 368 w 110"/>
              <a:gd name="T97" fmla="*/ 193 h 88"/>
              <a:gd name="T98" fmla="*/ 385 w 110"/>
              <a:gd name="T99" fmla="*/ 176 h 88"/>
              <a:gd name="T100" fmla="*/ 380 w 110"/>
              <a:gd name="T101" fmla="*/ 168 h 88"/>
              <a:gd name="T102" fmla="*/ 356 w 110"/>
              <a:gd name="T103" fmla="*/ 180 h 88"/>
              <a:gd name="T104" fmla="*/ 364 w 110"/>
              <a:gd name="T105" fmla="*/ 180 h 88"/>
              <a:gd name="T106" fmla="*/ 409 w 110"/>
              <a:gd name="T107" fmla="*/ 164 h 88"/>
              <a:gd name="T108" fmla="*/ 409 w 110"/>
              <a:gd name="T109" fmla="*/ 164 h 88"/>
              <a:gd name="T110" fmla="*/ 397 w 110"/>
              <a:gd name="T111" fmla="*/ 164 h 88"/>
              <a:gd name="T112" fmla="*/ 409 w 110"/>
              <a:gd name="T113" fmla="*/ 164 h 88"/>
              <a:gd name="T114" fmla="*/ 325 w 110"/>
              <a:gd name="T115" fmla="*/ 197 h 88"/>
              <a:gd name="T116" fmla="*/ 316 w 110"/>
              <a:gd name="T117" fmla="*/ 209 h 88"/>
              <a:gd name="T118" fmla="*/ 325 w 110"/>
              <a:gd name="T119" fmla="*/ 197 h 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10"/>
              <a:gd name="T181" fmla="*/ 0 h 88"/>
              <a:gd name="T182" fmla="*/ 110 w 110"/>
              <a:gd name="T183" fmla="*/ 88 h 8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10" h="88">
                <a:moveTo>
                  <a:pt x="3" y="16"/>
                </a:moveTo>
                <a:cubicBezTo>
                  <a:pt x="2" y="12"/>
                  <a:pt x="3" y="11"/>
                  <a:pt x="2" y="11"/>
                </a:cubicBezTo>
                <a:cubicBezTo>
                  <a:pt x="0" y="9"/>
                  <a:pt x="3" y="6"/>
                  <a:pt x="8" y="6"/>
                </a:cubicBezTo>
                <a:cubicBezTo>
                  <a:pt x="11" y="6"/>
                  <a:pt x="8" y="3"/>
                  <a:pt x="11" y="2"/>
                </a:cubicBezTo>
                <a:cubicBezTo>
                  <a:pt x="16" y="0"/>
                  <a:pt x="16" y="3"/>
                  <a:pt x="22" y="3"/>
                </a:cubicBezTo>
                <a:cubicBezTo>
                  <a:pt x="28" y="3"/>
                  <a:pt x="28" y="2"/>
                  <a:pt x="32" y="3"/>
                </a:cubicBezTo>
                <a:cubicBezTo>
                  <a:pt x="40" y="6"/>
                  <a:pt x="43" y="3"/>
                  <a:pt x="49" y="5"/>
                </a:cubicBezTo>
                <a:cubicBezTo>
                  <a:pt x="54" y="6"/>
                  <a:pt x="52" y="3"/>
                  <a:pt x="57" y="5"/>
                </a:cubicBezTo>
                <a:cubicBezTo>
                  <a:pt x="58" y="6"/>
                  <a:pt x="60" y="5"/>
                  <a:pt x="61" y="5"/>
                </a:cubicBezTo>
                <a:cubicBezTo>
                  <a:pt x="63" y="6"/>
                  <a:pt x="64" y="5"/>
                  <a:pt x="64" y="8"/>
                </a:cubicBezTo>
                <a:cubicBezTo>
                  <a:pt x="64" y="9"/>
                  <a:pt x="69" y="8"/>
                  <a:pt x="71" y="11"/>
                </a:cubicBezTo>
                <a:cubicBezTo>
                  <a:pt x="71" y="12"/>
                  <a:pt x="74" y="11"/>
                  <a:pt x="75" y="12"/>
                </a:cubicBezTo>
                <a:cubicBezTo>
                  <a:pt x="77" y="14"/>
                  <a:pt x="77" y="11"/>
                  <a:pt x="80" y="12"/>
                </a:cubicBezTo>
                <a:cubicBezTo>
                  <a:pt x="83" y="12"/>
                  <a:pt x="78" y="8"/>
                  <a:pt x="87" y="14"/>
                </a:cubicBezTo>
                <a:cubicBezTo>
                  <a:pt x="87" y="16"/>
                  <a:pt x="89" y="16"/>
                  <a:pt x="89" y="16"/>
                </a:cubicBezTo>
                <a:cubicBezTo>
                  <a:pt x="93" y="17"/>
                  <a:pt x="93" y="16"/>
                  <a:pt x="95" y="16"/>
                </a:cubicBezTo>
                <a:cubicBezTo>
                  <a:pt x="98" y="17"/>
                  <a:pt x="97" y="16"/>
                  <a:pt x="100" y="16"/>
                </a:cubicBezTo>
                <a:cubicBezTo>
                  <a:pt x="104" y="19"/>
                  <a:pt x="100" y="17"/>
                  <a:pt x="101" y="20"/>
                </a:cubicBezTo>
                <a:cubicBezTo>
                  <a:pt x="103" y="23"/>
                  <a:pt x="93" y="25"/>
                  <a:pt x="93" y="28"/>
                </a:cubicBezTo>
                <a:cubicBezTo>
                  <a:pt x="92" y="30"/>
                  <a:pt x="83" y="30"/>
                  <a:pt x="81" y="33"/>
                </a:cubicBezTo>
                <a:cubicBezTo>
                  <a:pt x="81" y="36"/>
                  <a:pt x="86" y="34"/>
                  <a:pt x="81" y="37"/>
                </a:cubicBezTo>
                <a:cubicBezTo>
                  <a:pt x="78" y="37"/>
                  <a:pt x="72" y="47"/>
                  <a:pt x="74" y="52"/>
                </a:cubicBezTo>
                <a:cubicBezTo>
                  <a:pt x="74" y="56"/>
                  <a:pt x="77" y="56"/>
                  <a:pt x="77" y="58"/>
                </a:cubicBezTo>
                <a:cubicBezTo>
                  <a:pt x="77" y="58"/>
                  <a:pt x="68" y="62"/>
                  <a:pt x="69" y="69"/>
                </a:cubicBezTo>
                <a:cubicBezTo>
                  <a:pt x="69" y="70"/>
                  <a:pt x="69" y="70"/>
                  <a:pt x="66" y="70"/>
                </a:cubicBezTo>
                <a:cubicBezTo>
                  <a:pt x="60" y="70"/>
                  <a:pt x="60" y="81"/>
                  <a:pt x="57" y="78"/>
                </a:cubicBezTo>
                <a:cubicBezTo>
                  <a:pt x="55" y="77"/>
                  <a:pt x="51" y="81"/>
                  <a:pt x="46" y="80"/>
                </a:cubicBezTo>
                <a:cubicBezTo>
                  <a:pt x="43" y="78"/>
                  <a:pt x="40" y="80"/>
                  <a:pt x="40" y="81"/>
                </a:cubicBezTo>
                <a:cubicBezTo>
                  <a:pt x="38" y="83"/>
                  <a:pt x="35" y="81"/>
                  <a:pt x="34" y="83"/>
                </a:cubicBezTo>
                <a:cubicBezTo>
                  <a:pt x="32" y="86"/>
                  <a:pt x="32" y="86"/>
                  <a:pt x="31" y="86"/>
                </a:cubicBezTo>
                <a:cubicBezTo>
                  <a:pt x="31" y="88"/>
                  <a:pt x="31" y="88"/>
                  <a:pt x="28" y="86"/>
                </a:cubicBezTo>
                <a:cubicBezTo>
                  <a:pt x="25" y="83"/>
                  <a:pt x="23" y="81"/>
                  <a:pt x="23" y="78"/>
                </a:cubicBezTo>
                <a:cubicBezTo>
                  <a:pt x="23" y="77"/>
                  <a:pt x="20" y="72"/>
                  <a:pt x="16" y="73"/>
                </a:cubicBezTo>
                <a:cubicBezTo>
                  <a:pt x="16" y="72"/>
                  <a:pt x="16" y="67"/>
                  <a:pt x="19" y="66"/>
                </a:cubicBezTo>
                <a:cubicBezTo>
                  <a:pt x="22" y="62"/>
                  <a:pt x="20" y="62"/>
                  <a:pt x="19" y="62"/>
                </a:cubicBezTo>
                <a:cubicBezTo>
                  <a:pt x="17" y="62"/>
                  <a:pt x="16" y="61"/>
                  <a:pt x="19" y="56"/>
                </a:cubicBezTo>
                <a:cubicBezTo>
                  <a:pt x="22" y="52"/>
                  <a:pt x="19" y="55"/>
                  <a:pt x="17" y="52"/>
                </a:cubicBezTo>
                <a:cubicBezTo>
                  <a:pt x="17" y="47"/>
                  <a:pt x="14" y="47"/>
                  <a:pt x="17" y="47"/>
                </a:cubicBezTo>
                <a:cubicBezTo>
                  <a:pt x="20" y="47"/>
                  <a:pt x="20" y="45"/>
                  <a:pt x="20" y="42"/>
                </a:cubicBezTo>
                <a:cubicBezTo>
                  <a:pt x="19" y="41"/>
                  <a:pt x="22" y="41"/>
                  <a:pt x="20" y="33"/>
                </a:cubicBezTo>
                <a:cubicBezTo>
                  <a:pt x="20" y="31"/>
                  <a:pt x="29" y="25"/>
                  <a:pt x="25" y="25"/>
                </a:cubicBezTo>
                <a:cubicBezTo>
                  <a:pt x="22" y="23"/>
                  <a:pt x="25" y="22"/>
                  <a:pt x="20" y="20"/>
                </a:cubicBezTo>
                <a:cubicBezTo>
                  <a:pt x="16" y="20"/>
                  <a:pt x="19" y="23"/>
                  <a:pt x="14" y="22"/>
                </a:cubicBezTo>
                <a:cubicBezTo>
                  <a:pt x="11" y="20"/>
                  <a:pt x="11" y="23"/>
                  <a:pt x="10" y="22"/>
                </a:cubicBezTo>
                <a:cubicBezTo>
                  <a:pt x="8" y="22"/>
                  <a:pt x="13" y="20"/>
                  <a:pt x="11" y="19"/>
                </a:cubicBezTo>
                <a:cubicBezTo>
                  <a:pt x="10" y="19"/>
                  <a:pt x="10" y="19"/>
                  <a:pt x="5" y="22"/>
                </a:cubicBezTo>
                <a:cubicBezTo>
                  <a:pt x="3" y="20"/>
                  <a:pt x="5" y="17"/>
                  <a:pt x="3" y="16"/>
                </a:cubicBezTo>
                <a:close/>
                <a:moveTo>
                  <a:pt x="97" y="48"/>
                </a:moveTo>
                <a:cubicBezTo>
                  <a:pt x="98" y="48"/>
                  <a:pt x="97" y="50"/>
                  <a:pt x="98" y="52"/>
                </a:cubicBezTo>
                <a:cubicBezTo>
                  <a:pt x="101" y="52"/>
                  <a:pt x="101" y="48"/>
                  <a:pt x="103" y="47"/>
                </a:cubicBezTo>
                <a:cubicBezTo>
                  <a:pt x="104" y="44"/>
                  <a:pt x="101" y="47"/>
                  <a:pt x="101" y="45"/>
                </a:cubicBezTo>
                <a:cubicBezTo>
                  <a:pt x="100" y="42"/>
                  <a:pt x="93" y="47"/>
                  <a:pt x="95" y="48"/>
                </a:cubicBezTo>
                <a:cubicBezTo>
                  <a:pt x="95" y="48"/>
                  <a:pt x="93" y="48"/>
                  <a:pt x="97" y="48"/>
                </a:cubicBezTo>
                <a:close/>
                <a:moveTo>
                  <a:pt x="109" y="44"/>
                </a:moveTo>
                <a:cubicBezTo>
                  <a:pt x="109" y="45"/>
                  <a:pt x="110" y="45"/>
                  <a:pt x="109" y="44"/>
                </a:cubicBezTo>
                <a:cubicBezTo>
                  <a:pt x="109" y="42"/>
                  <a:pt x="106" y="42"/>
                  <a:pt x="106" y="44"/>
                </a:cubicBezTo>
                <a:cubicBezTo>
                  <a:pt x="106" y="44"/>
                  <a:pt x="107" y="44"/>
                  <a:pt x="109" y="44"/>
                </a:cubicBezTo>
                <a:close/>
                <a:moveTo>
                  <a:pt x="87" y="53"/>
                </a:moveTo>
                <a:cubicBezTo>
                  <a:pt x="89" y="55"/>
                  <a:pt x="86" y="56"/>
                  <a:pt x="84" y="56"/>
                </a:cubicBezTo>
                <a:cubicBezTo>
                  <a:pt x="84" y="55"/>
                  <a:pt x="86" y="52"/>
                  <a:pt x="87" y="53"/>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37" name="Freeform 136"/>
          <p:cNvSpPr>
            <a:spLocks noEditPoints="1"/>
          </p:cNvSpPr>
          <p:nvPr/>
        </p:nvSpPr>
        <p:spPr bwMode="auto">
          <a:xfrm>
            <a:off x="7257638" y="3905224"/>
            <a:ext cx="247448" cy="430083"/>
          </a:xfrm>
          <a:custGeom>
            <a:avLst/>
            <a:gdLst>
              <a:gd name="T0" fmla="*/ 144 w 77"/>
              <a:gd name="T1" fmla="*/ 143 h 147"/>
              <a:gd name="T2" fmla="*/ 212 w 77"/>
              <a:gd name="T3" fmla="*/ 196 h 147"/>
              <a:gd name="T4" fmla="*/ 224 w 77"/>
              <a:gd name="T5" fmla="*/ 293 h 147"/>
              <a:gd name="T6" fmla="*/ 236 w 77"/>
              <a:gd name="T7" fmla="*/ 316 h 147"/>
              <a:gd name="T8" fmla="*/ 244 w 77"/>
              <a:gd name="T9" fmla="*/ 304 h 147"/>
              <a:gd name="T10" fmla="*/ 220 w 77"/>
              <a:gd name="T11" fmla="*/ 271 h 147"/>
              <a:gd name="T12" fmla="*/ 183 w 77"/>
              <a:gd name="T13" fmla="*/ 357 h 147"/>
              <a:gd name="T14" fmla="*/ 179 w 77"/>
              <a:gd name="T15" fmla="*/ 293 h 147"/>
              <a:gd name="T16" fmla="*/ 160 w 77"/>
              <a:gd name="T17" fmla="*/ 341 h 147"/>
              <a:gd name="T18" fmla="*/ 171 w 77"/>
              <a:gd name="T19" fmla="*/ 301 h 147"/>
              <a:gd name="T20" fmla="*/ 201 w 77"/>
              <a:gd name="T21" fmla="*/ 248 h 147"/>
              <a:gd name="T22" fmla="*/ 189 w 77"/>
              <a:gd name="T23" fmla="*/ 248 h 147"/>
              <a:gd name="T24" fmla="*/ 257 w 77"/>
              <a:gd name="T25" fmla="*/ 301 h 147"/>
              <a:gd name="T26" fmla="*/ 201 w 77"/>
              <a:gd name="T27" fmla="*/ 289 h 147"/>
              <a:gd name="T28" fmla="*/ 208 w 77"/>
              <a:gd name="T29" fmla="*/ 304 h 147"/>
              <a:gd name="T30" fmla="*/ 189 w 77"/>
              <a:gd name="T31" fmla="*/ 328 h 147"/>
              <a:gd name="T32" fmla="*/ 224 w 77"/>
              <a:gd name="T33" fmla="*/ 335 h 147"/>
              <a:gd name="T34" fmla="*/ 208 w 77"/>
              <a:gd name="T35" fmla="*/ 328 h 147"/>
              <a:gd name="T36" fmla="*/ 156 w 77"/>
              <a:gd name="T37" fmla="*/ 428 h 147"/>
              <a:gd name="T38" fmla="*/ 179 w 77"/>
              <a:gd name="T39" fmla="*/ 417 h 147"/>
              <a:gd name="T40" fmla="*/ 201 w 77"/>
              <a:gd name="T41" fmla="*/ 409 h 147"/>
              <a:gd name="T42" fmla="*/ 212 w 77"/>
              <a:gd name="T43" fmla="*/ 461 h 147"/>
              <a:gd name="T44" fmla="*/ 255 w 77"/>
              <a:gd name="T45" fmla="*/ 489 h 147"/>
              <a:gd name="T46" fmla="*/ 257 w 77"/>
              <a:gd name="T47" fmla="*/ 428 h 147"/>
              <a:gd name="T48" fmla="*/ 269 w 77"/>
              <a:gd name="T49" fmla="*/ 448 h 147"/>
              <a:gd name="T50" fmla="*/ 281 w 77"/>
              <a:gd name="T51" fmla="*/ 409 h 147"/>
              <a:gd name="T52" fmla="*/ 277 w 77"/>
              <a:gd name="T53" fmla="*/ 364 h 147"/>
              <a:gd name="T54" fmla="*/ 255 w 77"/>
              <a:gd name="T55" fmla="*/ 353 h 147"/>
              <a:gd name="T56" fmla="*/ 220 w 77"/>
              <a:gd name="T57" fmla="*/ 388 h 147"/>
              <a:gd name="T58" fmla="*/ 189 w 77"/>
              <a:gd name="T59" fmla="*/ 376 h 147"/>
              <a:gd name="T60" fmla="*/ 160 w 77"/>
              <a:gd name="T61" fmla="*/ 399 h 147"/>
              <a:gd name="T62" fmla="*/ 156 w 77"/>
              <a:gd name="T63" fmla="*/ 459 h 147"/>
              <a:gd name="T64" fmla="*/ 125 w 77"/>
              <a:gd name="T65" fmla="*/ 473 h 147"/>
              <a:gd name="T66" fmla="*/ 197 w 77"/>
              <a:gd name="T67" fmla="*/ 364 h 147"/>
              <a:gd name="T68" fmla="*/ 232 w 77"/>
              <a:gd name="T69" fmla="*/ 364 h 147"/>
              <a:gd name="T70" fmla="*/ 148 w 77"/>
              <a:gd name="T71" fmla="*/ 229 h 147"/>
              <a:gd name="T72" fmla="*/ 144 w 77"/>
              <a:gd name="T73" fmla="*/ 200 h 147"/>
              <a:gd name="T74" fmla="*/ 160 w 77"/>
              <a:gd name="T75" fmla="*/ 237 h 147"/>
              <a:gd name="T76" fmla="*/ 189 w 77"/>
              <a:gd name="T77" fmla="*/ 229 h 147"/>
              <a:gd name="T78" fmla="*/ 197 w 77"/>
              <a:gd name="T79" fmla="*/ 229 h 147"/>
              <a:gd name="T80" fmla="*/ 88 w 77"/>
              <a:gd name="T81" fmla="*/ 304 h 147"/>
              <a:gd name="T82" fmla="*/ 255 w 77"/>
              <a:gd name="T83" fmla="*/ 275 h 147"/>
              <a:gd name="T84" fmla="*/ 224 w 77"/>
              <a:gd name="T85" fmla="*/ 252 h 147"/>
              <a:gd name="T86" fmla="*/ 257 w 77"/>
              <a:gd name="T87" fmla="*/ 289 h 147"/>
              <a:gd name="T88" fmla="*/ 265 w 77"/>
              <a:gd name="T89" fmla="*/ 328 h 147"/>
              <a:gd name="T90" fmla="*/ 179 w 77"/>
              <a:gd name="T91" fmla="*/ 289 h 147"/>
              <a:gd name="T92" fmla="*/ 148 w 77"/>
              <a:gd name="T93" fmla="*/ 264 h 147"/>
              <a:gd name="T94" fmla="*/ 132 w 77"/>
              <a:gd name="T95" fmla="*/ 237 h 147"/>
              <a:gd name="T96" fmla="*/ 103 w 77"/>
              <a:gd name="T97" fmla="*/ 211 h 147"/>
              <a:gd name="T98" fmla="*/ 41 w 77"/>
              <a:gd name="T99" fmla="*/ 353 h 147"/>
              <a:gd name="T100" fmla="*/ 76 w 77"/>
              <a:gd name="T101" fmla="*/ 275 h 147"/>
              <a:gd name="T102" fmla="*/ 27 w 77"/>
              <a:gd name="T103" fmla="*/ 353 h 147"/>
              <a:gd name="T104" fmla="*/ 201 w 77"/>
              <a:gd name="T105" fmla="*/ 211 h 147"/>
              <a:gd name="T106" fmla="*/ 179 w 77"/>
              <a:gd name="T107" fmla="*/ 188 h 147"/>
              <a:gd name="T108" fmla="*/ 136 w 77"/>
              <a:gd name="T109" fmla="*/ 153 h 147"/>
              <a:gd name="T110" fmla="*/ 160 w 77"/>
              <a:gd name="T111" fmla="*/ 72 h 147"/>
              <a:gd name="T112" fmla="*/ 99 w 77"/>
              <a:gd name="T113" fmla="*/ 31 h 147"/>
              <a:gd name="T114" fmla="*/ 80 w 77"/>
              <a:gd name="T115" fmla="*/ 105 h 147"/>
              <a:gd name="T116" fmla="*/ 109 w 77"/>
              <a:gd name="T117" fmla="*/ 153 h 147"/>
              <a:gd name="T118" fmla="*/ 132 w 77"/>
              <a:gd name="T119" fmla="*/ 184 h 147"/>
              <a:gd name="T120" fmla="*/ 171 w 77"/>
              <a:gd name="T121" fmla="*/ 196 h 147"/>
              <a:gd name="T122" fmla="*/ 212 w 77"/>
              <a:gd name="T123" fmla="*/ 221 h 147"/>
              <a:gd name="T124" fmla="*/ 292 w 77"/>
              <a:gd name="T125" fmla="*/ 533 h 1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77"/>
              <a:gd name="T190" fmla="*/ 0 h 147"/>
              <a:gd name="T191" fmla="*/ 77 w 77"/>
              <a:gd name="T192" fmla="*/ 147 h 1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77" h="147">
                <a:moveTo>
                  <a:pt x="38" y="38"/>
                </a:moveTo>
                <a:cubicBezTo>
                  <a:pt x="38" y="36"/>
                  <a:pt x="38" y="38"/>
                  <a:pt x="39" y="39"/>
                </a:cubicBezTo>
                <a:cubicBezTo>
                  <a:pt x="39" y="41"/>
                  <a:pt x="38" y="42"/>
                  <a:pt x="38" y="41"/>
                </a:cubicBezTo>
                <a:cubicBezTo>
                  <a:pt x="38" y="38"/>
                  <a:pt x="36" y="38"/>
                  <a:pt x="38" y="38"/>
                </a:cubicBezTo>
                <a:close/>
                <a:moveTo>
                  <a:pt x="58" y="50"/>
                </a:moveTo>
                <a:cubicBezTo>
                  <a:pt x="58" y="49"/>
                  <a:pt x="58" y="49"/>
                  <a:pt x="58" y="49"/>
                </a:cubicBezTo>
                <a:cubicBezTo>
                  <a:pt x="56" y="47"/>
                  <a:pt x="55" y="45"/>
                  <a:pt x="56" y="49"/>
                </a:cubicBezTo>
                <a:cubicBezTo>
                  <a:pt x="56" y="52"/>
                  <a:pt x="55" y="50"/>
                  <a:pt x="56" y="52"/>
                </a:cubicBezTo>
                <a:cubicBezTo>
                  <a:pt x="56" y="53"/>
                  <a:pt x="58" y="52"/>
                  <a:pt x="58" y="50"/>
                </a:cubicBezTo>
                <a:close/>
                <a:moveTo>
                  <a:pt x="58" y="75"/>
                </a:moveTo>
                <a:cubicBezTo>
                  <a:pt x="58" y="77"/>
                  <a:pt x="59" y="77"/>
                  <a:pt x="58" y="78"/>
                </a:cubicBezTo>
                <a:cubicBezTo>
                  <a:pt x="56" y="78"/>
                  <a:pt x="59" y="80"/>
                  <a:pt x="59" y="78"/>
                </a:cubicBezTo>
                <a:cubicBezTo>
                  <a:pt x="59" y="77"/>
                  <a:pt x="62" y="80"/>
                  <a:pt x="61" y="81"/>
                </a:cubicBezTo>
                <a:cubicBezTo>
                  <a:pt x="59" y="83"/>
                  <a:pt x="61" y="83"/>
                  <a:pt x="61" y="84"/>
                </a:cubicBezTo>
                <a:cubicBezTo>
                  <a:pt x="61" y="86"/>
                  <a:pt x="61" y="86"/>
                  <a:pt x="62" y="86"/>
                </a:cubicBezTo>
                <a:cubicBezTo>
                  <a:pt x="64" y="87"/>
                  <a:pt x="62" y="84"/>
                  <a:pt x="62" y="84"/>
                </a:cubicBezTo>
                <a:cubicBezTo>
                  <a:pt x="64" y="84"/>
                  <a:pt x="64" y="86"/>
                  <a:pt x="64" y="87"/>
                </a:cubicBezTo>
                <a:cubicBezTo>
                  <a:pt x="65" y="89"/>
                  <a:pt x="65" y="87"/>
                  <a:pt x="64" y="86"/>
                </a:cubicBezTo>
                <a:cubicBezTo>
                  <a:pt x="64" y="84"/>
                  <a:pt x="67" y="84"/>
                  <a:pt x="65" y="83"/>
                </a:cubicBezTo>
                <a:cubicBezTo>
                  <a:pt x="64" y="83"/>
                  <a:pt x="65" y="81"/>
                  <a:pt x="64" y="81"/>
                </a:cubicBezTo>
                <a:cubicBezTo>
                  <a:pt x="62" y="80"/>
                  <a:pt x="64" y="75"/>
                  <a:pt x="62" y="75"/>
                </a:cubicBezTo>
                <a:cubicBezTo>
                  <a:pt x="62" y="75"/>
                  <a:pt x="64" y="73"/>
                  <a:pt x="62" y="73"/>
                </a:cubicBezTo>
                <a:cubicBezTo>
                  <a:pt x="61" y="73"/>
                  <a:pt x="61" y="75"/>
                  <a:pt x="59" y="73"/>
                </a:cubicBezTo>
                <a:cubicBezTo>
                  <a:pt x="58" y="72"/>
                  <a:pt x="58" y="72"/>
                  <a:pt x="58" y="72"/>
                </a:cubicBezTo>
                <a:cubicBezTo>
                  <a:pt x="56" y="73"/>
                  <a:pt x="58" y="75"/>
                  <a:pt x="58" y="75"/>
                </a:cubicBezTo>
                <a:close/>
                <a:moveTo>
                  <a:pt x="42" y="91"/>
                </a:moveTo>
                <a:cubicBezTo>
                  <a:pt x="44" y="94"/>
                  <a:pt x="45" y="92"/>
                  <a:pt x="45" y="95"/>
                </a:cubicBezTo>
                <a:cubicBezTo>
                  <a:pt x="47" y="98"/>
                  <a:pt x="48" y="97"/>
                  <a:pt x="48" y="95"/>
                </a:cubicBezTo>
                <a:cubicBezTo>
                  <a:pt x="50" y="94"/>
                  <a:pt x="47" y="91"/>
                  <a:pt x="48" y="87"/>
                </a:cubicBezTo>
                <a:cubicBezTo>
                  <a:pt x="50" y="86"/>
                  <a:pt x="48" y="86"/>
                  <a:pt x="50" y="83"/>
                </a:cubicBezTo>
                <a:cubicBezTo>
                  <a:pt x="52" y="81"/>
                  <a:pt x="52" y="78"/>
                  <a:pt x="50" y="78"/>
                </a:cubicBezTo>
                <a:cubicBezTo>
                  <a:pt x="48" y="78"/>
                  <a:pt x="48" y="77"/>
                  <a:pt x="47" y="78"/>
                </a:cubicBezTo>
                <a:cubicBezTo>
                  <a:pt x="45" y="80"/>
                  <a:pt x="47" y="81"/>
                  <a:pt x="45" y="81"/>
                </a:cubicBezTo>
                <a:cubicBezTo>
                  <a:pt x="44" y="83"/>
                  <a:pt x="47" y="86"/>
                  <a:pt x="45" y="87"/>
                </a:cubicBezTo>
                <a:cubicBezTo>
                  <a:pt x="42" y="89"/>
                  <a:pt x="42" y="86"/>
                  <a:pt x="42" y="89"/>
                </a:cubicBezTo>
                <a:cubicBezTo>
                  <a:pt x="42" y="91"/>
                  <a:pt x="42" y="91"/>
                  <a:pt x="42" y="91"/>
                </a:cubicBezTo>
                <a:close/>
                <a:moveTo>
                  <a:pt x="45" y="80"/>
                </a:moveTo>
                <a:cubicBezTo>
                  <a:pt x="44" y="80"/>
                  <a:pt x="42" y="81"/>
                  <a:pt x="44" y="81"/>
                </a:cubicBezTo>
                <a:cubicBezTo>
                  <a:pt x="44" y="83"/>
                  <a:pt x="42" y="83"/>
                  <a:pt x="44" y="83"/>
                </a:cubicBezTo>
                <a:cubicBezTo>
                  <a:pt x="44" y="84"/>
                  <a:pt x="45" y="81"/>
                  <a:pt x="45" y="80"/>
                </a:cubicBezTo>
                <a:close/>
                <a:moveTo>
                  <a:pt x="50" y="66"/>
                </a:moveTo>
                <a:cubicBezTo>
                  <a:pt x="52" y="64"/>
                  <a:pt x="52" y="69"/>
                  <a:pt x="53" y="69"/>
                </a:cubicBezTo>
                <a:cubicBezTo>
                  <a:pt x="55" y="69"/>
                  <a:pt x="56" y="72"/>
                  <a:pt x="56" y="70"/>
                </a:cubicBezTo>
                <a:cubicBezTo>
                  <a:pt x="55" y="67"/>
                  <a:pt x="55" y="66"/>
                  <a:pt x="53" y="66"/>
                </a:cubicBezTo>
                <a:cubicBezTo>
                  <a:pt x="52" y="64"/>
                  <a:pt x="52" y="63"/>
                  <a:pt x="50" y="63"/>
                </a:cubicBezTo>
                <a:cubicBezTo>
                  <a:pt x="50" y="63"/>
                  <a:pt x="48" y="61"/>
                  <a:pt x="48" y="63"/>
                </a:cubicBezTo>
                <a:cubicBezTo>
                  <a:pt x="48" y="64"/>
                  <a:pt x="48" y="66"/>
                  <a:pt x="48" y="69"/>
                </a:cubicBezTo>
                <a:cubicBezTo>
                  <a:pt x="47" y="69"/>
                  <a:pt x="50" y="67"/>
                  <a:pt x="50" y="66"/>
                </a:cubicBezTo>
                <a:close/>
                <a:moveTo>
                  <a:pt x="59" y="70"/>
                </a:moveTo>
                <a:cubicBezTo>
                  <a:pt x="59" y="70"/>
                  <a:pt x="61" y="73"/>
                  <a:pt x="59" y="72"/>
                </a:cubicBezTo>
                <a:cubicBezTo>
                  <a:pt x="58" y="72"/>
                  <a:pt x="58" y="70"/>
                  <a:pt x="59" y="70"/>
                </a:cubicBezTo>
                <a:close/>
                <a:moveTo>
                  <a:pt x="68" y="80"/>
                </a:moveTo>
                <a:cubicBezTo>
                  <a:pt x="68" y="80"/>
                  <a:pt x="70" y="80"/>
                  <a:pt x="68" y="80"/>
                </a:cubicBezTo>
                <a:cubicBezTo>
                  <a:pt x="68" y="81"/>
                  <a:pt x="68" y="80"/>
                  <a:pt x="68" y="80"/>
                </a:cubicBezTo>
                <a:close/>
                <a:moveTo>
                  <a:pt x="53" y="75"/>
                </a:moveTo>
                <a:cubicBezTo>
                  <a:pt x="53" y="73"/>
                  <a:pt x="53" y="77"/>
                  <a:pt x="53" y="77"/>
                </a:cubicBezTo>
                <a:cubicBezTo>
                  <a:pt x="53" y="77"/>
                  <a:pt x="52" y="75"/>
                  <a:pt x="53" y="75"/>
                </a:cubicBezTo>
                <a:close/>
                <a:moveTo>
                  <a:pt x="52" y="91"/>
                </a:moveTo>
                <a:cubicBezTo>
                  <a:pt x="52" y="87"/>
                  <a:pt x="52" y="89"/>
                  <a:pt x="52" y="87"/>
                </a:cubicBezTo>
                <a:cubicBezTo>
                  <a:pt x="52" y="84"/>
                  <a:pt x="56" y="84"/>
                  <a:pt x="55" y="81"/>
                </a:cubicBezTo>
                <a:cubicBezTo>
                  <a:pt x="55" y="80"/>
                  <a:pt x="56" y="80"/>
                  <a:pt x="56" y="78"/>
                </a:cubicBezTo>
                <a:cubicBezTo>
                  <a:pt x="55" y="77"/>
                  <a:pt x="56" y="72"/>
                  <a:pt x="55" y="77"/>
                </a:cubicBezTo>
                <a:cubicBezTo>
                  <a:pt x="53" y="80"/>
                  <a:pt x="53" y="78"/>
                  <a:pt x="53" y="81"/>
                </a:cubicBezTo>
                <a:cubicBezTo>
                  <a:pt x="52" y="84"/>
                  <a:pt x="50" y="86"/>
                  <a:pt x="50" y="87"/>
                </a:cubicBezTo>
                <a:cubicBezTo>
                  <a:pt x="50" y="89"/>
                  <a:pt x="50" y="89"/>
                  <a:pt x="50" y="92"/>
                </a:cubicBezTo>
                <a:cubicBezTo>
                  <a:pt x="50" y="94"/>
                  <a:pt x="50" y="92"/>
                  <a:pt x="52" y="91"/>
                </a:cubicBezTo>
                <a:close/>
                <a:moveTo>
                  <a:pt x="58" y="91"/>
                </a:moveTo>
                <a:cubicBezTo>
                  <a:pt x="59" y="89"/>
                  <a:pt x="59" y="91"/>
                  <a:pt x="59" y="89"/>
                </a:cubicBezTo>
                <a:cubicBezTo>
                  <a:pt x="59" y="87"/>
                  <a:pt x="61" y="86"/>
                  <a:pt x="59" y="86"/>
                </a:cubicBezTo>
                <a:cubicBezTo>
                  <a:pt x="59" y="86"/>
                  <a:pt x="59" y="87"/>
                  <a:pt x="58" y="86"/>
                </a:cubicBezTo>
                <a:cubicBezTo>
                  <a:pt x="58" y="86"/>
                  <a:pt x="56" y="84"/>
                  <a:pt x="56" y="86"/>
                </a:cubicBezTo>
                <a:cubicBezTo>
                  <a:pt x="55" y="87"/>
                  <a:pt x="55" y="87"/>
                  <a:pt x="55" y="87"/>
                </a:cubicBezTo>
                <a:cubicBezTo>
                  <a:pt x="53" y="87"/>
                  <a:pt x="53" y="89"/>
                  <a:pt x="53" y="91"/>
                </a:cubicBezTo>
                <a:cubicBezTo>
                  <a:pt x="55" y="92"/>
                  <a:pt x="58" y="91"/>
                  <a:pt x="58" y="91"/>
                </a:cubicBezTo>
                <a:close/>
                <a:moveTo>
                  <a:pt x="39" y="117"/>
                </a:moveTo>
                <a:cubicBezTo>
                  <a:pt x="41" y="119"/>
                  <a:pt x="41" y="116"/>
                  <a:pt x="41" y="114"/>
                </a:cubicBezTo>
                <a:cubicBezTo>
                  <a:pt x="42" y="112"/>
                  <a:pt x="41" y="112"/>
                  <a:pt x="42" y="112"/>
                </a:cubicBezTo>
                <a:cubicBezTo>
                  <a:pt x="44" y="111"/>
                  <a:pt x="42" y="111"/>
                  <a:pt x="44" y="109"/>
                </a:cubicBezTo>
                <a:cubicBezTo>
                  <a:pt x="45" y="108"/>
                  <a:pt x="45" y="109"/>
                  <a:pt x="45" y="111"/>
                </a:cubicBezTo>
                <a:cubicBezTo>
                  <a:pt x="44" y="112"/>
                  <a:pt x="47" y="112"/>
                  <a:pt x="47" y="111"/>
                </a:cubicBezTo>
                <a:cubicBezTo>
                  <a:pt x="48" y="108"/>
                  <a:pt x="47" y="112"/>
                  <a:pt x="48" y="112"/>
                </a:cubicBezTo>
                <a:cubicBezTo>
                  <a:pt x="50" y="112"/>
                  <a:pt x="52" y="114"/>
                  <a:pt x="50" y="112"/>
                </a:cubicBezTo>
                <a:cubicBezTo>
                  <a:pt x="50" y="111"/>
                  <a:pt x="52" y="109"/>
                  <a:pt x="50" y="109"/>
                </a:cubicBezTo>
                <a:cubicBezTo>
                  <a:pt x="50" y="109"/>
                  <a:pt x="52" y="108"/>
                  <a:pt x="53" y="109"/>
                </a:cubicBezTo>
                <a:cubicBezTo>
                  <a:pt x="53" y="111"/>
                  <a:pt x="55" y="109"/>
                  <a:pt x="56" y="111"/>
                </a:cubicBezTo>
                <a:cubicBezTo>
                  <a:pt x="56" y="114"/>
                  <a:pt x="56" y="112"/>
                  <a:pt x="56" y="114"/>
                </a:cubicBezTo>
                <a:cubicBezTo>
                  <a:pt x="56" y="114"/>
                  <a:pt x="53" y="116"/>
                  <a:pt x="55" y="119"/>
                </a:cubicBezTo>
                <a:cubicBezTo>
                  <a:pt x="55" y="120"/>
                  <a:pt x="55" y="123"/>
                  <a:pt x="56" y="123"/>
                </a:cubicBezTo>
                <a:cubicBezTo>
                  <a:pt x="58" y="125"/>
                  <a:pt x="55" y="125"/>
                  <a:pt x="58" y="126"/>
                </a:cubicBezTo>
                <a:cubicBezTo>
                  <a:pt x="61" y="128"/>
                  <a:pt x="62" y="130"/>
                  <a:pt x="64" y="126"/>
                </a:cubicBezTo>
                <a:cubicBezTo>
                  <a:pt x="64" y="125"/>
                  <a:pt x="65" y="125"/>
                  <a:pt x="65" y="126"/>
                </a:cubicBezTo>
                <a:cubicBezTo>
                  <a:pt x="64" y="128"/>
                  <a:pt x="65" y="133"/>
                  <a:pt x="67" y="130"/>
                </a:cubicBezTo>
                <a:cubicBezTo>
                  <a:pt x="68" y="128"/>
                  <a:pt x="68" y="125"/>
                  <a:pt x="68" y="123"/>
                </a:cubicBezTo>
                <a:cubicBezTo>
                  <a:pt x="67" y="122"/>
                  <a:pt x="67" y="120"/>
                  <a:pt x="67" y="120"/>
                </a:cubicBezTo>
                <a:cubicBezTo>
                  <a:pt x="65" y="120"/>
                  <a:pt x="65" y="117"/>
                  <a:pt x="67" y="117"/>
                </a:cubicBezTo>
                <a:cubicBezTo>
                  <a:pt x="68" y="116"/>
                  <a:pt x="67" y="114"/>
                  <a:pt x="68" y="114"/>
                </a:cubicBezTo>
                <a:cubicBezTo>
                  <a:pt x="70" y="112"/>
                  <a:pt x="68" y="114"/>
                  <a:pt x="70" y="116"/>
                </a:cubicBezTo>
                <a:cubicBezTo>
                  <a:pt x="70" y="117"/>
                  <a:pt x="70" y="117"/>
                  <a:pt x="71" y="119"/>
                </a:cubicBezTo>
                <a:cubicBezTo>
                  <a:pt x="71" y="120"/>
                  <a:pt x="70" y="119"/>
                  <a:pt x="71" y="123"/>
                </a:cubicBezTo>
                <a:cubicBezTo>
                  <a:pt x="73" y="125"/>
                  <a:pt x="73" y="122"/>
                  <a:pt x="71" y="119"/>
                </a:cubicBezTo>
                <a:cubicBezTo>
                  <a:pt x="71" y="116"/>
                  <a:pt x="74" y="120"/>
                  <a:pt x="73" y="117"/>
                </a:cubicBezTo>
                <a:cubicBezTo>
                  <a:pt x="73" y="116"/>
                  <a:pt x="74" y="119"/>
                  <a:pt x="74" y="116"/>
                </a:cubicBezTo>
                <a:cubicBezTo>
                  <a:pt x="76" y="114"/>
                  <a:pt x="76" y="112"/>
                  <a:pt x="74" y="111"/>
                </a:cubicBezTo>
                <a:cubicBezTo>
                  <a:pt x="74" y="109"/>
                  <a:pt x="74" y="109"/>
                  <a:pt x="74" y="109"/>
                </a:cubicBezTo>
                <a:cubicBezTo>
                  <a:pt x="73" y="108"/>
                  <a:pt x="74" y="105"/>
                  <a:pt x="74" y="105"/>
                </a:cubicBezTo>
                <a:cubicBezTo>
                  <a:pt x="73" y="103"/>
                  <a:pt x="74" y="101"/>
                  <a:pt x="73" y="101"/>
                </a:cubicBezTo>
                <a:cubicBezTo>
                  <a:pt x="71" y="101"/>
                  <a:pt x="71" y="101"/>
                  <a:pt x="71" y="100"/>
                </a:cubicBezTo>
                <a:cubicBezTo>
                  <a:pt x="73" y="100"/>
                  <a:pt x="74" y="98"/>
                  <a:pt x="73" y="97"/>
                </a:cubicBezTo>
                <a:cubicBezTo>
                  <a:pt x="71" y="95"/>
                  <a:pt x="73" y="94"/>
                  <a:pt x="71" y="94"/>
                </a:cubicBezTo>
                <a:cubicBezTo>
                  <a:pt x="70" y="95"/>
                  <a:pt x="71" y="92"/>
                  <a:pt x="68" y="92"/>
                </a:cubicBezTo>
                <a:cubicBezTo>
                  <a:pt x="67" y="91"/>
                  <a:pt x="68" y="91"/>
                  <a:pt x="67" y="89"/>
                </a:cubicBezTo>
                <a:cubicBezTo>
                  <a:pt x="65" y="89"/>
                  <a:pt x="65" y="89"/>
                  <a:pt x="67" y="94"/>
                </a:cubicBezTo>
                <a:cubicBezTo>
                  <a:pt x="68" y="98"/>
                  <a:pt x="65" y="97"/>
                  <a:pt x="65" y="97"/>
                </a:cubicBezTo>
                <a:cubicBezTo>
                  <a:pt x="64" y="95"/>
                  <a:pt x="65" y="100"/>
                  <a:pt x="62" y="98"/>
                </a:cubicBezTo>
                <a:cubicBezTo>
                  <a:pt x="61" y="95"/>
                  <a:pt x="61" y="98"/>
                  <a:pt x="61" y="101"/>
                </a:cubicBezTo>
                <a:cubicBezTo>
                  <a:pt x="61" y="105"/>
                  <a:pt x="58" y="98"/>
                  <a:pt x="58" y="103"/>
                </a:cubicBezTo>
                <a:cubicBezTo>
                  <a:pt x="56" y="106"/>
                  <a:pt x="56" y="105"/>
                  <a:pt x="55" y="106"/>
                </a:cubicBezTo>
                <a:cubicBezTo>
                  <a:pt x="52" y="108"/>
                  <a:pt x="55" y="106"/>
                  <a:pt x="53" y="103"/>
                </a:cubicBezTo>
                <a:cubicBezTo>
                  <a:pt x="53" y="101"/>
                  <a:pt x="53" y="100"/>
                  <a:pt x="52" y="101"/>
                </a:cubicBezTo>
                <a:cubicBezTo>
                  <a:pt x="50" y="101"/>
                  <a:pt x="52" y="100"/>
                  <a:pt x="50" y="100"/>
                </a:cubicBezTo>
                <a:cubicBezTo>
                  <a:pt x="50" y="100"/>
                  <a:pt x="50" y="101"/>
                  <a:pt x="48" y="101"/>
                </a:cubicBezTo>
                <a:cubicBezTo>
                  <a:pt x="47" y="101"/>
                  <a:pt x="45" y="103"/>
                  <a:pt x="47" y="105"/>
                </a:cubicBezTo>
                <a:cubicBezTo>
                  <a:pt x="45" y="106"/>
                  <a:pt x="45" y="106"/>
                  <a:pt x="45" y="106"/>
                </a:cubicBezTo>
                <a:cubicBezTo>
                  <a:pt x="44" y="105"/>
                  <a:pt x="44" y="106"/>
                  <a:pt x="42" y="106"/>
                </a:cubicBezTo>
                <a:cubicBezTo>
                  <a:pt x="41" y="106"/>
                  <a:pt x="39" y="108"/>
                  <a:pt x="39" y="109"/>
                </a:cubicBezTo>
                <a:cubicBezTo>
                  <a:pt x="39" y="111"/>
                  <a:pt x="39" y="112"/>
                  <a:pt x="38" y="114"/>
                </a:cubicBezTo>
                <a:cubicBezTo>
                  <a:pt x="38" y="116"/>
                  <a:pt x="38" y="116"/>
                  <a:pt x="39" y="117"/>
                </a:cubicBezTo>
                <a:close/>
                <a:moveTo>
                  <a:pt x="41" y="122"/>
                </a:moveTo>
                <a:cubicBezTo>
                  <a:pt x="41" y="122"/>
                  <a:pt x="38" y="123"/>
                  <a:pt x="38" y="122"/>
                </a:cubicBezTo>
                <a:cubicBezTo>
                  <a:pt x="38" y="119"/>
                  <a:pt x="41" y="120"/>
                  <a:pt x="41" y="122"/>
                </a:cubicBezTo>
                <a:close/>
                <a:moveTo>
                  <a:pt x="32" y="128"/>
                </a:moveTo>
                <a:cubicBezTo>
                  <a:pt x="33" y="128"/>
                  <a:pt x="35" y="126"/>
                  <a:pt x="33" y="126"/>
                </a:cubicBezTo>
                <a:cubicBezTo>
                  <a:pt x="33" y="126"/>
                  <a:pt x="32" y="123"/>
                  <a:pt x="30" y="126"/>
                </a:cubicBezTo>
                <a:cubicBezTo>
                  <a:pt x="29" y="128"/>
                  <a:pt x="32" y="126"/>
                  <a:pt x="32" y="128"/>
                </a:cubicBezTo>
                <a:close/>
                <a:moveTo>
                  <a:pt x="50" y="95"/>
                </a:moveTo>
                <a:cubicBezTo>
                  <a:pt x="52" y="97"/>
                  <a:pt x="52" y="97"/>
                  <a:pt x="52" y="97"/>
                </a:cubicBezTo>
                <a:cubicBezTo>
                  <a:pt x="53" y="95"/>
                  <a:pt x="52" y="94"/>
                  <a:pt x="52" y="95"/>
                </a:cubicBezTo>
                <a:cubicBezTo>
                  <a:pt x="52" y="95"/>
                  <a:pt x="52" y="95"/>
                  <a:pt x="50" y="95"/>
                </a:cubicBezTo>
                <a:close/>
                <a:moveTo>
                  <a:pt x="59" y="95"/>
                </a:moveTo>
                <a:cubicBezTo>
                  <a:pt x="61" y="95"/>
                  <a:pt x="62" y="95"/>
                  <a:pt x="61" y="97"/>
                </a:cubicBezTo>
                <a:cubicBezTo>
                  <a:pt x="59" y="95"/>
                  <a:pt x="59" y="95"/>
                  <a:pt x="59" y="95"/>
                </a:cubicBezTo>
                <a:close/>
                <a:moveTo>
                  <a:pt x="38" y="64"/>
                </a:moveTo>
                <a:cubicBezTo>
                  <a:pt x="38" y="66"/>
                  <a:pt x="39" y="66"/>
                  <a:pt x="39" y="64"/>
                </a:cubicBezTo>
                <a:cubicBezTo>
                  <a:pt x="39" y="61"/>
                  <a:pt x="41" y="61"/>
                  <a:pt x="39" y="61"/>
                </a:cubicBezTo>
                <a:cubicBezTo>
                  <a:pt x="38" y="63"/>
                  <a:pt x="39" y="61"/>
                  <a:pt x="38" y="64"/>
                </a:cubicBezTo>
                <a:close/>
                <a:moveTo>
                  <a:pt x="39" y="55"/>
                </a:moveTo>
                <a:cubicBezTo>
                  <a:pt x="39" y="55"/>
                  <a:pt x="41" y="53"/>
                  <a:pt x="38" y="52"/>
                </a:cubicBezTo>
                <a:cubicBezTo>
                  <a:pt x="38" y="53"/>
                  <a:pt x="38" y="53"/>
                  <a:pt x="38" y="53"/>
                </a:cubicBezTo>
                <a:cubicBezTo>
                  <a:pt x="38" y="55"/>
                  <a:pt x="38" y="56"/>
                  <a:pt x="39" y="55"/>
                </a:cubicBezTo>
                <a:close/>
                <a:moveTo>
                  <a:pt x="42" y="64"/>
                </a:moveTo>
                <a:cubicBezTo>
                  <a:pt x="44" y="64"/>
                  <a:pt x="44" y="66"/>
                  <a:pt x="44" y="64"/>
                </a:cubicBezTo>
                <a:cubicBezTo>
                  <a:pt x="45" y="63"/>
                  <a:pt x="42" y="63"/>
                  <a:pt x="42" y="63"/>
                </a:cubicBezTo>
                <a:cubicBezTo>
                  <a:pt x="42" y="64"/>
                  <a:pt x="42" y="64"/>
                  <a:pt x="42" y="64"/>
                </a:cubicBezTo>
                <a:close/>
                <a:moveTo>
                  <a:pt x="47" y="58"/>
                </a:moveTo>
                <a:cubicBezTo>
                  <a:pt x="47" y="59"/>
                  <a:pt x="47" y="59"/>
                  <a:pt x="48" y="59"/>
                </a:cubicBezTo>
                <a:cubicBezTo>
                  <a:pt x="48" y="59"/>
                  <a:pt x="48" y="59"/>
                  <a:pt x="50" y="61"/>
                </a:cubicBezTo>
                <a:cubicBezTo>
                  <a:pt x="48" y="59"/>
                  <a:pt x="48" y="59"/>
                  <a:pt x="48" y="59"/>
                </a:cubicBezTo>
                <a:cubicBezTo>
                  <a:pt x="48" y="58"/>
                  <a:pt x="47" y="56"/>
                  <a:pt x="47" y="56"/>
                </a:cubicBezTo>
                <a:cubicBezTo>
                  <a:pt x="45" y="56"/>
                  <a:pt x="45" y="58"/>
                  <a:pt x="47" y="58"/>
                </a:cubicBezTo>
                <a:close/>
                <a:moveTo>
                  <a:pt x="52" y="61"/>
                </a:moveTo>
                <a:cubicBezTo>
                  <a:pt x="53" y="64"/>
                  <a:pt x="53" y="64"/>
                  <a:pt x="53" y="64"/>
                </a:cubicBezTo>
                <a:cubicBezTo>
                  <a:pt x="52" y="61"/>
                  <a:pt x="52" y="61"/>
                  <a:pt x="52" y="61"/>
                </a:cubicBezTo>
                <a:close/>
                <a:moveTo>
                  <a:pt x="21" y="83"/>
                </a:moveTo>
                <a:cubicBezTo>
                  <a:pt x="23" y="80"/>
                  <a:pt x="24" y="81"/>
                  <a:pt x="23" y="81"/>
                </a:cubicBezTo>
                <a:cubicBezTo>
                  <a:pt x="23" y="83"/>
                  <a:pt x="21" y="84"/>
                  <a:pt x="21" y="83"/>
                </a:cubicBezTo>
                <a:close/>
                <a:moveTo>
                  <a:pt x="68" y="77"/>
                </a:moveTo>
                <a:cubicBezTo>
                  <a:pt x="70" y="78"/>
                  <a:pt x="68" y="77"/>
                  <a:pt x="68" y="75"/>
                </a:cubicBezTo>
                <a:cubicBezTo>
                  <a:pt x="67" y="75"/>
                  <a:pt x="68" y="73"/>
                  <a:pt x="67" y="73"/>
                </a:cubicBezTo>
                <a:cubicBezTo>
                  <a:pt x="65" y="72"/>
                  <a:pt x="67" y="66"/>
                  <a:pt x="65" y="64"/>
                </a:cubicBezTo>
                <a:cubicBezTo>
                  <a:pt x="65" y="64"/>
                  <a:pt x="65" y="63"/>
                  <a:pt x="64" y="63"/>
                </a:cubicBezTo>
                <a:cubicBezTo>
                  <a:pt x="62" y="61"/>
                  <a:pt x="61" y="63"/>
                  <a:pt x="58" y="63"/>
                </a:cubicBezTo>
                <a:cubicBezTo>
                  <a:pt x="56" y="61"/>
                  <a:pt x="58" y="66"/>
                  <a:pt x="59" y="67"/>
                </a:cubicBezTo>
                <a:cubicBezTo>
                  <a:pt x="62" y="69"/>
                  <a:pt x="61" y="69"/>
                  <a:pt x="62" y="70"/>
                </a:cubicBezTo>
                <a:cubicBezTo>
                  <a:pt x="64" y="70"/>
                  <a:pt x="62" y="70"/>
                  <a:pt x="62" y="72"/>
                </a:cubicBezTo>
                <a:cubicBezTo>
                  <a:pt x="61" y="72"/>
                  <a:pt x="64" y="73"/>
                  <a:pt x="64" y="77"/>
                </a:cubicBezTo>
                <a:cubicBezTo>
                  <a:pt x="64" y="78"/>
                  <a:pt x="67" y="75"/>
                  <a:pt x="68" y="77"/>
                </a:cubicBezTo>
                <a:close/>
                <a:moveTo>
                  <a:pt x="67" y="87"/>
                </a:moveTo>
                <a:cubicBezTo>
                  <a:pt x="65" y="86"/>
                  <a:pt x="68" y="81"/>
                  <a:pt x="68" y="83"/>
                </a:cubicBezTo>
                <a:cubicBezTo>
                  <a:pt x="68" y="86"/>
                  <a:pt x="70" y="91"/>
                  <a:pt x="67" y="87"/>
                </a:cubicBezTo>
                <a:close/>
                <a:moveTo>
                  <a:pt x="70" y="87"/>
                </a:moveTo>
                <a:cubicBezTo>
                  <a:pt x="71" y="86"/>
                  <a:pt x="71" y="86"/>
                  <a:pt x="71" y="87"/>
                </a:cubicBezTo>
                <a:cubicBezTo>
                  <a:pt x="73" y="91"/>
                  <a:pt x="70" y="91"/>
                  <a:pt x="70" y="87"/>
                </a:cubicBezTo>
                <a:close/>
                <a:moveTo>
                  <a:pt x="42" y="81"/>
                </a:moveTo>
                <a:cubicBezTo>
                  <a:pt x="44" y="81"/>
                  <a:pt x="45" y="78"/>
                  <a:pt x="47" y="77"/>
                </a:cubicBezTo>
                <a:cubicBezTo>
                  <a:pt x="48" y="75"/>
                  <a:pt x="48" y="72"/>
                  <a:pt x="47" y="72"/>
                </a:cubicBezTo>
                <a:cubicBezTo>
                  <a:pt x="45" y="73"/>
                  <a:pt x="45" y="70"/>
                  <a:pt x="44" y="72"/>
                </a:cubicBezTo>
                <a:cubicBezTo>
                  <a:pt x="44" y="73"/>
                  <a:pt x="41" y="69"/>
                  <a:pt x="39" y="69"/>
                </a:cubicBezTo>
                <a:cubicBezTo>
                  <a:pt x="38" y="67"/>
                  <a:pt x="36" y="69"/>
                  <a:pt x="39" y="70"/>
                </a:cubicBezTo>
                <a:cubicBezTo>
                  <a:pt x="41" y="72"/>
                  <a:pt x="39" y="73"/>
                  <a:pt x="39" y="77"/>
                </a:cubicBezTo>
                <a:cubicBezTo>
                  <a:pt x="39" y="78"/>
                  <a:pt x="38" y="77"/>
                  <a:pt x="38" y="81"/>
                </a:cubicBezTo>
                <a:cubicBezTo>
                  <a:pt x="38" y="86"/>
                  <a:pt x="39" y="81"/>
                  <a:pt x="42" y="81"/>
                </a:cubicBezTo>
                <a:close/>
                <a:moveTo>
                  <a:pt x="35" y="63"/>
                </a:moveTo>
                <a:cubicBezTo>
                  <a:pt x="36" y="59"/>
                  <a:pt x="35" y="61"/>
                  <a:pt x="35" y="58"/>
                </a:cubicBezTo>
                <a:cubicBezTo>
                  <a:pt x="36" y="55"/>
                  <a:pt x="33" y="53"/>
                  <a:pt x="29" y="53"/>
                </a:cubicBezTo>
                <a:cubicBezTo>
                  <a:pt x="26" y="52"/>
                  <a:pt x="24" y="53"/>
                  <a:pt x="26" y="53"/>
                </a:cubicBezTo>
                <a:cubicBezTo>
                  <a:pt x="27" y="55"/>
                  <a:pt x="27" y="55"/>
                  <a:pt x="27" y="56"/>
                </a:cubicBezTo>
                <a:cubicBezTo>
                  <a:pt x="29" y="56"/>
                  <a:pt x="30" y="61"/>
                  <a:pt x="32" y="64"/>
                </a:cubicBezTo>
                <a:cubicBezTo>
                  <a:pt x="32" y="67"/>
                  <a:pt x="33" y="66"/>
                  <a:pt x="35" y="63"/>
                </a:cubicBezTo>
                <a:close/>
                <a:moveTo>
                  <a:pt x="4" y="101"/>
                </a:moveTo>
                <a:cubicBezTo>
                  <a:pt x="4" y="100"/>
                  <a:pt x="6" y="98"/>
                  <a:pt x="11" y="94"/>
                </a:cubicBezTo>
                <a:cubicBezTo>
                  <a:pt x="17" y="89"/>
                  <a:pt x="12" y="89"/>
                  <a:pt x="15" y="87"/>
                </a:cubicBezTo>
                <a:cubicBezTo>
                  <a:pt x="18" y="87"/>
                  <a:pt x="17" y="84"/>
                  <a:pt x="18" y="84"/>
                </a:cubicBezTo>
                <a:cubicBezTo>
                  <a:pt x="20" y="84"/>
                  <a:pt x="21" y="83"/>
                  <a:pt x="20" y="80"/>
                </a:cubicBezTo>
                <a:cubicBezTo>
                  <a:pt x="20" y="78"/>
                  <a:pt x="21" y="73"/>
                  <a:pt x="20" y="73"/>
                </a:cubicBezTo>
                <a:cubicBezTo>
                  <a:pt x="18" y="73"/>
                  <a:pt x="18" y="78"/>
                  <a:pt x="17" y="78"/>
                </a:cubicBezTo>
                <a:cubicBezTo>
                  <a:pt x="15" y="78"/>
                  <a:pt x="18" y="80"/>
                  <a:pt x="17" y="83"/>
                </a:cubicBezTo>
                <a:cubicBezTo>
                  <a:pt x="17" y="84"/>
                  <a:pt x="17" y="81"/>
                  <a:pt x="15" y="84"/>
                </a:cubicBezTo>
                <a:cubicBezTo>
                  <a:pt x="14" y="87"/>
                  <a:pt x="9" y="92"/>
                  <a:pt x="7" y="94"/>
                </a:cubicBezTo>
                <a:cubicBezTo>
                  <a:pt x="6" y="95"/>
                  <a:pt x="3" y="98"/>
                  <a:pt x="1" y="103"/>
                </a:cubicBezTo>
                <a:cubicBezTo>
                  <a:pt x="0" y="105"/>
                  <a:pt x="3" y="103"/>
                  <a:pt x="4" y="101"/>
                </a:cubicBezTo>
                <a:close/>
                <a:moveTo>
                  <a:pt x="56" y="59"/>
                </a:moveTo>
                <a:cubicBezTo>
                  <a:pt x="56" y="58"/>
                  <a:pt x="56" y="56"/>
                  <a:pt x="53" y="56"/>
                </a:cubicBezTo>
                <a:cubicBezTo>
                  <a:pt x="50" y="56"/>
                  <a:pt x="55" y="56"/>
                  <a:pt x="52" y="53"/>
                </a:cubicBezTo>
                <a:cubicBezTo>
                  <a:pt x="48" y="50"/>
                  <a:pt x="53" y="52"/>
                  <a:pt x="55" y="52"/>
                </a:cubicBezTo>
                <a:cubicBezTo>
                  <a:pt x="55" y="50"/>
                  <a:pt x="53" y="50"/>
                  <a:pt x="50" y="49"/>
                </a:cubicBezTo>
                <a:cubicBezTo>
                  <a:pt x="47" y="45"/>
                  <a:pt x="48" y="52"/>
                  <a:pt x="47" y="50"/>
                </a:cubicBezTo>
                <a:cubicBezTo>
                  <a:pt x="45" y="50"/>
                  <a:pt x="48" y="47"/>
                  <a:pt x="44" y="45"/>
                </a:cubicBezTo>
                <a:cubicBezTo>
                  <a:pt x="41" y="44"/>
                  <a:pt x="42" y="47"/>
                  <a:pt x="41" y="45"/>
                </a:cubicBezTo>
                <a:cubicBezTo>
                  <a:pt x="38" y="45"/>
                  <a:pt x="41" y="49"/>
                  <a:pt x="39" y="49"/>
                </a:cubicBezTo>
                <a:cubicBezTo>
                  <a:pt x="36" y="47"/>
                  <a:pt x="35" y="42"/>
                  <a:pt x="36" y="41"/>
                </a:cubicBezTo>
                <a:cubicBezTo>
                  <a:pt x="36" y="39"/>
                  <a:pt x="33" y="36"/>
                  <a:pt x="35" y="33"/>
                </a:cubicBezTo>
                <a:cubicBezTo>
                  <a:pt x="36" y="30"/>
                  <a:pt x="35" y="30"/>
                  <a:pt x="36" y="27"/>
                </a:cubicBezTo>
                <a:cubicBezTo>
                  <a:pt x="39" y="25"/>
                  <a:pt x="38" y="28"/>
                  <a:pt x="39" y="28"/>
                </a:cubicBezTo>
                <a:cubicBezTo>
                  <a:pt x="41" y="27"/>
                  <a:pt x="42" y="20"/>
                  <a:pt x="42" y="19"/>
                </a:cubicBezTo>
                <a:cubicBezTo>
                  <a:pt x="42" y="16"/>
                  <a:pt x="38" y="14"/>
                  <a:pt x="41" y="8"/>
                </a:cubicBezTo>
                <a:cubicBezTo>
                  <a:pt x="42" y="3"/>
                  <a:pt x="41" y="2"/>
                  <a:pt x="39" y="5"/>
                </a:cubicBezTo>
                <a:cubicBezTo>
                  <a:pt x="36" y="8"/>
                  <a:pt x="33" y="0"/>
                  <a:pt x="29" y="2"/>
                </a:cubicBezTo>
                <a:cubicBezTo>
                  <a:pt x="26" y="3"/>
                  <a:pt x="27" y="3"/>
                  <a:pt x="26" y="8"/>
                </a:cubicBezTo>
                <a:cubicBezTo>
                  <a:pt x="24" y="13"/>
                  <a:pt x="27" y="14"/>
                  <a:pt x="26" y="20"/>
                </a:cubicBezTo>
                <a:cubicBezTo>
                  <a:pt x="23" y="25"/>
                  <a:pt x="27" y="24"/>
                  <a:pt x="26" y="27"/>
                </a:cubicBezTo>
                <a:cubicBezTo>
                  <a:pt x="24" y="31"/>
                  <a:pt x="23" y="24"/>
                  <a:pt x="21" y="25"/>
                </a:cubicBezTo>
                <a:cubicBezTo>
                  <a:pt x="20" y="25"/>
                  <a:pt x="20" y="28"/>
                  <a:pt x="21" y="28"/>
                </a:cubicBezTo>
                <a:cubicBezTo>
                  <a:pt x="23" y="30"/>
                  <a:pt x="21" y="28"/>
                  <a:pt x="23" y="36"/>
                </a:cubicBezTo>
                <a:cubicBezTo>
                  <a:pt x="23" y="44"/>
                  <a:pt x="24" y="39"/>
                  <a:pt x="26" y="42"/>
                </a:cubicBezTo>
                <a:cubicBezTo>
                  <a:pt x="26" y="45"/>
                  <a:pt x="27" y="44"/>
                  <a:pt x="27" y="42"/>
                </a:cubicBezTo>
                <a:cubicBezTo>
                  <a:pt x="27" y="39"/>
                  <a:pt x="27" y="39"/>
                  <a:pt x="29" y="41"/>
                </a:cubicBezTo>
                <a:cubicBezTo>
                  <a:pt x="30" y="42"/>
                  <a:pt x="30" y="44"/>
                  <a:pt x="29" y="44"/>
                </a:cubicBezTo>
                <a:cubicBezTo>
                  <a:pt x="27" y="45"/>
                  <a:pt x="26" y="50"/>
                  <a:pt x="29" y="50"/>
                </a:cubicBezTo>
                <a:cubicBezTo>
                  <a:pt x="30" y="49"/>
                  <a:pt x="30" y="52"/>
                  <a:pt x="33" y="52"/>
                </a:cubicBezTo>
                <a:cubicBezTo>
                  <a:pt x="35" y="52"/>
                  <a:pt x="33" y="50"/>
                  <a:pt x="35" y="49"/>
                </a:cubicBezTo>
                <a:cubicBezTo>
                  <a:pt x="36" y="49"/>
                  <a:pt x="36" y="49"/>
                  <a:pt x="39" y="52"/>
                </a:cubicBezTo>
                <a:cubicBezTo>
                  <a:pt x="42" y="53"/>
                  <a:pt x="41" y="56"/>
                  <a:pt x="44" y="56"/>
                </a:cubicBezTo>
                <a:cubicBezTo>
                  <a:pt x="45" y="56"/>
                  <a:pt x="42" y="53"/>
                  <a:pt x="42" y="50"/>
                </a:cubicBezTo>
                <a:cubicBezTo>
                  <a:pt x="42" y="49"/>
                  <a:pt x="45" y="50"/>
                  <a:pt x="45" y="52"/>
                </a:cubicBezTo>
                <a:cubicBezTo>
                  <a:pt x="45" y="53"/>
                  <a:pt x="47" y="53"/>
                  <a:pt x="48" y="55"/>
                </a:cubicBezTo>
                <a:cubicBezTo>
                  <a:pt x="48" y="56"/>
                  <a:pt x="47" y="58"/>
                  <a:pt x="50" y="59"/>
                </a:cubicBezTo>
                <a:cubicBezTo>
                  <a:pt x="55" y="61"/>
                  <a:pt x="53" y="61"/>
                  <a:pt x="55" y="63"/>
                </a:cubicBezTo>
                <a:cubicBezTo>
                  <a:pt x="55" y="64"/>
                  <a:pt x="56" y="63"/>
                  <a:pt x="56" y="59"/>
                </a:cubicBezTo>
                <a:close/>
                <a:moveTo>
                  <a:pt x="76" y="144"/>
                </a:moveTo>
                <a:cubicBezTo>
                  <a:pt x="76" y="144"/>
                  <a:pt x="77" y="144"/>
                  <a:pt x="76" y="145"/>
                </a:cubicBezTo>
                <a:cubicBezTo>
                  <a:pt x="74" y="147"/>
                  <a:pt x="77" y="147"/>
                  <a:pt x="77" y="145"/>
                </a:cubicBezTo>
                <a:cubicBezTo>
                  <a:pt x="77" y="144"/>
                  <a:pt x="77" y="144"/>
                  <a:pt x="77" y="142"/>
                </a:cubicBezTo>
                <a:cubicBezTo>
                  <a:pt x="77" y="142"/>
                  <a:pt x="77" y="140"/>
                  <a:pt x="76" y="140"/>
                </a:cubicBezTo>
                <a:cubicBezTo>
                  <a:pt x="76" y="140"/>
                  <a:pt x="76" y="142"/>
                  <a:pt x="76" y="144"/>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38" name="Freeform 137"/>
          <p:cNvSpPr>
            <a:spLocks/>
          </p:cNvSpPr>
          <p:nvPr/>
        </p:nvSpPr>
        <p:spPr bwMode="auto">
          <a:xfrm>
            <a:off x="8768723" y="4950143"/>
            <a:ext cx="56088" cy="25744"/>
          </a:xfrm>
          <a:custGeom>
            <a:avLst/>
            <a:gdLst>
              <a:gd name="T0" fmla="*/ 35 w 18"/>
              <a:gd name="T1" fmla="*/ 28 h 9"/>
              <a:gd name="T2" fmla="*/ 37 w 18"/>
              <a:gd name="T3" fmla="*/ 0 h 9"/>
              <a:gd name="T4" fmla="*/ 60 w 18"/>
              <a:gd name="T5" fmla="*/ 11 h 9"/>
              <a:gd name="T6" fmla="*/ 60 w 18"/>
              <a:gd name="T7" fmla="*/ 28 h 9"/>
              <a:gd name="T8" fmla="*/ 49 w 18"/>
              <a:gd name="T9" fmla="*/ 28 h 9"/>
              <a:gd name="T10" fmla="*/ 35 w 18"/>
              <a:gd name="T11" fmla="*/ 28 h 9"/>
              <a:gd name="T12" fmla="*/ 0 60000 65536"/>
              <a:gd name="T13" fmla="*/ 0 60000 65536"/>
              <a:gd name="T14" fmla="*/ 0 60000 65536"/>
              <a:gd name="T15" fmla="*/ 0 60000 65536"/>
              <a:gd name="T16" fmla="*/ 0 60000 65536"/>
              <a:gd name="T17" fmla="*/ 0 60000 65536"/>
              <a:gd name="T18" fmla="*/ 0 w 18"/>
              <a:gd name="T19" fmla="*/ 0 h 9"/>
              <a:gd name="T20" fmla="*/ 18 w 18"/>
              <a:gd name="T21" fmla="*/ 9 h 9"/>
            </a:gdLst>
            <a:ahLst/>
            <a:cxnLst>
              <a:cxn ang="T12">
                <a:pos x="T0" y="T1"/>
              </a:cxn>
              <a:cxn ang="T13">
                <a:pos x="T2" y="T3"/>
              </a:cxn>
              <a:cxn ang="T14">
                <a:pos x="T4" y="T5"/>
              </a:cxn>
              <a:cxn ang="T15">
                <a:pos x="T6" y="T7"/>
              </a:cxn>
              <a:cxn ang="T16">
                <a:pos x="T8" y="T9"/>
              </a:cxn>
              <a:cxn ang="T17">
                <a:pos x="T10" y="T11"/>
              </a:cxn>
            </a:cxnLst>
            <a:rect l="T18" t="T19" r="T20" b="T21"/>
            <a:pathLst>
              <a:path w="18" h="9">
                <a:moveTo>
                  <a:pt x="9" y="8"/>
                </a:moveTo>
                <a:cubicBezTo>
                  <a:pt x="0" y="6"/>
                  <a:pt x="9" y="0"/>
                  <a:pt x="10" y="0"/>
                </a:cubicBezTo>
                <a:cubicBezTo>
                  <a:pt x="12" y="0"/>
                  <a:pt x="16" y="0"/>
                  <a:pt x="16" y="3"/>
                </a:cubicBezTo>
                <a:cubicBezTo>
                  <a:pt x="15" y="6"/>
                  <a:pt x="18" y="6"/>
                  <a:pt x="16" y="8"/>
                </a:cubicBezTo>
                <a:cubicBezTo>
                  <a:pt x="15" y="9"/>
                  <a:pt x="13" y="6"/>
                  <a:pt x="13" y="8"/>
                </a:cubicBezTo>
                <a:cubicBezTo>
                  <a:pt x="12" y="9"/>
                  <a:pt x="10" y="8"/>
                  <a:pt x="9" y="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39" name="Freeform 138"/>
          <p:cNvSpPr>
            <a:spLocks/>
          </p:cNvSpPr>
          <p:nvPr/>
        </p:nvSpPr>
        <p:spPr bwMode="auto">
          <a:xfrm>
            <a:off x="8809964" y="4909254"/>
            <a:ext cx="51139" cy="30288"/>
          </a:xfrm>
          <a:custGeom>
            <a:avLst/>
            <a:gdLst>
              <a:gd name="T0" fmla="*/ 16 w 16"/>
              <a:gd name="T1" fmla="*/ 36 h 11"/>
              <a:gd name="T2" fmla="*/ 19 w 16"/>
              <a:gd name="T3" fmla="*/ 25 h 11"/>
              <a:gd name="T4" fmla="*/ 31 w 16"/>
              <a:gd name="T5" fmla="*/ 11 h 11"/>
              <a:gd name="T6" fmla="*/ 48 w 16"/>
              <a:gd name="T7" fmla="*/ 11 h 11"/>
              <a:gd name="T8" fmla="*/ 48 w 16"/>
              <a:gd name="T9" fmla="*/ 19 h 11"/>
              <a:gd name="T10" fmla="*/ 48 w 16"/>
              <a:gd name="T11" fmla="*/ 29 h 11"/>
              <a:gd name="T12" fmla="*/ 37 w 16"/>
              <a:gd name="T13" fmla="*/ 29 h 11"/>
              <a:gd name="T14" fmla="*/ 27 w 16"/>
              <a:gd name="T15" fmla="*/ 29 h 11"/>
              <a:gd name="T16" fmla="*/ 16 w 16"/>
              <a:gd name="T17" fmla="*/ 36 h 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
              <a:gd name="T28" fmla="*/ 0 h 11"/>
              <a:gd name="T29" fmla="*/ 16 w 16"/>
              <a:gd name="T30" fmla="*/ 11 h 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 h="11">
                <a:moveTo>
                  <a:pt x="4" y="10"/>
                </a:moveTo>
                <a:cubicBezTo>
                  <a:pt x="0" y="5"/>
                  <a:pt x="4" y="8"/>
                  <a:pt x="5" y="7"/>
                </a:cubicBezTo>
                <a:cubicBezTo>
                  <a:pt x="5" y="3"/>
                  <a:pt x="7" y="7"/>
                  <a:pt x="8" y="3"/>
                </a:cubicBezTo>
                <a:cubicBezTo>
                  <a:pt x="11" y="2"/>
                  <a:pt x="16" y="0"/>
                  <a:pt x="13" y="3"/>
                </a:cubicBezTo>
                <a:cubicBezTo>
                  <a:pt x="11" y="5"/>
                  <a:pt x="11" y="8"/>
                  <a:pt x="13" y="5"/>
                </a:cubicBezTo>
                <a:cubicBezTo>
                  <a:pt x="14" y="3"/>
                  <a:pt x="13" y="8"/>
                  <a:pt x="13" y="8"/>
                </a:cubicBezTo>
                <a:cubicBezTo>
                  <a:pt x="14" y="8"/>
                  <a:pt x="11" y="7"/>
                  <a:pt x="10" y="8"/>
                </a:cubicBezTo>
                <a:cubicBezTo>
                  <a:pt x="8" y="10"/>
                  <a:pt x="10" y="7"/>
                  <a:pt x="7" y="8"/>
                </a:cubicBezTo>
                <a:cubicBezTo>
                  <a:pt x="4" y="11"/>
                  <a:pt x="4" y="11"/>
                  <a:pt x="4" y="1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40" name="Freeform 139"/>
          <p:cNvSpPr>
            <a:spLocks/>
          </p:cNvSpPr>
          <p:nvPr/>
        </p:nvSpPr>
        <p:spPr bwMode="auto">
          <a:xfrm>
            <a:off x="7062979" y="4247472"/>
            <a:ext cx="252397" cy="183239"/>
          </a:xfrm>
          <a:custGeom>
            <a:avLst/>
            <a:gdLst>
              <a:gd name="T0" fmla="*/ 165 w 79"/>
              <a:gd name="T1" fmla="*/ 76 h 62"/>
              <a:gd name="T2" fmla="*/ 157 w 79"/>
              <a:gd name="T3" fmla="*/ 84 h 62"/>
              <a:gd name="T4" fmla="*/ 157 w 79"/>
              <a:gd name="T5" fmla="*/ 96 h 62"/>
              <a:gd name="T6" fmla="*/ 153 w 79"/>
              <a:gd name="T7" fmla="*/ 111 h 62"/>
              <a:gd name="T8" fmla="*/ 147 w 79"/>
              <a:gd name="T9" fmla="*/ 100 h 62"/>
              <a:gd name="T10" fmla="*/ 136 w 79"/>
              <a:gd name="T11" fmla="*/ 88 h 62"/>
              <a:gd name="T12" fmla="*/ 136 w 79"/>
              <a:gd name="T13" fmla="*/ 100 h 62"/>
              <a:gd name="T14" fmla="*/ 108 w 79"/>
              <a:gd name="T15" fmla="*/ 141 h 62"/>
              <a:gd name="T16" fmla="*/ 64 w 79"/>
              <a:gd name="T17" fmla="*/ 160 h 62"/>
              <a:gd name="T18" fmla="*/ 56 w 79"/>
              <a:gd name="T19" fmla="*/ 172 h 62"/>
              <a:gd name="T20" fmla="*/ 52 w 79"/>
              <a:gd name="T21" fmla="*/ 183 h 62"/>
              <a:gd name="T22" fmla="*/ 52 w 79"/>
              <a:gd name="T23" fmla="*/ 191 h 62"/>
              <a:gd name="T24" fmla="*/ 52 w 79"/>
              <a:gd name="T25" fmla="*/ 205 h 62"/>
              <a:gd name="T26" fmla="*/ 45 w 79"/>
              <a:gd name="T27" fmla="*/ 205 h 62"/>
              <a:gd name="T28" fmla="*/ 33 w 79"/>
              <a:gd name="T29" fmla="*/ 201 h 62"/>
              <a:gd name="T30" fmla="*/ 29 w 79"/>
              <a:gd name="T31" fmla="*/ 195 h 62"/>
              <a:gd name="T32" fmla="*/ 23 w 79"/>
              <a:gd name="T33" fmla="*/ 195 h 62"/>
              <a:gd name="T34" fmla="*/ 4 w 79"/>
              <a:gd name="T35" fmla="*/ 183 h 62"/>
              <a:gd name="T36" fmla="*/ 4 w 79"/>
              <a:gd name="T37" fmla="*/ 195 h 62"/>
              <a:gd name="T38" fmla="*/ 12 w 79"/>
              <a:gd name="T39" fmla="*/ 205 h 62"/>
              <a:gd name="T40" fmla="*/ 29 w 79"/>
              <a:gd name="T41" fmla="*/ 224 h 62"/>
              <a:gd name="T42" fmla="*/ 56 w 79"/>
              <a:gd name="T43" fmla="*/ 224 h 62"/>
              <a:gd name="T44" fmla="*/ 79 w 79"/>
              <a:gd name="T45" fmla="*/ 221 h 62"/>
              <a:gd name="T46" fmla="*/ 97 w 79"/>
              <a:gd name="T47" fmla="*/ 201 h 62"/>
              <a:gd name="T48" fmla="*/ 108 w 79"/>
              <a:gd name="T49" fmla="*/ 205 h 62"/>
              <a:gd name="T50" fmla="*/ 132 w 79"/>
              <a:gd name="T51" fmla="*/ 213 h 62"/>
              <a:gd name="T52" fmla="*/ 153 w 79"/>
              <a:gd name="T53" fmla="*/ 201 h 62"/>
              <a:gd name="T54" fmla="*/ 157 w 79"/>
              <a:gd name="T55" fmla="*/ 183 h 62"/>
              <a:gd name="T56" fmla="*/ 168 w 79"/>
              <a:gd name="T57" fmla="*/ 168 h 62"/>
              <a:gd name="T58" fmla="*/ 168 w 79"/>
              <a:gd name="T59" fmla="*/ 152 h 62"/>
              <a:gd name="T60" fmla="*/ 184 w 79"/>
              <a:gd name="T61" fmla="*/ 141 h 62"/>
              <a:gd name="T62" fmla="*/ 188 w 79"/>
              <a:gd name="T63" fmla="*/ 107 h 62"/>
              <a:gd name="T64" fmla="*/ 221 w 79"/>
              <a:gd name="T65" fmla="*/ 100 h 62"/>
              <a:gd name="T66" fmla="*/ 240 w 79"/>
              <a:gd name="T67" fmla="*/ 107 h 62"/>
              <a:gd name="T68" fmla="*/ 252 w 79"/>
              <a:gd name="T69" fmla="*/ 100 h 62"/>
              <a:gd name="T70" fmla="*/ 263 w 79"/>
              <a:gd name="T71" fmla="*/ 100 h 62"/>
              <a:gd name="T72" fmla="*/ 267 w 79"/>
              <a:gd name="T73" fmla="*/ 88 h 62"/>
              <a:gd name="T74" fmla="*/ 263 w 79"/>
              <a:gd name="T75" fmla="*/ 76 h 62"/>
              <a:gd name="T76" fmla="*/ 273 w 79"/>
              <a:gd name="T77" fmla="*/ 76 h 62"/>
              <a:gd name="T78" fmla="*/ 289 w 79"/>
              <a:gd name="T79" fmla="*/ 57 h 62"/>
              <a:gd name="T80" fmla="*/ 277 w 79"/>
              <a:gd name="T81" fmla="*/ 57 h 62"/>
              <a:gd name="T82" fmla="*/ 273 w 79"/>
              <a:gd name="T83" fmla="*/ 53 h 62"/>
              <a:gd name="T84" fmla="*/ 263 w 79"/>
              <a:gd name="T85" fmla="*/ 45 h 62"/>
              <a:gd name="T86" fmla="*/ 252 w 79"/>
              <a:gd name="T87" fmla="*/ 45 h 62"/>
              <a:gd name="T88" fmla="*/ 256 w 79"/>
              <a:gd name="T89" fmla="*/ 41 h 62"/>
              <a:gd name="T90" fmla="*/ 244 w 79"/>
              <a:gd name="T91" fmla="*/ 35 h 62"/>
              <a:gd name="T92" fmla="*/ 244 w 79"/>
              <a:gd name="T93" fmla="*/ 16 h 62"/>
              <a:gd name="T94" fmla="*/ 240 w 79"/>
              <a:gd name="T95" fmla="*/ 16 h 62"/>
              <a:gd name="T96" fmla="*/ 229 w 79"/>
              <a:gd name="T97" fmla="*/ 0 h 62"/>
              <a:gd name="T98" fmla="*/ 221 w 79"/>
              <a:gd name="T99" fmla="*/ 16 h 62"/>
              <a:gd name="T100" fmla="*/ 217 w 79"/>
              <a:gd name="T101" fmla="*/ 0 h 62"/>
              <a:gd name="T102" fmla="*/ 207 w 79"/>
              <a:gd name="T103" fmla="*/ 23 h 62"/>
              <a:gd name="T104" fmla="*/ 199 w 79"/>
              <a:gd name="T105" fmla="*/ 35 h 62"/>
              <a:gd name="T106" fmla="*/ 196 w 79"/>
              <a:gd name="T107" fmla="*/ 45 h 62"/>
              <a:gd name="T108" fmla="*/ 188 w 79"/>
              <a:gd name="T109" fmla="*/ 53 h 62"/>
              <a:gd name="T110" fmla="*/ 176 w 79"/>
              <a:gd name="T111" fmla="*/ 57 h 62"/>
              <a:gd name="T112" fmla="*/ 184 w 79"/>
              <a:gd name="T113" fmla="*/ 76 h 62"/>
              <a:gd name="T114" fmla="*/ 168 w 79"/>
              <a:gd name="T115" fmla="*/ 76 h 62"/>
              <a:gd name="T116" fmla="*/ 176 w 79"/>
              <a:gd name="T117" fmla="*/ 96 h 62"/>
              <a:gd name="T118" fmla="*/ 168 w 79"/>
              <a:gd name="T119" fmla="*/ 100 h 62"/>
              <a:gd name="T120" fmla="*/ 165 w 79"/>
              <a:gd name="T121" fmla="*/ 84 h 62"/>
              <a:gd name="T122" fmla="*/ 165 w 79"/>
              <a:gd name="T123" fmla="*/ 76 h 6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9"/>
              <a:gd name="T187" fmla="*/ 0 h 62"/>
              <a:gd name="T188" fmla="*/ 79 w 79"/>
              <a:gd name="T189" fmla="*/ 62 h 6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9" h="62">
                <a:moveTo>
                  <a:pt x="44" y="20"/>
                </a:moveTo>
                <a:cubicBezTo>
                  <a:pt x="44" y="22"/>
                  <a:pt x="42" y="22"/>
                  <a:pt x="42" y="22"/>
                </a:cubicBezTo>
                <a:cubicBezTo>
                  <a:pt x="42" y="23"/>
                  <a:pt x="42" y="25"/>
                  <a:pt x="42" y="25"/>
                </a:cubicBezTo>
                <a:cubicBezTo>
                  <a:pt x="44" y="25"/>
                  <a:pt x="42" y="29"/>
                  <a:pt x="41" y="29"/>
                </a:cubicBezTo>
                <a:cubicBezTo>
                  <a:pt x="39" y="29"/>
                  <a:pt x="41" y="26"/>
                  <a:pt x="39" y="26"/>
                </a:cubicBezTo>
                <a:cubicBezTo>
                  <a:pt x="38" y="28"/>
                  <a:pt x="39" y="25"/>
                  <a:pt x="36" y="23"/>
                </a:cubicBezTo>
                <a:cubicBezTo>
                  <a:pt x="36" y="23"/>
                  <a:pt x="36" y="23"/>
                  <a:pt x="36" y="26"/>
                </a:cubicBezTo>
                <a:cubicBezTo>
                  <a:pt x="36" y="29"/>
                  <a:pt x="30" y="31"/>
                  <a:pt x="29" y="37"/>
                </a:cubicBezTo>
                <a:cubicBezTo>
                  <a:pt x="29" y="40"/>
                  <a:pt x="18" y="39"/>
                  <a:pt x="17" y="42"/>
                </a:cubicBezTo>
                <a:cubicBezTo>
                  <a:pt x="15" y="44"/>
                  <a:pt x="17" y="47"/>
                  <a:pt x="15" y="45"/>
                </a:cubicBezTo>
                <a:cubicBezTo>
                  <a:pt x="14" y="44"/>
                  <a:pt x="14" y="47"/>
                  <a:pt x="14" y="48"/>
                </a:cubicBezTo>
                <a:cubicBezTo>
                  <a:pt x="15" y="48"/>
                  <a:pt x="14" y="48"/>
                  <a:pt x="14" y="50"/>
                </a:cubicBezTo>
                <a:cubicBezTo>
                  <a:pt x="14" y="53"/>
                  <a:pt x="12" y="53"/>
                  <a:pt x="14" y="54"/>
                </a:cubicBezTo>
                <a:cubicBezTo>
                  <a:pt x="15" y="56"/>
                  <a:pt x="14" y="54"/>
                  <a:pt x="12" y="54"/>
                </a:cubicBezTo>
                <a:cubicBezTo>
                  <a:pt x="11" y="53"/>
                  <a:pt x="8" y="54"/>
                  <a:pt x="9" y="53"/>
                </a:cubicBezTo>
                <a:cubicBezTo>
                  <a:pt x="9" y="51"/>
                  <a:pt x="8" y="53"/>
                  <a:pt x="8" y="51"/>
                </a:cubicBezTo>
                <a:cubicBezTo>
                  <a:pt x="6" y="50"/>
                  <a:pt x="8" y="51"/>
                  <a:pt x="6" y="51"/>
                </a:cubicBezTo>
                <a:cubicBezTo>
                  <a:pt x="5" y="53"/>
                  <a:pt x="1" y="51"/>
                  <a:pt x="1" y="48"/>
                </a:cubicBezTo>
                <a:cubicBezTo>
                  <a:pt x="1" y="48"/>
                  <a:pt x="0" y="51"/>
                  <a:pt x="1" y="51"/>
                </a:cubicBezTo>
                <a:cubicBezTo>
                  <a:pt x="3" y="53"/>
                  <a:pt x="1" y="54"/>
                  <a:pt x="3" y="54"/>
                </a:cubicBezTo>
                <a:cubicBezTo>
                  <a:pt x="5" y="54"/>
                  <a:pt x="6" y="58"/>
                  <a:pt x="8" y="59"/>
                </a:cubicBezTo>
                <a:cubicBezTo>
                  <a:pt x="11" y="62"/>
                  <a:pt x="11" y="58"/>
                  <a:pt x="15" y="59"/>
                </a:cubicBezTo>
                <a:cubicBezTo>
                  <a:pt x="20" y="61"/>
                  <a:pt x="18" y="58"/>
                  <a:pt x="21" y="58"/>
                </a:cubicBezTo>
                <a:cubicBezTo>
                  <a:pt x="23" y="58"/>
                  <a:pt x="20" y="53"/>
                  <a:pt x="26" y="53"/>
                </a:cubicBezTo>
                <a:cubicBezTo>
                  <a:pt x="30" y="53"/>
                  <a:pt x="27" y="54"/>
                  <a:pt x="29" y="54"/>
                </a:cubicBezTo>
                <a:cubicBezTo>
                  <a:pt x="30" y="56"/>
                  <a:pt x="33" y="58"/>
                  <a:pt x="35" y="56"/>
                </a:cubicBezTo>
                <a:cubicBezTo>
                  <a:pt x="36" y="53"/>
                  <a:pt x="41" y="56"/>
                  <a:pt x="41" y="53"/>
                </a:cubicBezTo>
                <a:cubicBezTo>
                  <a:pt x="42" y="51"/>
                  <a:pt x="42" y="50"/>
                  <a:pt x="42" y="48"/>
                </a:cubicBezTo>
                <a:cubicBezTo>
                  <a:pt x="42" y="45"/>
                  <a:pt x="47" y="45"/>
                  <a:pt x="45" y="44"/>
                </a:cubicBezTo>
                <a:cubicBezTo>
                  <a:pt x="44" y="44"/>
                  <a:pt x="44" y="44"/>
                  <a:pt x="45" y="40"/>
                </a:cubicBezTo>
                <a:cubicBezTo>
                  <a:pt x="45" y="37"/>
                  <a:pt x="49" y="40"/>
                  <a:pt x="49" y="37"/>
                </a:cubicBezTo>
                <a:cubicBezTo>
                  <a:pt x="49" y="34"/>
                  <a:pt x="49" y="31"/>
                  <a:pt x="50" y="28"/>
                </a:cubicBezTo>
                <a:cubicBezTo>
                  <a:pt x="52" y="25"/>
                  <a:pt x="55" y="26"/>
                  <a:pt x="59" y="26"/>
                </a:cubicBezTo>
                <a:cubicBezTo>
                  <a:pt x="62" y="26"/>
                  <a:pt x="61" y="25"/>
                  <a:pt x="64" y="28"/>
                </a:cubicBezTo>
                <a:cubicBezTo>
                  <a:pt x="67" y="28"/>
                  <a:pt x="64" y="23"/>
                  <a:pt x="67" y="26"/>
                </a:cubicBezTo>
                <a:cubicBezTo>
                  <a:pt x="68" y="28"/>
                  <a:pt x="68" y="26"/>
                  <a:pt x="70" y="26"/>
                </a:cubicBezTo>
                <a:cubicBezTo>
                  <a:pt x="71" y="26"/>
                  <a:pt x="74" y="26"/>
                  <a:pt x="71" y="23"/>
                </a:cubicBezTo>
                <a:cubicBezTo>
                  <a:pt x="68" y="22"/>
                  <a:pt x="68" y="20"/>
                  <a:pt x="70" y="20"/>
                </a:cubicBezTo>
                <a:cubicBezTo>
                  <a:pt x="71" y="18"/>
                  <a:pt x="70" y="20"/>
                  <a:pt x="73" y="20"/>
                </a:cubicBezTo>
                <a:cubicBezTo>
                  <a:pt x="76" y="18"/>
                  <a:pt x="79" y="18"/>
                  <a:pt x="77" y="15"/>
                </a:cubicBezTo>
                <a:cubicBezTo>
                  <a:pt x="77" y="14"/>
                  <a:pt x="76" y="17"/>
                  <a:pt x="74" y="15"/>
                </a:cubicBezTo>
                <a:cubicBezTo>
                  <a:pt x="74" y="14"/>
                  <a:pt x="73" y="14"/>
                  <a:pt x="73" y="14"/>
                </a:cubicBezTo>
                <a:cubicBezTo>
                  <a:pt x="71" y="12"/>
                  <a:pt x="70" y="11"/>
                  <a:pt x="70" y="12"/>
                </a:cubicBezTo>
                <a:cubicBezTo>
                  <a:pt x="68" y="12"/>
                  <a:pt x="68" y="14"/>
                  <a:pt x="67" y="12"/>
                </a:cubicBezTo>
                <a:cubicBezTo>
                  <a:pt x="67" y="11"/>
                  <a:pt x="68" y="12"/>
                  <a:pt x="68" y="11"/>
                </a:cubicBezTo>
                <a:cubicBezTo>
                  <a:pt x="67" y="8"/>
                  <a:pt x="65" y="11"/>
                  <a:pt x="65" y="9"/>
                </a:cubicBezTo>
                <a:cubicBezTo>
                  <a:pt x="64" y="8"/>
                  <a:pt x="67" y="6"/>
                  <a:pt x="65" y="4"/>
                </a:cubicBezTo>
                <a:cubicBezTo>
                  <a:pt x="64" y="3"/>
                  <a:pt x="64" y="4"/>
                  <a:pt x="64" y="4"/>
                </a:cubicBezTo>
                <a:cubicBezTo>
                  <a:pt x="62" y="4"/>
                  <a:pt x="62" y="0"/>
                  <a:pt x="61" y="0"/>
                </a:cubicBezTo>
                <a:cubicBezTo>
                  <a:pt x="59" y="0"/>
                  <a:pt x="61" y="3"/>
                  <a:pt x="59" y="4"/>
                </a:cubicBezTo>
                <a:cubicBezTo>
                  <a:pt x="58" y="6"/>
                  <a:pt x="59" y="0"/>
                  <a:pt x="58" y="0"/>
                </a:cubicBezTo>
                <a:cubicBezTo>
                  <a:pt x="56" y="0"/>
                  <a:pt x="58" y="1"/>
                  <a:pt x="55" y="6"/>
                </a:cubicBezTo>
                <a:cubicBezTo>
                  <a:pt x="53" y="9"/>
                  <a:pt x="53" y="8"/>
                  <a:pt x="53" y="9"/>
                </a:cubicBezTo>
                <a:cubicBezTo>
                  <a:pt x="52" y="12"/>
                  <a:pt x="52" y="11"/>
                  <a:pt x="52" y="12"/>
                </a:cubicBezTo>
                <a:cubicBezTo>
                  <a:pt x="52" y="15"/>
                  <a:pt x="50" y="15"/>
                  <a:pt x="50" y="14"/>
                </a:cubicBezTo>
                <a:cubicBezTo>
                  <a:pt x="49" y="14"/>
                  <a:pt x="47" y="15"/>
                  <a:pt x="47" y="15"/>
                </a:cubicBezTo>
                <a:cubicBezTo>
                  <a:pt x="47" y="17"/>
                  <a:pt x="50" y="17"/>
                  <a:pt x="49" y="20"/>
                </a:cubicBezTo>
                <a:cubicBezTo>
                  <a:pt x="45" y="22"/>
                  <a:pt x="47" y="18"/>
                  <a:pt x="45" y="20"/>
                </a:cubicBezTo>
                <a:cubicBezTo>
                  <a:pt x="47" y="23"/>
                  <a:pt x="45" y="22"/>
                  <a:pt x="47" y="25"/>
                </a:cubicBezTo>
                <a:cubicBezTo>
                  <a:pt x="47" y="28"/>
                  <a:pt x="47" y="26"/>
                  <a:pt x="45" y="26"/>
                </a:cubicBezTo>
                <a:cubicBezTo>
                  <a:pt x="44" y="26"/>
                  <a:pt x="44" y="25"/>
                  <a:pt x="44" y="22"/>
                </a:cubicBezTo>
                <a:cubicBezTo>
                  <a:pt x="44" y="20"/>
                  <a:pt x="44" y="20"/>
                  <a:pt x="44" y="20"/>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41" name="Freeform 140"/>
          <p:cNvSpPr>
            <a:spLocks/>
          </p:cNvSpPr>
          <p:nvPr/>
        </p:nvSpPr>
        <p:spPr bwMode="auto">
          <a:xfrm>
            <a:off x="7178455" y="4300476"/>
            <a:ext cx="29694" cy="36345"/>
          </a:xfrm>
          <a:custGeom>
            <a:avLst/>
            <a:gdLst>
              <a:gd name="T0" fmla="*/ 28 w 10"/>
              <a:gd name="T1" fmla="*/ 8 h 12"/>
              <a:gd name="T2" fmla="*/ 28 w 10"/>
              <a:gd name="T3" fmla="*/ 8 h 12"/>
              <a:gd name="T4" fmla="*/ 0 w 10"/>
              <a:gd name="T5" fmla="*/ 20 h 12"/>
              <a:gd name="T6" fmla="*/ 15 w 10"/>
              <a:gd name="T7" fmla="*/ 32 h 12"/>
              <a:gd name="T8" fmla="*/ 19 w 10"/>
              <a:gd name="T9" fmla="*/ 48 h 12"/>
              <a:gd name="T10" fmla="*/ 25 w 10"/>
              <a:gd name="T11" fmla="*/ 28 h 12"/>
              <a:gd name="T12" fmla="*/ 25 w 10"/>
              <a:gd name="T13" fmla="*/ 16 h 12"/>
              <a:gd name="T14" fmla="*/ 28 w 10"/>
              <a:gd name="T15" fmla="*/ 8 h 12"/>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12"/>
              <a:gd name="T26" fmla="*/ 10 w 10"/>
              <a:gd name="T27" fmla="*/ 12 h 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12">
                <a:moveTo>
                  <a:pt x="8" y="2"/>
                </a:moveTo>
                <a:cubicBezTo>
                  <a:pt x="10" y="0"/>
                  <a:pt x="8" y="0"/>
                  <a:pt x="8" y="2"/>
                </a:cubicBezTo>
                <a:cubicBezTo>
                  <a:pt x="7" y="2"/>
                  <a:pt x="4" y="5"/>
                  <a:pt x="0" y="5"/>
                </a:cubicBezTo>
                <a:cubicBezTo>
                  <a:pt x="4" y="7"/>
                  <a:pt x="2" y="10"/>
                  <a:pt x="4" y="8"/>
                </a:cubicBezTo>
                <a:cubicBezTo>
                  <a:pt x="5" y="8"/>
                  <a:pt x="4" y="12"/>
                  <a:pt x="5" y="12"/>
                </a:cubicBezTo>
                <a:cubicBezTo>
                  <a:pt x="7" y="12"/>
                  <a:pt x="8" y="7"/>
                  <a:pt x="7" y="7"/>
                </a:cubicBezTo>
                <a:cubicBezTo>
                  <a:pt x="7" y="7"/>
                  <a:pt x="7" y="5"/>
                  <a:pt x="7" y="4"/>
                </a:cubicBezTo>
                <a:cubicBezTo>
                  <a:pt x="7" y="4"/>
                  <a:pt x="8" y="4"/>
                  <a:pt x="8"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42" name="Freeform 141"/>
          <p:cNvSpPr>
            <a:spLocks/>
          </p:cNvSpPr>
          <p:nvPr/>
        </p:nvSpPr>
        <p:spPr bwMode="auto">
          <a:xfrm>
            <a:off x="7204850" y="4306533"/>
            <a:ext cx="6599" cy="24230"/>
          </a:xfrm>
          <a:custGeom>
            <a:avLst/>
            <a:gdLst>
              <a:gd name="T0" fmla="*/ 0 w 3"/>
              <a:gd name="T1" fmla="*/ 4 h 8"/>
              <a:gd name="T2" fmla="*/ 5 w 3"/>
              <a:gd name="T3" fmla="*/ 0 h 8"/>
              <a:gd name="T4" fmla="*/ 8 w 3"/>
              <a:gd name="T5" fmla="*/ 20 h 8"/>
              <a:gd name="T6" fmla="*/ 5 w 3"/>
              <a:gd name="T7" fmla="*/ 24 h 8"/>
              <a:gd name="T8" fmla="*/ 0 w 3"/>
              <a:gd name="T9" fmla="*/ 4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1"/>
                </a:moveTo>
                <a:cubicBezTo>
                  <a:pt x="2" y="0"/>
                  <a:pt x="2" y="0"/>
                  <a:pt x="2" y="0"/>
                </a:cubicBezTo>
                <a:cubicBezTo>
                  <a:pt x="3" y="3"/>
                  <a:pt x="2" y="1"/>
                  <a:pt x="3" y="5"/>
                </a:cubicBezTo>
                <a:cubicBezTo>
                  <a:pt x="3" y="8"/>
                  <a:pt x="3" y="6"/>
                  <a:pt x="2" y="6"/>
                </a:cubicBezTo>
                <a:cubicBezTo>
                  <a:pt x="0" y="6"/>
                  <a:pt x="0" y="5"/>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43" name="Freeform 142"/>
          <p:cNvSpPr>
            <a:spLocks noEditPoints="1"/>
          </p:cNvSpPr>
          <p:nvPr/>
        </p:nvSpPr>
        <p:spPr bwMode="auto">
          <a:xfrm>
            <a:off x="7844916" y="4486744"/>
            <a:ext cx="402516" cy="293789"/>
          </a:xfrm>
          <a:custGeom>
            <a:avLst/>
            <a:gdLst>
              <a:gd name="T0" fmla="*/ 84 w 126"/>
              <a:gd name="T1" fmla="*/ 75 h 101"/>
              <a:gd name="T2" fmla="*/ 171 w 126"/>
              <a:gd name="T3" fmla="*/ 137 h 101"/>
              <a:gd name="T4" fmla="*/ 212 w 126"/>
              <a:gd name="T5" fmla="*/ 168 h 101"/>
              <a:gd name="T6" fmla="*/ 200 w 126"/>
              <a:gd name="T7" fmla="*/ 201 h 101"/>
              <a:gd name="T8" fmla="*/ 264 w 126"/>
              <a:gd name="T9" fmla="*/ 284 h 101"/>
              <a:gd name="T10" fmla="*/ 303 w 126"/>
              <a:gd name="T11" fmla="*/ 324 h 101"/>
              <a:gd name="T12" fmla="*/ 257 w 126"/>
              <a:gd name="T13" fmla="*/ 324 h 101"/>
              <a:gd name="T14" fmla="*/ 156 w 126"/>
              <a:gd name="T15" fmla="*/ 241 h 101"/>
              <a:gd name="T16" fmla="*/ 109 w 126"/>
              <a:gd name="T17" fmla="*/ 224 h 101"/>
              <a:gd name="T18" fmla="*/ 91 w 126"/>
              <a:gd name="T19" fmla="*/ 261 h 101"/>
              <a:gd name="T20" fmla="*/ 64 w 126"/>
              <a:gd name="T21" fmla="*/ 288 h 101"/>
              <a:gd name="T22" fmla="*/ 0 w 126"/>
              <a:gd name="T23" fmla="*/ 253 h 101"/>
              <a:gd name="T24" fmla="*/ 257 w 126"/>
              <a:gd name="T25" fmla="*/ 172 h 101"/>
              <a:gd name="T26" fmla="*/ 340 w 126"/>
              <a:gd name="T27" fmla="*/ 160 h 101"/>
              <a:gd name="T28" fmla="*/ 356 w 126"/>
              <a:gd name="T29" fmla="*/ 135 h 101"/>
              <a:gd name="T30" fmla="*/ 344 w 126"/>
              <a:gd name="T31" fmla="*/ 104 h 101"/>
              <a:gd name="T32" fmla="*/ 309 w 126"/>
              <a:gd name="T33" fmla="*/ 149 h 101"/>
              <a:gd name="T34" fmla="*/ 299 w 126"/>
              <a:gd name="T35" fmla="*/ 137 h 101"/>
              <a:gd name="T36" fmla="*/ 245 w 126"/>
              <a:gd name="T37" fmla="*/ 156 h 101"/>
              <a:gd name="T38" fmla="*/ 208 w 126"/>
              <a:gd name="T39" fmla="*/ 33 h 101"/>
              <a:gd name="T40" fmla="*/ 189 w 126"/>
              <a:gd name="T41" fmla="*/ 29 h 101"/>
              <a:gd name="T42" fmla="*/ 299 w 126"/>
              <a:gd name="T43" fmla="*/ 41 h 101"/>
              <a:gd name="T44" fmla="*/ 299 w 126"/>
              <a:gd name="T45" fmla="*/ 41 h 101"/>
              <a:gd name="T46" fmla="*/ 368 w 126"/>
              <a:gd name="T47" fmla="*/ 97 h 101"/>
              <a:gd name="T48" fmla="*/ 377 w 126"/>
              <a:gd name="T49" fmla="*/ 93 h 101"/>
              <a:gd name="T50" fmla="*/ 321 w 126"/>
              <a:gd name="T51" fmla="*/ 52 h 101"/>
              <a:gd name="T52" fmla="*/ 280 w 126"/>
              <a:gd name="T53" fmla="*/ 4 h 101"/>
              <a:gd name="T54" fmla="*/ 280 w 126"/>
              <a:gd name="T55" fmla="*/ 4 h 101"/>
              <a:gd name="T56" fmla="*/ 443 w 126"/>
              <a:gd name="T57" fmla="*/ 156 h 101"/>
              <a:gd name="T58" fmla="*/ 436 w 126"/>
              <a:gd name="T59" fmla="*/ 160 h 101"/>
              <a:gd name="T60" fmla="*/ 473 w 126"/>
              <a:gd name="T61" fmla="*/ 201 h 101"/>
              <a:gd name="T62" fmla="*/ 231 w 126"/>
              <a:gd name="T63" fmla="*/ 160 h 101"/>
              <a:gd name="T64" fmla="*/ 231 w 126"/>
              <a:gd name="T65" fmla="*/ 160 h 101"/>
              <a:gd name="T66" fmla="*/ 212 w 126"/>
              <a:gd name="T67" fmla="*/ 149 h 101"/>
              <a:gd name="T68" fmla="*/ 177 w 126"/>
              <a:gd name="T69" fmla="*/ 116 h 101"/>
              <a:gd name="T70" fmla="*/ 177 w 126"/>
              <a:gd name="T71" fmla="*/ 116 h 101"/>
              <a:gd name="T72" fmla="*/ 375 w 126"/>
              <a:gd name="T73" fmla="*/ 284 h 101"/>
              <a:gd name="T74" fmla="*/ 385 w 126"/>
              <a:gd name="T75" fmla="*/ 284 h 101"/>
              <a:gd name="T76" fmla="*/ 408 w 126"/>
              <a:gd name="T77" fmla="*/ 376 h 101"/>
              <a:gd name="T78" fmla="*/ 299 w 126"/>
              <a:gd name="T79" fmla="*/ 295 h 101"/>
              <a:gd name="T80" fmla="*/ 299 w 126"/>
              <a:gd name="T81" fmla="*/ 295 h 101"/>
              <a:gd name="T82" fmla="*/ 321 w 126"/>
              <a:gd name="T83" fmla="*/ 301 h 101"/>
              <a:gd name="T84" fmla="*/ 309 w 126"/>
              <a:gd name="T85" fmla="*/ 305 h 101"/>
              <a:gd name="T86" fmla="*/ 333 w 126"/>
              <a:gd name="T87" fmla="*/ 324 h 101"/>
              <a:gd name="T88" fmla="*/ 321 w 126"/>
              <a:gd name="T89" fmla="*/ 313 h 10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6"/>
              <a:gd name="T136" fmla="*/ 0 h 101"/>
              <a:gd name="T137" fmla="*/ 126 w 126"/>
              <a:gd name="T138" fmla="*/ 101 h 10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6" h="101">
                <a:moveTo>
                  <a:pt x="0" y="11"/>
                </a:moveTo>
                <a:cubicBezTo>
                  <a:pt x="6" y="9"/>
                  <a:pt x="17" y="18"/>
                  <a:pt x="22" y="20"/>
                </a:cubicBezTo>
                <a:cubicBezTo>
                  <a:pt x="29" y="21"/>
                  <a:pt x="29" y="25"/>
                  <a:pt x="32" y="25"/>
                </a:cubicBezTo>
                <a:cubicBezTo>
                  <a:pt x="35" y="25"/>
                  <a:pt x="45" y="34"/>
                  <a:pt x="45" y="37"/>
                </a:cubicBezTo>
                <a:cubicBezTo>
                  <a:pt x="44" y="40"/>
                  <a:pt x="42" y="40"/>
                  <a:pt x="48" y="42"/>
                </a:cubicBezTo>
                <a:cubicBezTo>
                  <a:pt x="53" y="43"/>
                  <a:pt x="52" y="46"/>
                  <a:pt x="56" y="45"/>
                </a:cubicBezTo>
                <a:cubicBezTo>
                  <a:pt x="59" y="45"/>
                  <a:pt x="62" y="51"/>
                  <a:pt x="61" y="53"/>
                </a:cubicBezTo>
                <a:cubicBezTo>
                  <a:pt x="59" y="54"/>
                  <a:pt x="56" y="53"/>
                  <a:pt x="53" y="54"/>
                </a:cubicBezTo>
                <a:cubicBezTo>
                  <a:pt x="52" y="54"/>
                  <a:pt x="59" y="64"/>
                  <a:pt x="62" y="65"/>
                </a:cubicBezTo>
                <a:cubicBezTo>
                  <a:pt x="65" y="67"/>
                  <a:pt x="64" y="77"/>
                  <a:pt x="70" y="76"/>
                </a:cubicBezTo>
                <a:cubicBezTo>
                  <a:pt x="77" y="73"/>
                  <a:pt x="67" y="81"/>
                  <a:pt x="74" y="81"/>
                </a:cubicBezTo>
                <a:cubicBezTo>
                  <a:pt x="82" y="81"/>
                  <a:pt x="70" y="84"/>
                  <a:pt x="80" y="87"/>
                </a:cubicBezTo>
                <a:cubicBezTo>
                  <a:pt x="87" y="88"/>
                  <a:pt x="84" y="91"/>
                  <a:pt x="80" y="91"/>
                </a:cubicBezTo>
                <a:cubicBezTo>
                  <a:pt x="76" y="91"/>
                  <a:pt x="79" y="90"/>
                  <a:pt x="68" y="87"/>
                </a:cubicBezTo>
                <a:cubicBezTo>
                  <a:pt x="58" y="85"/>
                  <a:pt x="59" y="85"/>
                  <a:pt x="53" y="77"/>
                </a:cubicBezTo>
                <a:cubicBezTo>
                  <a:pt x="47" y="70"/>
                  <a:pt x="48" y="65"/>
                  <a:pt x="41" y="65"/>
                </a:cubicBezTo>
                <a:cubicBezTo>
                  <a:pt x="35" y="64"/>
                  <a:pt x="39" y="60"/>
                  <a:pt x="33" y="64"/>
                </a:cubicBezTo>
                <a:cubicBezTo>
                  <a:pt x="30" y="64"/>
                  <a:pt x="30" y="64"/>
                  <a:pt x="29" y="60"/>
                </a:cubicBezTo>
                <a:cubicBezTo>
                  <a:pt x="30" y="68"/>
                  <a:pt x="27" y="64"/>
                  <a:pt x="27" y="67"/>
                </a:cubicBezTo>
                <a:cubicBezTo>
                  <a:pt x="27" y="70"/>
                  <a:pt x="20" y="68"/>
                  <a:pt x="24" y="70"/>
                </a:cubicBezTo>
                <a:cubicBezTo>
                  <a:pt x="26" y="71"/>
                  <a:pt x="27" y="76"/>
                  <a:pt x="24" y="76"/>
                </a:cubicBezTo>
                <a:cubicBezTo>
                  <a:pt x="22" y="76"/>
                  <a:pt x="21" y="81"/>
                  <a:pt x="17" y="77"/>
                </a:cubicBezTo>
                <a:cubicBezTo>
                  <a:pt x="13" y="76"/>
                  <a:pt x="7" y="79"/>
                  <a:pt x="6" y="77"/>
                </a:cubicBezTo>
                <a:cubicBezTo>
                  <a:pt x="4" y="74"/>
                  <a:pt x="4" y="71"/>
                  <a:pt x="0" y="68"/>
                </a:cubicBezTo>
                <a:cubicBezTo>
                  <a:pt x="0" y="11"/>
                  <a:pt x="0" y="11"/>
                  <a:pt x="0" y="11"/>
                </a:cubicBezTo>
                <a:close/>
                <a:moveTo>
                  <a:pt x="68" y="46"/>
                </a:moveTo>
                <a:cubicBezTo>
                  <a:pt x="73" y="49"/>
                  <a:pt x="71" y="45"/>
                  <a:pt x="74" y="48"/>
                </a:cubicBezTo>
                <a:cubicBezTo>
                  <a:pt x="77" y="51"/>
                  <a:pt x="88" y="46"/>
                  <a:pt x="90" y="43"/>
                </a:cubicBezTo>
                <a:cubicBezTo>
                  <a:pt x="91" y="40"/>
                  <a:pt x="91" y="43"/>
                  <a:pt x="94" y="42"/>
                </a:cubicBezTo>
                <a:cubicBezTo>
                  <a:pt x="97" y="39"/>
                  <a:pt x="93" y="36"/>
                  <a:pt x="94" y="36"/>
                </a:cubicBezTo>
                <a:cubicBezTo>
                  <a:pt x="97" y="36"/>
                  <a:pt x="99" y="31"/>
                  <a:pt x="97" y="29"/>
                </a:cubicBezTo>
                <a:cubicBezTo>
                  <a:pt x="96" y="28"/>
                  <a:pt x="94" y="28"/>
                  <a:pt x="91" y="28"/>
                </a:cubicBezTo>
                <a:cubicBezTo>
                  <a:pt x="88" y="28"/>
                  <a:pt x="94" y="37"/>
                  <a:pt x="90" y="36"/>
                </a:cubicBezTo>
                <a:cubicBezTo>
                  <a:pt x="87" y="34"/>
                  <a:pt x="87" y="43"/>
                  <a:pt x="82" y="40"/>
                </a:cubicBezTo>
                <a:cubicBezTo>
                  <a:pt x="80" y="39"/>
                  <a:pt x="80" y="43"/>
                  <a:pt x="79" y="40"/>
                </a:cubicBezTo>
                <a:cubicBezTo>
                  <a:pt x="77" y="37"/>
                  <a:pt x="80" y="37"/>
                  <a:pt x="79" y="37"/>
                </a:cubicBezTo>
                <a:cubicBezTo>
                  <a:pt x="79" y="36"/>
                  <a:pt x="77" y="36"/>
                  <a:pt x="77" y="40"/>
                </a:cubicBezTo>
                <a:cubicBezTo>
                  <a:pt x="77" y="43"/>
                  <a:pt x="65" y="39"/>
                  <a:pt x="65" y="42"/>
                </a:cubicBezTo>
                <a:cubicBezTo>
                  <a:pt x="65" y="45"/>
                  <a:pt x="67" y="43"/>
                  <a:pt x="68" y="46"/>
                </a:cubicBezTo>
                <a:close/>
                <a:moveTo>
                  <a:pt x="55" y="9"/>
                </a:moveTo>
                <a:cubicBezTo>
                  <a:pt x="58" y="9"/>
                  <a:pt x="58" y="8"/>
                  <a:pt x="56" y="6"/>
                </a:cubicBezTo>
                <a:cubicBezTo>
                  <a:pt x="55" y="6"/>
                  <a:pt x="50" y="6"/>
                  <a:pt x="50" y="8"/>
                </a:cubicBezTo>
                <a:cubicBezTo>
                  <a:pt x="50" y="11"/>
                  <a:pt x="52" y="9"/>
                  <a:pt x="55" y="9"/>
                </a:cubicBezTo>
                <a:close/>
                <a:moveTo>
                  <a:pt x="79" y="11"/>
                </a:moveTo>
                <a:cubicBezTo>
                  <a:pt x="79" y="9"/>
                  <a:pt x="84" y="12"/>
                  <a:pt x="82" y="12"/>
                </a:cubicBezTo>
                <a:cubicBezTo>
                  <a:pt x="80" y="14"/>
                  <a:pt x="77" y="12"/>
                  <a:pt x="79" y="11"/>
                </a:cubicBezTo>
                <a:close/>
                <a:moveTo>
                  <a:pt x="91" y="18"/>
                </a:moveTo>
                <a:cubicBezTo>
                  <a:pt x="91" y="20"/>
                  <a:pt x="96" y="21"/>
                  <a:pt x="97" y="26"/>
                </a:cubicBezTo>
                <a:cubicBezTo>
                  <a:pt x="100" y="29"/>
                  <a:pt x="99" y="29"/>
                  <a:pt x="100" y="34"/>
                </a:cubicBezTo>
                <a:cubicBezTo>
                  <a:pt x="102" y="37"/>
                  <a:pt x="105" y="28"/>
                  <a:pt x="100" y="25"/>
                </a:cubicBezTo>
                <a:cubicBezTo>
                  <a:pt x="96" y="23"/>
                  <a:pt x="96" y="20"/>
                  <a:pt x="93" y="18"/>
                </a:cubicBezTo>
                <a:cubicBezTo>
                  <a:pt x="87" y="15"/>
                  <a:pt x="85" y="11"/>
                  <a:pt x="85" y="14"/>
                </a:cubicBezTo>
                <a:cubicBezTo>
                  <a:pt x="80" y="15"/>
                  <a:pt x="87" y="14"/>
                  <a:pt x="91" y="18"/>
                </a:cubicBezTo>
                <a:close/>
                <a:moveTo>
                  <a:pt x="74" y="1"/>
                </a:moveTo>
                <a:cubicBezTo>
                  <a:pt x="76" y="0"/>
                  <a:pt x="77" y="3"/>
                  <a:pt x="76" y="3"/>
                </a:cubicBezTo>
                <a:cubicBezTo>
                  <a:pt x="74" y="3"/>
                  <a:pt x="74" y="3"/>
                  <a:pt x="74" y="1"/>
                </a:cubicBezTo>
                <a:close/>
                <a:moveTo>
                  <a:pt x="123" y="48"/>
                </a:moveTo>
                <a:cubicBezTo>
                  <a:pt x="120" y="46"/>
                  <a:pt x="120" y="42"/>
                  <a:pt x="117" y="42"/>
                </a:cubicBezTo>
                <a:cubicBezTo>
                  <a:pt x="115" y="40"/>
                  <a:pt x="115" y="34"/>
                  <a:pt x="114" y="37"/>
                </a:cubicBezTo>
                <a:cubicBezTo>
                  <a:pt x="112" y="39"/>
                  <a:pt x="115" y="39"/>
                  <a:pt x="115" y="43"/>
                </a:cubicBezTo>
                <a:cubicBezTo>
                  <a:pt x="114" y="46"/>
                  <a:pt x="119" y="48"/>
                  <a:pt x="120" y="51"/>
                </a:cubicBezTo>
                <a:cubicBezTo>
                  <a:pt x="120" y="54"/>
                  <a:pt x="122" y="54"/>
                  <a:pt x="125" y="54"/>
                </a:cubicBezTo>
                <a:cubicBezTo>
                  <a:pt x="126" y="53"/>
                  <a:pt x="125" y="48"/>
                  <a:pt x="123" y="48"/>
                </a:cubicBezTo>
                <a:close/>
                <a:moveTo>
                  <a:pt x="61" y="43"/>
                </a:moveTo>
                <a:cubicBezTo>
                  <a:pt x="59" y="42"/>
                  <a:pt x="61" y="39"/>
                  <a:pt x="62" y="42"/>
                </a:cubicBezTo>
                <a:cubicBezTo>
                  <a:pt x="64" y="43"/>
                  <a:pt x="62" y="45"/>
                  <a:pt x="61" y="43"/>
                </a:cubicBezTo>
                <a:close/>
                <a:moveTo>
                  <a:pt x="55" y="39"/>
                </a:moveTo>
                <a:cubicBezTo>
                  <a:pt x="55" y="37"/>
                  <a:pt x="58" y="40"/>
                  <a:pt x="56" y="40"/>
                </a:cubicBezTo>
                <a:cubicBezTo>
                  <a:pt x="56" y="42"/>
                  <a:pt x="53" y="40"/>
                  <a:pt x="55" y="39"/>
                </a:cubicBezTo>
                <a:close/>
                <a:moveTo>
                  <a:pt x="47" y="31"/>
                </a:moveTo>
                <a:cubicBezTo>
                  <a:pt x="48" y="32"/>
                  <a:pt x="47" y="36"/>
                  <a:pt x="45" y="34"/>
                </a:cubicBezTo>
                <a:cubicBezTo>
                  <a:pt x="44" y="32"/>
                  <a:pt x="45" y="31"/>
                  <a:pt x="47" y="31"/>
                </a:cubicBezTo>
                <a:close/>
                <a:moveTo>
                  <a:pt x="102" y="76"/>
                </a:moveTo>
                <a:cubicBezTo>
                  <a:pt x="100" y="74"/>
                  <a:pt x="97" y="74"/>
                  <a:pt x="99" y="76"/>
                </a:cubicBezTo>
                <a:cubicBezTo>
                  <a:pt x="100" y="76"/>
                  <a:pt x="99" y="77"/>
                  <a:pt x="100" y="77"/>
                </a:cubicBezTo>
                <a:cubicBezTo>
                  <a:pt x="102" y="77"/>
                  <a:pt x="103" y="77"/>
                  <a:pt x="102" y="76"/>
                </a:cubicBezTo>
                <a:close/>
                <a:moveTo>
                  <a:pt x="103" y="99"/>
                </a:moveTo>
                <a:cubicBezTo>
                  <a:pt x="102" y="96"/>
                  <a:pt x="106" y="99"/>
                  <a:pt x="108" y="101"/>
                </a:cubicBezTo>
                <a:cubicBezTo>
                  <a:pt x="103" y="99"/>
                  <a:pt x="103" y="99"/>
                  <a:pt x="103" y="99"/>
                </a:cubicBezTo>
                <a:close/>
                <a:moveTo>
                  <a:pt x="79" y="79"/>
                </a:moveTo>
                <a:cubicBezTo>
                  <a:pt x="77" y="77"/>
                  <a:pt x="79" y="76"/>
                  <a:pt x="80" y="77"/>
                </a:cubicBezTo>
                <a:cubicBezTo>
                  <a:pt x="82" y="79"/>
                  <a:pt x="80" y="82"/>
                  <a:pt x="79" y="79"/>
                </a:cubicBezTo>
                <a:close/>
                <a:moveTo>
                  <a:pt x="82" y="82"/>
                </a:moveTo>
                <a:cubicBezTo>
                  <a:pt x="84" y="82"/>
                  <a:pt x="85" y="82"/>
                  <a:pt x="85" y="81"/>
                </a:cubicBezTo>
                <a:cubicBezTo>
                  <a:pt x="85" y="79"/>
                  <a:pt x="82" y="77"/>
                  <a:pt x="82" y="79"/>
                </a:cubicBezTo>
                <a:cubicBezTo>
                  <a:pt x="82" y="81"/>
                  <a:pt x="80" y="82"/>
                  <a:pt x="82" y="82"/>
                </a:cubicBezTo>
                <a:close/>
                <a:moveTo>
                  <a:pt x="85" y="84"/>
                </a:moveTo>
                <a:cubicBezTo>
                  <a:pt x="85" y="85"/>
                  <a:pt x="87" y="88"/>
                  <a:pt x="88" y="87"/>
                </a:cubicBezTo>
                <a:cubicBezTo>
                  <a:pt x="88" y="84"/>
                  <a:pt x="88" y="84"/>
                  <a:pt x="88" y="84"/>
                </a:cubicBezTo>
                <a:cubicBezTo>
                  <a:pt x="87" y="85"/>
                  <a:pt x="85" y="82"/>
                  <a:pt x="85" y="84"/>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44" name="Freeform 143"/>
          <p:cNvSpPr>
            <a:spLocks noEditPoints="1"/>
          </p:cNvSpPr>
          <p:nvPr/>
        </p:nvSpPr>
        <p:spPr bwMode="auto">
          <a:xfrm>
            <a:off x="8237534" y="4635153"/>
            <a:ext cx="169914" cy="155981"/>
          </a:xfrm>
          <a:custGeom>
            <a:avLst/>
            <a:gdLst>
              <a:gd name="T0" fmla="*/ 23 w 53"/>
              <a:gd name="T1" fmla="*/ 0 h 53"/>
              <a:gd name="T2" fmla="*/ 45 w 53"/>
              <a:gd name="T3" fmla="*/ 19 h 53"/>
              <a:gd name="T4" fmla="*/ 52 w 53"/>
              <a:gd name="T5" fmla="*/ 31 h 53"/>
              <a:gd name="T6" fmla="*/ 33 w 53"/>
              <a:gd name="T7" fmla="*/ 19 h 53"/>
              <a:gd name="T8" fmla="*/ 23 w 53"/>
              <a:gd name="T9" fmla="*/ 8 h 53"/>
              <a:gd name="T10" fmla="*/ 23 w 53"/>
              <a:gd name="T11" fmla="*/ 0 h 53"/>
              <a:gd name="T12" fmla="*/ 87 w 53"/>
              <a:gd name="T13" fmla="*/ 49 h 53"/>
              <a:gd name="T14" fmla="*/ 120 w 53"/>
              <a:gd name="T15" fmla="*/ 72 h 53"/>
              <a:gd name="T16" fmla="*/ 109 w 53"/>
              <a:gd name="T17" fmla="*/ 52 h 53"/>
              <a:gd name="T18" fmla="*/ 91 w 53"/>
              <a:gd name="T19" fmla="*/ 41 h 53"/>
              <a:gd name="T20" fmla="*/ 87 w 53"/>
              <a:gd name="T21" fmla="*/ 49 h 53"/>
              <a:gd name="T22" fmla="*/ 159 w 53"/>
              <a:gd name="T23" fmla="*/ 105 h 53"/>
              <a:gd name="T24" fmla="*/ 167 w 53"/>
              <a:gd name="T25" fmla="*/ 105 h 53"/>
              <a:gd name="T26" fmla="*/ 159 w 53"/>
              <a:gd name="T27" fmla="*/ 87 h 53"/>
              <a:gd name="T28" fmla="*/ 148 w 53"/>
              <a:gd name="T29" fmla="*/ 64 h 53"/>
              <a:gd name="T30" fmla="*/ 148 w 53"/>
              <a:gd name="T31" fmla="*/ 95 h 53"/>
              <a:gd name="T32" fmla="*/ 159 w 53"/>
              <a:gd name="T33" fmla="*/ 105 h 53"/>
              <a:gd name="T34" fmla="*/ 132 w 53"/>
              <a:gd name="T35" fmla="*/ 124 h 53"/>
              <a:gd name="T36" fmla="*/ 148 w 53"/>
              <a:gd name="T37" fmla="*/ 124 h 53"/>
              <a:gd name="T38" fmla="*/ 144 w 53"/>
              <a:gd name="T39" fmla="*/ 105 h 53"/>
              <a:gd name="T40" fmla="*/ 124 w 53"/>
              <a:gd name="T41" fmla="*/ 105 h 53"/>
              <a:gd name="T42" fmla="*/ 113 w 53"/>
              <a:gd name="T43" fmla="*/ 113 h 53"/>
              <a:gd name="T44" fmla="*/ 132 w 53"/>
              <a:gd name="T45" fmla="*/ 124 h 53"/>
              <a:gd name="T46" fmla="*/ 173 w 53"/>
              <a:gd name="T47" fmla="*/ 148 h 53"/>
              <a:gd name="T48" fmla="*/ 196 w 53"/>
              <a:gd name="T49" fmla="*/ 159 h 53"/>
              <a:gd name="T50" fmla="*/ 189 w 53"/>
              <a:gd name="T51" fmla="*/ 148 h 53"/>
              <a:gd name="T52" fmla="*/ 167 w 53"/>
              <a:gd name="T53" fmla="*/ 136 h 53"/>
              <a:gd name="T54" fmla="*/ 173 w 53"/>
              <a:gd name="T55" fmla="*/ 148 h 53"/>
              <a:gd name="T56" fmla="*/ 124 w 53"/>
              <a:gd name="T57" fmla="*/ 181 h 53"/>
              <a:gd name="T58" fmla="*/ 148 w 53"/>
              <a:gd name="T59" fmla="*/ 192 h 53"/>
              <a:gd name="T60" fmla="*/ 124 w 53"/>
              <a:gd name="T61" fmla="*/ 181 h 53"/>
              <a:gd name="T62" fmla="*/ 64 w 53"/>
              <a:gd name="T63" fmla="*/ 64 h 53"/>
              <a:gd name="T64" fmla="*/ 56 w 53"/>
              <a:gd name="T65" fmla="*/ 52 h 53"/>
              <a:gd name="T66" fmla="*/ 52 w 53"/>
              <a:gd name="T67" fmla="*/ 64 h 53"/>
              <a:gd name="T68" fmla="*/ 64 w 53"/>
              <a:gd name="T69" fmla="*/ 76 h 53"/>
              <a:gd name="T70" fmla="*/ 64 w 53"/>
              <a:gd name="T71" fmla="*/ 64 h 53"/>
              <a:gd name="T72" fmla="*/ 41 w 53"/>
              <a:gd name="T73" fmla="*/ 49 h 53"/>
              <a:gd name="T74" fmla="*/ 45 w 53"/>
              <a:gd name="T75" fmla="*/ 60 h 53"/>
              <a:gd name="T76" fmla="*/ 41 w 53"/>
              <a:gd name="T77" fmla="*/ 49 h 53"/>
              <a:gd name="T78" fmla="*/ 23 w 53"/>
              <a:gd name="T79" fmla="*/ 41 h 53"/>
              <a:gd name="T80" fmla="*/ 33 w 53"/>
              <a:gd name="T81" fmla="*/ 49 h 53"/>
              <a:gd name="T82" fmla="*/ 23 w 53"/>
              <a:gd name="T83" fmla="*/ 41 h 53"/>
              <a:gd name="T84" fmla="*/ 76 w 53"/>
              <a:gd name="T85" fmla="*/ 84 h 53"/>
              <a:gd name="T86" fmla="*/ 68 w 53"/>
              <a:gd name="T87" fmla="*/ 76 h 53"/>
              <a:gd name="T88" fmla="*/ 76 w 53"/>
              <a:gd name="T89" fmla="*/ 84 h 53"/>
              <a:gd name="T90" fmla="*/ 0 w 53"/>
              <a:gd name="T91" fmla="*/ 19 h 53"/>
              <a:gd name="T92" fmla="*/ 8 w 53"/>
              <a:gd name="T93" fmla="*/ 19 h 53"/>
              <a:gd name="T94" fmla="*/ 0 w 53"/>
              <a:gd name="T95" fmla="*/ 19 h 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3"/>
              <a:gd name="T145" fmla="*/ 0 h 53"/>
              <a:gd name="T146" fmla="*/ 53 w 53"/>
              <a:gd name="T147" fmla="*/ 53 h 5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3" h="53">
                <a:moveTo>
                  <a:pt x="6" y="0"/>
                </a:moveTo>
                <a:cubicBezTo>
                  <a:pt x="11" y="3"/>
                  <a:pt x="11" y="3"/>
                  <a:pt x="12" y="5"/>
                </a:cubicBezTo>
                <a:cubicBezTo>
                  <a:pt x="12" y="8"/>
                  <a:pt x="17" y="8"/>
                  <a:pt x="14" y="8"/>
                </a:cubicBezTo>
                <a:cubicBezTo>
                  <a:pt x="12" y="10"/>
                  <a:pt x="9" y="7"/>
                  <a:pt x="9" y="5"/>
                </a:cubicBezTo>
                <a:cubicBezTo>
                  <a:pt x="8" y="3"/>
                  <a:pt x="6" y="3"/>
                  <a:pt x="6" y="2"/>
                </a:cubicBezTo>
                <a:cubicBezTo>
                  <a:pt x="6" y="0"/>
                  <a:pt x="6" y="0"/>
                  <a:pt x="6" y="0"/>
                </a:cubicBezTo>
                <a:close/>
                <a:moveTo>
                  <a:pt x="23" y="13"/>
                </a:moveTo>
                <a:cubicBezTo>
                  <a:pt x="23" y="14"/>
                  <a:pt x="30" y="17"/>
                  <a:pt x="32" y="19"/>
                </a:cubicBezTo>
                <a:cubicBezTo>
                  <a:pt x="35" y="22"/>
                  <a:pt x="32" y="16"/>
                  <a:pt x="29" y="14"/>
                </a:cubicBezTo>
                <a:cubicBezTo>
                  <a:pt x="26" y="13"/>
                  <a:pt x="27" y="11"/>
                  <a:pt x="24" y="11"/>
                </a:cubicBezTo>
                <a:cubicBezTo>
                  <a:pt x="23" y="10"/>
                  <a:pt x="23" y="10"/>
                  <a:pt x="23" y="13"/>
                </a:cubicBezTo>
                <a:close/>
                <a:moveTo>
                  <a:pt x="42" y="28"/>
                </a:moveTo>
                <a:cubicBezTo>
                  <a:pt x="44" y="31"/>
                  <a:pt x="47" y="31"/>
                  <a:pt x="44" y="28"/>
                </a:cubicBezTo>
                <a:cubicBezTo>
                  <a:pt x="44" y="27"/>
                  <a:pt x="46" y="27"/>
                  <a:pt x="42" y="23"/>
                </a:cubicBezTo>
                <a:cubicBezTo>
                  <a:pt x="41" y="22"/>
                  <a:pt x="42" y="19"/>
                  <a:pt x="39" y="17"/>
                </a:cubicBezTo>
                <a:cubicBezTo>
                  <a:pt x="36" y="17"/>
                  <a:pt x="39" y="19"/>
                  <a:pt x="39" y="25"/>
                </a:cubicBezTo>
                <a:cubicBezTo>
                  <a:pt x="41" y="27"/>
                  <a:pt x="41" y="27"/>
                  <a:pt x="42" y="28"/>
                </a:cubicBezTo>
                <a:close/>
                <a:moveTo>
                  <a:pt x="35" y="33"/>
                </a:moveTo>
                <a:cubicBezTo>
                  <a:pt x="38" y="31"/>
                  <a:pt x="36" y="33"/>
                  <a:pt x="39" y="33"/>
                </a:cubicBezTo>
                <a:cubicBezTo>
                  <a:pt x="42" y="34"/>
                  <a:pt x="39" y="31"/>
                  <a:pt x="38" y="28"/>
                </a:cubicBezTo>
                <a:cubicBezTo>
                  <a:pt x="36" y="27"/>
                  <a:pt x="35" y="30"/>
                  <a:pt x="33" y="28"/>
                </a:cubicBezTo>
                <a:cubicBezTo>
                  <a:pt x="32" y="27"/>
                  <a:pt x="30" y="27"/>
                  <a:pt x="30" y="30"/>
                </a:cubicBezTo>
                <a:cubicBezTo>
                  <a:pt x="30" y="31"/>
                  <a:pt x="33" y="33"/>
                  <a:pt x="35" y="33"/>
                </a:cubicBezTo>
                <a:close/>
                <a:moveTo>
                  <a:pt x="46" y="39"/>
                </a:moveTo>
                <a:cubicBezTo>
                  <a:pt x="46" y="40"/>
                  <a:pt x="50" y="42"/>
                  <a:pt x="52" y="42"/>
                </a:cubicBezTo>
                <a:cubicBezTo>
                  <a:pt x="53" y="42"/>
                  <a:pt x="52" y="39"/>
                  <a:pt x="50" y="39"/>
                </a:cubicBezTo>
                <a:cubicBezTo>
                  <a:pt x="49" y="39"/>
                  <a:pt x="46" y="36"/>
                  <a:pt x="44" y="36"/>
                </a:cubicBezTo>
                <a:cubicBezTo>
                  <a:pt x="42" y="37"/>
                  <a:pt x="46" y="37"/>
                  <a:pt x="46" y="39"/>
                </a:cubicBezTo>
                <a:close/>
                <a:moveTo>
                  <a:pt x="33" y="48"/>
                </a:moveTo>
                <a:cubicBezTo>
                  <a:pt x="35" y="47"/>
                  <a:pt x="39" y="51"/>
                  <a:pt x="39" y="51"/>
                </a:cubicBezTo>
                <a:cubicBezTo>
                  <a:pt x="38" y="53"/>
                  <a:pt x="33" y="50"/>
                  <a:pt x="33" y="48"/>
                </a:cubicBezTo>
                <a:close/>
                <a:moveTo>
                  <a:pt x="17" y="17"/>
                </a:moveTo>
                <a:cubicBezTo>
                  <a:pt x="15" y="16"/>
                  <a:pt x="17" y="14"/>
                  <a:pt x="15" y="14"/>
                </a:cubicBezTo>
                <a:cubicBezTo>
                  <a:pt x="14" y="13"/>
                  <a:pt x="12" y="19"/>
                  <a:pt x="14" y="17"/>
                </a:cubicBezTo>
                <a:cubicBezTo>
                  <a:pt x="15" y="17"/>
                  <a:pt x="15" y="17"/>
                  <a:pt x="17" y="20"/>
                </a:cubicBezTo>
                <a:cubicBezTo>
                  <a:pt x="17" y="20"/>
                  <a:pt x="18" y="19"/>
                  <a:pt x="17" y="17"/>
                </a:cubicBezTo>
                <a:close/>
                <a:moveTo>
                  <a:pt x="11" y="13"/>
                </a:moveTo>
                <a:cubicBezTo>
                  <a:pt x="11" y="11"/>
                  <a:pt x="12" y="14"/>
                  <a:pt x="12" y="16"/>
                </a:cubicBezTo>
                <a:cubicBezTo>
                  <a:pt x="11" y="17"/>
                  <a:pt x="9" y="14"/>
                  <a:pt x="11" y="13"/>
                </a:cubicBezTo>
                <a:close/>
                <a:moveTo>
                  <a:pt x="6" y="11"/>
                </a:moveTo>
                <a:cubicBezTo>
                  <a:pt x="6" y="10"/>
                  <a:pt x="11" y="11"/>
                  <a:pt x="9" y="13"/>
                </a:cubicBezTo>
                <a:cubicBezTo>
                  <a:pt x="8" y="14"/>
                  <a:pt x="6" y="11"/>
                  <a:pt x="6" y="11"/>
                </a:cubicBezTo>
                <a:close/>
                <a:moveTo>
                  <a:pt x="20" y="22"/>
                </a:moveTo>
                <a:cubicBezTo>
                  <a:pt x="18" y="22"/>
                  <a:pt x="17" y="22"/>
                  <a:pt x="18" y="20"/>
                </a:cubicBezTo>
                <a:cubicBezTo>
                  <a:pt x="18" y="19"/>
                  <a:pt x="20" y="20"/>
                  <a:pt x="20" y="22"/>
                </a:cubicBezTo>
                <a:close/>
                <a:moveTo>
                  <a:pt x="0" y="5"/>
                </a:moveTo>
                <a:cubicBezTo>
                  <a:pt x="0" y="3"/>
                  <a:pt x="2" y="5"/>
                  <a:pt x="2" y="5"/>
                </a:cubicBezTo>
                <a:cubicBezTo>
                  <a:pt x="2" y="7"/>
                  <a:pt x="0" y="7"/>
                  <a:pt x="0" y="5"/>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45" name="Freeform 144"/>
          <p:cNvSpPr>
            <a:spLocks noEditPoints="1"/>
          </p:cNvSpPr>
          <p:nvPr/>
        </p:nvSpPr>
        <p:spPr bwMode="auto">
          <a:xfrm>
            <a:off x="8509727" y="4868366"/>
            <a:ext cx="79183" cy="152952"/>
          </a:xfrm>
          <a:custGeom>
            <a:avLst/>
            <a:gdLst>
              <a:gd name="T0" fmla="*/ 19 w 25"/>
              <a:gd name="T1" fmla="*/ 41 h 52"/>
              <a:gd name="T2" fmla="*/ 8 w 25"/>
              <a:gd name="T3" fmla="*/ 31 h 52"/>
              <a:gd name="T4" fmla="*/ 8 w 25"/>
              <a:gd name="T5" fmla="*/ 12 h 52"/>
              <a:gd name="T6" fmla="*/ 12 w 25"/>
              <a:gd name="T7" fmla="*/ 12 h 52"/>
              <a:gd name="T8" fmla="*/ 19 w 25"/>
              <a:gd name="T9" fmla="*/ 19 h 52"/>
              <a:gd name="T10" fmla="*/ 19 w 25"/>
              <a:gd name="T11" fmla="*/ 41 h 52"/>
              <a:gd name="T12" fmla="*/ 29 w 25"/>
              <a:gd name="T13" fmla="*/ 60 h 52"/>
              <a:gd name="T14" fmla="*/ 40 w 25"/>
              <a:gd name="T15" fmla="*/ 72 h 52"/>
              <a:gd name="T16" fmla="*/ 23 w 25"/>
              <a:gd name="T17" fmla="*/ 52 h 52"/>
              <a:gd name="T18" fmla="*/ 29 w 25"/>
              <a:gd name="T19" fmla="*/ 60 h 52"/>
              <a:gd name="T20" fmla="*/ 52 w 25"/>
              <a:gd name="T21" fmla="*/ 113 h 52"/>
              <a:gd name="T22" fmla="*/ 63 w 25"/>
              <a:gd name="T23" fmla="*/ 124 h 52"/>
              <a:gd name="T24" fmla="*/ 52 w 25"/>
              <a:gd name="T25" fmla="*/ 113 h 52"/>
              <a:gd name="T26" fmla="*/ 56 w 25"/>
              <a:gd name="T27" fmla="*/ 84 h 52"/>
              <a:gd name="T28" fmla="*/ 52 w 25"/>
              <a:gd name="T29" fmla="*/ 80 h 52"/>
              <a:gd name="T30" fmla="*/ 56 w 25"/>
              <a:gd name="T31" fmla="*/ 84 h 52"/>
              <a:gd name="T32" fmla="*/ 44 w 25"/>
              <a:gd name="T33" fmla="*/ 68 h 52"/>
              <a:gd name="T34" fmla="*/ 52 w 25"/>
              <a:gd name="T35" fmla="*/ 60 h 52"/>
              <a:gd name="T36" fmla="*/ 44 w 25"/>
              <a:gd name="T37" fmla="*/ 68 h 52"/>
              <a:gd name="T38" fmla="*/ 40 w 25"/>
              <a:gd name="T39" fmla="*/ 37 h 52"/>
              <a:gd name="T40" fmla="*/ 44 w 25"/>
              <a:gd name="T41" fmla="*/ 27 h 52"/>
              <a:gd name="T42" fmla="*/ 40 w 25"/>
              <a:gd name="T43" fmla="*/ 37 h 52"/>
              <a:gd name="T44" fmla="*/ 73 w 25"/>
              <a:gd name="T45" fmla="*/ 155 h 52"/>
              <a:gd name="T46" fmla="*/ 84 w 25"/>
              <a:gd name="T47" fmla="*/ 165 h 52"/>
              <a:gd name="T48" fmla="*/ 73 w 25"/>
              <a:gd name="T49" fmla="*/ 155 h 52"/>
              <a:gd name="T50" fmla="*/ 84 w 25"/>
              <a:gd name="T51" fmla="*/ 185 h 52"/>
              <a:gd name="T52" fmla="*/ 92 w 25"/>
              <a:gd name="T53" fmla="*/ 196 h 52"/>
              <a:gd name="T54" fmla="*/ 84 w 25"/>
              <a:gd name="T55" fmla="*/ 185 h 5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5"/>
              <a:gd name="T85" fmla="*/ 0 h 52"/>
              <a:gd name="T86" fmla="*/ 25 w 25"/>
              <a:gd name="T87" fmla="*/ 52 h 5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5" h="52">
                <a:moveTo>
                  <a:pt x="5" y="11"/>
                </a:moveTo>
                <a:cubicBezTo>
                  <a:pt x="2" y="11"/>
                  <a:pt x="3" y="11"/>
                  <a:pt x="2" y="8"/>
                </a:cubicBezTo>
                <a:cubicBezTo>
                  <a:pt x="0" y="7"/>
                  <a:pt x="2" y="7"/>
                  <a:pt x="2" y="3"/>
                </a:cubicBezTo>
                <a:cubicBezTo>
                  <a:pt x="0" y="0"/>
                  <a:pt x="2" y="0"/>
                  <a:pt x="3" y="3"/>
                </a:cubicBezTo>
                <a:cubicBezTo>
                  <a:pt x="3" y="8"/>
                  <a:pt x="5" y="2"/>
                  <a:pt x="5" y="5"/>
                </a:cubicBezTo>
                <a:cubicBezTo>
                  <a:pt x="6" y="8"/>
                  <a:pt x="8" y="10"/>
                  <a:pt x="5" y="11"/>
                </a:cubicBezTo>
                <a:close/>
                <a:moveTo>
                  <a:pt x="8" y="16"/>
                </a:moveTo>
                <a:cubicBezTo>
                  <a:pt x="9" y="18"/>
                  <a:pt x="8" y="21"/>
                  <a:pt x="11" y="19"/>
                </a:cubicBezTo>
                <a:cubicBezTo>
                  <a:pt x="12" y="19"/>
                  <a:pt x="6" y="11"/>
                  <a:pt x="6" y="14"/>
                </a:cubicBezTo>
                <a:cubicBezTo>
                  <a:pt x="6" y="16"/>
                  <a:pt x="5" y="16"/>
                  <a:pt x="8" y="16"/>
                </a:cubicBezTo>
                <a:close/>
                <a:moveTo>
                  <a:pt x="14" y="30"/>
                </a:moveTo>
                <a:cubicBezTo>
                  <a:pt x="15" y="28"/>
                  <a:pt x="18" y="33"/>
                  <a:pt x="17" y="33"/>
                </a:cubicBezTo>
                <a:cubicBezTo>
                  <a:pt x="15" y="33"/>
                  <a:pt x="14" y="32"/>
                  <a:pt x="14" y="30"/>
                </a:cubicBezTo>
                <a:close/>
                <a:moveTo>
                  <a:pt x="15" y="22"/>
                </a:moveTo>
                <a:cubicBezTo>
                  <a:pt x="12" y="22"/>
                  <a:pt x="14" y="19"/>
                  <a:pt x="14" y="21"/>
                </a:cubicBezTo>
                <a:cubicBezTo>
                  <a:pt x="15" y="22"/>
                  <a:pt x="15" y="24"/>
                  <a:pt x="15" y="22"/>
                </a:cubicBezTo>
                <a:close/>
                <a:moveTo>
                  <a:pt x="12" y="18"/>
                </a:moveTo>
                <a:cubicBezTo>
                  <a:pt x="11" y="16"/>
                  <a:pt x="14" y="14"/>
                  <a:pt x="14" y="16"/>
                </a:cubicBezTo>
                <a:cubicBezTo>
                  <a:pt x="15" y="19"/>
                  <a:pt x="12" y="19"/>
                  <a:pt x="12" y="18"/>
                </a:cubicBezTo>
                <a:close/>
                <a:moveTo>
                  <a:pt x="11" y="10"/>
                </a:moveTo>
                <a:cubicBezTo>
                  <a:pt x="9" y="8"/>
                  <a:pt x="12" y="7"/>
                  <a:pt x="12" y="7"/>
                </a:cubicBezTo>
                <a:cubicBezTo>
                  <a:pt x="14" y="8"/>
                  <a:pt x="11" y="10"/>
                  <a:pt x="11" y="10"/>
                </a:cubicBezTo>
                <a:close/>
                <a:moveTo>
                  <a:pt x="20" y="41"/>
                </a:moveTo>
                <a:cubicBezTo>
                  <a:pt x="21" y="39"/>
                  <a:pt x="25" y="44"/>
                  <a:pt x="23" y="44"/>
                </a:cubicBezTo>
                <a:cubicBezTo>
                  <a:pt x="21" y="46"/>
                  <a:pt x="20" y="43"/>
                  <a:pt x="20" y="41"/>
                </a:cubicBezTo>
                <a:close/>
                <a:moveTo>
                  <a:pt x="23" y="49"/>
                </a:moveTo>
                <a:cubicBezTo>
                  <a:pt x="23" y="47"/>
                  <a:pt x="25" y="52"/>
                  <a:pt x="25" y="52"/>
                </a:cubicBezTo>
                <a:cubicBezTo>
                  <a:pt x="23" y="52"/>
                  <a:pt x="21" y="49"/>
                  <a:pt x="23" y="49"/>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46" name="Freeform 145"/>
          <p:cNvSpPr>
            <a:spLocks noEditPoints="1"/>
          </p:cNvSpPr>
          <p:nvPr/>
        </p:nvSpPr>
        <p:spPr bwMode="auto">
          <a:xfrm>
            <a:off x="8438792" y="5031919"/>
            <a:ext cx="122074" cy="68147"/>
          </a:xfrm>
          <a:custGeom>
            <a:avLst/>
            <a:gdLst>
              <a:gd name="T0" fmla="*/ 129 w 38"/>
              <a:gd name="T1" fmla="*/ 53 h 23"/>
              <a:gd name="T2" fmla="*/ 136 w 38"/>
              <a:gd name="T3" fmla="*/ 49 h 23"/>
              <a:gd name="T4" fmla="*/ 129 w 38"/>
              <a:gd name="T5" fmla="*/ 53 h 23"/>
              <a:gd name="T6" fmla="*/ 113 w 38"/>
              <a:gd name="T7" fmla="*/ 23 h 23"/>
              <a:gd name="T8" fmla="*/ 103 w 38"/>
              <a:gd name="T9" fmla="*/ 23 h 23"/>
              <a:gd name="T10" fmla="*/ 107 w 38"/>
              <a:gd name="T11" fmla="*/ 39 h 23"/>
              <a:gd name="T12" fmla="*/ 113 w 38"/>
              <a:gd name="T13" fmla="*/ 23 h 23"/>
              <a:gd name="T14" fmla="*/ 60 w 38"/>
              <a:gd name="T15" fmla="*/ 53 h 23"/>
              <a:gd name="T16" fmla="*/ 49 w 38"/>
              <a:gd name="T17" fmla="*/ 43 h 23"/>
              <a:gd name="T18" fmla="*/ 16 w 38"/>
              <a:gd name="T19" fmla="*/ 8 h 23"/>
              <a:gd name="T20" fmla="*/ 16 w 38"/>
              <a:gd name="T21" fmla="*/ 12 h 23"/>
              <a:gd name="T22" fmla="*/ 0 w 38"/>
              <a:gd name="T23" fmla="*/ 0 h 23"/>
              <a:gd name="T24" fmla="*/ 0 w 38"/>
              <a:gd name="T25" fmla="*/ 8 h 23"/>
              <a:gd name="T26" fmla="*/ 16 w 38"/>
              <a:gd name="T27" fmla="*/ 23 h 23"/>
              <a:gd name="T28" fmla="*/ 16 w 38"/>
              <a:gd name="T29" fmla="*/ 31 h 23"/>
              <a:gd name="T30" fmla="*/ 27 w 38"/>
              <a:gd name="T31" fmla="*/ 39 h 23"/>
              <a:gd name="T32" fmla="*/ 27 w 38"/>
              <a:gd name="T33" fmla="*/ 43 h 23"/>
              <a:gd name="T34" fmla="*/ 31 w 38"/>
              <a:gd name="T35" fmla="*/ 49 h 23"/>
              <a:gd name="T36" fmla="*/ 31 w 38"/>
              <a:gd name="T37" fmla="*/ 49 h 23"/>
              <a:gd name="T38" fmla="*/ 37 w 38"/>
              <a:gd name="T39" fmla="*/ 53 h 23"/>
              <a:gd name="T40" fmla="*/ 41 w 38"/>
              <a:gd name="T41" fmla="*/ 53 h 23"/>
              <a:gd name="T42" fmla="*/ 60 w 38"/>
              <a:gd name="T43" fmla="*/ 72 h 23"/>
              <a:gd name="T44" fmla="*/ 80 w 38"/>
              <a:gd name="T45" fmla="*/ 84 h 23"/>
              <a:gd name="T46" fmla="*/ 80 w 38"/>
              <a:gd name="T47" fmla="*/ 88 h 23"/>
              <a:gd name="T48" fmla="*/ 68 w 38"/>
              <a:gd name="T49" fmla="*/ 61 h 23"/>
              <a:gd name="T50" fmla="*/ 60 w 38"/>
              <a:gd name="T51" fmla="*/ 53 h 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8"/>
              <a:gd name="T79" fmla="*/ 0 h 23"/>
              <a:gd name="T80" fmla="*/ 38 w 38"/>
              <a:gd name="T81" fmla="*/ 23 h 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8" h="23">
                <a:moveTo>
                  <a:pt x="34" y="14"/>
                </a:moveTo>
                <a:cubicBezTo>
                  <a:pt x="33" y="13"/>
                  <a:pt x="34" y="11"/>
                  <a:pt x="36" y="13"/>
                </a:cubicBezTo>
                <a:cubicBezTo>
                  <a:pt x="38" y="16"/>
                  <a:pt x="34" y="16"/>
                  <a:pt x="34" y="14"/>
                </a:cubicBezTo>
                <a:close/>
                <a:moveTo>
                  <a:pt x="30" y="6"/>
                </a:moveTo>
                <a:cubicBezTo>
                  <a:pt x="28" y="5"/>
                  <a:pt x="27" y="5"/>
                  <a:pt x="27" y="6"/>
                </a:cubicBezTo>
                <a:cubicBezTo>
                  <a:pt x="28" y="6"/>
                  <a:pt x="25" y="8"/>
                  <a:pt x="28" y="10"/>
                </a:cubicBezTo>
                <a:cubicBezTo>
                  <a:pt x="31" y="11"/>
                  <a:pt x="31" y="8"/>
                  <a:pt x="30" y="6"/>
                </a:cubicBezTo>
                <a:close/>
                <a:moveTo>
                  <a:pt x="16" y="14"/>
                </a:moveTo>
                <a:cubicBezTo>
                  <a:pt x="13" y="11"/>
                  <a:pt x="13" y="11"/>
                  <a:pt x="13" y="11"/>
                </a:cubicBezTo>
                <a:cubicBezTo>
                  <a:pt x="13" y="8"/>
                  <a:pt x="5" y="3"/>
                  <a:pt x="4" y="2"/>
                </a:cubicBezTo>
                <a:cubicBezTo>
                  <a:pt x="4" y="3"/>
                  <a:pt x="4" y="3"/>
                  <a:pt x="4" y="3"/>
                </a:cubicBezTo>
                <a:cubicBezTo>
                  <a:pt x="2" y="3"/>
                  <a:pt x="2" y="0"/>
                  <a:pt x="0" y="0"/>
                </a:cubicBezTo>
                <a:cubicBezTo>
                  <a:pt x="0" y="2"/>
                  <a:pt x="0" y="2"/>
                  <a:pt x="0" y="2"/>
                </a:cubicBezTo>
                <a:cubicBezTo>
                  <a:pt x="4" y="6"/>
                  <a:pt x="4" y="6"/>
                  <a:pt x="4" y="6"/>
                </a:cubicBezTo>
                <a:cubicBezTo>
                  <a:pt x="4" y="8"/>
                  <a:pt x="4" y="8"/>
                  <a:pt x="4" y="8"/>
                </a:cubicBezTo>
                <a:cubicBezTo>
                  <a:pt x="7" y="10"/>
                  <a:pt x="7" y="10"/>
                  <a:pt x="7" y="10"/>
                </a:cubicBezTo>
                <a:cubicBezTo>
                  <a:pt x="7" y="11"/>
                  <a:pt x="7" y="11"/>
                  <a:pt x="7" y="11"/>
                </a:cubicBezTo>
                <a:cubicBezTo>
                  <a:pt x="8" y="13"/>
                  <a:pt x="8" y="13"/>
                  <a:pt x="8" y="13"/>
                </a:cubicBezTo>
                <a:cubicBezTo>
                  <a:pt x="8" y="13"/>
                  <a:pt x="8" y="13"/>
                  <a:pt x="8" y="13"/>
                </a:cubicBezTo>
                <a:cubicBezTo>
                  <a:pt x="10" y="14"/>
                  <a:pt x="10" y="14"/>
                  <a:pt x="10" y="14"/>
                </a:cubicBezTo>
                <a:cubicBezTo>
                  <a:pt x="10" y="14"/>
                  <a:pt x="10" y="14"/>
                  <a:pt x="11" y="14"/>
                </a:cubicBezTo>
                <a:cubicBezTo>
                  <a:pt x="11" y="16"/>
                  <a:pt x="14" y="17"/>
                  <a:pt x="16" y="19"/>
                </a:cubicBezTo>
                <a:cubicBezTo>
                  <a:pt x="21" y="22"/>
                  <a:pt x="21" y="22"/>
                  <a:pt x="21" y="22"/>
                </a:cubicBezTo>
                <a:cubicBezTo>
                  <a:pt x="21" y="23"/>
                  <a:pt x="21" y="23"/>
                  <a:pt x="21" y="23"/>
                </a:cubicBezTo>
                <a:cubicBezTo>
                  <a:pt x="27" y="20"/>
                  <a:pt x="27" y="23"/>
                  <a:pt x="18" y="16"/>
                </a:cubicBezTo>
                <a:cubicBezTo>
                  <a:pt x="18" y="14"/>
                  <a:pt x="16" y="13"/>
                  <a:pt x="16" y="14"/>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47" name="Freeform 146"/>
          <p:cNvSpPr>
            <a:spLocks/>
          </p:cNvSpPr>
          <p:nvPr/>
        </p:nvSpPr>
        <p:spPr bwMode="auto">
          <a:xfrm>
            <a:off x="6830378" y="4250501"/>
            <a:ext cx="105578" cy="169610"/>
          </a:xfrm>
          <a:custGeom>
            <a:avLst/>
            <a:gdLst>
              <a:gd name="T0" fmla="*/ 56 w 33"/>
              <a:gd name="T1" fmla="*/ 27 h 57"/>
              <a:gd name="T2" fmla="*/ 68 w 33"/>
              <a:gd name="T3" fmla="*/ 31 h 57"/>
              <a:gd name="T4" fmla="*/ 97 w 33"/>
              <a:gd name="T5" fmla="*/ 72 h 57"/>
              <a:gd name="T6" fmla="*/ 97 w 33"/>
              <a:gd name="T7" fmla="*/ 103 h 57"/>
              <a:gd name="T8" fmla="*/ 97 w 33"/>
              <a:gd name="T9" fmla="*/ 121 h 57"/>
              <a:gd name="T10" fmla="*/ 101 w 33"/>
              <a:gd name="T11" fmla="*/ 156 h 57"/>
              <a:gd name="T12" fmla="*/ 120 w 33"/>
              <a:gd name="T13" fmla="*/ 185 h 57"/>
              <a:gd name="T14" fmla="*/ 120 w 33"/>
              <a:gd name="T15" fmla="*/ 204 h 57"/>
              <a:gd name="T16" fmla="*/ 112 w 33"/>
              <a:gd name="T17" fmla="*/ 197 h 57"/>
              <a:gd name="T18" fmla="*/ 109 w 33"/>
              <a:gd name="T19" fmla="*/ 204 h 57"/>
              <a:gd name="T20" fmla="*/ 97 w 33"/>
              <a:gd name="T21" fmla="*/ 204 h 57"/>
              <a:gd name="T22" fmla="*/ 64 w 33"/>
              <a:gd name="T23" fmla="*/ 179 h 57"/>
              <a:gd name="T24" fmla="*/ 33 w 33"/>
              <a:gd name="T25" fmla="*/ 144 h 57"/>
              <a:gd name="T26" fmla="*/ 19 w 33"/>
              <a:gd name="T27" fmla="*/ 107 h 57"/>
              <a:gd name="T28" fmla="*/ 12 w 33"/>
              <a:gd name="T29" fmla="*/ 92 h 57"/>
              <a:gd name="T30" fmla="*/ 8 w 33"/>
              <a:gd name="T31" fmla="*/ 60 h 57"/>
              <a:gd name="T32" fmla="*/ 0 w 33"/>
              <a:gd name="T33" fmla="*/ 12 h 57"/>
              <a:gd name="T34" fmla="*/ 8 w 33"/>
              <a:gd name="T35" fmla="*/ 8 h 57"/>
              <a:gd name="T36" fmla="*/ 19 w 33"/>
              <a:gd name="T37" fmla="*/ 19 h 57"/>
              <a:gd name="T38" fmla="*/ 31 w 33"/>
              <a:gd name="T39" fmla="*/ 27 h 57"/>
              <a:gd name="T40" fmla="*/ 31 w 33"/>
              <a:gd name="T41" fmla="*/ 41 h 57"/>
              <a:gd name="T42" fmla="*/ 45 w 33"/>
              <a:gd name="T43" fmla="*/ 37 h 57"/>
              <a:gd name="T44" fmla="*/ 56 w 33"/>
              <a:gd name="T45" fmla="*/ 27 h 5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3"/>
              <a:gd name="T70" fmla="*/ 0 h 57"/>
              <a:gd name="T71" fmla="*/ 33 w 33"/>
              <a:gd name="T72" fmla="*/ 57 h 5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3" h="57">
                <a:moveTo>
                  <a:pt x="15" y="7"/>
                </a:moveTo>
                <a:cubicBezTo>
                  <a:pt x="17" y="7"/>
                  <a:pt x="17" y="5"/>
                  <a:pt x="18" y="8"/>
                </a:cubicBezTo>
                <a:cubicBezTo>
                  <a:pt x="18" y="11"/>
                  <a:pt x="24" y="14"/>
                  <a:pt x="26" y="19"/>
                </a:cubicBezTo>
                <a:cubicBezTo>
                  <a:pt x="27" y="24"/>
                  <a:pt x="26" y="27"/>
                  <a:pt x="26" y="27"/>
                </a:cubicBezTo>
                <a:cubicBezTo>
                  <a:pt x="26" y="28"/>
                  <a:pt x="24" y="30"/>
                  <a:pt x="26" y="32"/>
                </a:cubicBezTo>
                <a:cubicBezTo>
                  <a:pt x="27" y="33"/>
                  <a:pt x="23" y="38"/>
                  <a:pt x="27" y="41"/>
                </a:cubicBezTo>
                <a:cubicBezTo>
                  <a:pt x="30" y="44"/>
                  <a:pt x="29" y="47"/>
                  <a:pt x="32" y="49"/>
                </a:cubicBezTo>
                <a:cubicBezTo>
                  <a:pt x="32" y="50"/>
                  <a:pt x="33" y="55"/>
                  <a:pt x="32" y="54"/>
                </a:cubicBezTo>
                <a:cubicBezTo>
                  <a:pt x="30" y="54"/>
                  <a:pt x="32" y="54"/>
                  <a:pt x="30" y="52"/>
                </a:cubicBezTo>
                <a:cubicBezTo>
                  <a:pt x="29" y="52"/>
                  <a:pt x="30" y="54"/>
                  <a:pt x="29" y="54"/>
                </a:cubicBezTo>
                <a:cubicBezTo>
                  <a:pt x="26" y="52"/>
                  <a:pt x="27" y="57"/>
                  <a:pt x="26" y="54"/>
                </a:cubicBezTo>
                <a:cubicBezTo>
                  <a:pt x="24" y="50"/>
                  <a:pt x="23" y="54"/>
                  <a:pt x="17" y="47"/>
                </a:cubicBezTo>
                <a:cubicBezTo>
                  <a:pt x="9" y="39"/>
                  <a:pt x="8" y="41"/>
                  <a:pt x="9" y="38"/>
                </a:cubicBezTo>
                <a:cubicBezTo>
                  <a:pt x="11" y="35"/>
                  <a:pt x="3" y="30"/>
                  <a:pt x="5" y="28"/>
                </a:cubicBezTo>
                <a:cubicBezTo>
                  <a:pt x="5" y="27"/>
                  <a:pt x="3" y="28"/>
                  <a:pt x="3" y="24"/>
                </a:cubicBezTo>
                <a:cubicBezTo>
                  <a:pt x="3" y="17"/>
                  <a:pt x="0" y="19"/>
                  <a:pt x="2" y="16"/>
                </a:cubicBezTo>
                <a:cubicBezTo>
                  <a:pt x="2" y="14"/>
                  <a:pt x="3" y="8"/>
                  <a:pt x="0" y="3"/>
                </a:cubicBezTo>
                <a:cubicBezTo>
                  <a:pt x="0" y="0"/>
                  <a:pt x="0" y="0"/>
                  <a:pt x="2" y="2"/>
                </a:cubicBezTo>
                <a:cubicBezTo>
                  <a:pt x="3" y="3"/>
                  <a:pt x="5" y="2"/>
                  <a:pt x="5" y="5"/>
                </a:cubicBezTo>
                <a:cubicBezTo>
                  <a:pt x="6" y="7"/>
                  <a:pt x="8" y="3"/>
                  <a:pt x="8" y="7"/>
                </a:cubicBezTo>
                <a:cubicBezTo>
                  <a:pt x="8" y="8"/>
                  <a:pt x="6" y="10"/>
                  <a:pt x="8" y="11"/>
                </a:cubicBezTo>
                <a:cubicBezTo>
                  <a:pt x="9" y="13"/>
                  <a:pt x="9" y="7"/>
                  <a:pt x="12" y="10"/>
                </a:cubicBezTo>
                <a:cubicBezTo>
                  <a:pt x="14" y="11"/>
                  <a:pt x="14" y="11"/>
                  <a:pt x="15" y="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48" name="Freeform 147"/>
          <p:cNvSpPr>
            <a:spLocks/>
          </p:cNvSpPr>
          <p:nvPr/>
        </p:nvSpPr>
        <p:spPr bwMode="auto">
          <a:xfrm>
            <a:off x="6916160" y="4406482"/>
            <a:ext cx="9898" cy="13629"/>
          </a:xfrm>
          <a:custGeom>
            <a:avLst/>
            <a:gdLst>
              <a:gd name="T0" fmla="*/ 0 w 3"/>
              <a:gd name="T1" fmla="*/ 8 h 4"/>
              <a:gd name="T2" fmla="*/ 12 w 3"/>
              <a:gd name="T3" fmla="*/ 0 h 4"/>
              <a:gd name="T4" fmla="*/ 0 w 3"/>
              <a:gd name="T5" fmla="*/ 8 h 4"/>
              <a:gd name="T6" fmla="*/ 0 60000 65536"/>
              <a:gd name="T7" fmla="*/ 0 60000 65536"/>
              <a:gd name="T8" fmla="*/ 0 60000 65536"/>
              <a:gd name="T9" fmla="*/ 0 w 3"/>
              <a:gd name="T10" fmla="*/ 0 h 4"/>
              <a:gd name="T11" fmla="*/ 3 w 3"/>
              <a:gd name="T12" fmla="*/ 4 h 4"/>
            </a:gdLst>
            <a:ahLst/>
            <a:cxnLst>
              <a:cxn ang="T6">
                <a:pos x="T0" y="T1"/>
              </a:cxn>
              <a:cxn ang="T7">
                <a:pos x="T2" y="T3"/>
              </a:cxn>
              <a:cxn ang="T8">
                <a:pos x="T4" y="T5"/>
              </a:cxn>
            </a:cxnLst>
            <a:rect l="T9" t="T10" r="T11" b="T12"/>
            <a:pathLst>
              <a:path w="3" h="4">
                <a:moveTo>
                  <a:pt x="0" y="2"/>
                </a:moveTo>
                <a:cubicBezTo>
                  <a:pt x="0" y="0"/>
                  <a:pt x="3" y="0"/>
                  <a:pt x="3" y="0"/>
                </a:cubicBezTo>
                <a:cubicBezTo>
                  <a:pt x="3" y="2"/>
                  <a:pt x="2" y="4"/>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49" name="Freeform 148"/>
          <p:cNvSpPr>
            <a:spLocks noEditPoints="1"/>
          </p:cNvSpPr>
          <p:nvPr/>
        </p:nvSpPr>
        <p:spPr bwMode="auto">
          <a:xfrm>
            <a:off x="6698405" y="4280789"/>
            <a:ext cx="1146510" cy="480057"/>
          </a:xfrm>
          <a:custGeom>
            <a:avLst/>
            <a:gdLst>
              <a:gd name="T0" fmla="*/ 1150 w 358"/>
              <a:gd name="T1" fmla="*/ 341 h 164"/>
              <a:gd name="T2" fmla="*/ 1082 w 358"/>
              <a:gd name="T3" fmla="*/ 252 h 164"/>
              <a:gd name="T4" fmla="*/ 1281 w 358"/>
              <a:gd name="T5" fmla="*/ 275 h 164"/>
              <a:gd name="T6" fmla="*/ 589 w 358"/>
              <a:gd name="T7" fmla="*/ 140 h 164"/>
              <a:gd name="T8" fmla="*/ 432 w 358"/>
              <a:gd name="T9" fmla="*/ 151 h 164"/>
              <a:gd name="T10" fmla="*/ 456 w 358"/>
              <a:gd name="T11" fmla="*/ 328 h 164"/>
              <a:gd name="T12" fmla="*/ 628 w 358"/>
              <a:gd name="T13" fmla="*/ 328 h 164"/>
              <a:gd name="T14" fmla="*/ 673 w 358"/>
              <a:gd name="T15" fmla="*/ 109 h 164"/>
              <a:gd name="T16" fmla="*/ 91 w 358"/>
              <a:gd name="T17" fmla="*/ 132 h 164"/>
              <a:gd name="T18" fmla="*/ 268 w 358"/>
              <a:gd name="T19" fmla="*/ 421 h 164"/>
              <a:gd name="T20" fmla="*/ 289 w 358"/>
              <a:gd name="T21" fmla="*/ 301 h 164"/>
              <a:gd name="T22" fmla="*/ 169 w 358"/>
              <a:gd name="T23" fmla="*/ 140 h 164"/>
              <a:gd name="T24" fmla="*/ 16 w 358"/>
              <a:gd name="T25" fmla="*/ 4 h 164"/>
              <a:gd name="T26" fmla="*/ 520 w 358"/>
              <a:gd name="T27" fmla="*/ 525 h 164"/>
              <a:gd name="T28" fmla="*/ 481 w 358"/>
              <a:gd name="T29" fmla="*/ 460 h 164"/>
              <a:gd name="T30" fmla="*/ 320 w 358"/>
              <a:gd name="T31" fmla="*/ 456 h 164"/>
              <a:gd name="T32" fmla="*/ 1305 w 358"/>
              <a:gd name="T33" fmla="*/ 485 h 164"/>
              <a:gd name="T34" fmla="*/ 605 w 358"/>
              <a:gd name="T35" fmla="*/ 465 h 164"/>
              <a:gd name="T36" fmla="*/ 624 w 358"/>
              <a:gd name="T37" fmla="*/ 537 h 164"/>
              <a:gd name="T38" fmla="*/ 710 w 358"/>
              <a:gd name="T39" fmla="*/ 541 h 164"/>
              <a:gd name="T40" fmla="*/ 680 w 358"/>
              <a:gd name="T41" fmla="*/ 529 h 164"/>
              <a:gd name="T42" fmla="*/ 733 w 358"/>
              <a:gd name="T43" fmla="*/ 525 h 164"/>
              <a:gd name="T44" fmla="*/ 781 w 358"/>
              <a:gd name="T45" fmla="*/ 541 h 164"/>
              <a:gd name="T46" fmla="*/ 789 w 358"/>
              <a:gd name="T47" fmla="*/ 529 h 164"/>
              <a:gd name="T48" fmla="*/ 834 w 358"/>
              <a:gd name="T49" fmla="*/ 529 h 164"/>
              <a:gd name="T50" fmla="*/ 857 w 358"/>
              <a:gd name="T51" fmla="*/ 520 h 164"/>
              <a:gd name="T52" fmla="*/ 886 w 358"/>
              <a:gd name="T53" fmla="*/ 512 h 164"/>
              <a:gd name="T54" fmla="*/ 733 w 358"/>
              <a:gd name="T55" fmla="*/ 560 h 164"/>
              <a:gd name="T56" fmla="*/ 901 w 358"/>
              <a:gd name="T57" fmla="*/ 560 h 164"/>
              <a:gd name="T58" fmla="*/ 865 w 358"/>
              <a:gd name="T59" fmla="*/ 560 h 164"/>
              <a:gd name="T60" fmla="*/ 770 w 358"/>
              <a:gd name="T61" fmla="*/ 332 h 164"/>
              <a:gd name="T62" fmla="*/ 830 w 358"/>
              <a:gd name="T63" fmla="*/ 237 h 164"/>
              <a:gd name="T64" fmla="*/ 868 w 358"/>
              <a:gd name="T65" fmla="*/ 180 h 164"/>
              <a:gd name="T66" fmla="*/ 725 w 358"/>
              <a:gd name="T67" fmla="*/ 275 h 164"/>
              <a:gd name="T68" fmla="*/ 925 w 358"/>
              <a:gd name="T69" fmla="*/ 332 h 164"/>
              <a:gd name="T70" fmla="*/ 977 w 358"/>
              <a:gd name="T71" fmla="*/ 339 h 164"/>
              <a:gd name="T72" fmla="*/ 985 w 358"/>
              <a:gd name="T73" fmla="*/ 268 h 164"/>
              <a:gd name="T74" fmla="*/ 1070 w 358"/>
              <a:gd name="T75" fmla="*/ 264 h 164"/>
              <a:gd name="T76" fmla="*/ 977 w 358"/>
              <a:gd name="T77" fmla="*/ 204 h 164"/>
              <a:gd name="T78" fmla="*/ 965 w 358"/>
              <a:gd name="T79" fmla="*/ 180 h 164"/>
              <a:gd name="T80" fmla="*/ 801 w 358"/>
              <a:gd name="T81" fmla="*/ 401 h 164"/>
              <a:gd name="T82" fmla="*/ 841 w 358"/>
              <a:gd name="T83" fmla="*/ 380 h 164"/>
              <a:gd name="T84" fmla="*/ 845 w 358"/>
              <a:gd name="T85" fmla="*/ 264 h 164"/>
              <a:gd name="T86" fmla="*/ 1173 w 358"/>
              <a:gd name="T87" fmla="*/ 448 h 164"/>
              <a:gd name="T88" fmla="*/ 376 w 358"/>
              <a:gd name="T89" fmla="*/ 332 h 164"/>
              <a:gd name="T90" fmla="*/ 337 w 358"/>
              <a:gd name="T91" fmla="*/ 308 h 164"/>
              <a:gd name="T92" fmla="*/ 45 w 358"/>
              <a:gd name="T93" fmla="*/ 128 h 164"/>
              <a:gd name="T94" fmla="*/ 109 w 358"/>
              <a:gd name="T95" fmla="*/ 252 h 164"/>
              <a:gd name="T96" fmla="*/ 277 w 358"/>
              <a:gd name="T97" fmla="*/ 225 h 164"/>
              <a:gd name="T98" fmla="*/ 252 w 358"/>
              <a:gd name="T99" fmla="*/ 180 h 164"/>
              <a:gd name="T100" fmla="*/ 217 w 358"/>
              <a:gd name="T101" fmla="*/ 161 h 164"/>
              <a:gd name="T102" fmla="*/ 233 w 358"/>
              <a:gd name="T103" fmla="*/ 180 h 164"/>
              <a:gd name="T104" fmla="*/ 1225 w 358"/>
              <a:gd name="T105" fmla="*/ 277 h 164"/>
              <a:gd name="T106" fmla="*/ 1033 w 358"/>
              <a:gd name="T107" fmla="*/ 508 h 164"/>
              <a:gd name="T108" fmla="*/ 977 w 358"/>
              <a:gd name="T109" fmla="*/ 520 h 164"/>
              <a:gd name="T110" fmla="*/ 1173 w 358"/>
              <a:gd name="T111" fmla="*/ 432 h 164"/>
              <a:gd name="T112" fmla="*/ 921 w 358"/>
              <a:gd name="T113" fmla="*/ 285 h 164"/>
              <a:gd name="T114" fmla="*/ 996 w 358"/>
              <a:gd name="T115" fmla="*/ 341 h 164"/>
              <a:gd name="T116" fmla="*/ 277 w 358"/>
              <a:gd name="T117" fmla="*/ 169 h 16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358"/>
              <a:gd name="T178" fmla="*/ 0 h 164"/>
              <a:gd name="T179" fmla="*/ 358 w 358"/>
              <a:gd name="T180" fmla="*/ 164 h 16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358" h="164">
                <a:moveTo>
                  <a:pt x="358" y="138"/>
                </a:moveTo>
                <a:cubicBezTo>
                  <a:pt x="353" y="136"/>
                  <a:pt x="352" y="138"/>
                  <a:pt x="350" y="136"/>
                </a:cubicBezTo>
                <a:cubicBezTo>
                  <a:pt x="350" y="135"/>
                  <a:pt x="345" y="140"/>
                  <a:pt x="349" y="133"/>
                </a:cubicBezTo>
                <a:cubicBezTo>
                  <a:pt x="352" y="129"/>
                  <a:pt x="345" y="130"/>
                  <a:pt x="345" y="125"/>
                </a:cubicBezTo>
                <a:cubicBezTo>
                  <a:pt x="344" y="122"/>
                  <a:pt x="349" y="125"/>
                  <a:pt x="345" y="121"/>
                </a:cubicBezTo>
                <a:cubicBezTo>
                  <a:pt x="342" y="118"/>
                  <a:pt x="341" y="110"/>
                  <a:pt x="338" y="107"/>
                </a:cubicBezTo>
                <a:cubicBezTo>
                  <a:pt x="333" y="104"/>
                  <a:pt x="330" y="105"/>
                  <a:pt x="327" y="102"/>
                </a:cubicBezTo>
                <a:cubicBezTo>
                  <a:pt x="321" y="99"/>
                  <a:pt x="320" y="102"/>
                  <a:pt x="313" y="97"/>
                </a:cubicBezTo>
                <a:cubicBezTo>
                  <a:pt x="309" y="93"/>
                  <a:pt x="306" y="94"/>
                  <a:pt x="306" y="91"/>
                </a:cubicBezTo>
                <a:cubicBezTo>
                  <a:pt x="307" y="85"/>
                  <a:pt x="306" y="85"/>
                  <a:pt x="304" y="93"/>
                </a:cubicBezTo>
                <a:cubicBezTo>
                  <a:pt x="304" y="97"/>
                  <a:pt x="300" y="97"/>
                  <a:pt x="298" y="94"/>
                </a:cubicBezTo>
                <a:cubicBezTo>
                  <a:pt x="297" y="91"/>
                  <a:pt x="303" y="93"/>
                  <a:pt x="298" y="88"/>
                </a:cubicBezTo>
                <a:cubicBezTo>
                  <a:pt x="294" y="85"/>
                  <a:pt x="294" y="87"/>
                  <a:pt x="292" y="85"/>
                </a:cubicBezTo>
                <a:cubicBezTo>
                  <a:pt x="292" y="80"/>
                  <a:pt x="300" y="87"/>
                  <a:pt x="301" y="82"/>
                </a:cubicBezTo>
                <a:cubicBezTo>
                  <a:pt x="301" y="79"/>
                  <a:pt x="307" y="84"/>
                  <a:pt x="307" y="80"/>
                </a:cubicBezTo>
                <a:cubicBezTo>
                  <a:pt x="307" y="76"/>
                  <a:pt x="295" y="82"/>
                  <a:pt x="294" y="77"/>
                </a:cubicBezTo>
                <a:cubicBezTo>
                  <a:pt x="291" y="73"/>
                  <a:pt x="291" y="71"/>
                  <a:pt x="288" y="71"/>
                </a:cubicBezTo>
                <a:cubicBezTo>
                  <a:pt x="281" y="71"/>
                  <a:pt x="288" y="68"/>
                  <a:pt x="288" y="67"/>
                </a:cubicBezTo>
                <a:cubicBezTo>
                  <a:pt x="286" y="63"/>
                  <a:pt x="289" y="65"/>
                  <a:pt x="292" y="63"/>
                </a:cubicBezTo>
                <a:cubicBezTo>
                  <a:pt x="294" y="63"/>
                  <a:pt x="294" y="57"/>
                  <a:pt x="301" y="62"/>
                </a:cubicBezTo>
                <a:cubicBezTo>
                  <a:pt x="309" y="67"/>
                  <a:pt x="309" y="62"/>
                  <a:pt x="310" y="67"/>
                </a:cubicBezTo>
                <a:cubicBezTo>
                  <a:pt x="312" y="73"/>
                  <a:pt x="309" y="73"/>
                  <a:pt x="310" y="80"/>
                </a:cubicBezTo>
                <a:cubicBezTo>
                  <a:pt x="313" y="87"/>
                  <a:pt x="312" y="79"/>
                  <a:pt x="313" y="80"/>
                </a:cubicBezTo>
                <a:cubicBezTo>
                  <a:pt x="315" y="84"/>
                  <a:pt x="313" y="88"/>
                  <a:pt x="318" y="90"/>
                </a:cubicBezTo>
                <a:cubicBezTo>
                  <a:pt x="321" y="91"/>
                  <a:pt x="327" y="77"/>
                  <a:pt x="329" y="79"/>
                </a:cubicBezTo>
                <a:cubicBezTo>
                  <a:pt x="330" y="80"/>
                  <a:pt x="335" y="77"/>
                  <a:pt x="335" y="76"/>
                </a:cubicBezTo>
                <a:cubicBezTo>
                  <a:pt x="333" y="74"/>
                  <a:pt x="338" y="71"/>
                  <a:pt x="341" y="73"/>
                </a:cubicBezTo>
                <a:cubicBezTo>
                  <a:pt x="344" y="74"/>
                  <a:pt x="353" y="80"/>
                  <a:pt x="358" y="80"/>
                </a:cubicBezTo>
                <a:cubicBezTo>
                  <a:pt x="358" y="138"/>
                  <a:pt x="358" y="138"/>
                  <a:pt x="358" y="138"/>
                </a:cubicBezTo>
                <a:close/>
                <a:moveTo>
                  <a:pt x="178" y="17"/>
                </a:moveTo>
                <a:cubicBezTo>
                  <a:pt x="175" y="14"/>
                  <a:pt x="176" y="15"/>
                  <a:pt x="173" y="15"/>
                </a:cubicBezTo>
                <a:cubicBezTo>
                  <a:pt x="169" y="15"/>
                  <a:pt x="166" y="14"/>
                  <a:pt x="164" y="17"/>
                </a:cubicBezTo>
                <a:cubicBezTo>
                  <a:pt x="163" y="20"/>
                  <a:pt x="163" y="23"/>
                  <a:pt x="163" y="26"/>
                </a:cubicBezTo>
                <a:cubicBezTo>
                  <a:pt x="163" y="29"/>
                  <a:pt x="160" y="26"/>
                  <a:pt x="160" y="29"/>
                </a:cubicBezTo>
                <a:cubicBezTo>
                  <a:pt x="158" y="32"/>
                  <a:pt x="158" y="32"/>
                  <a:pt x="160" y="32"/>
                </a:cubicBezTo>
                <a:cubicBezTo>
                  <a:pt x="161" y="34"/>
                  <a:pt x="157" y="34"/>
                  <a:pt x="157" y="37"/>
                </a:cubicBezTo>
                <a:cubicBezTo>
                  <a:pt x="157" y="39"/>
                  <a:pt x="157" y="40"/>
                  <a:pt x="155" y="42"/>
                </a:cubicBezTo>
                <a:cubicBezTo>
                  <a:pt x="155" y="45"/>
                  <a:pt x="150" y="42"/>
                  <a:pt x="149" y="45"/>
                </a:cubicBezTo>
                <a:cubicBezTo>
                  <a:pt x="147" y="46"/>
                  <a:pt x="144" y="45"/>
                  <a:pt x="143" y="43"/>
                </a:cubicBezTo>
                <a:cubicBezTo>
                  <a:pt x="141" y="43"/>
                  <a:pt x="144" y="42"/>
                  <a:pt x="140" y="42"/>
                </a:cubicBezTo>
                <a:cubicBezTo>
                  <a:pt x="134" y="42"/>
                  <a:pt x="137" y="46"/>
                  <a:pt x="135" y="46"/>
                </a:cubicBezTo>
                <a:cubicBezTo>
                  <a:pt x="132" y="46"/>
                  <a:pt x="134" y="49"/>
                  <a:pt x="129" y="48"/>
                </a:cubicBezTo>
                <a:cubicBezTo>
                  <a:pt x="125" y="46"/>
                  <a:pt x="125" y="51"/>
                  <a:pt x="121" y="48"/>
                </a:cubicBezTo>
                <a:cubicBezTo>
                  <a:pt x="120" y="46"/>
                  <a:pt x="118" y="43"/>
                  <a:pt x="117" y="43"/>
                </a:cubicBezTo>
                <a:cubicBezTo>
                  <a:pt x="115" y="43"/>
                  <a:pt x="117" y="42"/>
                  <a:pt x="115" y="40"/>
                </a:cubicBezTo>
                <a:cubicBezTo>
                  <a:pt x="114" y="40"/>
                  <a:pt x="115" y="37"/>
                  <a:pt x="115" y="37"/>
                </a:cubicBezTo>
                <a:cubicBezTo>
                  <a:pt x="112" y="37"/>
                  <a:pt x="112" y="40"/>
                  <a:pt x="112" y="42"/>
                </a:cubicBezTo>
                <a:cubicBezTo>
                  <a:pt x="109" y="45"/>
                  <a:pt x="108" y="54"/>
                  <a:pt x="111" y="56"/>
                </a:cubicBezTo>
                <a:cubicBezTo>
                  <a:pt x="114" y="57"/>
                  <a:pt x="109" y="59"/>
                  <a:pt x="112" y="62"/>
                </a:cubicBezTo>
                <a:cubicBezTo>
                  <a:pt x="115" y="65"/>
                  <a:pt x="111" y="65"/>
                  <a:pt x="114" y="65"/>
                </a:cubicBezTo>
                <a:cubicBezTo>
                  <a:pt x="117" y="67"/>
                  <a:pt x="112" y="68"/>
                  <a:pt x="114" y="70"/>
                </a:cubicBezTo>
                <a:cubicBezTo>
                  <a:pt x="115" y="71"/>
                  <a:pt x="117" y="67"/>
                  <a:pt x="118" y="70"/>
                </a:cubicBezTo>
                <a:cubicBezTo>
                  <a:pt x="120" y="73"/>
                  <a:pt x="117" y="73"/>
                  <a:pt x="118" y="77"/>
                </a:cubicBezTo>
                <a:cubicBezTo>
                  <a:pt x="123" y="88"/>
                  <a:pt x="118" y="87"/>
                  <a:pt x="121" y="87"/>
                </a:cubicBezTo>
                <a:cubicBezTo>
                  <a:pt x="125" y="87"/>
                  <a:pt x="126" y="88"/>
                  <a:pt x="128" y="87"/>
                </a:cubicBezTo>
                <a:cubicBezTo>
                  <a:pt x="129" y="84"/>
                  <a:pt x="134" y="87"/>
                  <a:pt x="132" y="90"/>
                </a:cubicBezTo>
                <a:cubicBezTo>
                  <a:pt x="132" y="93"/>
                  <a:pt x="134" y="91"/>
                  <a:pt x="135" y="90"/>
                </a:cubicBezTo>
                <a:cubicBezTo>
                  <a:pt x="137" y="88"/>
                  <a:pt x="140" y="91"/>
                  <a:pt x="141" y="88"/>
                </a:cubicBezTo>
                <a:cubicBezTo>
                  <a:pt x="143" y="85"/>
                  <a:pt x="144" y="90"/>
                  <a:pt x="146" y="88"/>
                </a:cubicBezTo>
                <a:cubicBezTo>
                  <a:pt x="147" y="88"/>
                  <a:pt x="146" y="91"/>
                  <a:pt x="149" y="90"/>
                </a:cubicBezTo>
                <a:cubicBezTo>
                  <a:pt x="153" y="88"/>
                  <a:pt x="155" y="93"/>
                  <a:pt x="155" y="96"/>
                </a:cubicBezTo>
                <a:cubicBezTo>
                  <a:pt x="153" y="101"/>
                  <a:pt x="161" y="94"/>
                  <a:pt x="164" y="93"/>
                </a:cubicBezTo>
                <a:cubicBezTo>
                  <a:pt x="166" y="93"/>
                  <a:pt x="167" y="88"/>
                  <a:pt x="167" y="87"/>
                </a:cubicBezTo>
                <a:cubicBezTo>
                  <a:pt x="167" y="85"/>
                  <a:pt x="169" y="87"/>
                  <a:pt x="169" y="84"/>
                </a:cubicBezTo>
                <a:cubicBezTo>
                  <a:pt x="169" y="80"/>
                  <a:pt x="172" y="84"/>
                  <a:pt x="170" y="77"/>
                </a:cubicBezTo>
                <a:cubicBezTo>
                  <a:pt x="169" y="71"/>
                  <a:pt x="173" y="71"/>
                  <a:pt x="175" y="68"/>
                </a:cubicBezTo>
                <a:cubicBezTo>
                  <a:pt x="176" y="65"/>
                  <a:pt x="179" y="68"/>
                  <a:pt x="179" y="62"/>
                </a:cubicBezTo>
                <a:cubicBezTo>
                  <a:pt x="178" y="56"/>
                  <a:pt x="179" y="51"/>
                  <a:pt x="181" y="49"/>
                </a:cubicBezTo>
                <a:cubicBezTo>
                  <a:pt x="182" y="48"/>
                  <a:pt x="181" y="46"/>
                  <a:pt x="184" y="48"/>
                </a:cubicBezTo>
                <a:cubicBezTo>
                  <a:pt x="185" y="51"/>
                  <a:pt x="190" y="49"/>
                  <a:pt x="190" y="48"/>
                </a:cubicBezTo>
                <a:cubicBezTo>
                  <a:pt x="190" y="46"/>
                  <a:pt x="179" y="40"/>
                  <a:pt x="181" y="37"/>
                </a:cubicBezTo>
                <a:cubicBezTo>
                  <a:pt x="184" y="34"/>
                  <a:pt x="181" y="34"/>
                  <a:pt x="179" y="29"/>
                </a:cubicBezTo>
                <a:cubicBezTo>
                  <a:pt x="179" y="26"/>
                  <a:pt x="176" y="28"/>
                  <a:pt x="176" y="25"/>
                </a:cubicBezTo>
                <a:cubicBezTo>
                  <a:pt x="178" y="20"/>
                  <a:pt x="181" y="23"/>
                  <a:pt x="181" y="21"/>
                </a:cubicBezTo>
                <a:cubicBezTo>
                  <a:pt x="181" y="21"/>
                  <a:pt x="179" y="20"/>
                  <a:pt x="178" y="18"/>
                </a:cubicBezTo>
                <a:cubicBezTo>
                  <a:pt x="178" y="17"/>
                  <a:pt x="178" y="18"/>
                  <a:pt x="178" y="17"/>
                </a:cubicBezTo>
                <a:close/>
                <a:moveTo>
                  <a:pt x="4" y="12"/>
                </a:moveTo>
                <a:cubicBezTo>
                  <a:pt x="7" y="17"/>
                  <a:pt x="7" y="15"/>
                  <a:pt x="10" y="18"/>
                </a:cubicBezTo>
                <a:cubicBezTo>
                  <a:pt x="12" y="23"/>
                  <a:pt x="12" y="18"/>
                  <a:pt x="16" y="23"/>
                </a:cubicBezTo>
                <a:cubicBezTo>
                  <a:pt x="19" y="29"/>
                  <a:pt x="15" y="26"/>
                  <a:pt x="19" y="29"/>
                </a:cubicBezTo>
                <a:cubicBezTo>
                  <a:pt x="22" y="31"/>
                  <a:pt x="18" y="32"/>
                  <a:pt x="24" y="35"/>
                </a:cubicBezTo>
                <a:cubicBezTo>
                  <a:pt x="27" y="37"/>
                  <a:pt x="30" y="40"/>
                  <a:pt x="30" y="42"/>
                </a:cubicBezTo>
                <a:cubicBezTo>
                  <a:pt x="29" y="43"/>
                  <a:pt x="29" y="42"/>
                  <a:pt x="32" y="48"/>
                </a:cubicBezTo>
                <a:cubicBezTo>
                  <a:pt x="33" y="54"/>
                  <a:pt x="32" y="54"/>
                  <a:pt x="35" y="56"/>
                </a:cubicBezTo>
                <a:cubicBezTo>
                  <a:pt x="38" y="57"/>
                  <a:pt x="35" y="57"/>
                  <a:pt x="41" y="63"/>
                </a:cubicBezTo>
                <a:cubicBezTo>
                  <a:pt x="44" y="67"/>
                  <a:pt x="41" y="68"/>
                  <a:pt x="42" y="70"/>
                </a:cubicBezTo>
                <a:cubicBezTo>
                  <a:pt x="45" y="71"/>
                  <a:pt x="45" y="74"/>
                  <a:pt x="47" y="79"/>
                </a:cubicBezTo>
                <a:cubicBezTo>
                  <a:pt x="47" y="82"/>
                  <a:pt x="50" y="87"/>
                  <a:pt x="54" y="91"/>
                </a:cubicBezTo>
                <a:cubicBezTo>
                  <a:pt x="58" y="94"/>
                  <a:pt x="56" y="94"/>
                  <a:pt x="62" y="101"/>
                </a:cubicBezTo>
                <a:cubicBezTo>
                  <a:pt x="67" y="105"/>
                  <a:pt x="70" y="107"/>
                  <a:pt x="71" y="112"/>
                </a:cubicBezTo>
                <a:cubicBezTo>
                  <a:pt x="74" y="115"/>
                  <a:pt x="77" y="119"/>
                  <a:pt x="76" y="113"/>
                </a:cubicBezTo>
                <a:cubicBezTo>
                  <a:pt x="74" y="107"/>
                  <a:pt x="80" y="116"/>
                  <a:pt x="80" y="112"/>
                </a:cubicBezTo>
                <a:cubicBezTo>
                  <a:pt x="82" y="108"/>
                  <a:pt x="83" y="116"/>
                  <a:pt x="85" y="115"/>
                </a:cubicBezTo>
                <a:cubicBezTo>
                  <a:pt x="86" y="113"/>
                  <a:pt x="86" y="110"/>
                  <a:pt x="86" y="104"/>
                </a:cubicBezTo>
                <a:cubicBezTo>
                  <a:pt x="86" y="99"/>
                  <a:pt x="85" y="101"/>
                  <a:pt x="86" y="97"/>
                </a:cubicBezTo>
                <a:cubicBezTo>
                  <a:pt x="88" y="93"/>
                  <a:pt x="85" y="94"/>
                  <a:pt x="86" y="90"/>
                </a:cubicBezTo>
                <a:cubicBezTo>
                  <a:pt x="90" y="87"/>
                  <a:pt x="86" y="87"/>
                  <a:pt x="85" y="84"/>
                </a:cubicBezTo>
                <a:cubicBezTo>
                  <a:pt x="83" y="80"/>
                  <a:pt x="83" y="79"/>
                  <a:pt x="80" y="80"/>
                </a:cubicBezTo>
                <a:cubicBezTo>
                  <a:pt x="79" y="82"/>
                  <a:pt x="80" y="79"/>
                  <a:pt x="77" y="80"/>
                </a:cubicBezTo>
                <a:cubicBezTo>
                  <a:pt x="74" y="84"/>
                  <a:pt x="80" y="77"/>
                  <a:pt x="77" y="77"/>
                </a:cubicBezTo>
                <a:cubicBezTo>
                  <a:pt x="74" y="77"/>
                  <a:pt x="76" y="67"/>
                  <a:pt x="73" y="67"/>
                </a:cubicBezTo>
                <a:cubicBezTo>
                  <a:pt x="68" y="68"/>
                  <a:pt x="65" y="65"/>
                  <a:pt x="67" y="62"/>
                </a:cubicBezTo>
                <a:cubicBezTo>
                  <a:pt x="68" y="60"/>
                  <a:pt x="65" y="59"/>
                  <a:pt x="68" y="59"/>
                </a:cubicBezTo>
                <a:cubicBezTo>
                  <a:pt x="71" y="57"/>
                  <a:pt x="68" y="51"/>
                  <a:pt x="65" y="52"/>
                </a:cubicBezTo>
                <a:cubicBezTo>
                  <a:pt x="62" y="54"/>
                  <a:pt x="65" y="51"/>
                  <a:pt x="61" y="49"/>
                </a:cubicBezTo>
                <a:cubicBezTo>
                  <a:pt x="54" y="49"/>
                  <a:pt x="59" y="42"/>
                  <a:pt x="51" y="40"/>
                </a:cubicBezTo>
                <a:cubicBezTo>
                  <a:pt x="48" y="40"/>
                  <a:pt x="50" y="37"/>
                  <a:pt x="48" y="35"/>
                </a:cubicBezTo>
                <a:cubicBezTo>
                  <a:pt x="44" y="32"/>
                  <a:pt x="47" y="39"/>
                  <a:pt x="45" y="37"/>
                </a:cubicBezTo>
                <a:cubicBezTo>
                  <a:pt x="44" y="35"/>
                  <a:pt x="42" y="37"/>
                  <a:pt x="42" y="32"/>
                </a:cubicBezTo>
                <a:cubicBezTo>
                  <a:pt x="41" y="29"/>
                  <a:pt x="41" y="32"/>
                  <a:pt x="39" y="29"/>
                </a:cubicBezTo>
                <a:cubicBezTo>
                  <a:pt x="38" y="28"/>
                  <a:pt x="35" y="23"/>
                  <a:pt x="32" y="21"/>
                </a:cubicBezTo>
                <a:cubicBezTo>
                  <a:pt x="29" y="21"/>
                  <a:pt x="29" y="18"/>
                  <a:pt x="27" y="17"/>
                </a:cubicBezTo>
                <a:cubicBezTo>
                  <a:pt x="24" y="17"/>
                  <a:pt x="27" y="14"/>
                  <a:pt x="24" y="14"/>
                </a:cubicBezTo>
                <a:cubicBezTo>
                  <a:pt x="22" y="12"/>
                  <a:pt x="24" y="11"/>
                  <a:pt x="21" y="7"/>
                </a:cubicBezTo>
                <a:cubicBezTo>
                  <a:pt x="18" y="3"/>
                  <a:pt x="19" y="7"/>
                  <a:pt x="16" y="6"/>
                </a:cubicBezTo>
                <a:cubicBezTo>
                  <a:pt x="15" y="4"/>
                  <a:pt x="15" y="6"/>
                  <a:pt x="10" y="6"/>
                </a:cubicBezTo>
                <a:cubicBezTo>
                  <a:pt x="4" y="4"/>
                  <a:pt x="9" y="4"/>
                  <a:pt x="4" y="1"/>
                </a:cubicBezTo>
                <a:cubicBezTo>
                  <a:pt x="0" y="0"/>
                  <a:pt x="1" y="6"/>
                  <a:pt x="4" y="12"/>
                </a:cubicBezTo>
                <a:close/>
                <a:moveTo>
                  <a:pt x="82" y="124"/>
                </a:moveTo>
                <a:cubicBezTo>
                  <a:pt x="83" y="124"/>
                  <a:pt x="86" y="122"/>
                  <a:pt x="88" y="125"/>
                </a:cubicBezTo>
                <a:cubicBezTo>
                  <a:pt x="90" y="127"/>
                  <a:pt x="93" y="124"/>
                  <a:pt x="91" y="127"/>
                </a:cubicBezTo>
                <a:cubicBezTo>
                  <a:pt x="90" y="130"/>
                  <a:pt x="91" y="127"/>
                  <a:pt x="102" y="133"/>
                </a:cubicBezTo>
                <a:cubicBezTo>
                  <a:pt x="106" y="135"/>
                  <a:pt x="108" y="130"/>
                  <a:pt x="109" y="132"/>
                </a:cubicBezTo>
                <a:cubicBezTo>
                  <a:pt x="111" y="133"/>
                  <a:pt x="112" y="132"/>
                  <a:pt x="117" y="133"/>
                </a:cubicBezTo>
                <a:cubicBezTo>
                  <a:pt x="121" y="135"/>
                  <a:pt x="118" y="136"/>
                  <a:pt x="129" y="138"/>
                </a:cubicBezTo>
                <a:cubicBezTo>
                  <a:pt x="137" y="140"/>
                  <a:pt x="129" y="136"/>
                  <a:pt x="138" y="140"/>
                </a:cubicBezTo>
                <a:cubicBezTo>
                  <a:pt x="146" y="141"/>
                  <a:pt x="138" y="135"/>
                  <a:pt x="146" y="140"/>
                </a:cubicBezTo>
                <a:cubicBezTo>
                  <a:pt x="150" y="141"/>
                  <a:pt x="150" y="141"/>
                  <a:pt x="153" y="143"/>
                </a:cubicBezTo>
                <a:cubicBezTo>
                  <a:pt x="155" y="144"/>
                  <a:pt x="155" y="141"/>
                  <a:pt x="153" y="141"/>
                </a:cubicBezTo>
                <a:cubicBezTo>
                  <a:pt x="150" y="140"/>
                  <a:pt x="158" y="132"/>
                  <a:pt x="152" y="132"/>
                </a:cubicBezTo>
                <a:cubicBezTo>
                  <a:pt x="147" y="132"/>
                  <a:pt x="147" y="133"/>
                  <a:pt x="143" y="132"/>
                </a:cubicBezTo>
                <a:cubicBezTo>
                  <a:pt x="138" y="130"/>
                  <a:pt x="141" y="130"/>
                  <a:pt x="140" y="125"/>
                </a:cubicBezTo>
                <a:cubicBezTo>
                  <a:pt x="137" y="121"/>
                  <a:pt x="137" y="127"/>
                  <a:pt x="135" y="124"/>
                </a:cubicBezTo>
                <a:cubicBezTo>
                  <a:pt x="134" y="121"/>
                  <a:pt x="134" y="125"/>
                  <a:pt x="132" y="122"/>
                </a:cubicBezTo>
                <a:cubicBezTo>
                  <a:pt x="131" y="121"/>
                  <a:pt x="129" y="124"/>
                  <a:pt x="128" y="122"/>
                </a:cubicBezTo>
                <a:cubicBezTo>
                  <a:pt x="126" y="119"/>
                  <a:pt x="125" y="118"/>
                  <a:pt x="123" y="122"/>
                </a:cubicBezTo>
                <a:cubicBezTo>
                  <a:pt x="121" y="129"/>
                  <a:pt x="121" y="124"/>
                  <a:pt x="117" y="124"/>
                </a:cubicBezTo>
                <a:cubicBezTo>
                  <a:pt x="114" y="124"/>
                  <a:pt x="114" y="125"/>
                  <a:pt x="112" y="124"/>
                </a:cubicBezTo>
                <a:cubicBezTo>
                  <a:pt x="109" y="122"/>
                  <a:pt x="108" y="125"/>
                  <a:pt x="106" y="119"/>
                </a:cubicBezTo>
                <a:cubicBezTo>
                  <a:pt x="105" y="116"/>
                  <a:pt x="105" y="119"/>
                  <a:pt x="102" y="118"/>
                </a:cubicBezTo>
                <a:cubicBezTo>
                  <a:pt x="100" y="116"/>
                  <a:pt x="100" y="119"/>
                  <a:pt x="99" y="116"/>
                </a:cubicBezTo>
                <a:cubicBezTo>
                  <a:pt x="97" y="115"/>
                  <a:pt x="94" y="113"/>
                  <a:pt x="94" y="116"/>
                </a:cubicBezTo>
                <a:cubicBezTo>
                  <a:pt x="94" y="118"/>
                  <a:pt x="93" y="116"/>
                  <a:pt x="88" y="115"/>
                </a:cubicBezTo>
                <a:cubicBezTo>
                  <a:pt x="85" y="115"/>
                  <a:pt x="86" y="119"/>
                  <a:pt x="85" y="121"/>
                </a:cubicBezTo>
                <a:cubicBezTo>
                  <a:pt x="82" y="121"/>
                  <a:pt x="85" y="122"/>
                  <a:pt x="82" y="122"/>
                </a:cubicBezTo>
                <a:cubicBezTo>
                  <a:pt x="80" y="122"/>
                  <a:pt x="80" y="124"/>
                  <a:pt x="82" y="124"/>
                </a:cubicBezTo>
                <a:close/>
                <a:moveTo>
                  <a:pt x="339" y="133"/>
                </a:moveTo>
                <a:cubicBezTo>
                  <a:pt x="339" y="135"/>
                  <a:pt x="338" y="138"/>
                  <a:pt x="338" y="140"/>
                </a:cubicBezTo>
                <a:cubicBezTo>
                  <a:pt x="338" y="141"/>
                  <a:pt x="339" y="138"/>
                  <a:pt x="342" y="140"/>
                </a:cubicBezTo>
                <a:cubicBezTo>
                  <a:pt x="345" y="141"/>
                  <a:pt x="345" y="136"/>
                  <a:pt x="347" y="136"/>
                </a:cubicBezTo>
                <a:cubicBezTo>
                  <a:pt x="349" y="136"/>
                  <a:pt x="347" y="135"/>
                  <a:pt x="349" y="133"/>
                </a:cubicBezTo>
                <a:cubicBezTo>
                  <a:pt x="349" y="132"/>
                  <a:pt x="350" y="132"/>
                  <a:pt x="349" y="132"/>
                </a:cubicBezTo>
                <a:cubicBezTo>
                  <a:pt x="347" y="130"/>
                  <a:pt x="347" y="130"/>
                  <a:pt x="347" y="129"/>
                </a:cubicBezTo>
                <a:cubicBezTo>
                  <a:pt x="344" y="129"/>
                  <a:pt x="339" y="132"/>
                  <a:pt x="339" y="133"/>
                </a:cubicBezTo>
                <a:close/>
                <a:moveTo>
                  <a:pt x="147" y="127"/>
                </a:moveTo>
                <a:cubicBezTo>
                  <a:pt x="149" y="125"/>
                  <a:pt x="152" y="125"/>
                  <a:pt x="150" y="124"/>
                </a:cubicBezTo>
                <a:cubicBezTo>
                  <a:pt x="150" y="124"/>
                  <a:pt x="150" y="124"/>
                  <a:pt x="146" y="124"/>
                </a:cubicBezTo>
                <a:cubicBezTo>
                  <a:pt x="143" y="124"/>
                  <a:pt x="140" y="124"/>
                  <a:pt x="140" y="127"/>
                </a:cubicBezTo>
                <a:cubicBezTo>
                  <a:pt x="141" y="127"/>
                  <a:pt x="146" y="129"/>
                  <a:pt x="147" y="127"/>
                </a:cubicBezTo>
                <a:close/>
                <a:moveTo>
                  <a:pt x="161" y="125"/>
                </a:moveTo>
                <a:cubicBezTo>
                  <a:pt x="161" y="124"/>
                  <a:pt x="163" y="125"/>
                  <a:pt x="163" y="125"/>
                </a:cubicBezTo>
                <a:cubicBezTo>
                  <a:pt x="163" y="124"/>
                  <a:pt x="163" y="124"/>
                  <a:pt x="161" y="124"/>
                </a:cubicBezTo>
                <a:cubicBezTo>
                  <a:pt x="160" y="124"/>
                  <a:pt x="161" y="125"/>
                  <a:pt x="161" y="125"/>
                </a:cubicBezTo>
                <a:close/>
                <a:moveTo>
                  <a:pt x="158" y="141"/>
                </a:moveTo>
                <a:cubicBezTo>
                  <a:pt x="161" y="143"/>
                  <a:pt x="158" y="143"/>
                  <a:pt x="160" y="144"/>
                </a:cubicBezTo>
                <a:cubicBezTo>
                  <a:pt x="161" y="144"/>
                  <a:pt x="161" y="141"/>
                  <a:pt x="163" y="140"/>
                </a:cubicBezTo>
                <a:cubicBezTo>
                  <a:pt x="166" y="140"/>
                  <a:pt x="163" y="138"/>
                  <a:pt x="161" y="136"/>
                </a:cubicBezTo>
                <a:cubicBezTo>
                  <a:pt x="160" y="135"/>
                  <a:pt x="160" y="138"/>
                  <a:pt x="157" y="136"/>
                </a:cubicBezTo>
                <a:cubicBezTo>
                  <a:pt x="153" y="135"/>
                  <a:pt x="153" y="136"/>
                  <a:pt x="155" y="138"/>
                </a:cubicBezTo>
                <a:cubicBezTo>
                  <a:pt x="155" y="140"/>
                  <a:pt x="157" y="140"/>
                  <a:pt x="158" y="141"/>
                </a:cubicBezTo>
                <a:close/>
                <a:moveTo>
                  <a:pt x="166" y="143"/>
                </a:moveTo>
                <a:cubicBezTo>
                  <a:pt x="164" y="143"/>
                  <a:pt x="164" y="144"/>
                  <a:pt x="169" y="144"/>
                </a:cubicBezTo>
                <a:cubicBezTo>
                  <a:pt x="172" y="144"/>
                  <a:pt x="170" y="144"/>
                  <a:pt x="172" y="141"/>
                </a:cubicBezTo>
                <a:cubicBezTo>
                  <a:pt x="173" y="138"/>
                  <a:pt x="173" y="138"/>
                  <a:pt x="170" y="138"/>
                </a:cubicBezTo>
                <a:cubicBezTo>
                  <a:pt x="169" y="136"/>
                  <a:pt x="167" y="140"/>
                  <a:pt x="167" y="140"/>
                </a:cubicBezTo>
                <a:cubicBezTo>
                  <a:pt x="167" y="141"/>
                  <a:pt x="167" y="143"/>
                  <a:pt x="166" y="143"/>
                </a:cubicBezTo>
                <a:close/>
                <a:moveTo>
                  <a:pt x="175" y="146"/>
                </a:moveTo>
                <a:cubicBezTo>
                  <a:pt x="176" y="146"/>
                  <a:pt x="181" y="144"/>
                  <a:pt x="182" y="144"/>
                </a:cubicBezTo>
                <a:cubicBezTo>
                  <a:pt x="184" y="144"/>
                  <a:pt x="185" y="143"/>
                  <a:pt x="185" y="143"/>
                </a:cubicBezTo>
                <a:cubicBezTo>
                  <a:pt x="185" y="144"/>
                  <a:pt x="187" y="143"/>
                  <a:pt x="189" y="144"/>
                </a:cubicBezTo>
                <a:cubicBezTo>
                  <a:pt x="189" y="144"/>
                  <a:pt x="192" y="144"/>
                  <a:pt x="190" y="143"/>
                </a:cubicBezTo>
                <a:cubicBezTo>
                  <a:pt x="189" y="143"/>
                  <a:pt x="187" y="141"/>
                  <a:pt x="189" y="143"/>
                </a:cubicBezTo>
                <a:cubicBezTo>
                  <a:pt x="192" y="143"/>
                  <a:pt x="192" y="143"/>
                  <a:pt x="192" y="143"/>
                </a:cubicBezTo>
                <a:cubicBezTo>
                  <a:pt x="192" y="141"/>
                  <a:pt x="190" y="136"/>
                  <a:pt x="189" y="138"/>
                </a:cubicBezTo>
                <a:cubicBezTo>
                  <a:pt x="187" y="140"/>
                  <a:pt x="187" y="136"/>
                  <a:pt x="185" y="138"/>
                </a:cubicBezTo>
                <a:cubicBezTo>
                  <a:pt x="184" y="140"/>
                  <a:pt x="184" y="136"/>
                  <a:pt x="181" y="136"/>
                </a:cubicBezTo>
                <a:cubicBezTo>
                  <a:pt x="178" y="136"/>
                  <a:pt x="181" y="140"/>
                  <a:pt x="182" y="140"/>
                </a:cubicBezTo>
                <a:cubicBezTo>
                  <a:pt x="182" y="140"/>
                  <a:pt x="185" y="141"/>
                  <a:pt x="184" y="141"/>
                </a:cubicBezTo>
                <a:cubicBezTo>
                  <a:pt x="181" y="141"/>
                  <a:pt x="182" y="143"/>
                  <a:pt x="181" y="141"/>
                </a:cubicBezTo>
                <a:cubicBezTo>
                  <a:pt x="179" y="141"/>
                  <a:pt x="179" y="140"/>
                  <a:pt x="178" y="140"/>
                </a:cubicBezTo>
                <a:cubicBezTo>
                  <a:pt x="176" y="140"/>
                  <a:pt x="175" y="138"/>
                  <a:pt x="175" y="140"/>
                </a:cubicBezTo>
                <a:cubicBezTo>
                  <a:pt x="173" y="141"/>
                  <a:pt x="172" y="140"/>
                  <a:pt x="173" y="143"/>
                </a:cubicBezTo>
                <a:cubicBezTo>
                  <a:pt x="173" y="144"/>
                  <a:pt x="172" y="146"/>
                  <a:pt x="175" y="146"/>
                </a:cubicBezTo>
                <a:close/>
                <a:moveTo>
                  <a:pt x="178" y="138"/>
                </a:moveTo>
                <a:cubicBezTo>
                  <a:pt x="178" y="136"/>
                  <a:pt x="179" y="136"/>
                  <a:pt x="179" y="138"/>
                </a:cubicBezTo>
                <a:cubicBezTo>
                  <a:pt x="179" y="138"/>
                  <a:pt x="178" y="140"/>
                  <a:pt x="178" y="138"/>
                </a:cubicBezTo>
                <a:close/>
                <a:moveTo>
                  <a:pt x="195" y="141"/>
                </a:moveTo>
                <a:cubicBezTo>
                  <a:pt x="195" y="140"/>
                  <a:pt x="195" y="140"/>
                  <a:pt x="195" y="140"/>
                </a:cubicBezTo>
                <a:cubicBezTo>
                  <a:pt x="193" y="140"/>
                  <a:pt x="193" y="140"/>
                  <a:pt x="193" y="140"/>
                </a:cubicBezTo>
                <a:cubicBezTo>
                  <a:pt x="193" y="141"/>
                  <a:pt x="193" y="141"/>
                  <a:pt x="193" y="143"/>
                </a:cubicBezTo>
                <a:cubicBezTo>
                  <a:pt x="193" y="144"/>
                  <a:pt x="193" y="141"/>
                  <a:pt x="195" y="141"/>
                </a:cubicBezTo>
                <a:close/>
                <a:moveTo>
                  <a:pt x="195" y="143"/>
                </a:moveTo>
                <a:cubicBezTo>
                  <a:pt x="195" y="144"/>
                  <a:pt x="195" y="141"/>
                  <a:pt x="196" y="141"/>
                </a:cubicBezTo>
                <a:cubicBezTo>
                  <a:pt x="196" y="141"/>
                  <a:pt x="196" y="143"/>
                  <a:pt x="195" y="143"/>
                </a:cubicBezTo>
                <a:close/>
                <a:moveTo>
                  <a:pt x="199" y="143"/>
                </a:moveTo>
                <a:cubicBezTo>
                  <a:pt x="201" y="144"/>
                  <a:pt x="204" y="143"/>
                  <a:pt x="205" y="144"/>
                </a:cubicBezTo>
                <a:cubicBezTo>
                  <a:pt x="207" y="146"/>
                  <a:pt x="207" y="144"/>
                  <a:pt x="208" y="144"/>
                </a:cubicBezTo>
                <a:cubicBezTo>
                  <a:pt x="208" y="144"/>
                  <a:pt x="208" y="143"/>
                  <a:pt x="210" y="144"/>
                </a:cubicBezTo>
                <a:cubicBezTo>
                  <a:pt x="213" y="144"/>
                  <a:pt x="214" y="143"/>
                  <a:pt x="214" y="143"/>
                </a:cubicBezTo>
                <a:cubicBezTo>
                  <a:pt x="216" y="143"/>
                  <a:pt x="221" y="141"/>
                  <a:pt x="221" y="141"/>
                </a:cubicBezTo>
                <a:cubicBezTo>
                  <a:pt x="221" y="140"/>
                  <a:pt x="222" y="140"/>
                  <a:pt x="222" y="136"/>
                </a:cubicBezTo>
                <a:cubicBezTo>
                  <a:pt x="221" y="135"/>
                  <a:pt x="219" y="138"/>
                  <a:pt x="221" y="138"/>
                </a:cubicBezTo>
                <a:cubicBezTo>
                  <a:pt x="221" y="138"/>
                  <a:pt x="221" y="138"/>
                  <a:pt x="219" y="140"/>
                </a:cubicBezTo>
                <a:cubicBezTo>
                  <a:pt x="216" y="140"/>
                  <a:pt x="219" y="141"/>
                  <a:pt x="217" y="141"/>
                </a:cubicBezTo>
                <a:cubicBezTo>
                  <a:pt x="214" y="143"/>
                  <a:pt x="214" y="138"/>
                  <a:pt x="213" y="140"/>
                </a:cubicBezTo>
                <a:cubicBezTo>
                  <a:pt x="211" y="141"/>
                  <a:pt x="211" y="140"/>
                  <a:pt x="210" y="141"/>
                </a:cubicBezTo>
                <a:cubicBezTo>
                  <a:pt x="208" y="141"/>
                  <a:pt x="207" y="140"/>
                  <a:pt x="205" y="138"/>
                </a:cubicBezTo>
                <a:cubicBezTo>
                  <a:pt x="204" y="138"/>
                  <a:pt x="201" y="136"/>
                  <a:pt x="199" y="138"/>
                </a:cubicBezTo>
                <a:cubicBezTo>
                  <a:pt x="198" y="140"/>
                  <a:pt x="196" y="140"/>
                  <a:pt x="196" y="143"/>
                </a:cubicBezTo>
                <a:cubicBezTo>
                  <a:pt x="196" y="146"/>
                  <a:pt x="198" y="143"/>
                  <a:pt x="199" y="143"/>
                </a:cubicBezTo>
                <a:close/>
                <a:moveTo>
                  <a:pt x="202" y="113"/>
                </a:moveTo>
                <a:cubicBezTo>
                  <a:pt x="202" y="115"/>
                  <a:pt x="202" y="122"/>
                  <a:pt x="202" y="119"/>
                </a:cubicBezTo>
                <a:cubicBezTo>
                  <a:pt x="201" y="118"/>
                  <a:pt x="202" y="113"/>
                  <a:pt x="202" y="113"/>
                </a:cubicBezTo>
                <a:close/>
                <a:moveTo>
                  <a:pt x="222" y="140"/>
                </a:moveTo>
                <a:cubicBezTo>
                  <a:pt x="222" y="140"/>
                  <a:pt x="224" y="140"/>
                  <a:pt x="222" y="141"/>
                </a:cubicBezTo>
                <a:cubicBezTo>
                  <a:pt x="221" y="141"/>
                  <a:pt x="221" y="141"/>
                  <a:pt x="222" y="140"/>
                </a:cubicBezTo>
                <a:close/>
                <a:moveTo>
                  <a:pt x="224" y="140"/>
                </a:moveTo>
                <a:cubicBezTo>
                  <a:pt x="224" y="140"/>
                  <a:pt x="224" y="140"/>
                  <a:pt x="225" y="138"/>
                </a:cubicBezTo>
                <a:cubicBezTo>
                  <a:pt x="225" y="138"/>
                  <a:pt x="224" y="138"/>
                  <a:pt x="222" y="138"/>
                </a:cubicBezTo>
                <a:cubicBezTo>
                  <a:pt x="222" y="140"/>
                  <a:pt x="222" y="140"/>
                  <a:pt x="224" y="140"/>
                </a:cubicBezTo>
                <a:close/>
                <a:moveTo>
                  <a:pt x="225" y="141"/>
                </a:moveTo>
                <a:cubicBezTo>
                  <a:pt x="228" y="141"/>
                  <a:pt x="225" y="140"/>
                  <a:pt x="227" y="140"/>
                </a:cubicBezTo>
                <a:cubicBezTo>
                  <a:pt x="228" y="140"/>
                  <a:pt x="227" y="140"/>
                  <a:pt x="228" y="138"/>
                </a:cubicBezTo>
                <a:cubicBezTo>
                  <a:pt x="230" y="138"/>
                  <a:pt x="230" y="138"/>
                  <a:pt x="228" y="138"/>
                </a:cubicBezTo>
                <a:cubicBezTo>
                  <a:pt x="227" y="138"/>
                  <a:pt x="225" y="138"/>
                  <a:pt x="225" y="138"/>
                </a:cubicBezTo>
                <a:cubicBezTo>
                  <a:pt x="225" y="140"/>
                  <a:pt x="225" y="140"/>
                  <a:pt x="224" y="140"/>
                </a:cubicBezTo>
                <a:cubicBezTo>
                  <a:pt x="222" y="141"/>
                  <a:pt x="224" y="141"/>
                  <a:pt x="225" y="141"/>
                </a:cubicBezTo>
                <a:close/>
                <a:moveTo>
                  <a:pt x="231" y="140"/>
                </a:moveTo>
                <a:cubicBezTo>
                  <a:pt x="233" y="138"/>
                  <a:pt x="233" y="136"/>
                  <a:pt x="231" y="138"/>
                </a:cubicBezTo>
                <a:cubicBezTo>
                  <a:pt x="230" y="140"/>
                  <a:pt x="230" y="136"/>
                  <a:pt x="230" y="140"/>
                </a:cubicBezTo>
                <a:cubicBezTo>
                  <a:pt x="230" y="140"/>
                  <a:pt x="230" y="141"/>
                  <a:pt x="231" y="140"/>
                </a:cubicBezTo>
                <a:close/>
                <a:moveTo>
                  <a:pt x="237" y="140"/>
                </a:moveTo>
                <a:cubicBezTo>
                  <a:pt x="240" y="140"/>
                  <a:pt x="239" y="136"/>
                  <a:pt x="236" y="136"/>
                </a:cubicBezTo>
                <a:cubicBezTo>
                  <a:pt x="233" y="138"/>
                  <a:pt x="234" y="135"/>
                  <a:pt x="233" y="138"/>
                </a:cubicBezTo>
                <a:cubicBezTo>
                  <a:pt x="231" y="141"/>
                  <a:pt x="234" y="140"/>
                  <a:pt x="237" y="140"/>
                </a:cubicBezTo>
                <a:close/>
                <a:moveTo>
                  <a:pt x="196" y="153"/>
                </a:moveTo>
                <a:cubicBezTo>
                  <a:pt x="199" y="155"/>
                  <a:pt x="199" y="158"/>
                  <a:pt x="199" y="157"/>
                </a:cubicBezTo>
                <a:cubicBezTo>
                  <a:pt x="201" y="157"/>
                  <a:pt x="201" y="158"/>
                  <a:pt x="202" y="158"/>
                </a:cubicBezTo>
                <a:cubicBezTo>
                  <a:pt x="202" y="157"/>
                  <a:pt x="204" y="157"/>
                  <a:pt x="204" y="157"/>
                </a:cubicBezTo>
                <a:cubicBezTo>
                  <a:pt x="205" y="155"/>
                  <a:pt x="202" y="152"/>
                  <a:pt x="201" y="152"/>
                </a:cubicBezTo>
                <a:cubicBezTo>
                  <a:pt x="199" y="150"/>
                  <a:pt x="201" y="150"/>
                  <a:pt x="199" y="149"/>
                </a:cubicBezTo>
                <a:cubicBezTo>
                  <a:pt x="198" y="147"/>
                  <a:pt x="196" y="149"/>
                  <a:pt x="195" y="149"/>
                </a:cubicBezTo>
                <a:cubicBezTo>
                  <a:pt x="195" y="149"/>
                  <a:pt x="190" y="147"/>
                  <a:pt x="190" y="150"/>
                </a:cubicBezTo>
                <a:cubicBezTo>
                  <a:pt x="190" y="153"/>
                  <a:pt x="193" y="152"/>
                  <a:pt x="196" y="153"/>
                </a:cubicBezTo>
                <a:close/>
                <a:moveTo>
                  <a:pt x="225" y="161"/>
                </a:moveTo>
                <a:cubicBezTo>
                  <a:pt x="225" y="161"/>
                  <a:pt x="225" y="158"/>
                  <a:pt x="224" y="161"/>
                </a:cubicBezTo>
                <a:cubicBezTo>
                  <a:pt x="222" y="163"/>
                  <a:pt x="221" y="161"/>
                  <a:pt x="221" y="163"/>
                </a:cubicBezTo>
                <a:cubicBezTo>
                  <a:pt x="221" y="164"/>
                  <a:pt x="224" y="163"/>
                  <a:pt x="225" y="161"/>
                </a:cubicBezTo>
                <a:close/>
                <a:moveTo>
                  <a:pt x="231" y="157"/>
                </a:moveTo>
                <a:cubicBezTo>
                  <a:pt x="233" y="157"/>
                  <a:pt x="233" y="157"/>
                  <a:pt x="236" y="153"/>
                </a:cubicBezTo>
                <a:cubicBezTo>
                  <a:pt x="237" y="150"/>
                  <a:pt x="237" y="150"/>
                  <a:pt x="240" y="149"/>
                </a:cubicBezTo>
                <a:cubicBezTo>
                  <a:pt x="243" y="146"/>
                  <a:pt x="245" y="147"/>
                  <a:pt x="246" y="146"/>
                </a:cubicBezTo>
                <a:cubicBezTo>
                  <a:pt x="246" y="144"/>
                  <a:pt x="248" y="146"/>
                  <a:pt x="249" y="144"/>
                </a:cubicBezTo>
                <a:cubicBezTo>
                  <a:pt x="251" y="141"/>
                  <a:pt x="253" y="143"/>
                  <a:pt x="254" y="141"/>
                </a:cubicBezTo>
                <a:cubicBezTo>
                  <a:pt x="256" y="140"/>
                  <a:pt x="257" y="140"/>
                  <a:pt x="256" y="138"/>
                </a:cubicBezTo>
                <a:cubicBezTo>
                  <a:pt x="253" y="138"/>
                  <a:pt x="251" y="140"/>
                  <a:pt x="249" y="140"/>
                </a:cubicBezTo>
                <a:cubicBezTo>
                  <a:pt x="248" y="140"/>
                  <a:pt x="246" y="141"/>
                  <a:pt x="245" y="140"/>
                </a:cubicBezTo>
                <a:cubicBezTo>
                  <a:pt x="245" y="140"/>
                  <a:pt x="243" y="140"/>
                  <a:pt x="240" y="141"/>
                </a:cubicBezTo>
                <a:cubicBezTo>
                  <a:pt x="237" y="143"/>
                  <a:pt x="239" y="143"/>
                  <a:pt x="236" y="146"/>
                </a:cubicBezTo>
                <a:cubicBezTo>
                  <a:pt x="233" y="147"/>
                  <a:pt x="233" y="146"/>
                  <a:pt x="230" y="149"/>
                </a:cubicBezTo>
                <a:cubicBezTo>
                  <a:pt x="227" y="150"/>
                  <a:pt x="227" y="152"/>
                  <a:pt x="227" y="153"/>
                </a:cubicBezTo>
                <a:cubicBezTo>
                  <a:pt x="225" y="155"/>
                  <a:pt x="228" y="155"/>
                  <a:pt x="227" y="157"/>
                </a:cubicBezTo>
                <a:cubicBezTo>
                  <a:pt x="225" y="157"/>
                  <a:pt x="224" y="158"/>
                  <a:pt x="227" y="158"/>
                </a:cubicBezTo>
                <a:cubicBezTo>
                  <a:pt x="230" y="160"/>
                  <a:pt x="230" y="157"/>
                  <a:pt x="231" y="157"/>
                </a:cubicBezTo>
                <a:close/>
                <a:moveTo>
                  <a:pt x="201" y="112"/>
                </a:moveTo>
                <a:cubicBezTo>
                  <a:pt x="204" y="112"/>
                  <a:pt x="199" y="107"/>
                  <a:pt x="201" y="104"/>
                </a:cubicBezTo>
                <a:cubicBezTo>
                  <a:pt x="202" y="102"/>
                  <a:pt x="201" y="97"/>
                  <a:pt x="201" y="91"/>
                </a:cubicBezTo>
                <a:cubicBezTo>
                  <a:pt x="202" y="85"/>
                  <a:pt x="198" y="88"/>
                  <a:pt x="202" y="84"/>
                </a:cubicBezTo>
                <a:cubicBezTo>
                  <a:pt x="207" y="80"/>
                  <a:pt x="208" y="85"/>
                  <a:pt x="205" y="88"/>
                </a:cubicBezTo>
                <a:cubicBezTo>
                  <a:pt x="204" y="93"/>
                  <a:pt x="207" y="93"/>
                  <a:pt x="208" y="96"/>
                </a:cubicBezTo>
                <a:cubicBezTo>
                  <a:pt x="211" y="99"/>
                  <a:pt x="207" y="105"/>
                  <a:pt x="213" y="105"/>
                </a:cubicBezTo>
                <a:cubicBezTo>
                  <a:pt x="216" y="105"/>
                  <a:pt x="213" y="102"/>
                  <a:pt x="216" y="101"/>
                </a:cubicBezTo>
                <a:cubicBezTo>
                  <a:pt x="219" y="99"/>
                  <a:pt x="219" y="102"/>
                  <a:pt x="221" y="99"/>
                </a:cubicBezTo>
                <a:cubicBezTo>
                  <a:pt x="222" y="94"/>
                  <a:pt x="214" y="94"/>
                  <a:pt x="216" y="91"/>
                </a:cubicBezTo>
                <a:cubicBezTo>
                  <a:pt x="219" y="88"/>
                  <a:pt x="214" y="82"/>
                  <a:pt x="211" y="79"/>
                </a:cubicBezTo>
                <a:cubicBezTo>
                  <a:pt x="207" y="74"/>
                  <a:pt x="216" y="74"/>
                  <a:pt x="219" y="68"/>
                </a:cubicBezTo>
                <a:cubicBezTo>
                  <a:pt x="222" y="62"/>
                  <a:pt x="224" y="70"/>
                  <a:pt x="225" y="67"/>
                </a:cubicBezTo>
                <a:cubicBezTo>
                  <a:pt x="227" y="65"/>
                  <a:pt x="227" y="63"/>
                  <a:pt x="221" y="63"/>
                </a:cubicBezTo>
                <a:cubicBezTo>
                  <a:pt x="214" y="63"/>
                  <a:pt x="216" y="67"/>
                  <a:pt x="211" y="67"/>
                </a:cubicBezTo>
                <a:cubicBezTo>
                  <a:pt x="207" y="65"/>
                  <a:pt x="208" y="71"/>
                  <a:pt x="204" y="71"/>
                </a:cubicBezTo>
                <a:cubicBezTo>
                  <a:pt x="201" y="70"/>
                  <a:pt x="204" y="68"/>
                  <a:pt x="201" y="65"/>
                </a:cubicBezTo>
                <a:cubicBezTo>
                  <a:pt x="196" y="63"/>
                  <a:pt x="199" y="49"/>
                  <a:pt x="204" y="52"/>
                </a:cubicBezTo>
                <a:cubicBezTo>
                  <a:pt x="207" y="54"/>
                  <a:pt x="210" y="52"/>
                  <a:pt x="211" y="52"/>
                </a:cubicBezTo>
                <a:cubicBezTo>
                  <a:pt x="214" y="54"/>
                  <a:pt x="222" y="51"/>
                  <a:pt x="224" y="52"/>
                </a:cubicBezTo>
                <a:cubicBezTo>
                  <a:pt x="224" y="54"/>
                  <a:pt x="231" y="56"/>
                  <a:pt x="234" y="51"/>
                </a:cubicBezTo>
                <a:cubicBezTo>
                  <a:pt x="237" y="46"/>
                  <a:pt x="240" y="43"/>
                  <a:pt x="239" y="42"/>
                </a:cubicBezTo>
                <a:cubicBezTo>
                  <a:pt x="237" y="39"/>
                  <a:pt x="234" y="43"/>
                  <a:pt x="231" y="48"/>
                </a:cubicBezTo>
                <a:cubicBezTo>
                  <a:pt x="230" y="51"/>
                  <a:pt x="222" y="46"/>
                  <a:pt x="221" y="48"/>
                </a:cubicBezTo>
                <a:cubicBezTo>
                  <a:pt x="221" y="49"/>
                  <a:pt x="217" y="46"/>
                  <a:pt x="213" y="46"/>
                </a:cubicBezTo>
                <a:cubicBezTo>
                  <a:pt x="208" y="48"/>
                  <a:pt x="211" y="45"/>
                  <a:pt x="208" y="45"/>
                </a:cubicBezTo>
                <a:cubicBezTo>
                  <a:pt x="207" y="45"/>
                  <a:pt x="205" y="43"/>
                  <a:pt x="204" y="45"/>
                </a:cubicBezTo>
                <a:cubicBezTo>
                  <a:pt x="204" y="46"/>
                  <a:pt x="202" y="51"/>
                  <a:pt x="201" y="48"/>
                </a:cubicBezTo>
                <a:cubicBezTo>
                  <a:pt x="199" y="46"/>
                  <a:pt x="199" y="51"/>
                  <a:pt x="198" y="52"/>
                </a:cubicBezTo>
                <a:cubicBezTo>
                  <a:pt x="195" y="56"/>
                  <a:pt x="198" y="57"/>
                  <a:pt x="196" y="57"/>
                </a:cubicBezTo>
                <a:cubicBezTo>
                  <a:pt x="193" y="59"/>
                  <a:pt x="196" y="59"/>
                  <a:pt x="196" y="62"/>
                </a:cubicBezTo>
                <a:cubicBezTo>
                  <a:pt x="195" y="65"/>
                  <a:pt x="192" y="67"/>
                  <a:pt x="193" y="73"/>
                </a:cubicBezTo>
                <a:cubicBezTo>
                  <a:pt x="193" y="79"/>
                  <a:pt x="192" y="74"/>
                  <a:pt x="192" y="79"/>
                </a:cubicBezTo>
                <a:cubicBezTo>
                  <a:pt x="192" y="85"/>
                  <a:pt x="187" y="82"/>
                  <a:pt x="189" y="85"/>
                </a:cubicBezTo>
                <a:cubicBezTo>
                  <a:pt x="190" y="88"/>
                  <a:pt x="187" y="85"/>
                  <a:pt x="189" y="90"/>
                </a:cubicBezTo>
                <a:cubicBezTo>
                  <a:pt x="190" y="94"/>
                  <a:pt x="192" y="88"/>
                  <a:pt x="195" y="93"/>
                </a:cubicBezTo>
                <a:cubicBezTo>
                  <a:pt x="198" y="99"/>
                  <a:pt x="192" y="107"/>
                  <a:pt x="195" y="112"/>
                </a:cubicBezTo>
                <a:cubicBezTo>
                  <a:pt x="196" y="115"/>
                  <a:pt x="198" y="112"/>
                  <a:pt x="201" y="112"/>
                </a:cubicBezTo>
                <a:close/>
                <a:moveTo>
                  <a:pt x="251" y="94"/>
                </a:moveTo>
                <a:cubicBezTo>
                  <a:pt x="253" y="96"/>
                  <a:pt x="257" y="91"/>
                  <a:pt x="254" y="88"/>
                </a:cubicBezTo>
                <a:cubicBezTo>
                  <a:pt x="253" y="85"/>
                  <a:pt x="246" y="85"/>
                  <a:pt x="246" y="88"/>
                </a:cubicBezTo>
                <a:cubicBezTo>
                  <a:pt x="245" y="90"/>
                  <a:pt x="248" y="93"/>
                  <a:pt x="251" y="94"/>
                </a:cubicBezTo>
                <a:close/>
                <a:moveTo>
                  <a:pt x="263" y="88"/>
                </a:moveTo>
                <a:cubicBezTo>
                  <a:pt x="263" y="87"/>
                  <a:pt x="265" y="91"/>
                  <a:pt x="268" y="90"/>
                </a:cubicBezTo>
                <a:cubicBezTo>
                  <a:pt x="271" y="87"/>
                  <a:pt x="274" y="91"/>
                  <a:pt x="274" y="90"/>
                </a:cubicBezTo>
                <a:cubicBezTo>
                  <a:pt x="274" y="88"/>
                  <a:pt x="278" y="91"/>
                  <a:pt x="281" y="94"/>
                </a:cubicBezTo>
                <a:cubicBezTo>
                  <a:pt x="286" y="96"/>
                  <a:pt x="286" y="93"/>
                  <a:pt x="283" y="88"/>
                </a:cubicBezTo>
                <a:cubicBezTo>
                  <a:pt x="280" y="84"/>
                  <a:pt x="280" y="88"/>
                  <a:pt x="275" y="85"/>
                </a:cubicBezTo>
                <a:cubicBezTo>
                  <a:pt x="272" y="82"/>
                  <a:pt x="274" y="85"/>
                  <a:pt x="269" y="85"/>
                </a:cubicBezTo>
                <a:cubicBezTo>
                  <a:pt x="263" y="84"/>
                  <a:pt x="260" y="87"/>
                  <a:pt x="260" y="90"/>
                </a:cubicBezTo>
                <a:cubicBezTo>
                  <a:pt x="262" y="94"/>
                  <a:pt x="262" y="88"/>
                  <a:pt x="263" y="88"/>
                </a:cubicBezTo>
                <a:close/>
                <a:moveTo>
                  <a:pt x="233" y="76"/>
                </a:moveTo>
                <a:cubicBezTo>
                  <a:pt x="233" y="71"/>
                  <a:pt x="240" y="74"/>
                  <a:pt x="240" y="74"/>
                </a:cubicBezTo>
                <a:cubicBezTo>
                  <a:pt x="240" y="76"/>
                  <a:pt x="233" y="77"/>
                  <a:pt x="233" y="76"/>
                </a:cubicBezTo>
                <a:close/>
                <a:moveTo>
                  <a:pt x="240" y="76"/>
                </a:moveTo>
                <a:cubicBezTo>
                  <a:pt x="242" y="73"/>
                  <a:pt x="251" y="74"/>
                  <a:pt x="248" y="74"/>
                </a:cubicBezTo>
                <a:cubicBezTo>
                  <a:pt x="246" y="76"/>
                  <a:pt x="240" y="77"/>
                  <a:pt x="240" y="76"/>
                </a:cubicBezTo>
                <a:close/>
                <a:moveTo>
                  <a:pt x="259" y="74"/>
                </a:moveTo>
                <a:cubicBezTo>
                  <a:pt x="262" y="73"/>
                  <a:pt x="265" y="74"/>
                  <a:pt x="262" y="71"/>
                </a:cubicBezTo>
                <a:cubicBezTo>
                  <a:pt x="259" y="70"/>
                  <a:pt x="257" y="70"/>
                  <a:pt x="257" y="73"/>
                </a:cubicBezTo>
                <a:cubicBezTo>
                  <a:pt x="257" y="74"/>
                  <a:pt x="257" y="74"/>
                  <a:pt x="259" y="74"/>
                </a:cubicBezTo>
                <a:close/>
                <a:moveTo>
                  <a:pt x="275" y="76"/>
                </a:moveTo>
                <a:cubicBezTo>
                  <a:pt x="277" y="77"/>
                  <a:pt x="280" y="79"/>
                  <a:pt x="280" y="76"/>
                </a:cubicBezTo>
                <a:cubicBezTo>
                  <a:pt x="281" y="74"/>
                  <a:pt x="280" y="73"/>
                  <a:pt x="277" y="74"/>
                </a:cubicBezTo>
                <a:cubicBezTo>
                  <a:pt x="275" y="74"/>
                  <a:pt x="274" y="76"/>
                  <a:pt x="275" y="76"/>
                </a:cubicBezTo>
                <a:close/>
                <a:moveTo>
                  <a:pt x="285" y="67"/>
                </a:moveTo>
                <a:cubicBezTo>
                  <a:pt x="285" y="65"/>
                  <a:pt x="281" y="67"/>
                  <a:pt x="281" y="67"/>
                </a:cubicBezTo>
                <a:cubicBezTo>
                  <a:pt x="283" y="68"/>
                  <a:pt x="283" y="68"/>
                  <a:pt x="285" y="70"/>
                </a:cubicBezTo>
                <a:cubicBezTo>
                  <a:pt x="285" y="71"/>
                  <a:pt x="286" y="67"/>
                  <a:pt x="285" y="67"/>
                </a:cubicBezTo>
                <a:close/>
                <a:moveTo>
                  <a:pt x="285" y="59"/>
                </a:moveTo>
                <a:cubicBezTo>
                  <a:pt x="285" y="59"/>
                  <a:pt x="286" y="62"/>
                  <a:pt x="288" y="60"/>
                </a:cubicBezTo>
                <a:cubicBezTo>
                  <a:pt x="289" y="60"/>
                  <a:pt x="286" y="57"/>
                  <a:pt x="283" y="57"/>
                </a:cubicBezTo>
                <a:cubicBezTo>
                  <a:pt x="280" y="59"/>
                  <a:pt x="278" y="59"/>
                  <a:pt x="280" y="60"/>
                </a:cubicBezTo>
                <a:cubicBezTo>
                  <a:pt x="281" y="60"/>
                  <a:pt x="283" y="62"/>
                  <a:pt x="285" y="62"/>
                </a:cubicBezTo>
                <a:cubicBezTo>
                  <a:pt x="286" y="60"/>
                  <a:pt x="283" y="59"/>
                  <a:pt x="285" y="59"/>
                </a:cubicBezTo>
                <a:close/>
                <a:moveTo>
                  <a:pt x="263" y="63"/>
                </a:moveTo>
                <a:cubicBezTo>
                  <a:pt x="262" y="60"/>
                  <a:pt x="260" y="57"/>
                  <a:pt x="260" y="54"/>
                </a:cubicBezTo>
                <a:cubicBezTo>
                  <a:pt x="262" y="52"/>
                  <a:pt x="263" y="52"/>
                  <a:pt x="266" y="54"/>
                </a:cubicBezTo>
                <a:cubicBezTo>
                  <a:pt x="269" y="56"/>
                  <a:pt x="268" y="52"/>
                  <a:pt x="265" y="51"/>
                </a:cubicBezTo>
                <a:cubicBezTo>
                  <a:pt x="262" y="49"/>
                  <a:pt x="265" y="48"/>
                  <a:pt x="266" y="48"/>
                </a:cubicBezTo>
                <a:cubicBezTo>
                  <a:pt x="268" y="46"/>
                  <a:pt x="268" y="42"/>
                  <a:pt x="265" y="42"/>
                </a:cubicBezTo>
                <a:cubicBezTo>
                  <a:pt x="262" y="43"/>
                  <a:pt x="260" y="51"/>
                  <a:pt x="260" y="49"/>
                </a:cubicBezTo>
                <a:cubicBezTo>
                  <a:pt x="259" y="46"/>
                  <a:pt x="260" y="48"/>
                  <a:pt x="262" y="43"/>
                </a:cubicBezTo>
                <a:cubicBezTo>
                  <a:pt x="263" y="40"/>
                  <a:pt x="260" y="40"/>
                  <a:pt x="260" y="39"/>
                </a:cubicBezTo>
                <a:cubicBezTo>
                  <a:pt x="262" y="37"/>
                  <a:pt x="263" y="34"/>
                  <a:pt x="260" y="35"/>
                </a:cubicBezTo>
                <a:cubicBezTo>
                  <a:pt x="257" y="39"/>
                  <a:pt x="257" y="45"/>
                  <a:pt x="257" y="48"/>
                </a:cubicBezTo>
                <a:cubicBezTo>
                  <a:pt x="259" y="49"/>
                  <a:pt x="257" y="51"/>
                  <a:pt x="259" y="52"/>
                </a:cubicBezTo>
                <a:cubicBezTo>
                  <a:pt x="260" y="56"/>
                  <a:pt x="257" y="57"/>
                  <a:pt x="260" y="60"/>
                </a:cubicBezTo>
                <a:cubicBezTo>
                  <a:pt x="262" y="63"/>
                  <a:pt x="263" y="67"/>
                  <a:pt x="265" y="67"/>
                </a:cubicBezTo>
                <a:cubicBezTo>
                  <a:pt x="265" y="65"/>
                  <a:pt x="265" y="65"/>
                  <a:pt x="263" y="63"/>
                </a:cubicBezTo>
                <a:close/>
                <a:moveTo>
                  <a:pt x="263" y="37"/>
                </a:moveTo>
                <a:cubicBezTo>
                  <a:pt x="263" y="34"/>
                  <a:pt x="265" y="29"/>
                  <a:pt x="266" y="32"/>
                </a:cubicBezTo>
                <a:cubicBezTo>
                  <a:pt x="268" y="34"/>
                  <a:pt x="263" y="40"/>
                  <a:pt x="263" y="37"/>
                </a:cubicBezTo>
                <a:close/>
                <a:moveTo>
                  <a:pt x="213" y="110"/>
                </a:moveTo>
                <a:cubicBezTo>
                  <a:pt x="213" y="108"/>
                  <a:pt x="213" y="105"/>
                  <a:pt x="213" y="107"/>
                </a:cubicBezTo>
                <a:cubicBezTo>
                  <a:pt x="214" y="110"/>
                  <a:pt x="214" y="112"/>
                  <a:pt x="213" y="110"/>
                </a:cubicBezTo>
                <a:close/>
                <a:moveTo>
                  <a:pt x="219" y="108"/>
                </a:moveTo>
                <a:cubicBezTo>
                  <a:pt x="219" y="107"/>
                  <a:pt x="219" y="105"/>
                  <a:pt x="219" y="104"/>
                </a:cubicBezTo>
                <a:cubicBezTo>
                  <a:pt x="221" y="101"/>
                  <a:pt x="216" y="102"/>
                  <a:pt x="216" y="105"/>
                </a:cubicBezTo>
                <a:cubicBezTo>
                  <a:pt x="217" y="107"/>
                  <a:pt x="214" y="112"/>
                  <a:pt x="217" y="110"/>
                </a:cubicBezTo>
                <a:cubicBezTo>
                  <a:pt x="219" y="108"/>
                  <a:pt x="219" y="108"/>
                  <a:pt x="219" y="108"/>
                </a:cubicBezTo>
                <a:close/>
                <a:moveTo>
                  <a:pt x="221" y="112"/>
                </a:moveTo>
                <a:cubicBezTo>
                  <a:pt x="222" y="108"/>
                  <a:pt x="225" y="112"/>
                  <a:pt x="222" y="108"/>
                </a:cubicBezTo>
                <a:cubicBezTo>
                  <a:pt x="219" y="104"/>
                  <a:pt x="225" y="105"/>
                  <a:pt x="224" y="101"/>
                </a:cubicBezTo>
                <a:cubicBezTo>
                  <a:pt x="222" y="97"/>
                  <a:pt x="221" y="102"/>
                  <a:pt x="221" y="107"/>
                </a:cubicBezTo>
                <a:cubicBezTo>
                  <a:pt x="221" y="112"/>
                  <a:pt x="216" y="112"/>
                  <a:pt x="219" y="113"/>
                </a:cubicBezTo>
                <a:cubicBezTo>
                  <a:pt x="221" y="113"/>
                  <a:pt x="221" y="113"/>
                  <a:pt x="221" y="112"/>
                </a:cubicBezTo>
                <a:close/>
                <a:moveTo>
                  <a:pt x="221" y="73"/>
                </a:moveTo>
                <a:cubicBezTo>
                  <a:pt x="221" y="70"/>
                  <a:pt x="221" y="68"/>
                  <a:pt x="222" y="68"/>
                </a:cubicBezTo>
                <a:cubicBezTo>
                  <a:pt x="224" y="68"/>
                  <a:pt x="221" y="73"/>
                  <a:pt x="221" y="73"/>
                </a:cubicBezTo>
                <a:close/>
                <a:moveTo>
                  <a:pt x="225" y="70"/>
                </a:moveTo>
                <a:cubicBezTo>
                  <a:pt x="227" y="68"/>
                  <a:pt x="227" y="71"/>
                  <a:pt x="225" y="71"/>
                </a:cubicBezTo>
                <a:cubicBezTo>
                  <a:pt x="225" y="73"/>
                  <a:pt x="224" y="70"/>
                  <a:pt x="225" y="70"/>
                </a:cubicBezTo>
                <a:close/>
                <a:moveTo>
                  <a:pt x="257" y="63"/>
                </a:moveTo>
                <a:cubicBezTo>
                  <a:pt x="257" y="65"/>
                  <a:pt x="259" y="65"/>
                  <a:pt x="259" y="62"/>
                </a:cubicBezTo>
                <a:cubicBezTo>
                  <a:pt x="259" y="60"/>
                  <a:pt x="257" y="59"/>
                  <a:pt x="257" y="60"/>
                </a:cubicBezTo>
                <a:cubicBezTo>
                  <a:pt x="256" y="62"/>
                  <a:pt x="256" y="62"/>
                  <a:pt x="257" y="63"/>
                </a:cubicBezTo>
                <a:close/>
                <a:moveTo>
                  <a:pt x="288" y="135"/>
                </a:moveTo>
                <a:cubicBezTo>
                  <a:pt x="285" y="136"/>
                  <a:pt x="289" y="125"/>
                  <a:pt x="291" y="129"/>
                </a:cubicBezTo>
                <a:cubicBezTo>
                  <a:pt x="291" y="130"/>
                  <a:pt x="291" y="133"/>
                  <a:pt x="288" y="135"/>
                </a:cubicBezTo>
                <a:close/>
                <a:moveTo>
                  <a:pt x="310" y="124"/>
                </a:moveTo>
                <a:cubicBezTo>
                  <a:pt x="309" y="125"/>
                  <a:pt x="309" y="115"/>
                  <a:pt x="312" y="119"/>
                </a:cubicBezTo>
                <a:cubicBezTo>
                  <a:pt x="313" y="122"/>
                  <a:pt x="313" y="124"/>
                  <a:pt x="310" y="124"/>
                </a:cubicBezTo>
                <a:close/>
                <a:moveTo>
                  <a:pt x="245" y="133"/>
                </a:moveTo>
                <a:cubicBezTo>
                  <a:pt x="246" y="132"/>
                  <a:pt x="253" y="130"/>
                  <a:pt x="253" y="132"/>
                </a:cubicBezTo>
                <a:cubicBezTo>
                  <a:pt x="253" y="133"/>
                  <a:pt x="242" y="135"/>
                  <a:pt x="245" y="133"/>
                </a:cubicBezTo>
                <a:close/>
                <a:moveTo>
                  <a:pt x="169" y="94"/>
                </a:moveTo>
                <a:cubicBezTo>
                  <a:pt x="169" y="91"/>
                  <a:pt x="169" y="88"/>
                  <a:pt x="167" y="90"/>
                </a:cubicBezTo>
                <a:cubicBezTo>
                  <a:pt x="166" y="91"/>
                  <a:pt x="167" y="93"/>
                  <a:pt x="167" y="96"/>
                </a:cubicBezTo>
                <a:cubicBezTo>
                  <a:pt x="166" y="97"/>
                  <a:pt x="167" y="97"/>
                  <a:pt x="169" y="94"/>
                </a:cubicBezTo>
                <a:close/>
                <a:moveTo>
                  <a:pt x="100" y="88"/>
                </a:moveTo>
                <a:cubicBezTo>
                  <a:pt x="102" y="87"/>
                  <a:pt x="103" y="90"/>
                  <a:pt x="105" y="87"/>
                </a:cubicBezTo>
                <a:cubicBezTo>
                  <a:pt x="106" y="85"/>
                  <a:pt x="105" y="84"/>
                  <a:pt x="102" y="82"/>
                </a:cubicBezTo>
                <a:cubicBezTo>
                  <a:pt x="99" y="80"/>
                  <a:pt x="99" y="85"/>
                  <a:pt x="99" y="88"/>
                </a:cubicBezTo>
                <a:cubicBezTo>
                  <a:pt x="100" y="88"/>
                  <a:pt x="100" y="90"/>
                  <a:pt x="100" y="88"/>
                </a:cubicBezTo>
                <a:close/>
                <a:moveTo>
                  <a:pt x="83" y="77"/>
                </a:moveTo>
                <a:cubicBezTo>
                  <a:pt x="86" y="77"/>
                  <a:pt x="85" y="84"/>
                  <a:pt x="88" y="85"/>
                </a:cubicBezTo>
                <a:cubicBezTo>
                  <a:pt x="90" y="87"/>
                  <a:pt x="90" y="88"/>
                  <a:pt x="93" y="87"/>
                </a:cubicBezTo>
                <a:cubicBezTo>
                  <a:pt x="94" y="87"/>
                  <a:pt x="91" y="85"/>
                  <a:pt x="91" y="84"/>
                </a:cubicBezTo>
                <a:cubicBezTo>
                  <a:pt x="93" y="82"/>
                  <a:pt x="93" y="82"/>
                  <a:pt x="90" y="82"/>
                </a:cubicBezTo>
                <a:cubicBezTo>
                  <a:pt x="86" y="80"/>
                  <a:pt x="90" y="71"/>
                  <a:pt x="83" y="71"/>
                </a:cubicBezTo>
                <a:cubicBezTo>
                  <a:pt x="80" y="73"/>
                  <a:pt x="82" y="74"/>
                  <a:pt x="80" y="76"/>
                </a:cubicBezTo>
                <a:cubicBezTo>
                  <a:pt x="77" y="77"/>
                  <a:pt x="82" y="77"/>
                  <a:pt x="83" y="77"/>
                </a:cubicBezTo>
                <a:close/>
                <a:moveTo>
                  <a:pt x="105" y="15"/>
                </a:moveTo>
                <a:cubicBezTo>
                  <a:pt x="105" y="15"/>
                  <a:pt x="102" y="18"/>
                  <a:pt x="103" y="20"/>
                </a:cubicBezTo>
                <a:cubicBezTo>
                  <a:pt x="105" y="20"/>
                  <a:pt x="102" y="21"/>
                  <a:pt x="103" y="21"/>
                </a:cubicBezTo>
                <a:cubicBezTo>
                  <a:pt x="106" y="23"/>
                  <a:pt x="105" y="17"/>
                  <a:pt x="105" y="15"/>
                </a:cubicBezTo>
                <a:close/>
                <a:moveTo>
                  <a:pt x="9" y="32"/>
                </a:moveTo>
                <a:cubicBezTo>
                  <a:pt x="10" y="34"/>
                  <a:pt x="12" y="35"/>
                  <a:pt x="12" y="34"/>
                </a:cubicBezTo>
                <a:cubicBezTo>
                  <a:pt x="10" y="32"/>
                  <a:pt x="7" y="28"/>
                  <a:pt x="6" y="29"/>
                </a:cubicBezTo>
                <a:cubicBezTo>
                  <a:pt x="6" y="31"/>
                  <a:pt x="6" y="32"/>
                  <a:pt x="9" y="32"/>
                </a:cubicBezTo>
                <a:close/>
                <a:moveTo>
                  <a:pt x="21" y="51"/>
                </a:moveTo>
                <a:cubicBezTo>
                  <a:pt x="22" y="54"/>
                  <a:pt x="24" y="48"/>
                  <a:pt x="22" y="46"/>
                </a:cubicBezTo>
                <a:cubicBezTo>
                  <a:pt x="19" y="45"/>
                  <a:pt x="19" y="42"/>
                  <a:pt x="16" y="42"/>
                </a:cubicBezTo>
                <a:cubicBezTo>
                  <a:pt x="15" y="43"/>
                  <a:pt x="18" y="46"/>
                  <a:pt x="21" y="51"/>
                </a:cubicBezTo>
                <a:close/>
                <a:moveTo>
                  <a:pt x="29" y="67"/>
                </a:moveTo>
                <a:cubicBezTo>
                  <a:pt x="30" y="65"/>
                  <a:pt x="35" y="73"/>
                  <a:pt x="33" y="74"/>
                </a:cubicBezTo>
                <a:cubicBezTo>
                  <a:pt x="32" y="74"/>
                  <a:pt x="26" y="68"/>
                  <a:pt x="29" y="67"/>
                </a:cubicBezTo>
                <a:close/>
                <a:moveTo>
                  <a:pt x="36" y="77"/>
                </a:moveTo>
                <a:cubicBezTo>
                  <a:pt x="36" y="76"/>
                  <a:pt x="39" y="79"/>
                  <a:pt x="38" y="80"/>
                </a:cubicBezTo>
                <a:cubicBezTo>
                  <a:pt x="38" y="80"/>
                  <a:pt x="35" y="79"/>
                  <a:pt x="36" y="77"/>
                </a:cubicBezTo>
                <a:close/>
                <a:moveTo>
                  <a:pt x="39" y="85"/>
                </a:moveTo>
                <a:cubicBezTo>
                  <a:pt x="41" y="85"/>
                  <a:pt x="42" y="90"/>
                  <a:pt x="42" y="88"/>
                </a:cubicBezTo>
                <a:cubicBezTo>
                  <a:pt x="44" y="87"/>
                  <a:pt x="41" y="80"/>
                  <a:pt x="39" y="82"/>
                </a:cubicBezTo>
                <a:cubicBezTo>
                  <a:pt x="38" y="84"/>
                  <a:pt x="39" y="85"/>
                  <a:pt x="39" y="85"/>
                </a:cubicBezTo>
                <a:close/>
                <a:moveTo>
                  <a:pt x="74" y="63"/>
                </a:moveTo>
                <a:cubicBezTo>
                  <a:pt x="71" y="65"/>
                  <a:pt x="73" y="60"/>
                  <a:pt x="74" y="60"/>
                </a:cubicBezTo>
                <a:cubicBezTo>
                  <a:pt x="76" y="60"/>
                  <a:pt x="76" y="63"/>
                  <a:pt x="74" y="63"/>
                </a:cubicBezTo>
                <a:close/>
                <a:moveTo>
                  <a:pt x="76" y="57"/>
                </a:moveTo>
                <a:cubicBezTo>
                  <a:pt x="74" y="56"/>
                  <a:pt x="74" y="57"/>
                  <a:pt x="74" y="59"/>
                </a:cubicBezTo>
                <a:cubicBezTo>
                  <a:pt x="74" y="60"/>
                  <a:pt x="79" y="60"/>
                  <a:pt x="79" y="60"/>
                </a:cubicBezTo>
                <a:cubicBezTo>
                  <a:pt x="79" y="60"/>
                  <a:pt x="77" y="59"/>
                  <a:pt x="76" y="57"/>
                </a:cubicBezTo>
                <a:close/>
                <a:moveTo>
                  <a:pt x="53" y="35"/>
                </a:moveTo>
                <a:cubicBezTo>
                  <a:pt x="54" y="37"/>
                  <a:pt x="53" y="40"/>
                  <a:pt x="51" y="40"/>
                </a:cubicBezTo>
                <a:cubicBezTo>
                  <a:pt x="50" y="39"/>
                  <a:pt x="51" y="35"/>
                  <a:pt x="53" y="35"/>
                </a:cubicBezTo>
                <a:close/>
                <a:moveTo>
                  <a:pt x="67" y="48"/>
                </a:moveTo>
                <a:cubicBezTo>
                  <a:pt x="67" y="48"/>
                  <a:pt x="68" y="51"/>
                  <a:pt x="67" y="51"/>
                </a:cubicBezTo>
                <a:cubicBezTo>
                  <a:pt x="65" y="51"/>
                  <a:pt x="65" y="48"/>
                  <a:pt x="67" y="48"/>
                </a:cubicBezTo>
                <a:close/>
                <a:moveTo>
                  <a:pt x="58" y="43"/>
                </a:moveTo>
                <a:cubicBezTo>
                  <a:pt x="59" y="45"/>
                  <a:pt x="59" y="45"/>
                  <a:pt x="59" y="43"/>
                </a:cubicBezTo>
                <a:cubicBezTo>
                  <a:pt x="59" y="42"/>
                  <a:pt x="56" y="40"/>
                  <a:pt x="54" y="42"/>
                </a:cubicBezTo>
                <a:cubicBezTo>
                  <a:pt x="54" y="42"/>
                  <a:pt x="56" y="42"/>
                  <a:pt x="58" y="43"/>
                </a:cubicBezTo>
                <a:close/>
                <a:moveTo>
                  <a:pt x="58" y="43"/>
                </a:moveTo>
                <a:cubicBezTo>
                  <a:pt x="59" y="45"/>
                  <a:pt x="59" y="49"/>
                  <a:pt x="58" y="48"/>
                </a:cubicBezTo>
                <a:cubicBezTo>
                  <a:pt x="58" y="46"/>
                  <a:pt x="56" y="42"/>
                  <a:pt x="58" y="43"/>
                </a:cubicBezTo>
                <a:close/>
                <a:moveTo>
                  <a:pt x="64" y="49"/>
                </a:moveTo>
                <a:cubicBezTo>
                  <a:pt x="64" y="48"/>
                  <a:pt x="61" y="48"/>
                  <a:pt x="61" y="46"/>
                </a:cubicBezTo>
                <a:cubicBezTo>
                  <a:pt x="59" y="45"/>
                  <a:pt x="59" y="46"/>
                  <a:pt x="59" y="48"/>
                </a:cubicBezTo>
                <a:cubicBezTo>
                  <a:pt x="59" y="49"/>
                  <a:pt x="59" y="49"/>
                  <a:pt x="61" y="49"/>
                </a:cubicBezTo>
                <a:cubicBezTo>
                  <a:pt x="62" y="49"/>
                  <a:pt x="64" y="51"/>
                  <a:pt x="64" y="49"/>
                </a:cubicBezTo>
                <a:close/>
                <a:moveTo>
                  <a:pt x="62" y="48"/>
                </a:moveTo>
                <a:cubicBezTo>
                  <a:pt x="64" y="48"/>
                  <a:pt x="64" y="48"/>
                  <a:pt x="64" y="48"/>
                </a:cubicBezTo>
                <a:cubicBezTo>
                  <a:pt x="64" y="46"/>
                  <a:pt x="61" y="45"/>
                  <a:pt x="61" y="46"/>
                </a:cubicBezTo>
                <a:cubicBezTo>
                  <a:pt x="61" y="46"/>
                  <a:pt x="61" y="46"/>
                  <a:pt x="62" y="48"/>
                </a:cubicBezTo>
                <a:close/>
                <a:moveTo>
                  <a:pt x="65" y="49"/>
                </a:moveTo>
                <a:cubicBezTo>
                  <a:pt x="65" y="52"/>
                  <a:pt x="65" y="52"/>
                  <a:pt x="65" y="52"/>
                </a:cubicBezTo>
                <a:cubicBezTo>
                  <a:pt x="64" y="52"/>
                  <a:pt x="64" y="49"/>
                  <a:pt x="65" y="49"/>
                </a:cubicBezTo>
                <a:close/>
                <a:moveTo>
                  <a:pt x="26" y="62"/>
                </a:moveTo>
                <a:cubicBezTo>
                  <a:pt x="24" y="60"/>
                  <a:pt x="26" y="59"/>
                  <a:pt x="27" y="59"/>
                </a:cubicBezTo>
                <a:cubicBezTo>
                  <a:pt x="29" y="60"/>
                  <a:pt x="27" y="63"/>
                  <a:pt x="26" y="62"/>
                </a:cubicBezTo>
                <a:close/>
                <a:moveTo>
                  <a:pt x="330" y="74"/>
                </a:moveTo>
                <a:cubicBezTo>
                  <a:pt x="335" y="74"/>
                  <a:pt x="332" y="73"/>
                  <a:pt x="326" y="73"/>
                </a:cubicBezTo>
                <a:cubicBezTo>
                  <a:pt x="320" y="73"/>
                  <a:pt x="323" y="73"/>
                  <a:pt x="326" y="74"/>
                </a:cubicBezTo>
                <a:cubicBezTo>
                  <a:pt x="326" y="76"/>
                  <a:pt x="326" y="76"/>
                  <a:pt x="330" y="74"/>
                </a:cubicBezTo>
                <a:close/>
                <a:moveTo>
                  <a:pt x="327" y="67"/>
                </a:moveTo>
                <a:cubicBezTo>
                  <a:pt x="326" y="65"/>
                  <a:pt x="327" y="63"/>
                  <a:pt x="323" y="63"/>
                </a:cubicBezTo>
                <a:cubicBezTo>
                  <a:pt x="318" y="62"/>
                  <a:pt x="321" y="65"/>
                  <a:pt x="323" y="67"/>
                </a:cubicBezTo>
                <a:cubicBezTo>
                  <a:pt x="326" y="67"/>
                  <a:pt x="323" y="70"/>
                  <a:pt x="327" y="68"/>
                </a:cubicBezTo>
                <a:cubicBezTo>
                  <a:pt x="329" y="68"/>
                  <a:pt x="329" y="68"/>
                  <a:pt x="327" y="67"/>
                </a:cubicBezTo>
                <a:close/>
                <a:moveTo>
                  <a:pt x="275" y="135"/>
                </a:moveTo>
                <a:cubicBezTo>
                  <a:pt x="272" y="132"/>
                  <a:pt x="275" y="133"/>
                  <a:pt x="275" y="135"/>
                </a:cubicBezTo>
                <a:cubicBezTo>
                  <a:pt x="277" y="135"/>
                  <a:pt x="275" y="136"/>
                  <a:pt x="275" y="135"/>
                </a:cubicBezTo>
                <a:close/>
                <a:moveTo>
                  <a:pt x="298" y="115"/>
                </a:moveTo>
                <a:cubicBezTo>
                  <a:pt x="298" y="110"/>
                  <a:pt x="300" y="113"/>
                  <a:pt x="300" y="113"/>
                </a:cubicBezTo>
                <a:cubicBezTo>
                  <a:pt x="300" y="115"/>
                  <a:pt x="298" y="116"/>
                  <a:pt x="298" y="115"/>
                </a:cubicBezTo>
                <a:close/>
                <a:moveTo>
                  <a:pt x="300" y="116"/>
                </a:moveTo>
                <a:cubicBezTo>
                  <a:pt x="300" y="112"/>
                  <a:pt x="303" y="107"/>
                  <a:pt x="303" y="108"/>
                </a:cubicBezTo>
                <a:cubicBezTo>
                  <a:pt x="303" y="110"/>
                  <a:pt x="300" y="116"/>
                  <a:pt x="300" y="116"/>
                </a:cubicBezTo>
                <a:close/>
                <a:moveTo>
                  <a:pt x="260" y="138"/>
                </a:moveTo>
                <a:cubicBezTo>
                  <a:pt x="259" y="136"/>
                  <a:pt x="260" y="136"/>
                  <a:pt x="262" y="136"/>
                </a:cubicBezTo>
                <a:cubicBezTo>
                  <a:pt x="263" y="138"/>
                  <a:pt x="262" y="138"/>
                  <a:pt x="260" y="138"/>
                </a:cubicBezTo>
                <a:close/>
                <a:moveTo>
                  <a:pt x="312" y="118"/>
                </a:moveTo>
                <a:cubicBezTo>
                  <a:pt x="310" y="118"/>
                  <a:pt x="310" y="116"/>
                  <a:pt x="310" y="116"/>
                </a:cubicBezTo>
                <a:cubicBezTo>
                  <a:pt x="310" y="118"/>
                  <a:pt x="310" y="118"/>
                  <a:pt x="310" y="118"/>
                </a:cubicBezTo>
                <a:cubicBezTo>
                  <a:pt x="312" y="119"/>
                  <a:pt x="312" y="119"/>
                  <a:pt x="313" y="121"/>
                </a:cubicBezTo>
                <a:cubicBezTo>
                  <a:pt x="313" y="121"/>
                  <a:pt x="313" y="119"/>
                  <a:pt x="312" y="118"/>
                </a:cubicBezTo>
                <a:close/>
                <a:moveTo>
                  <a:pt x="315" y="115"/>
                </a:moveTo>
                <a:cubicBezTo>
                  <a:pt x="315" y="110"/>
                  <a:pt x="313" y="108"/>
                  <a:pt x="312" y="112"/>
                </a:cubicBezTo>
                <a:cubicBezTo>
                  <a:pt x="312" y="113"/>
                  <a:pt x="310" y="112"/>
                  <a:pt x="310" y="113"/>
                </a:cubicBezTo>
                <a:cubicBezTo>
                  <a:pt x="310" y="113"/>
                  <a:pt x="312" y="113"/>
                  <a:pt x="312" y="115"/>
                </a:cubicBezTo>
                <a:cubicBezTo>
                  <a:pt x="310" y="118"/>
                  <a:pt x="312" y="118"/>
                  <a:pt x="313" y="119"/>
                </a:cubicBezTo>
                <a:cubicBezTo>
                  <a:pt x="315" y="119"/>
                  <a:pt x="315" y="118"/>
                  <a:pt x="315" y="115"/>
                </a:cubicBezTo>
                <a:close/>
                <a:moveTo>
                  <a:pt x="347" y="140"/>
                </a:moveTo>
                <a:cubicBezTo>
                  <a:pt x="349" y="140"/>
                  <a:pt x="347" y="138"/>
                  <a:pt x="347" y="138"/>
                </a:cubicBezTo>
                <a:cubicBezTo>
                  <a:pt x="347" y="136"/>
                  <a:pt x="347" y="136"/>
                  <a:pt x="345" y="138"/>
                </a:cubicBezTo>
                <a:cubicBezTo>
                  <a:pt x="345" y="140"/>
                  <a:pt x="345" y="140"/>
                  <a:pt x="347" y="140"/>
                </a:cubicBezTo>
                <a:close/>
                <a:moveTo>
                  <a:pt x="245" y="80"/>
                </a:moveTo>
                <a:cubicBezTo>
                  <a:pt x="246" y="82"/>
                  <a:pt x="246" y="80"/>
                  <a:pt x="246" y="79"/>
                </a:cubicBezTo>
                <a:cubicBezTo>
                  <a:pt x="245" y="77"/>
                  <a:pt x="246" y="76"/>
                  <a:pt x="245" y="76"/>
                </a:cubicBezTo>
                <a:cubicBezTo>
                  <a:pt x="245" y="77"/>
                  <a:pt x="245" y="79"/>
                  <a:pt x="245" y="80"/>
                </a:cubicBezTo>
                <a:close/>
                <a:moveTo>
                  <a:pt x="256" y="60"/>
                </a:moveTo>
                <a:cubicBezTo>
                  <a:pt x="256" y="59"/>
                  <a:pt x="256" y="62"/>
                  <a:pt x="256" y="62"/>
                </a:cubicBezTo>
                <a:cubicBezTo>
                  <a:pt x="254" y="62"/>
                  <a:pt x="254" y="60"/>
                  <a:pt x="256" y="60"/>
                </a:cubicBezTo>
                <a:close/>
                <a:moveTo>
                  <a:pt x="259" y="65"/>
                </a:moveTo>
                <a:cubicBezTo>
                  <a:pt x="260" y="63"/>
                  <a:pt x="262" y="63"/>
                  <a:pt x="260" y="65"/>
                </a:cubicBezTo>
                <a:cubicBezTo>
                  <a:pt x="260" y="67"/>
                  <a:pt x="259" y="65"/>
                  <a:pt x="259" y="65"/>
                </a:cubicBezTo>
                <a:close/>
                <a:moveTo>
                  <a:pt x="260" y="94"/>
                </a:moveTo>
                <a:cubicBezTo>
                  <a:pt x="260" y="93"/>
                  <a:pt x="265" y="90"/>
                  <a:pt x="265" y="91"/>
                </a:cubicBezTo>
                <a:cubicBezTo>
                  <a:pt x="263" y="93"/>
                  <a:pt x="262" y="94"/>
                  <a:pt x="260" y="94"/>
                </a:cubicBezTo>
                <a:close/>
                <a:moveTo>
                  <a:pt x="256" y="65"/>
                </a:moveTo>
                <a:cubicBezTo>
                  <a:pt x="254" y="65"/>
                  <a:pt x="256" y="63"/>
                  <a:pt x="256" y="63"/>
                </a:cubicBezTo>
                <a:cubicBezTo>
                  <a:pt x="257" y="65"/>
                  <a:pt x="257" y="65"/>
                  <a:pt x="256" y="65"/>
                </a:cubicBezTo>
                <a:close/>
                <a:moveTo>
                  <a:pt x="280" y="67"/>
                </a:moveTo>
                <a:cubicBezTo>
                  <a:pt x="280" y="65"/>
                  <a:pt x="281" y="65"/>
                  <a:pt x="283" y="65"/>
                </a:cubicBezTo>
                <a:cubicBezTo>
                  <a:pt x="285" y="65"/>
                  <a:pt x="280" y="67"/>
                  <a:pt x="280" y="67"/>
                </a:cubicBezTo>
                <a:close/>
                <a:moveTo>
                  <a:pt x="76" y="49"/>
                </a:moveTo>
                <a:cubicBezTo>
                  <a:pt x="74" y="48"/>
                  <a:pt x="71" y="46"/>
                  <a:pt x="74" y="45"/>
                </a:cubicBezTo>
                <a:cubicBezTo>
                  <a:pt x="77" y="43"/>
                  <a:pt x="76" y="49"/>
                  <a:pt x="76" y="49"/>
                </a:cubicBezTo>
                <a:close/>
                <a:moveTo>
                  <a:pt x="71" y="46"/>
                </a:moveTo>
                <a:cubicBezTo>
                  <a:pt x="71" y="45"/>
                  <a:pt x="73" y="46"/>
                  <a:pt x="71" y="48"/>
                </a:cubicBezTo>
                <a:cubicBezTo>
                  <a:pt x="71" y="48"/>
                  <a:pt x="70" y="46"/>
                  <a:pt x="71" y="46"/>
                </a:cubicBezTo>
                <a:close/>
                <a:moveTo>
                  <a:pt x="71" y="49"/>
                </a:moveTo>
                <a:cubicBezTo>
                  <a:pt x="71" y="48"/>
                  <a:pt x="73" y="48"/>
                  <a:pt x="73" y="49"/>
                </a:cubicBezTo>
                <a:cubicBezTo>
                  <a:pt x="73" y="49"/>
                  <a:pt x="73" y="51"/>
                  <a:pt x="71" y="49"/>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50" name="Freeform 149"/>
          <p:cNvSpPr>
            <a:spLocks/>
          </p:cNvSpPr>
          <p:nvPr/>
        </p:nvSpPr>
        <p:spPr bwMode="auto">
          <a:xfrm>
            <a:off x="5571691" y="3681096"/>
            <a:ext cx="23095" cy="48460"/>
          </a:xfrm>
          <a:custGeom>
            <a:avLst/>
            <a:gdLst>
              <a:gd name="T0" fmla="*/ 16 w 7"/>
              <a:gd name="T1" fmla="*/ 64 h 17"/>
              <a:gd name="T2" fmla="*/ 12 w 7"/>
              <a:gd name="T3" fmla="*/ 64 h 17"/>
              <a:gd name="T4" fmla="*/ 4 w 7"/>
              <a:gd name="T5" fmla="*/ 60 h 17"/>
              <a:gd name="T6" fmla="*/ 4 w 7"/>
              <a:gd name="T7" fmla="*/ 19 h 17"/>
              <a:gd name="T8" fmla="*/ 16 w 7"/>
              <a:gd name="T9" fmla="*/ 8 h 17"/>
              <a:gd name="T10" fmla="*/ 24 w 7"/>
              <a:gd name="T11" fmla="*/ 23 h 17"/>
              <a:gd name="T12" fmla="*/ 28 w 7"/>
              <a:gd name="T13" fmla="*/ 41 h 17"/>
              <a:gd name="T14" fmla="*/ 16 w 7"/>
              <a:gd name="T15" fmla="*/ 64 h 17"/>
              <a:gd name="T16" fmla="*/ 16 w 7"/>
              <a:gd name="T17" fmla="*/ 64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
              <a:gd name="T28" fmla="*/ 0 h 17"/>
              <a:gd name="T29" fmla="*/ 7 w 7"/>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 h="17">
                <a:moveTo>
                  <a:pt x="4" y="17"/>
                </a:moveTo>
                <a:cubicBezTo>
                  <a:pt x="4" y="17"/>
                  <a:pt x="4" y="17"/>
                  <a:pt x="3" y="17"/>
                </a:cubicBezTo>
                <a:cubicBezTo>
                  <a:pt x="3" y="17"/>
                  <a:pt x="1" y="17"/>
                  <a:pt x="1" y="16"/>
                </a:cubicBezTo>
                <a:cubicBezTo>
                  <a:pt x="1" y="8"/>
                  <a:pt x="0" y="9"/>
                  <a:pt x="1" y="5"/>
                </a:cubicBezTo>
                <a:cubicBezTo>
                  <a:pt x="3" y="3"/>
                  <a:pt x="3" y="0"/>
                  <a:pt x="4" y="2"/>
                </a:cubicBezTo>
                <a:cubicBezTo>
                  <a:pt x="6" y="3"/>
                  <a:pt x="7" y="5"/>
                  <a:pt x="6" y="6"/>
                </a:cubicBezTo>
                <a:cubicBezTo>
                  <a:pt x="6" y="9"/>
                  <a:pt x="7" y="9"/>
                  <a:pt x="7" y="11"/>
                </a:cubicBezTo>
                <a:cubicBezTo>
                  <a:pt x="7" y="14"/>
                  <a:pt x="6" y="17"/>
                  <a:pt x="4" y="17"/>
                </a:cubicBezTo>
                <a:cubicBezTo>
                  <a:pt x="4" y="17"/>
                  <a:pt x="4" y="17"/>
                  <a:pt x="4" y="1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51" name="Freeform 150"/>
          <p:cNvSpPr>
            <a:spLocks/>
          </p:cNvSpPr>
          <p:nvPr/>
        </p:nvSpPr>
        <p:spPr bwMode="auto">
          <a:xfrm>
            <a:off x="5710262" y="3678067"/>
            <a:ext cx="9898" cy="21201"/>
          </a:xfrm>
          <a:custGeom>
            <a:avLst/>
            <a:gdLst>
              <a:gd name="T0" fmla="*/ 4 w 4"/>
              <a:gd name="T1" fmla="*/ 28 h 7"/>
              <a:gd name="T2" fmla="*/ 0 w 4"/>
              <a:gd name="T3" fmla="*/ 12 h 7"/>
              <a:gd name="T4" fmla="*/ 4 w 4"/>
              <a:gd name="T5" fmla="*/ 4 h 7"/>
              <a:gd name="T6" fmla="*/ 9 w 4"/>
              <a:gd name="T7" fmla="*/ 0 h 7"/>
              <a:gd name="T8" fmla="*/ 9 w 4"/>
              <a:gd name="T9" fmla="*/ 16 h 7"/>
              <a:gd name="T10" fmla="*/ 4 w 4"/>
              <a:gd name="T11" fmla="*/ 28 h 7"/>
              <a:gd name="T12" fmla="*/ 0 60000 65536"/>
              <a:gd name="T13" fmla="*/ 0 60000 65536"/>
              <a:gd name="T14" fmla="*/ 0 60000 65536"/>
              <a:gd name="T15" fmla="*/ 0 60000 65536"/>
              <a:gd name="T16" fmla="*/ 0 60000 65536"/>
              <a:gd name="T17" fmla="*/ 0 60000 65536"/>
              <a:gd name="T18" fmla="*/ 0 w 4"/>
              <a:gd name="T19" fmla="*/ 0 h 7"/>
              <a:gd name="T20" fmla="*/ 4 w 4"/>
              <a:gd name="T21" fmla="*/ 7 h 7"/>
            </a:gdLst>
            <a:ahLst/>
            <a:cxnLst>
              <a:cxn ang="T12">
                <a:pos x="T0" y="T1"/>
              </a:cxn>
              <a:cxn ang="T13">
                <a:pos x="T2" y="T3"/>
              </a:cxn>
              <a:cxn ang="T14">
                <a:pos x="T4" y="T5"/>
              </a:cxn>
              <a:cxn ang="T15">
                <a:pos x="T6" y="T7"/>
              </a:cxn>
              <a:cxn ang="T16">
                <a:pos x="T8" y="T9"/>
              </a:cxn>
              <a:cxn ang="T17">
                <a:pos x="T10" y="T11"/>
              </a:cxn>
            </a:cxnLst>
            <a:rect l="T18" t="T19" r="T20" b="T21"/>
            <a:pathLst>
              <a:path w="4" h="7">
                <a:moveTo>
                  <a:pt x="1" y="7"/>
                </a:moveTo>
                <a:cubicBezTo>
                  <a:pt x="0" y="7"/>
                  <a:pt x="1" y="3"/>
                  <a:pt x="0" y="3"/>
                </a:cubicBezTo>
                <a:cubicBezTo>
                  <a:pt x="1" y="1"/>
                  <a:pt x="0" y="1"/>
                  <a:pt x="1" y="1"/>
                </a:cubicBezTo>
                <a:cubicBezTo>
                  <a:pt x="3" y="3"/>
                  <a:pt x="1" y="0"/>
                  <a:pt x="3" y="0"/>
                </a:cubicBezTo>
                <a:cubicBezTo>
                  <a:pt x="4" y="0"/>
                  <a:pt x="3" y="3"/>
                  <a:pt x="3" y="4"/>
                </a:cubicBezTo>
                <a:cubicBezTo>
                  <a:pt x="3" y="4"/>
                  <a:pt x="1" y="6"/>
                  <a:pt x="1" y="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52" name="Freeform 151"/>
          <p:cNvSpPr>
            <a:spLocks/>
          </p:cNvSpPr>
          <p:nvPr/>
        </p:nvSpPr>
        <p:spPr bwMode="auto">
          <a:xfrm>
            <a:off x="5581589" y="3687153"/>
            <a:ext cx="136921" cy="112064"/>
          </a:xfrm>
          <a:custGeom>
            <a:avLst/>
            <a:gdLst>
              <a:gd name="T0" fmla="*/ 152 w 43"/>
              <a:gd name="T1" fmla="*/ 16 h 38"/>
              <a:gd name="T2" fmla="*/ 149 w 43"/>
              <a:gd name="T3" fmla="*/ 0 h 38"/>
              <a:gd name="T4" fmla="*/ 141 w 43"/>
              <a:gd name="T5" fmla="*/ 16 h 38"/>
              <a:gd name="T6" fmla="*/ 127 w 43"/>
              <a:gd name="T7" fmla="*/ 35 h 38"/>
              <a:gd name="T8" fmla="*/ 97 w 43"/>
              <a:gd name="T9" fmla="*/ 56 h 38"/>
              <a:gd name="T10" fmla="*/ 97 w 43"/>
              <a:gd name="T11" fmla="*/ 68 h 38"/>
              <a:gd name="T12" fmla="*/ 41 w 43"/>
              <a:gd name="T13" fmla="*/ 76 h 38"/>
              <a:gd name="T14" fmla="*/ 23 w 43"/>
              <a:gd name="T15" fmla="*/ 76 h 38"/>
              <a:gd name="T16" fmla="*/ 12 w 43"/>
              <a:gd name="T17" fmla="*/ 68 h 38"/>
              <a:gd name="T18" fmla="*/ 12 w 43"/>
              <a:gd name="T19" fmla="*/ 56 h 38"/>
              <a:gd name="T20" fmla="*/ 4 w 43"/>
              <a:gd name="T21" fmla="*/ 56 h 38"/>
              <a:gd name="T22" fmla="*/ 0 w 43"/>
              <a:gd name="T23" fmla="*/ 56 h 38"/>
              <a:gd name="T24" fmla="*/ 12 w 43"/>
              <a:gd name="T25" fmla="*/ 76 h 38"/>
              <a:gd name="T26" fmla="*/ 23 w 43"/>
              <a:gd name="T27" fmla="*/ 103 h 38"/>
              <a:gd name="T28" fmla="*/ 56 w 43"/>
              <a:gd name="T29" fmla="*/ 121 h 38"/>
              <a:gd name="T30" fmla="*/ 127 w 43"/>
              <a:gd name="T31" fmla="*/ 125 h 38"/>
              <a:gd name="T32" fmla="*/ 131 w 43"/>
              <a:gd name="T33" fmla="*/ 99 h 38"/>
              <a:gd name="T34" fmla="*/ 131 w 43"/>
              <a:gd name="T35" fmla="*/ 80 h 38"/>
              <a:gd name="T36" fmla="*/ 141 w 43"/>
              <a:gd name="T37" fmla="*/ 76 h 38"/>
              <a:gd name="T38" fmla="*/ 141 w 43"/>
              <a:gd name="T39" fmla="*/ 68 h 38"/>
              <a:gd name="T40" fmla="*/ 141 w 43"/>
              <a:gd name="T41" fmla="*/ 56 h 38"/>
              <a:gd name="T42" fmla="*/ 149 w 43"/>
              <a:gd name="T43" fmla="*/ 45 h 38"/>
              <a:gd name="T44" fmla="*/ 160 w 43"/>
              <a:gd name="T45" fmla="*/ 37 h 38"/>
              <a:gd name="T46" fmla="*/ 152 w 43"/>
              <a:gd name="T47" fmla="*/ 16 h 3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3"/>
              <a:gd name="T73" fmla="*/ 0 h 38"/>
              <a:gd name="T74" fmla="*/ 43 w 43"/>
              <a:gd name="T75" fmla="*/ 38 h 3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3" h="38">
                <a:moveTo>
                  <a:pt x="41" y="4"/>
                </a:moveTo>
                <a:cubicBezTo>
                  <a:pt x="40" y="4"/>
                  <a:pt x="41" y="0"/>
                  <a:pt x="40" y="0"/>
                </a:cubicBezTo>
                <a:cubicBezTo>
                  <a:pt x="38" y="6"/>
                  <a:pt x="40" y="0"/>
                  <a:pt x="38" y="4"/>
                </a:cubicBezTo>
                <a:cubicBezTo>
                  <a:pt x="37" y="6"/>
                  <a:pt x="35" y="6"/>
                  <a:pt x="34" y="9"/>
                </a:cubicBezTo>
                <a:cubicBezTo>
                  <a:pt x="31" y="12"/>
                  <a:pt x="28" y="15"/>
                  <a:pt x="26" y="15"/>
                </a:cubicBezTo>
                <a:cubicBezTo>
                  <a:pt x="26" y="16"/>
                  <a:pt x="29" y="15"/>
                  <a:pt x="26" y="18"/>
                </a:cubicBezTo>
                <a:cubicBezTo>
                  <a:pt x="23" y="23"/>
                  <a:pt x="17" y="18"/>
                  <a:pt x="11" y="20"/>
                </a:cubicBezTo>
                <a:cubicBezTo>
                  <a:pt x="6" y="21"/>
                  <a:pt x="6" y="21"/>
                  <a:pt x="6" y="20"/>
                </a:cubicBezTo>
                <a:cubicBezTo>
                  <a:pt x="6" y="16"/>
                  <a:pt x="5" y="18"/>
                  <a:pt x="3" y="18"/>
                </a:cubicBezTo>
                <a:cubicBezTo>
                  <a:pt x="0" y="18"/>
                  <a:pt x="3" y="15"/>
                  <a:pt x="3" y="15"/>
                </a:cubicBezTo>
                <a:cubicBezTo>
                  <a:pt x="3" y="13"/>
                  <a:pt x="1" y="15"/>
                  <a:pt x="1" y="15"/>
                </a:cubicBezTo>
                <a:cubicBezTo>
                  <a:pt x="1" y="15"/>
                  <a:pt x="1" y="15"/>
                  <a:pt x="0" y="15"/>
                </a:cubicBezTo>
                <a:cubicBezTo>
                  <a:pt x="0" y="18"/>
                  <a:pt x="0" y="18"/>
                  <a:pt x="3" y="20"/>
                </a:cubicBezTo>
                <a:cubicBezTo>
                  <a:pt x="6" y="23"/>
                  <a:pt x="6" y="23"/>
                  <a:pt x="6" y="27"/>
                </a:cubicBezTo>
                <a:cubicBezTo>
                  <a:pt x="8" y="30"/>
                  <a:pt x="6" y="30"/>
                  <a:pt x="15" y="32"/>
                </a:cubicBezTo>
                <a:cubicBezTo>
                  <a:pt x="24" y="33"/>
                  <a:pt x="32" y="38"/>
                  <a:pt x="34" y="33"/>
                </a:cubicBezTo>
                <a:cubicBezTo>
                  <a:pt x="34" y="32"/>
                  <a:pt x="32" y="30"/>
                  <a:pt x="35" y="26"/>
                </a:cubicBezTo>
                <a:cubicBezTo>
                  <a:pt x="37" y="21"/>
                  <a:pt x="37" y="23"/>
                  <a:pt x="35" y="21"/>
                </a:cubicBezTo>
                <a:cubicBezTo>
                  <a:pt x="35" y="21"/>
                  <a:pt x="37" y="21"/>
                  <a:pt x="38" y="20"/>
                </a:cubicBezTo>
                <a:cubicBezTo>
                  <a:pt x="41" y="20"/>
                  <a:pt x="40" y="18"/>
                  <a:pt x="38" y="18"/>
                </a:cubicBezTo>
                <a:cubicBezTo>
                  <a:pt x="37" y="18"/>
                  <a:pt x="38" y="18"/>
                  <a:pt x="38" y="15"/>
                </a:cubicBezTo>
                <a:cubicBezTo>
                  <a:pt x="38" y="12"/>
                  <a:pt x="38" y="9"/>
                  <a:pt x="40" y="12"/>
                </a:cubicBezTo>
                <a:cubicBezTo>
                  <a:pt x="41" y="15"/>
                  <a:pt x="40" y="12"/>
                  <a:pt x="43" y="10"/>
                </a:cubicBezTo>
                <a:cubicBezTo>
                  <a:pt x="43" y="7"/>
                  <a:pt x="43" y="6"/>
                  <a:pt x="41" y="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53" name="Freeform 152"/>
          <p:cNvSpPr>
            <a:spLocks/>
          </p:cNvSpPr>
          <p:nvPr/>
        </p:nvSpPr>
        <p:spPr bwMode="auto">
          <a:xfrm>
            <a:off x="5685517" y="3655352"/>
            <a:ext cx="31343" cy="16658"/>
          </a:xfrm>
          <a:custGeom>
            <a:avLst/>
            <a:gdLst>
              <a:gd name="T0" fmla="*/ 8 w 10"/>
              <a:gd name="T1" fmla="*/ 20 h 6"/>
              <a:gd name="T2" fmla="*/ 19 w 10"/>
              <a:gd name="T3" fmla="*/ 11 h 6"/>
              <a:gd name="T4" fmla="*/ 28 w 10"/>
              <a:gd name="T5" fmla="*/ 4 h 6"/>
              <a:gd name="T6" fmla="*/ 8 w 10"/>
              <a:gd name="T7" fmla="*/ 20 h 6"/>
              <a:gd name="T8" fmla="*/ 0 60000 65536"/>
              <a:gd name="T9" fmla="*/ 0 60000 65536"/>
              <a:gd name="T10" fmla="*/ 0 60000 65536"/>
              <a:gd name="T11" fmla="*/ 0 60000 65536"/>
              <a:gd name="T12" fmla="*/ 0 w 10"/>
              <a:gd name="T13" fmla="*/ 0 h 6"/>
              <a:gd name="T14" fmla="*/ 10 w 10"/>
              <a:gd name="T15" fmla="*/ 6 h 6"/>
            </a:gdLst>
            <a:ahLst/>
            <a:cxnLst>
              <a:cxn ang="T8">
                <a:pos x="T0" y="T1"/>
              </a:cxn>
              <a:cxn ang="T9">
                <a:pos x="T2" y="T3"/>
              </a:cxn>
              <a:cxn ang="T10">
                <a:pos x="T4" y="T5"/>
              </a:cxn>
              <a:cxn ang="T11">
                <a:pos x="T6" y="T7"/>
              </a:cxn>
            </a:cxnLst>
            <a:rect l="T12" t="T13" r="T14" b="T15"/>
            <a:pathLst>
              <a:path w="10" h="6">
                <a:moveTo>
                  <a:pt x="2" y="6"/>
                </a:moveTo>
                <a:cubicBezTo>
                  <a:pt x="0" y="4"/>
                  <a:pt x="5" y="4"/>
                  <a:pt x="5" y="3"/>
                </a:cubicBezTo>
                <a:cubicBezTo>
                  <a:pt x="5" y="1"/>
                  <a:pt x="10" y="0"/>
                  <a:pt x="8" y="1"/>
                </a:cubicBezTo>
                <a:cubicBezTo>
                  <a:pt x="7" y="4"/>
                  <a:pt x="2" y="6"/>
                  <a:pt x="2"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54" name="Freeform 153"/>
          <p:cNvSpPr>
            <a:spLocks/>
          </p:cNvSpPr>
          <p:nvPr/>
        </p:nvSpPr>
        <p:spPr bwMode="auto">
          <a:xfrm>
            <a:off x="5507354" y="3566003"/>
            <a:ext cx="6599" cy="15144"/>
          </a:xfrm>
          <a:custGeom>
            <a:avLst/>
            <a:gdLst>
              <a:gd name="T0" fmla="*/ 8 w 2"/>
              <a:gd name="T1" fmla="*/ 20 h 5"/>
              <a:gd name="T2" fmla="*/ 0 w 2"/>
              <a:gd name="T3" fmla="*/ 8 h 5"/>
              <a:gd name="T4" fmla="*/ 8 w 2"/>
              <a:gd name="T5" fmla="*/ 20 h 5"/>
              <a:gd name="T6" fmla="*/ 0 60000 65536"/>
              <a:gd name="T7" fmla="*/ 0 60000 65536"/>
              <a:gd name="T8" fmla="*/ 0 60000 65536"/>
              <a:gd name="T9" fmla="*/ 0 w 2"/>
              <a:gd name="T10" fmla="*/ 0 h 5"/>
              <a:gd name="T11" fmla="*/ 2 w 2"/>
              <a:gd name="T12" fmla="*/ 5 h 5"/>
            </a:gdLst>
            <a:ahLst/>
            <a:cxnLst>
              <a:cxn ang="T6">
                <a:pos x="T0" y="T1"/>
              </a:cxn>
              <a:cxn ang="T7">
                <a:pos x="T2" y="T3"/>
              </a:cxn>
              <a:cxn ang="T8">
                <a:pos x="T4" y="T5"/>
              </a:cxn>
            </a:cxnLst>
            <a:rect l="T9" t="T10" r="T11" b="T12"/>
            <a:pathLst>
              <a:path w="2" h="5">
                <a:moveTo>
                  <a:pt x="2" y="5"/>
                </a:moveTo>
                <a:cubicBezTo>
                  <a:pt x="0" y="5"/>
                  <a:pt x="0" y="2"/>
                  <a:pt x="0" y="2"/>
                </a:cubicBezTo>
                <a:cubicBezTo>
                  <a:pt x="0" y="0"/>
                  <a:pt x="2" y="3"/>
                  <a:pt x="2"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55" name="Freeform 154"/>
          <p:cNvSpPr>
            <a:spLocks/>
          </p:cNvSpPr>
          <p:nvPr/>
        </p:nvSpPr>
        <p:spPr bwMode="auto">
          <a:xfrm>
            <a:off x="5170825" y="3484227"/>
            <a:ext cx="19796" cy="43917"/>
          </a:xfrm>
          <a:custGeom>
            <a:avLst/>
            <a:gdLst>
              <a:gd name="T0" fmla="*/ 13 w 6"/>
              <a:gd name="T1" fmla="*/ 12 h 15"/>
              <a:gd name="T2" fmla="*/ 13 w 6"/>
              <a:gd name="T3" fmla="*/ 41 h 15"/>
              <a:gd name="T4" fmla="*/ 0 w 6"/>
              <a:gd name="T5" fmla="*/ 56 h 15"/>
              <a:gd name="T6" fmla="*/ 0 w 6"/>
              <a:gd name="T7" fmla="*/ 48 h 15"/>
              <a:gd name="T8" fmla="*/ 4 w 6"/>
              <a:gd name="T9" fmla="*/ 29 h 15"/>
              <a:gd name="T10" fmla="*/ 0 w 6"/>
              <a:gd name="T11" fmla="*/ 29 h 15"/>
              <a:gd name="T12" fmla="*/ 4 w 6"/>
              <a:gd name="T13" fmla="*/ 29 h 15"/>
              <a:gd name="T14" fmla="*/ 4 w 6"/>
              <a:gd name="T15" fmla="*/ 8 h 15"/>
              <a:gd name="T16" fmla="*/ 13 w 6"/>
              <a:gd name="T17" fmla="*/ 12 h 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
              <a:gd name="T28" fmla="*/ 0 h 15"/>
              <a:gd name="T29" fmla="*/ 6 w 6"/>
              <a:gd name="T30" fmla="*/ 15 h 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 h="15">
                <a:moveTo>
                  <a:pt x="4" y="3"/>
                </a:moveTo>
                <a:cubicBezTo>
                  <a:pt x="4" y="5"/>
                  <a:pt x="6" y="10"/>
                  <a:pt x="4" y="11"/>
                </a:cubicBezTo>
                <a:cubicBezTo>
                  <a:pt x="3" y="13"/>
                  <a:pt x="3" y="15"/>
                  <a:pt x="0" y="15"/>
                </a:cubicBezTo>
                <a:cubicBezTo>
                  <a:pt x="0" y="13"/>
                  <a:pt x="0" y="13"/>
                  <a:pt x="0" y="13"/>
                </a:cubicBezTo>
                <a:cubicBezTo>
                  <a:pt x="0" y="11"/>
                  <a:pt x="3" y="10"/>
                  <a:pt x="1" y="8"/>
                </a:cubicBezTo>
                <a:cubicBezTo>
                  <a:pt x="1" y="8"/>
                  <a:pt x="0" y="10"/>
                  <a:pt x="0" y="8"/>
                </a:cubicBezTo>
                <a:cubicBezTo>
                  <a:pt x="1" y="8"/>
                  <a:pt x="1" y="8"/>
                  <a:pt x="1" y="8"/>
                </a:cubicBezTo>
                <a:cubicBezTo>
                  <a:pt x="1" y="6"/>
                  <a:pt x="0" y="3"/>
                  <a:pt x="1" y="2"/>
                </a:cubicBezTo>
                <a:cubicBezTo>
                  <a:pt x="3" y="0"/>
                  <a:pt x="4" y="3"/>
                  <a:pt x="4"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56" name="Freeform 155"/>
          <p:cNvSpPr>
            <a:spLocks/>
          </p:cNvSpPr>
          <p:nvPr/>
        </p:nvSpPr>
        <p:spPr bwMode="auto">
          <a:xfrm>
            <a:off x="5159277" y="3461512"/>
            <a:ext cx="31343" cy="119636"/>
          </a:xfrm>
          <a:custGeom>
            <a:avLst/>
            <a:gdLst>
              <a:gd name="T0" fmla="*/ 32 w 10"/>
              <a:gd name="T1" fmla="*/ 40 h 41"/>
              <a:gd name="T2" fmla="*/ 32 w 10"/>
              <a:gd name="T3" fmla="*/ 37 h 41"/>
              <a:gd name="T4" fmla="*/ 36 w 10"/>
              <a:gd name="T5" fmla="*/ 25 h 41"/>
              <a:gd name="T6" fmla="*/ 36 w 10"/>
              <a:gd name="T7" fmla="*/ 19 h 41"/>
              <a:gd name="T8" fmla="*/ 36 w 10"/>
              <a:gd name="T9" fmla="*/ 8 h 41"/>
              <a:gd name="T10" fmla="*/ 36 w 10"/>
              <a:gd name="T11" fmla="*/ 8 h 41"/>
              <a:gd name="T12" fmla="*/ 36 w 10"/>
              <a:gd name="T13" fmla="*/ 8 h 41"/>
              <a:gd name="T14" fmla="*/ 32 w 10"/>
              <a:gd name="T15" fmla="*/ 8 h 41"/>
              <a:gd name="T16" fmla="*/ 32 w 10"/>
              <a:gd name="T17" fmla="*/ 15 h 41"/>
              <a:gd name="T18" fmla="*/ 21 w 10"/>
              <a:gd name="T19" fmla="*/ 15 h 41"/>
              <a:gd name="T20" fmla="*/ 4 w 10"/>
              <a:gd name="T21" fmla="*/ 71 h 41"/>
              <a:gd name="T22" fmla="*/ 0 w 10"/>
              <a:gd name="T23" fmla="*/ 81 h 41"/>
              <a:gd name="T24" fmla="*/ 0 w 10"/>
              <a:gd name="T25" fmla="*/ 89 h 41"/>
              <a:gd name="T26" fmla="*/ 15 w 10"/>
              <a:gd name="T27" fmla="*/ 152 h 41"/>
              <a:gd name="T28" fmla="*/ 15 w 10"/>
              <a:gd name="T29" fmla="*/ 152 h 41"/>
              <a:gd name="T30" fmla="*/ 21 w 10"/>
              <a:gd name="T31" fmla="*/ 127 h 41"/>
              <a:gd name="T32" fmla="*/ 32 w 10"/>
              <a:gd name="T33" fmla="*/ 89 h 41"/>
              <a:gd name="T34" fmla="*/ 32 w 10"/>
              <a:gd name="T35" fmla="*/ 71 h 41"/>
              <a:gd name="T36" fmla="*/ 15 w 10"/>
              <a:gd name="T37" fmla="*/ 81 h 41"/>
              <a:gd name="T38" fmla="*/ 15 w 10"/>
              <a:gd name="T39" fmla="*/ 77 h 41"/>
              <a:gd name="T40" fmla="*/ 21 w 10"/>
              <a:gd name="T41" fmla="*/ 60 h 41"/>
              <a:gd name="T42" fmla="*/ 15 w 10"/>
              <a:gd name="T43" fmla="*/ 60 h 41"/>
              <a:gd name="T44" fmla="*/ 21 w 10"/>
              <a:gd name="T45" fmla="*/ 60 h 41"/>
              <a:gd name="T46" fmla="*/ 21 w 10"/>
              <a:gd name="T47" fmla="*/ 37 h 41"/>
              <a:gd name="T48" fmla="*/ 32 w 10"/>
              <a:gd name="T49" fmla="*/ 40 h 4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
              <a:gd name="T76" fmla="*/ 0 h 41"/>
              <a:gd name="T77" fmla="*/ 10 w 10"/>
              <a:gd name="T78" fmla="*/ 41 h 4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 h="41">
                <a:moveTo>
                  <a:pt x="9" y="11"/>
                </a:moveTo>
                <a:cubicBezTo>
                  <a:pt x="9" y="10"/>
                  <a:pt x="9" y="10"/>
                  <a:pt x="9" y="10"/>
                </a:cubicBezTo>
                <a:cubicBezTo>
                  <a:pt x="9" y="8"/>
                  <a:pt x="9" y="7"/>
                  <a:pt x="10" y="7"/>
                </a:cubicBezTo>
                <a:cubicBezTo>
                  <a:pt x="10" y="7"/>
                  <a:pt x="10" y="7"/>
                  <a:pt x="10" y="5"/>
                </a:cubicBezTo>
                <a:cubicBezTo>
                  <a:pt x="10" y="5"/>
                  <a:pt x="10" y="4"/>
                  <a:pt x="10" y="2"/>
                </a:cubicBezTo>
                <a:cubicBezTo>
                  <a:pt x="10" y="2"/>
                  <a:pt x="10" y="2"/>
                  <a:pt x="10" y="2"/>
                </a:cubicBezTo>
                <a:cubicBezTo>
                  <a:pt x="10" y="2"/>
                  <a:pt x="10" y="2"/>
                  <a:pt x="10" y="2"/>
                </a:cubicBezTo>
                <a:cubicBezTo>
                  <a:pt x="9" y="2"/>
                  <a:pt x="9" y="0"/>
                  <a:pt x="9" y="2"/>
                </a:cubicBezTo>
                <a:cubicBezTo>
                  <a:pt x="9" y="4"/>
                  <a:pt x="9" y="4"/>
                  <a:pt x="9" y="4"/>
                </a:cubicBezTo>
                <a:cubicBezTo>
                  <a:pt x="9" y="4"/>
                  <a:pt x="7" y="4"/>
                  <a:pt x="6" y="4"/>
                </a:cubicBezTo>
                <a:cubicBezTo>
                  <a:pt x="4" y="7"/>
                  <a:pt x="3" y="17"/>
                  <a:pt x="1" y="19"/>
                </a:cubicBezTo>
                <a:cubicBezTo>
                  <a:pt x="3" y="19"/>
                  <a:pt x="0" y="22"/>
                  <a:pt x="0" y="22"/>
                </a:cubicBezTo>
                <a:cubicBezTo>
                  <a:pt x="0" y="24"/>
                  <a:pt x="0" y="24"/>
                  <a:pt x="0" y="24"/>
                </a:cubicBezTo>
                <a:cubicBezTo>
                  <a:pt x="1" y="28"/>
                  <a:pt x="3" y="34"/>
                  <a:pt x="4" y="41"/>
                </a:cubicBezTo>
                <a:cubicBezTo>
                  <a:pt x="4" y="41"/>
                  <a:pt x="4" y="41"/>
                  <a:pt x="4" y="41"/>
                </a:cubicBezTo>
                <a:cubicBezTo>
                  <a:pt x="4" y="41"/>
                  <a:pt x="6" y="36"/>
                  <a:pt x="6" y="34"/>
                </a:cubicBezTo>
                <a:cubicBezTo>
                  <a:pt x="6" y="30"/>
                  <a:pt x="9" y="25"/>
                  <a:pt x="9" y="24"/>
                </a:cubicBezTo>
                <a:cubicBezTo>
                  <a:pt x="9" y="22"/>
                  <a:pt x="9" y="21"/>
                  <a:pt x="9" y="19"/>
                </a:cubicBezTo>
                <a:cubicBezTo>
                  <a:pt x="7" y="21"/>
                  <a:pt x="7" y="22"/>
                  <a:pt x="4" y="22"/>
                </a:cubicBezTo>
                <a:cubicBezTo>
                  <a:pt x="4" y="21"/>
                  <a:pt x="4" y="21"/>
                  <a:pt x="4" y="21"/>
                </a:cubicBezTo>
                <a:cubicBezTo>
                  <a:pt x="4" y="19"/>
                  <a:pt x="7" y="17"/>
                  <a:pt x="6" y="16"/>
                </a:cubicBezTo>
                <a:cubicBezTo>
                  <a:pt x="6" y="16"/>
                  <a:pt x="4" y="17"/>
                  <a:pt x="4" y="16"/>
                </a:cubicBezTo>
                <a:cubicBezTo>
                  <a:pt x="6" y="16"/>
                  <a:pt x="6" y="16"/>
                  <a:pt x="6" y="16"/>
                </a:cubicBezTo>
                <a:cubicBezTo>
                  <a:pt x="6" y="14"/>
                  <a:pt x="4" y="11"/>
                  <a:pt x="6" y="10"/>
                </a:cubicBezTo>
                <a:cubicBezTo>
                  <a:pt x="7" y="8"/>
                  <a:pt x="9" y="11"/>
                  <a:pt x="9" y="1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57" name="Freeform 156"/>
          <p:cNvSpPr>
            <a:spLocks/>
          </p:cNvSpPr>
          <p:nvPr/>
        </p:nvSpPr>
        <p:spPr bwMode="auto">
          <a:xfrm>
            <a:off x="5152679" y="3517543"/>
            <a:ext cx="14847" cy="13629"/>
          </a:xfrm>
          <a:custGeom>
            <a:avLst/>
            <a:gdLst>
              <a:gd name="T0" fmla="*/ 12 w 4"/>
              <a:gd name="T1" fmla="*/ 0 h 5"/>
              <a:gd name="T2" fmla="*/ 0 w 4"/>
              <a:gd name="T3" fmla="*/ 9 h 5"/>
              <a:gd name="T4" fmla="*/ 4 w 4"/>
              <a:gd name="T5" fmla="*/ 16 h 5"/>
              <a:gd name="T6" fmla="*/ 4 w 4"/>
              <a:gd name="T7" fmla="*/ 9 h 5"/>
              <a:gd name="T8" fmla="*/ 12 w 4"/>
              <a:gd name="T9" fmla="*/ 0 h 5"/>
              <a:gd name="T10" fmla="*/ 0 60000 65536"/>
              <a:gd name="T11" fmla="*/ 0 60000 65536"/>
              <a:gd name="T12" fmla="*/ 0 60000 65536"/>
              <a:gd name="T13" fmla="*/ 0 60000 65536"/>
              <a:gd name="T14" fmla="*/ 0 60000 65536"/>
              <a:gd name="T15" fmla="*/ 0 w 4"/>
              <a:gd name="T16" fmla="*/ 0 h 5"/>
              <a:gd name="T17" fmla="*/ 4 w 4"/>
              <a:gd name="T18" fmla="*/ 5 h 5"/>
            </a:gdLst>
            <a:ahLst/>
            <a:cxnLst>
              <a:cxn ang="T10">
                <a:pos x="T0" y="T1"/>
              </a:cxn>
              <a:cxn ang="T11">
                <a:pos x="T2" y="T3"/>
              </a:cxn>
              <a:cxn ang="T12">
                <a:pos x="T4" y="T5"/>
              </a:cxn>
              <a:cxn ang="T13">
                <a:pos x="T6" y="T7"/>
              </a:cxn>
              <a:cxn ang="T14">
                <a:pos x="T8" y="T9"/>
              </a:cxn>
            </a:cxnLst>
            <a:rect l="T15" t="T16" r="T17" b="T18"/>
            <a:pathLst>
              <a:path w="4" h="5">
                <a:moveTo>
                  <a:pt x="3" y="0"/>
                </a:moveTo>
                <a:cubicBezTo>
                  <a:pt x="1" y="1"/>
                  <a:pt x="1" y="1"/>
                  <a:pt x="0" y="3"/>
                </a:cubicBezTo>
                <a:cubicBezTo>
                  <a:pt x="0" y="3"/>
                  <a:pt x="0" y="5"/>
                  <a:pt x="1" y="5"/>
                </a:cubicBezTo>
                <a:cubicBezTo>
                  <a:pt x="1" y="3"/>
                  <a:pt x="1" y="3"/>
                  <a:pt x="1" y="3"/>
                </a:cubicBezTo>
                <a:cubicBezTo>
                  <a:pt x="1" y="3"/>
                  <a:pt x="4" y="0"/>
                  <a:pt x="3"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58" name="Freeform 157"/>
          <p:cNvSpPr>
            <a:spLocks noEditPoints="1"/>
          </p:cNvSpPr>
          <p:nvPr/>
        </p:nvSpPr>
        <p:spPr bwMode="auto">
          <a:xfrm>
            <a:off x="4784806" y="3187410"/>
            <a:ext cx="217754" cy="228671"/>
          </a:xfrm>
          <a:custGeom>
            <a:avLst/>
            <a:gdLst>
              <a:gd name="T0" fmla="*/ 120 w 68"/>
              <a:gd name="T1" fmla="*/ 23 h 78"/>
              <a:gd name="T2" fmla="*/ 165 w 68"/>
              <a:gd name="T3" fmla="*/ 23 h 78"/>
              <a:gd name="T4" fmla="*/ 204 w 68"/>
              <a:gd name="T5" fmla="*/ 31 h 78"/>
              <a:gd name="T6" fmla="*/ 155 w 68"/>
              <a:gd name="T7" fmla="*/ 41 h 78"/>
              <a:gd name="T8" fmla="*/ 136 w 68"/>
              <a:gd name="T9" fmla="*/ 72 h 78"/>
              <a:gd name="T10" fmla="*/ 120 w 68"/>
              <a:gd name="T11" fmla="*/ 76 h 78"/>
              <a:gd name="T12" fmla="*/ 95 w 68"/>
              <a:gd name="T13" fmla="*/ 57 h 78"/>
              <a:gd name="T14" fmla="*/ 101 w 68"/>
              <a:gd name="T15" fmla="*/ 107 h 78"/>
              <a:gd name="T16" fmla="*/ 120 w 68"/>
              <a:gd name="T17" fmla="*/ 148 h 78"/>
              <a:gd name="T18" fmla="*/ 120 w 68"/>
              <a:gd name="T19" fmla="*/ 164 h 78"/>
              <a:gd name="T20" fmla="*/ 113 w 68"/>
              <a:gd name="T21" fmla="*/ 189 h 78"/>
              <a:gd name="T22" fmla="*/ 109 w 68"/>
              <a:gd name="T23" fmla="*/ 228 h 78"/>
              <a:gd name="T24" fmla="*/ 72 w 68"/>
              <a:gd name="T25" fmla="*/ 212 h 78"/>
              <a:gd name="T26" fmla="*/ 45 w 68"/>
              <a:gd name="T27" fmla="*/ 171 h 78"/>
              <a:gd name="T28" fmla="*/ 80 w 68"/>
              <a:gd name="T29" fmla="*/ 152 h 78"/>
              <a:gd name="T30" fmla="*/ 83 w 68"/>
              <a:gd name="T31" fmla="*/ 148 h 78"/>
              <a:gd name="T32" fmla="*/ 33 w 68"/>
              <a:gd name="T33" fmla="*/ 136 h 78"/>
              <a:gd name="T34" fmla="*/ 16 w 68"/>
              <a:gd name="T35" fmla="*/ 95 h 78"/>
              <a:gd name="T36" fmla="*/ 33 w 68"/>
              <a:gd name="T37" fmla="*/ 72 h 78"/>
              <a:gd name="T38" fmla="*/ 80 w 68"/>
              <a:gd name="T39" fmla="*/ 31 h 78"/>
              <a:gd name="T40" fmla="*/ 27 w 68"/>
              <a:gd name="T41" fmla="*/ 164 h 78"/>
              <a:gd name="T42" fmla="*/ 27 w 68"/>
              <a:gd name="T43" fmla="*/ 148 h 78"/>
              <a:gd name="T44" fmla="*/ 101 w 68"/>
              <a:gd name="T45" fmla="*/ 228 h 78"/>
              <a:gd name="T46" fmla="*/ 155 w 68"/>
              <a:gd name="T47" fmla="*/ 281 h 78"/>
              <a:gd name="T48" fmla="*/ 177 w 68"/>
              <a:gd name="T49" fmla="*/ 277 h 78"/>
              <a:gd name="T50" fmla="*/ 124 w 68"/>
              <a:gd name="T51" fmla="*/ 259 h 78"/>
              <a:gd name="T52" fmla="*/ 256 w 68"/>
              <a:gd name="T53" fmla="*/ 228 h 78"/>
              <a:gd name="T54" fmla="*/ 256 w 68"/>
              <a:gd name="T55" fmla="*/ 228 h 78"/>
              <a:gd name="T56" fmla="*/ 188 w 68"/>
              <a:gd name="T57" fmla="*/ 148 h 78"/>
              <a:gd name="T58" fmla="*/ 200 w 68"/>
              <a:gd name="T59" fmla="*/ 107 h 78"/>
              <a:gd name="T60" fmla="*/ 204 w 68"/>
              <a:gd name="T61" fmla="*/ 117 h 78"/>
              <a:gd name="T62" fmla="*/ 155 w 68"/>
              <a:gd name="T63" fmla="*/ 45 h 78"/>
              <a:gd name="T64" fmla="*/ 144 w 68"/>
              <a:gd name="T65" fmla="*/ 164 h 78"/>
              <a:gd name="T66" fmla="*/ 113 w 68"/>
              <a:gd name="T67" fmla="*/ 125 h 78"/>
              <a:gd name="T68" fmla="*/ 177 w 68"/>
              <a:gd name="T69" fmla="*/ 201 h 78"/>
              <a:gd name="T70" fmla="*/ 225 w 68"/>
              <a:gd name="T71" fmla="*/ 269 h 78"/>
              <a:gd name="T72" fmla="*/ 16 w 68"/>
              <a:gd name="T73" fmla="*/ 107 h 78"/>
              <a:gd name="T74" fmla="*/ 16 w 68"/>
              <a:gd name="T75" fmla="*/ 107 h 78"/>
              <a:gd name="T76" fmla="*/ 169 w 68"/>
              <a:gd name="T77" fmla="*/ 84 h 78"/>
              <a:gd name="T78" fmla="*/ 181 w 68"/>
              <a:gd name="T79" fmla="*/ 76 h 78"/>
              <a:gd name="T80" fmla="*/ 165 w 68"/>
              <a:gd name="T81" fmla="*/ 205 h 78"/>
              <a:gd name="T82" fmla="*/ 144 w 68"/>
              <a:gd name="T83" fmla="*/ 216 h 78"/>
              <a:gd name="T84" fmla="*/ 144 w 68"/>
              <a:gd name="T85" fmla="*/ 183 h 78"/>
              <a:gd name="T86" fmla="*/ 144 w 68"/>
              <a:gd name="T87" fmla="*/ 193 h 78"/>
              <a:gd name="T88" fmla="*/ 188 w 68"/>
              <a:gd name="T89" fmla="*/ 183 h 78"/>
              <a:gd name="T90" fmla="*/ 27 w 68"/>
              <a:gd name="T91" fmla="*/ 140 h 78"/>
              <a:gd name="T92" fmla="*/ 155 w 68"/>
              <a:gd name="T93" fmla="*/ 129 h 78"/>
              <a:gd name="T94" fmla="*/ 159 w 68"/>
              <a:gd name="T95" fmla="*/ 183 h 78"/>
              <a:gd name="T96" fmla="*/ 159 w 68"/>
              <a:gd name="T97" fmla="*/ 183 h 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8"/>
              <a:gd name="T148" fmla="*/ 0 h 78"/>
              <a:gd name="T149" fmla="*/ 68 w 68"/>
              <a:gd name="T150" fmla="*/ 78 h 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8" h="78">
                <a:moveTo>
                  <a:pt x="21" y="8"/>
                </a:moveTo>
                <a:cubicBezTo>
                  <a:pt x="25" y="11"/>
                  <a:pt x="24" y="6"/>
                  <a:pt x="27" y="6"/>
                </a:cubicBezTo>
                <a:cubicBezTo>
                  <a:pt x="29" y="8"/>
                  <a:pt x="27" y="5"/>
                  <a:pt x="32" y="6"/>
                </a:cubicBezTo>
                <a:cubicBezTo>
                  <a:pt x="35" y="6"/>
                  <a:pt x="36" y="3"/>
                  <a:pt x="38" y="5"/>
                </a:cubicBezTo>
                <a:cubicBezTo>
                  <a:pt x="39" y="5"/>
                  <a:pt x="38" y="2"/>
                  <a:pt x="41" y="5"/>
                </a:cubicBezTo>
                <a:cubicBezTo>
                  <a:pt x="42" y="8"/>
                  <a:pt x="42" y="3"/>
                  <a:pt x="44" y="6"/>
                </a:cubicBezTo>
                <a:cubicBezTo>
                  <a:pt x="45" y="9"/>
                  <a:pt x="47" y="6"/>
                  <a:pt x="50" y="6"/>
                </a:cubicBezTo>
                <a:cubicBezTo>
                  <a:pt x="54" y="6"/>
                  <a:pt x="48" y="0"/>
                  <a:pt x="53" y="2"/>
                </a:cubicBezTo>
                <a:cubicBezTo>
                  <a:pt x="56" y="5"/>
                  <a:pt x="56" y="6"/>
                  <a:pt x="54" y="8"/>
                </a:cubicBezTo>
                <a:cubicBezTo>
                  <a:pt x="53" y="8"/>
                  <a:pt x="54" y="11"/>
                  <a:pt x="51" y="12"/>
                </a:cubicBezTo>
                <a:cubicBezTo>
                  <a:pt x="51" y="11"/>
                  <a:pt x="48" y="12"/>
                  <a:pt x="45" y="11"/>
                </a:cubicBezTo>
                <a:cubicBezTo>
                  <a:pt x="42" y="9"/>
                  <a:pt x="44" y="12"/>
                  <a:pt x="41" y="11"/>
                </a:cubicBezTo>
                <a:cubicBezTo>
                  <a:pt x="38" y="9"/>
                  <a:pt x="38" y="12"/>
                  <a:pt x="35" y="14"/>
                </a:cubicBezTo>
                <a:cubicBezTo>
                  <a:pt x="32" y="14"/>
                  <a:pt x="35" y="14"/>
                  <a:pt x="33" y="15"/>
                </a:cubicBezTo>
                <a:cubicBezTo>
                  <a:pt x="33" y="17"/>
                  <a:pt x="35" y="15"/>
                  <a:pt x="36" y="19"/>
                </a:cubicBezTo>
                <a:cubicBezTo>
                  <a:pt x="39" y="20"/>
                  <a:pt x="38" y="20"/>
                  <a:pt x="36" y="19"/>
                </a:cubicBezTo>
                <a:cubicBezTo>
                  <a:pt x="33" y="17"/>
                  <a:pt x="32" y="17"/>
                  <a:pt x="35" y="19"/>
                </a:cubicBezTo>
                <a:cubicBezTo>
                  <a:pt x="36" y="22"/>
                  <a:pt x="35" y="22"/>
                  <a:pt x="32" y="20"/>
                </a:cubicBezTo>
                <a:cubicBezTo>
                  <a:pt x="30" y="17"/>
                  <a:pt x="30" y="19"/>
                  <a:pt x="32" y="20"/>
                </a:cubicBezTo>
                <a:cubicBezTo>
                  <a:pt x="33" y="23"/>
                  <a:pt x="30" y="23"/>
                  <a:pt x="29" y="20"/>
                </a:cubicBezTo>
                <a:cubicBezTo>
                  <a:pt x="29" y="15"/>
                  <a:pt x="25" y="19"/>
                  <a:pt x="25" y="15"/>
                </a:cubicBezTo>
                <a:cubicBezTo>
                  <a:pt x="27" y="12"/>
                  <a:pt x="24" y="15"/>
                  <a:pt x="24" y="17"/>
                </a:cubicBezTo>
                <a:cubicBezTo>
                  <a:pt x="21" y="22"/>
                  <a:pt x="32" y="28"/>
                  <a:pt x="29" y="31"/>
                </a:cubicBezTo>
                <a:cubicBezTo>
                  <a:pt x="27" y="33"/>
                  <a:pt x="29" y="28"/>
                  <a:pt x="27" y="28"/>
                </a:cubicBezTo>
                <a:cubicBezTo>
                  <a:pt x="24" y="28"/>
                  <a:pt x="30" y="33"/>
                  <a:pt x="24" y="33"/>
                </a:cubicBezTo>
                <a:cubicBezTo>
                  <a:pt x="21" y="34"/>
                  <a:pt x="29" y="34"/>
                  <a:pt x="29" y="36"/>
                </a:cubicBezTo>
                <a:cubicBezTo>
                  <a:pt x="30" y="39"/>
                  <a:pt x="30" y="37"/>
                  <a:pt x="32" y="39"/>
                </a:cubicBezTo>
                <a:cubicBezTo>
                  <a:pt x="32" y="40"/>
                  <a:pt x="36" y="40"/>
                  <a:pt x="35" y="42"/>
                </a:cubicBezTo>
                <a:cubicBezTo>
                  <a:pt x="35" y="43"/>
                  <a:pt x="36" y="46"/>
                  <a:pt x="35" y="46"/>
                </a:cubicBezTo>
                <a:cubicBezTo>
                  <a:pt x="35" y="46"/>
                  <a:pt x="33" y="45"/>
                  <a:pt x="32" y="43"/>
                </a:cubicBezTo>
                <a:cubicBezTo>
                  <a:pt x="30" y="42"/>
                  <a:pt x="27" y="43"/>
                  <a:pt x="27" y="45"/>
                </a:cubicBezTo>
                <a:cubicBezTo>
                  <a:pt x="29" y="46"/>
                  <a:pt x="27" y="46"/>
                  <a:pt x="29" y="46"/>
                </a:cubicBezTo>
                <a:cubicBezTo>
                  <a:pt x="30" y="48"/>
                  <a:pt x="32" y="50"/>
                  <a:pt x="30" y="50"/>
                </a:cubicBezTo>
                <a:cubicBezTo>
                  <a:pt x="29" y="50"/>
                  <a:pt x="29" y="51"/>
                  <a:pt x="27" y="50"/>
                </a:cubicBezTo>
                <a:cubicBezTo>
                  <a:pt x="27" y="48"/>
                  <a:pt x="27" y="48"/>
                  <a:pt x="25" y="48"/>
                </a:cubicBezTo>
                <a:cubicBezTo>
                  <a:pt x="22" y="48"/>
                  <a:pt x="30" y="59"/>
                  <a:pt x="29" y="60"/>
                </a:cubicBezTo>
                <a:cubicBezTo>
                  <a:pt x="25" y="60"/>
                  <a:pt x="24" y="53"/>
                  <a:pt x="24" y="57"/>
                </a:cubicBezTo>
                <a:cubicBezTo>
                  <a:pt x="22" y="60"/>
                  <a:pt x="21" y="62"/>
                  <a:pt x="21" y="59"/>
                </a:cubicBezTo>
                <a:cubicBezTo>
                  <a:pt x="21" y="56"/>
                  <a:pt x="19" y="51"/>
                  <a:pt x="19" y="56"/>
                </a:cubicBezTo>
                <a:cubicBezTo>
                  <a:pt x="18" y="59"/>
                  <a:pt x="15" y="53"/>
                  <a:pt x="15" y="51"/>
                </a:cubicBezTo>
                <a:cubicBezTo>
                  <a:pt x="16" y="50"/>
                  <a:pt x="16" y="48"/>
                  <a:pt x="15" y="48"/>
                </a:cubicBezTo>
                <a:cubicBezTo>
                  <a:pt x="12" y="48"/>
                  <a:pt x="13" y="46"/>
                  <a:pt x="12" y="45"/>
                </a:cubicBezTo>
                <a:cubicBezTo>
                  <a:pt x="10" y="43"/>
                  <a:pt x="13" y="45"/>
                  <a:pt x="13" y="42"/>
                </a:cubicBezTo>
                <a:cubicBezTo>
                  <a:pt x="13" y="40"/>
                  <a:pt x="15" y="42"/>
                  <a:pt x="16" y="40"/>
                </a:cubicBezTo>
                <a:cubicBezTo>
                  <a:pt x="18" y="39"/>
                  <a:pt x="18" y="39"/>
                  <a:pt x="21" y="40"/>
                </a:cubicBezTo>
                <a:cubicBezTo>
                  <a:pt x="24" y="42"/>
                  <a:pt x="24" y="43"/>
                  <a:pt x="27" y="42"/>
                </a:cubicBezTo>
                <a:cubicBezTo>
                  <a:pt x="30" y="42"/>
                  <a:pt x="29" y="40"/>
                  <a:pt x="27" y="40"/>
                </a:cubicBezTo>
                <a:cubicBezTo>
                  <a:pt x="25" y="40"/>
                  <a:pt x="24" y="39"/>
                  <a:pt x="22" y="39"/>
                </a:cubicBezTo>
                <a:cubicBezTo>
                  <a:pt x="19" y="40"/>
                  <a:pt x="21" y="39"/>
                  <a:pt x="18" y="39"/>
                </a:cubicBezTo>
                <a:cubicBezTo>
                  <a:pt x="13" y="40"/>
                  <a:pt x="15" y="37"/>
                  <a:pt x="13" y="39"/>
                </a:cubicBezTo>
                <a:cubicBezTo>
                  <a:pt x="12" y="42"/>
                  <a:pt x="12" y="37"/>
                  <a:pt x="9" y="36"/>
                </a:cubicBezTo>
                <a:cubicBezTo>
                  <a:pt x="7" y="33"/>
                  <a:pt x="13" y="34"/>
                  <a:pt x="12" y="33"/>
                </a:cubicBezTo>
                <a:cubicBezTo>
                  <a:pt x="9" y="29"/>
                  <a:pt x="10" y="34"/>
                  <a:pt x="9" y="31"/>
                </a:cubicBezTo>
                <a:cubicBezTo>
                  <a:pt x="7" y="29"/>
                  <a:pt x="6" y="31"/>
                  <a:pt x="4" y="25"/>
                </a:cubicBezTo>
                <a:cubicBezTo>
                  <a:pt x="4" y="25"/>
                  <a:pt x="6" y="25"/>
                  <a:pt x="6" y="23"/>
                </a:cubicBezTo>
                <a:cubicBezTo>
                  <a:pt x="6" y="22"/>
                  <a:pt x="6" y="22"/>
                  <a:pt x="6" y="22"/>
                </a:cubicBezTo>
                <a:cubicBezTo>
                  <a:pt x="6" y="20"/>
                  <a:pt x="9" y="22"/>
                  <a:pt x="9" y="19"/>
                </a:cubicBezTo>
                <a:cubicBezTo>
                  <a:pt x="9" y="14"/>
                  <a:pt x="10" y="17"/>
                  <a:pt x="12" y="15"/>
                </a:cubicBezTo>
                <a:cubicBezTo>
                  <a:pt x="12" y="12"/>
                  <a:pt x="10" y="12"/>
                  <a:pt x="10" y="12"/>
                </a:cubicBezTo>
                <a:cubicBezTo>
                  <a:pt x="22" y="11"/>
                  <a:pt x="16" y="6"/>
                  <a:pt x="21" y="8"/>
                </a:cubicBezTo>
                <a:close/>
                <a:moveTo>
                  <a:pt x="7" y="43"/>
                </a:moveTo>
                <a:cubicBezTo>
                  <a:pt x="9" y="43"/>
                  <a:pt x="12" y="46"/>
                  <a:pt x="10" y="46"/>
                </a:cubicBezTo>
                <a:cubicBezTo>
                  <a:pt x="9" y="46"/>
                  <a:pt x="7" y="45"/>
                  <a:pt x="7" y="43"/>
                </a:cubicBezTo>
                <a:close/>
                <a:moveTo>
                  <a:pt x="9" y="42"/>
                </a:moveTo>
                <a:cubicBezTo>
                  <a:pt x="10" y="43"/>
                  <a:pt x="10" y="42"/>
                  <a:pt x="9" y="40"/>
                </a:cubicBezTo>
                <a:cubicBezTo>
                  <a:pt x="7" y="40"/>
                  <a:pt x="7" y="37"/>
                  <a:pt x="7" y="39"/>
                </a:cubicBezTo>
                <a:cubicBezTo>
                  <a:pt x="7" y="40"/>
                  <a:pt x="6" y="39"/>
                  <a:pt x="6" y="40"/>
                </a:cubicBezTo>
                <a:cubicBezTo>
                  <a:pt x="6" y="42"/>
                  <a:pt x="7" y="42"/>
                  <a:pt x="9" y="42"/>
                </a:cubicBezTo>
                <a:close/>
                <a:moveTo>
                  <a:pt x="27" y="60"/>
                </a:moveTo>
                <a:cubicBezTo>
                  <a:pt x="29" y="62"/>
                  <a:pt x="27" y="65"/>
                  <a:pt x="27" y="64"/>
                </a:cubicBezTo>
                <a:cubicBezTo>
                  <a:pt x="25" y="62"/>
                  <a:pt x="25" y="60"/>
                  <a:pt x="27" y="60"/>
                </a:cubicBezTo>
                <a:close/>
                <a:moveTo>
                  <a:pt x="41" y="74"/>
                </a:moveTo>
                <a:cubicBezTo>
                  <a:pt x="42" y="78"/>
                  <a:pt x="45" y="76"/>
                  <a:pt x="50" y="76"/>
                </a:cubicBezTo>
                <a:cubicBezTo>
                  <a:pt x="54" y="76"/>
                  <a:pt x="54" y="71"/>
                  <a:pt x="50" y="73"/>
                </a:cubicBezTo>
                <a:cubicBezTo>
                  <a:pt x="47" y="76"/>
                  <a:pt x="50" y="71"/>
                  <a:pt x="47" y="73"/>
                </a:cubicBezTo>
                <a:cubicBezTo>
                  <a:pt x="44" y="73"/>
                  <a:pt x="44" y="70"/>
                  <a:pt x="39" y="71"/>
                </a:cubicBezTo>
                <a:cubicBezTo>
                  <a:pt x="36" y="73"/>
                  <a:pt x="36" y="68"/>
                  <a:pt x="35" y="70"/>
                </a:cubicBezTo>
                <a:cubicBezTo>
                  <a:pt x="33" y="70"/>
                  <a:pt x="33" y="68"/>
                  <a:pt x="33" y="68"/>
                </a:cubicBezTo>
                <a:cubicBezTo>
                  <a:pt x="32" y="70"/>
                  <a:pt x="32" y="70"/>
                  <a:pt x="32" y="71"/>
                </a:cubicBezTo>
                <a:cubicBezTo>
                  <a:pt x="32" y="74"/>
                  <a:pt x="36" y="71"/>
                  <a:pt x="41" y="74"/>
                </a:cubicBezTo>
                <a:close/>
                <a:moveTo>
                  <a:pt x="68" y="60"/>
                </a:moveTo>
                <a:cubicBezTo>
                  <a:pt x="68" y="59"/>
                  <a:pt x="63" y="62"/>
                  <a:pt x="63" y="64"/>
                </a:cubicBezTo>
                <a:cubicBezTo>
                  <a:pt x="65" y="64"/>
                  <a:pt x="63" y="65"/>
                  <a:pt x="65" y="67"/>
                </a:cubicBezTo>
                <a:cubicBezTo>
                  <a:pt x="67" y="67"/>
                  <a:pt x="68" y="60"/>
                  <a:pt x="68" y="60"/>
                </a:cubicBezTo>
                <a:close/>
                <a:moveTo>
                  <a:pt x="50" y="37"/>
                </a:moveTo>
                <a:cubicBezTo>
                  <a:pt x="51" y="36"/>
                  <a:pt x="53" y="40"/>
                  <a:pt x="50" y="42"/>
                </a:cubicBezTo>
                <a:cubicBezTo>
                  <a:pt x="48" y="42"/>
                  <a:pt x="51" y="39"/>
                  <a:pt x="50" y="39"/>
                </a:cubicBezTo>
                <a:cubicBezTo>
                  <a:pt x="50" y="37"/>
                  <a:pt x="48" y="37"/>
                  <a:pt x="50" y="37"/>
                </a:cubicBezTo>
                <a:close/>
                <a:moveTo>
                  <a:pt x="54" y="31"/>
                </a:moveTo>
                <a:cubicBezTo>
                  <a:pt x="53" y="28"/>
                  <a:pt x="54" y="29"/>
                  <a:pt x="53" y="28"/>
                </a:cubicBezTo>
                <a:cubicBezTo>
                  <a:pt x="53" y="28"/>
                  <a:pt x="51" y="28"/>
                  <a:pt x="50" y="29"/>
                </a:cubicBezTo>
                <a:cubicBezTo>
                  <a:pt x="48" y="29"/>
                  <a:pt x="50" y="31"/>
                  <a:pt x="53" y="33"/>
                </a:cubicBezTo>
                <a:cubicBezTo>
                  <a:pt x="54" y="33"/>
                  <a:pt x="56" y="33"/>
                  <a:pt x="54" y="31"/>
                </a:cubicBezTo>
                <a:close/>
                <a:moveTo>
                  <a:pt x="41" y="12"/>
                </a:moveTo>
                <a:cubicBezTo>
                  <a:pt x="41" y="12"/>
                  <a:pt x="41" y="15"/>
                  <a:pt x="39" y="14"/>
                </a:cubicBezTo>
                <a:cubicBezTo>
                  <a:pt x="38" y="14"/>
                  <a:pt x="39" y="12"/>
                  <a:pt x="41" y="12"/>
                </a:cubicBezTo>
                <a:close/>
                <a:moveTo>
                  <a:pt x="30" y="36"/>
                </a:moveTo>
                <a:cubicBezTo>
                  <a:pt x="33" y="37"/>
                  <a:pt x="32" y="39"/>
                  <a:pt x="33" y="39"/>
                </a:cubicBezTo>
                <a:cubicBezTo>
                  <a:pt x="36" y="39"/>
                  <a:pt x="36" y="43"/>
                  <a:pt x="38" y="43"/>
                </a:cubicBezTo>
                <a:cubicBezTo>
                  <a:pt x="39" y="45"/>
                  <a:pt x="39" y="42"/>
                  <a:pt x="38" y="42"/>
                </a:cubicBezTo>
                <a:cubicBezTo>
                  <a:pt x="36" y="40"/>
                  <a:pt x="36" y="39"/>
                  <a:pt x="36" y="37"/>
                </a:cubicBezTo>
                <a:cubicBezTo>
                  <a:pt x="36" y="34"/>
                  <a:pt x="35" y="37"/>
                  <a:pt x="30" y="33"/>
                </a:cubicBezTo>
                <a:cubicBezTo>
                  <a:pt x="29" y="31"/>
                  <a:pt x="25" y="33"/>
                  <a:pt x="25" y="34"/>
                </a:cubicBezTo>
                <a:cubicBezTo>
                  <a:pt x="27" y="34"/>
                  <a:pt x="29" y="34"/>
                  <a:pt x="30" y="36"/>
                </a:cubicBezTo>
                <a:close/>
                <a:moveTo>
                  <a:pt x="47" y="53"/>
                </a:moveTo>
                <a:cubicBezTo>
                  <a:pt x="48" y="51"/>
                  <a:pt x="48" y="56"/>
                  <a:pt x="47" y="54"/>
                </a:cubicBezTo>
                <a:cubicBezTo>
                  <a:pt x="45" y="54"/>
                  <a:pt x="45" y="53"/>
                  <a:pt x="47" y="53"/>
                </a:cubicBezTo>
                <a:close/>
                <a:moveTo>
                  <a:pt x="60" y="71"/>
                </a:moveTo>
                <a:cubicBezTo>
                  <a:pt x="59" y="71"/>
                  <a:pt x="59" y="67"/>
                  <a:pt x="60" y="68"/>
                </a:cubicBezTo>
                <a:cubicBezTo>
                  <a:pt x="60" y="70"/>
                  <a:pt x="60" y="71"/>
                  <a:pt x="60" y="71"/>
                </a:cubicBezTo>
                <a:close/>
                <a:moveTo>
                  <a:pt x="4" y="28"/>
                </a:moveTo>
                <a:cubicBezTo>
                  <a:pt x="1" y="25"/>
                  <a:pt x="1" y="25"/>
                  <a:pt x="1" y="25"/>
                </a:cubicBezTo>
                <a:cubicBezTo>
                  <a:pt x="3" y="23"/>
                  <a:pt x="1" y="23"/>
                  <a:pt x="0" y="23"/>
                </a:cubicBezTo>
                <a:cubicBezTo>
                  <a:pt x="0" y="25"/>
                  <a:pt x="1" y="28"/>
                  <a:pt x="4" y="28"/>
                </a:cubicBezTo>
                <a:close/>
                <a:moveTo>
                  <a:pt x="44" y="23"/>
                </a:moveTo>
                <a:cubicBezTo>
                  <a:pt x="45" y="22"/>
                  <a:pt x="45" y="25"/>
                  <a:pt x="45" y="23"/>
                </a:cubicBezTo>
                <a:cubicBezTo>
                  <a:pt x="45" y="22"/>
                  <a:pt x="47" y="20"/>
                  <a:pt x="45" y="22"/>
                </a:cubicBezTo>
                <a:cubicBezTo>
                  <a:pt x="45" y="22"/>
                  <a:pt x="42" y="20"/>
                  <a:pt x="42" y="22"/>
                </a:cubicBezTo>
                <a:cubicBezTo>
                  <a:pt x="42" y="23"/>
                  <a:pt x="44" y="23"/>
                  <a:pt x="44" y="23"/>
                </a:cubicBezTo>
                <a:close/>
                <a:moveTo>
                  <a:pt x="48" y="20"/>
                </a:moveTo>
                <a:cubicBezTo>
                  <a:pt x="48" y="17"/>
                  <a:pt x="51" y="19"/>
                  <a:pt x="50" y="20"/>
                </a:cubicBezTo>
                <a:cubicBezTo>
                  <a:pt x="48" y="20"/>
                  <a:pt x="48" y="20"/>
                  <a:pt x="48" y="20"/>
                </a:cubicBezTo>
                <a:close/>
                <a:moveTo>
                  <a:pt x="44" y="54"/>
                </a:moveTo>
                <a:cubicBezTo>
                  <a:pt x="42" y="53"/>
                  <a:pt x="44" y="51"/>
                  <a:pt x="45" y="53"/>
                </a:cubicBezTo>
                <a:cubicBezTo>
                  <a:pt x="44" y="54"/>
                  <a:pt x="44" y="54"/>
                  <a:pt x="44" y="54"/>
                </a:cubicBezTo>
                <a:close/>
                <a:moveTo>
                  <a:pt x="38" y="57"/>
                </a:moveTo>
                <a:cubicBezTo>
                  <a:pt x="36" y="57"/>
                  <a:pt x="38" y="59"/>
                  <a:pt x="39" y="57"/>
                </a:cubicBezTo>
                <a:cubicBezTo>
                  <a:pt x="39" y="56"/>
                  <a:pt x="39" y="56"/>
                  <a:pt x="38" y="57"/>
                </a:cubicBezTo>
                <a:close/>
                <a:moveTo>
                  <a:pt x="38" y="48"/>
                </a:moveTo>
                <a:cubicBezTo>
                  <a:pt x="36" y="48"/>
                  <a:pt x="38" y="46"/>
                  <a:pt x="38" y="46"/>
                </a:cubicBezTo>
                <a:cubicBezTo>
                  <a:pt x="38" y="48"/>
                  <a:pt x="38" y="48"/>
                  <a:pt x="38" y="48"/>
                </a:cubicBezTo>
                <a:close/>
                <a:moveTo>
                  <a:pt x="38" y="51"/>
                </a:moveTo>
                <a:cubicBezTo>
                  <a:pt x="36" y="51"/>
                  <a:pt x="38" y="48"/>
                  <a:pt x="38" y="50"/>
                </a:cubicBezTo>
                <a:cubicBezTo>
                  <a:pt x="39" y="50"/>
                  <a:pt x="39" y="51"/>
                  <a:pt x="38" y="51"/>
                </a:cubicBezTo>
                <a:close/>
                <a:moveTo>
                  <a:pt x="50" y="48"/>
                </a:moveTo>
                <a:cubicBezTo>
                  <a:pt x="50" y="46"/>
                  <a:pt x="53" y="46"/>
                  <a:pt x="53" y="46"/>
                </a:cubicBezTo>
                <a:cubicBezTo>
                  <a:pt x="53" y="46"/>
                  <a:pt x="50" y="50"/>
                  <a:pt x="50" y="48"/>
                </a:cubicBezTo>
                <a:close/>
                <a:moveTo>
                  <a:pt x="7" y="37"/>
                </a:moveTo>
                <a:cubicBezTo>
                  <a:pt x="6" y="37"/>
                  <a:pt x="7" y="34"/>
                  <a:pt x="9" y="34"/>
                </a:cubicBezTo>
                <a:cubicBezTo>
                  <a:pt x="9" y="36"/>
                  <a:pt x="9" y="37"/>
                  <a:pt x="7" y="37"/>
                </a:cubicBezTo>
                <a:close/>
                <a:moveTo>
                  <a:pt x="41" y="34"/>
                </a:moveTo>
                <a:cubicBezTo>
                  <a:pt x="39" y="34"/>
                  <a:pt x="39" y="33"/>
                  <a:pt x="39" y="33"/>
                </a:cubicBezTo>
                <a:cubicBezTo>
                  <a:pt x="39" y="31"/>
                  <a:pt x="41" y="34"/>
                  <a:pt x="41" y="34"/>
                </a:cubicBezTo>
                <a:close/>
                <a:moveTo>
                  <a:pt x="42" y="48"/>
                </a:moveTo>
                <a:cubicBezTo>
                  <a:pt x="44" y="50"/>
                  <a:pt x="45" y="48"/>
                  <a:pt x="44" y="46"/>
                </a:cubicBezTo>
                <a:cubicBezTo>
                  <a:pt x="42" y="46"/>
                  <a:pt x="41" y="42"/>
                  <a:pt x="41" y="43"/>
                </a:cubicBezTo>
                <a:cubicBezTo>
                  <a:pt x="39" y="45"/>
                  <a:pt x="42" y="45"/>
                  <a:pt x="42" y="48"/>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59" name="Freeform 158"/>
          <p:cNvSpPr>
            <a:spLocks noEditPoints="1"/>
          </p:cNvSpPr>
          <p:nvPr/>
        </p:nvSpPr>
        <p:spPr bwMode="auto">
          <a:xfrm>
            <a:off x="2359813" y="4950143"/>
            <a:ext cx="226003" cy="1244817"/>
          </a:xfrm>
          <a:custGeom>
            <a:avLst/>
            <a:gdLst>
              <a:gd name="T0" fmla="*/ 257 w 71"/>
              <a:gd name="T1" fmla="*/ 221 h 424"/>
              <a:gd name="T2" fmla="*/ 172 w 71"/>
              <a:gd name="T3" fmla="*/ 593 h 424"/>
              <a:gd name="T4" fmla="*/ 123 w 71"/>
              <a:gd name="T5" fmla="*/ 944 h 424"/>
              <a:gd name="T6" fmla="*/ 123 w 71"/>
              <a:gd name="T7" fmla="*/ 1177 h 424"/>
              <a:gd name="T8" fmla="*/ 172 w 71"/>
              <a:gd name="T9" fmla="*/ 1409 h 424"/>
              <a:gd name="T10" fmla="*/ 116 w 71"/>
              <a:gd name="T11" fmla="*/ 1470 h 424"/>
              <a:gd name="T12" fmla="*/ 93 w 71"/>
              <a:gd name="T13" fmla="*/ 1462 h 424"/>
              <a:gd name="T14" fmla="*/ 75 w 71"/>
              <a:gd name="T15" fmla="*/ 1450 h 424"/>
              <a:gd name="T16" fmla="*/ 104 w 71"/>
              <a:gd name="T17" fmla="*/ 1406 h 424"/>
              <a:gd name="T18" fmla="*/ 64 w 71"/>
              <a:gd name="T19" fmla="*/ 1386 h 424"/>
              <a:gd name="T20" fmla="*/ 52 w 71"/>
              <a:gd name="T21" fmla="*/ 1342 h 424"/>
              <a:gd name="T22" fmla="*/ 52 w 71"/>
              <a:gd name="T23" fmla="*/ 1281 h 424"/>
              <a:gd name="T24" fmla="*/ 71 w 71"/>
              <a:gd name="T25" fmla="*/ 1229 h 424"/>
              <a:gd name="T26" fmla="*/ 12 w 71"/>
              <a:gd name="T27" fmla="*/ 1177 h 424"/>
              <a:gd name="T28" fmla="*/ 81 w 71"/>
              <a:gd name="T29" fmla="*/ 1101 h 424"/>
              <a:gd name="T30" fmla="*/ 81 w 71"/>
              <a:gd name="T31" fmla="*/ 962 h 424"/>
              <a:gd name="T32" fmla="*/ 127 w 71"/>
              <a:gd name="T33" fmla="*/ 620 h 424"/>
              <a:gd name="T34" fmla="*/ 160 w 71"/>
              <a:gd name="T35" fmla="*/ 217 h 424"/>
              <a:gd name="T36" fmla="*/ 220 w 71"/>
              <a:gd name="T37" fmla="*/ 1440 h 424"/>
              <a:gd name="T38" fmla="*/ 172 w 71"/>
              <a:gd name="T39" fmla="*/ 1501 h 424"/>
              <a:gd name="T40" fmla="*/ 127 w 71"/>
              <a:gd name="T41" fmla="*/ 1526 h 424"/>
              <a:gd name="T42" fmla="*/ 179 w 71"/>
              <a:gd name="T43" fmla="*/ 1545 h 424"/>
              <a:gd name="T44" fmla="*/ 81 w 71"/>
              <a:gd name="T45" fmla="*/ 1078 h 424"/>
              <a:gd name="T46" fmla="*/ 168 w 71"/>
              <a:gd name="T47" fmla="*/ 1514 h 424"/>
              <a:gd name="T48" fmla="*/ 48 w 71"/>
              <a:gd name="T49" fmla="*/ 1018 h 424"/>
              <a:gd name="T50" fmla="*/ 52 w 71"/>
              <a:gd name="T51" fmla="*/ 973 h 424"/>
              <a:gd name="T52" fmla="*/ 60 w 71"/>
              <a:gd name="T53" fmla="*/ 1113 h 424"/>
              <a:gd name="T54" fmla="*/ 52 w 71"/>
              <a:gd name="T55" fmla="*/ 1090 h 424"/>
              <a:gd name="T56" fmla="*/ 64 w 71"/>
              <a:gd name="T57" fmla="*/ 1124 h 424"/>
              <a:gd name="T58" fmla="*/ 52 w 71"/>
              <a:gd name="T59" fmla="*/ 1132 h 424"/>
              <a:gd name="T60" fmla="*/ 23 w 71"/>
              <a:gd name="T61" fmla="*/ 1146 h 424"/>
              <a:gd name="T62" fmla="*/ 60 w 71"/>
              <a:gd name="T63" fmla="*/ 1068 h 424"/>
              <a:gd name="T64" fmla="*/ 37 w 71"/>
              <a:gd name="T65" fmla="*/ 1134 h 424"/>
              <a:gd name="T66" fmla="*/ 197 w 71"/>
              <a:gd name="T67" fmla="*/ 1566 h 424"/>
              <a:gd name="T68" fmla="*/ 220 w 71"/>
              <a:gd name="T69" fmla="*/ 1563 h 424"/>
              <a:gd name="T70" fmla="*/ 179 w 71"/>
              <a:gd name="T71" fmla="*/ 1553 h 424"/>
              <a:gd name="T72" fmla="*/ 145 w 71"/>
              <a:gd name="T73" fmla="*/ 1545 h 424"/>
              <a:gd name="T74" fmla="*/ 245 w 71"/>
              <a:gd name="T75" fmla="*/ 1582 h 424"/>
              <a:gd name="T76" fmla="*/ 123 w 71"/>
              <a:gd name="T77" fmla="*/ 1514 h 424"/>
              <a:gd name="T78" fmla="*/ 93 w 71"/>
              <a:gd name="T79" fmla="*/ 1489 h 424"/>
              <a:gd name="T80" fmla="*/ 85 w 71"/>
              <a:gd name="T81" fmla="*/ 1510 h 424"/>
              <a:gd name="T82" fmla="*/ 64 w 71"/>
              <a:gd name="T83" fmla="*/ 1440 h 424"/>
              <a:gd name="T84" fmla="*/ 71 w 71"/>
              <a:gd name="T85" fmla="*/ 1462 h 424"/>
              <a:gd name="T86" fmla="*/ 60 w 71"/>
              <a:gd name="T87" fmla="*/ 1406 h 424"/>
              <a:gd name="T88" fmla="*/ 41 w 71"/>
              <a:gd name="T89" fmla="*/ 1398 h 424"/>
              <a:gd name="T90" fmla="*/ 48 w 71"/>
              <a:gd name="T91" fmla="*/ 1421 h 424"/>
              <a:gd name="T92" fmla="*/ 37 w 71"/>
              <a:gd name="T93" fmla="*/ 1429 h 424"/>
              <a:gd name="T94" fmla="*/ 60 w 71"/>
              <a:gd name="T95" fmla="*/ 1382 h 424"/>
              <a:gd name="T96" fmla="*/ 48 w 71"/>
              <a:gd name="T97" fmla="*/ 1376 h 424"/>
              <a:gd name="T98" fmla="*/ 23 w 71"/>
              <a:gd name="T99" fmla="*/ 1289 h 424"/>
              <a:gd name="T100" fmla="*/ 19 w 71"/>
              <a:gd name="T101" fmla="*/ 1353 h 424"/>
              <a:gd name="T102" fmla="*/ 48 w 71"/>
              <a:gd name="T103" fmla="*/ 1357 h 424"/>
              <a:gd name="T104" fmla="*/ 29 w 71"/>
              <a:gd name="T105" fmla="*/ 1334 h 424"/>
              <a:gd name="T106" fmla="*/ 37 w 71"/>
              <a:gd name="T107" fmla="*/ 1365 h 424"/>
              <a:gd name="T108" fmla="*/ 29 w 71"/>
              <a:gd name="T109" fmla="*/ 1281 h 424"/>
              <a:gd name="T110" fmla="*/ 37 w 71"/>
              <a:gd name="T111" fmla="*/ 1262 h 424"/>
              <a:gd name="T112" fmla="*/ 23 w 71"/>
              <a:gd name="T113" fmla="*/ 1252 h 424"/>
              <a:gd name="T114" fmla="*/ 29 w 71"/>
              <a:gd name="T115" fmla="*/ 1237 h 424"/>
              <a:gd name="T116" fmla="*/ 12 w 71"/>
              <a:gd name="T117" fmla="*/ 1262 h 424"/>
              <a:gd name="T118" fmla="*/ 23 w 71"/>
              <a:gd name="T119" fmla="*/ 1225 h 424"/>
              <a:gd name="T120" fmla="*/ 19 w 71"/>
              <a:gd name="T121" fmla="*/ 1270 h 4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1"/>
              <a:gd name="T184" fmla="*/ 0 h 424"/>
              <a:gd name="T185" fmla="*/ 71 w 71"/>
              <a:gd name="T186" fmla="*/ 424 h 42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1" h="424">
                <a:moveTo>
                  <a:pt x="51" y="0"/>
                </a:moveTo>
                <a:cubicBezTo>
                  <a:pt x="53" y="7"/>
                  <a:pt x="54" y="7"/>
                  <a:pt x="54" y="8"/>
                </a:cubicBezTo>
                <a:cubicBezTo>
                  <a:pt x="54" y="10"/>
                  <a:pt x="56" y="17"/>
                  <a:pt x="57" y="17"/>
                </a:cubicBezTo>
                <a:cubicBezTo>
                  <a:pt x="59" y="21"/>
                  <a:pt x="60" y="21"/>
                  <a:pt x="59" y="22"/>
                </a:cubicBezTo>
                <a:cubicBezTo>
                  <a:pt x="56" y="25"/>
                  <a:pt x="60" y="25"/>
                  <a:pt x="59" y="27"/>
                </a:cubicBezTo>
                <a:cubicBezTo>
                  <a:pt x="57" y="30"/>
                  <a:pt x="57" y="31"/>
                  <a:pt x="59" y="31"/>
                </a:cubicBezTo>
                <a:cubicBezTo>
                  <a:pt x="60" y="33"/>
                  <a:pt x="57" y="36"/>
                  <a:pt x="60" y="36"/>
                </a:cubicBezTo>
                <a:cubicBezTo>
                  <a:pt x="62" y="36"/>
                  <a:pt x="63" y="46"/>
                  <a:pt x="63" y="52"/>
                </a:cubicBezTo>
                <a:cubicBezTo>
                  <a:pt x="65" y="56"/>
                  <a:pt x="66" y="56"/>
                  <a:pt x="69" y="55"/>
                </a:cubicBezTo>
                <a:cubicBezTo>
                  <a:pt x="71" y="56"/>
                  <a:pt x="71" y="58"/>
                  <a:pt x="69" y="59"/>
                </a:cubicBezTo>
                <a:cubicBezTo>
                  <a:pt x="69" y="63"/>
                  <a:pt x="69" y="67"/>
                  <a:pt x="66" y="69"/>
                </a:cubicBezTo>
                <a:cubicBezTo>
                  <a:pt x="65" y="69"/>
                  <a:pt x="57" y="72"/>
                  <a:pt x="59" y="77"/>
                </a:cubicBezTo>
                <a:cubicBezTo>
                  <a:pt x="60" y="78"/>
                  <a:pt x="57" y="91"/>
                  <a:pt x="60" y="95"/>
                </a:cubicBezTo>
                <a:cubicBezTo>
                  <a:pt x="63" y="103"/>
                  <a:pt x="57" y="95"/>
                  <a:pt x="56" y="103"/>
                </a:cubicBezTo>
                <a:cubicBezTo>
                  <a:pt x="53" y="111"/>
                  <a:pt x="54" y="109"/>
                  <a:pt x="51" y="111"/>
                </a:cubicBezTo>
                <a:cubicBezTo>
                  <a:pt x="49" y="112"/>
                  <a:pt x="49" y="119"/>
                  <a:pt x="48" y="120"/>
                </a:cubicBezTo>
                <a:cubicBezTo>
                  <a:pt x="45" y="123"/>
                  <a:pt x="49" y="129"/>
                  <a:pt x="48" y="133"/>
                </a:cubicBezTo>
                <a:cubicBezTo>
                  <a:pt x="46" y="134"/>
                  <a:pt x="46" y="131"/>
                  <a:pt x="45" y="136"/>
                </a:cubicBezTo>
                <a:cubicBezTo>
                  <a:pt x="43" y="140"/>
                  <a:pt x="42" y="145"/>
                  <a:pt x="43" y="147"/>
                </a:cubicBezTo>
                <a:cubicBezTo>
                  <a:pt x="45" y="150"/>
                  <a:pt x="45" y="153"/>
                  <a:pt x="46" y="158"/>
                </a:cubicBezTo>
                <a:cubicBezTo>
                  <a:pt x="48" y="162"/>
                  <a:pt x="45" y="164"/>
                  <a:pt x="48" y="164"/>
                </a:cubicBezTo>
                <a:cubicBezTo>
                  <a:pt x="51" y="164"/>
                  <a:pt x="48" y="167"/>
                  <a:pt x="48" y="171"/>
                </a:cubicBezTo>
                <a:cubicBezTo>
                  <a:pt x="49" y="176"/>
                  <a:pt x="45" y="173"/>
                  <a:pt x="45" y="181"/>
                </a:cubicBezTo>
                <a:cubicBezTo>
                  <a:pt x="43" y="190"/>
                  <a:pt x="45" y="192"/>
                  <a:pt x="43" y="195"/>
                </a:cubicBezTo>
                <a:cubicBezTo>
                  <a:pt x="40" y="200"/>
                  <a:pt x="39" y="196"/>
                  <a:pt x="39" y="200"/>
                </a:cubicBezTo>
                <a:cubicBezTo>
                  <a:pt x="37" y="203"/>
                  <a:pt x="39" y="207"/>
                  <a:pt x="37" y="210"/>
                </a:cubicBezTo>
                <a:cubicBezTo>
                  <a:pt x="37" y="214"/>
                  <a:pt x="42" y="221"/>
                  <a:pt x="39" y="223"/>
                </a:cubicBezTo>
                <a:cubicBezTo>
                  <a:pt x="33" y="228"/>
                  <a:pt x="37" y="231"/>
                  <a:pt x="34" y="232"/>
                </a:cubicBezTo>
                <a:cubicBezTo>
                  <a:pt x="31" y="235"/>
                  <a:pt x="36" y="240"/>
                  <a:pt x="33" y="243"/>
                </a:cubicBezTo>
                <a:cubicBezTo>
                  <a:pt x="29" y="246"/>
                  <a:pt x="33" y="245"/>
                  <a:pt x="33" y="251"/>
                </a:cubicBezTo>
                <a:cubicBezTo>
                  <a:pt x="31" y="257"/>
                  <a:pt x="34" y="259"/>
                  <a:pt x="33" y="260"/>
                </a:cubicBezTo>
                <a:cubicBezTo>
                  <a:pt x="33" y="263"/>
                  <a:pt x="31" y="259"/>
                  <a:pt x="29" y="265"/>
                </a:cubicBezTo>
                <a:cubicBezTo>
                  <a:pt x="29" y="271"/>
                  <a:pt x="33" y="271"/>
                  <a:pt x="33" y="273"/>
                </a:cubicBezTo>
                <a:cubicBezTo>
                  <a:pt x="34" y="274"/>
                  <a:pt x="31" y="279"/>
                  <a:pt x="34" y="281"/>
                </a:cubicBezTo>
                <a:cubicBezTo>
                  <a:pt x="36" y="282"/>
                  <a:pt x="29" y="288"/>
                  <a:pt x="34" y="287"/>
                </a:cubicBezTo>
                <a:cubicBezTo>
                  <a:pt x="40" y="285"/>
                  <a:pt x="39" y="291"/>
                  <a:pt x="34" y="291"/>
                </a:cubicBezTo>
                <a:cubicBezTo>
                  <a:pt x="29" y="290"/>
                  <a:pt x="29" y="291"/>
                  <a:pt x="33" y="293"/>
                </a:cubicBezTo>
                <a:cubicBezTo>
                  <a:pt x="37" y="293"/>
                  <a:pt x="37" y="298"/>
                  <a:pt x="34" y="299"/>
                </a:cubicBezTo>
                <a:cubicBezTo>
                  <a:pt x="29" y="301"/>
                  <a:pt x="36" y="304"/>
                  <a:pt x="33" y="305"/>
                </a:cubicBezTo>
                <a:cubicBezTo>
                  <a:pt x="31" y="307"/>
                  <a:pt x="36" y="312"/>
                  <a:pt x="33" y="313"/>
                </a:cubicBezTo>
                <a:cubicBezTo>
                  <a:pt x="28" y="316"/>
                  <a:pt x="36" y="316"/>
                  <a:pt x="31" y="319"/>
                </a:cubicBezTo>
                <a:cubicBezTo>
                  <a:pt x="26" y="324"/>
                  <a:pt x="29" y="324"/>
                  <a:pt x="28" y="326"/>
                </a:cubicBezTo>
                <a:cubicBezTo>
                  <a:pt x="25" y="329"/>
                  <a:pt x="31" y="330"/>
                  <a:pt x="28" y="333"/>
                </a:cubicBezTo>
                <a:cubicBezTo>
                  <a:pt x="25" y="335"/>
                  <a:pt x="23" y="344"/>
                  <a:pt x="20" y="344"/>
                </a:cubicBezTo>
                <a:cubicBezTo>
                  <a:pt x="17" y="343"/>
                  <a:pt x="20" y="347"/>
                  <a:pt x="19" y="351"/>
                </a:cubicBezTo>
                <a:cubicBezTo>
                  <a:pt x="17" y="355"/>
                  <a:pt x="20" y="352"/>
                  <a:pt x="22" y="358"/>
                </a:cubicBezTo>
                <a:cubicBezTo>
                  <a:pt x="22" y="363"/>
                  <a:pt x="23" y="358"/>
                  <a:pt x="26" y="358"/>
                </a:cubicBezTo>
                <a:cubicBezTo>
                  <a:pt x="29" y="358"/>
                  <a:pt x="26" y="371"/>
                  <a:pt x="29" y="372"/>
                </a:cubicBezTo>
                <a:cubicBezTo>
                  <a:pt x="33" y="374"/>
                  <a:pt x="29" y="375"/>
                  <a:pt x="34" y="375"/>
                </a:cubicBezTo>
                <a:cubicBezTo>
                  <a:pt x="39" y="375"/>
                  <a:pt x="46" y="375"/>
                  <a:pt x="46" y="375"/>
                </a:cubicBezTo>
                <a:cubicBezTo>
                  <a:pt x="51" y="378"/>
                  <a:pt x="59" y="377"/>
                  <a:pt x="60" y="380"/>
                </a:cubicBezTo>
                <a:cubicBezTo>
                  <a:pt x="59" y="380"/>
                  <a:pt x="57" y="380"/>
                  <a:pt x="56" y="378"/>
                </a:cubicBezTo>
                <a:cubicBezTo>
                  <a:pt x="53" y="378"/>
                  <a:pt x="53" y="378"/>
                  <a:pt x="51" y="382"/>
                </a:cubicBezTo>
                <a:cubicBezTo>
                  <a:pt x="48" y="383"/>
                  <a:pt x="49" y="380"/>
                  <a:pt x="46" y="383"/>
                </a:cubicBezTo>
                <a:cubicBezTo>
                  <a:pt x="43" y="385"/>
                  <a:pt x="42" y="383"/>
                  <a:pt x="40" y="386"/>
                </a:cubicBezTo>
                <a:cubicBezTo>
                  <a:pt x="40" y="391"/>
                  <a:pt x="40" y="388"/>
                  <a:pt x="39" y="394"/>
                </a:cubicBezTo>
                <a:cubicBezTo>
                  <a:pt x="39" y="399"/>
                  <a:pt x="40" y="399"/>
                  <a:pt x="37" y="399"/>
                </a:cubicBezTo>
                <a:cubicBezTo>
                  <a:pt x="34" y="399"/>
                  <a:pt x="33" y="397"/>
                  <a:pt x="33" y="397"/>
                </a:cubicBezTo>
                <a:cubicBezTo>
                  <a:pt x="31" y="397"/>
                  <a:pt x="28" y="394"/>
                  <a:pt x="28" y="393"/>
                </a:cubicBezTo>
                <a:cubicBezTo>
                  <a:pt x="28" y="391"/>
                  <a:pt x="29" y="391"/>
                  <a:pt x="31" y="391"/>
                </a:cubicBezTo>
                <a:cubicBezTo>
                  <a:pt x="31" y="393"/>
                  <a:pt x="31" y="391"/>
                  <a:pt x="33" y="391"/>
                </a:cubicBezTo>
                <a:cubicBezTo>
                  <a:pt x="34" y="393"/>
                  <a:pt x="33" y="391"/>
                  <a:pt x="34" y="389"/>
                </a:cubicBezTo>
                <a:cubicBezTo>
                  <a:pt x="37" y="389"/>
                  <a:pt x="39" y="386"/>
                  <a:pt x="37" y="386"/>
                </a:cubicBezTo>
                <a:cubicBezTo>
                  <a:pt x="36" y="385"/>
                  <a:pt x="36" y="386"/>
                  <a:pt x="33" y="388"/>
                </a:cubicBezTo>
                <a:cubicBezTo>
                  <a:pt x="31" y="388"/>
                  <a:pt x="33" y="389"/>
                  <a:pt x="29" y="389"/>
                </a:cubicBezTo>
                <a:cubicBezTo>
                  <a:pt x="25" y="388"/>
                  <a:pt x="31" y="389"/>
                  <a:pt x="29" y="391"/>
                </a:cubicBezTo>
                <a:cubicBezTo>
                  <a:pt x="28" y="391"/>
                  <a:pt x="26" y="391"/>
                  <a:pt x="26" y="394"/>
                </a:cubicBezTo>
                <a:cubicBezTo>
                  <a:pt x="28" y="396"/>
                  <a:pt x="26" y="394"/>
                  <a:pt x="25" y="393"/>
                </a:cubicBezTo>
                <a:cubicBezTo>
                  <a:pt x="22" y="393"/>
                  <a:pt x="20" y="389"/>
                  <a:pt x="22" y="389"/>
                </a:cubicBezTo>
                <a:cubicBezTo>
                  <a:pt x="23" y="389"/>
                  <a:pt x="25" y="391"/>
                  <a:pt x="25" y="389"/>
                </a:cubicBezTo>
                <a:cubicBezTo>
                  <a:pt x="23" y="389"/>
                  <a:pt x="25" y="389"/>
                  <a:pt x="23" y="388"/>
                </a:cubicBezTo>
                <a:cubicBezTo>
                  <a:pt x="23" y="386"/>
                  <a:pt x="25" y="385"/>
                  <a:pt x="26" y="386"/>
                </a:cubicBezTo>
                <a:cubicBezTo>
                  <a:pt x="28" y="388"/>
                  <a:pt x="28" y="383"/>
                  <a:pt x="31" y="383"/>
                </a:cubicBezTo>
                <a:cubicBezTo>
                  <a:pt x="33" y="385"/>
                  <a:pt x="34" y="385"/>
                  <a:pt x="36" y="383"/>
                </a:cubicBezTo>
                <a:cubicBezTo>
                  <a:pt x="36" y="383"/>
                  <a:pt x="29" y="382"/>
                  <a:pt x="28" y="383"/>
                </a:cubicBezTo>
                <a:cubicBezTo>
                  <a:pt x="26" y="385"/>
                  <a:pt x="28" y="382"/>
                  <a:pt x="25" y="382"/>
                </a:cubicBezTo>
                <a:cubicBezTo>
                  <a:pt x="23" y="383"/>
                  <a:pt x="25" y="383"/>
                  <a:pt x="25" y="383"/>
                </a:cubicBezTo>
                <a:cubicBezTo>
                  <a:pt x="26" y="385"/>
                  <a:pt x="23" y="385"/>
                  <a:pt x="23" y="386"/>
                </a:cubicBezTo>
                <a:cubicBezTo>
                  <a:pt x="23" y="388"/>
                  <a:pt x="23" y="389"/>
                  <a:pt x="20" y="389"/>
                </a:cubicBezTo>
                <a:cubicBezTo>
                  <a:pt x="17" y="388"/>
                  <a:pt x="22" y="388"/>
                  <a:pt x="20" y="386"/>
                </a:cubicBezTo>
                <a:cubicBezTo>
                  <a:pt x="20" y="386"/>
                  <a:pt x="19" y="385"/>
                  <a:pt x="20" y="386"/>
                </a:cubicBezTo>
                <a:cubicBezTo>
                  <a:pt x="22" y="386"/>
                  <a:pt x="20" y="382"/>
                  <a:pt x="19" y="385"/>
                </a:cubicBezTo>
                <a:cubicBezTo>
                  <a:pt x="17" y="386"/>
                  <a:pt x="17" y="385"/>
                  <a:pt x="19" y="382"/>
                </a:cubicBezTo>
                <a:cubicBezTo>
                  <a:pt x="20" y="380"/>
                  <a:pt x="17" y="382"/>
                  <a:pt x="19" y="380"/>
                </a:cubicBezTo>
                <a:cubicBezTo>
                  <a:pt x="19" y="377"/>
                  <a:pt x="16" y="375"/>
                  <a:pt x="17" y="377"/>
                </a:cubicBezTo>
                <a:cubicBezTo>
                  <a:pt x="19" y="377"/>
                  <a:pt x="20" y="380"/>
                  <a:pt x="22" y="378"/>
                </a:cubicBezTo>
                <a:cubicBezTo>
                  <a:pt x="22" y="377"/>
                  <a:pt x="23" y="377"/>
                  <a:pt x="23" y="377"/>
                </a:cubicBezTo>
                <a:cubicBezTo>
                  <a:pt x="23" y="378"/>
                  <a:pt x="23" y="378"/>
                  <a:pt x="23" y="375"/>
                </a:cubicBezTo>
                <a:cubicBezTo>
                  <a:pt x="25" y="374"/>
                  <a:pt x="28" y="378"/>
                  <a:pt x="26" y="377"/>
                </a:cubicBezTo>
                <a:cubicBezTo>
                  <a:pt x="25" y="375"/>
                  <a:pt x="26" y="375"/>
                  <a:pt x="28" y="374"/>
                </a:cubicBezTo>
                <a:cubicBezTo>
                  <a:pt x="28" y="371"/>
                  <a:pt x="26" y="371"/>
                  <a:pt x="23" y="369"/>
                </a:cubicBezTo>
                <a:cubicBezTo>
                  <a:pt x="20" y="368"/>
                  <a:pt x="20" y="369"/>
                  <a:pt x="23" y="371"/>
                </a:cubicBezTo>
                <a:cubicBezTo>
                  <a:pt x="26" y="372"/>
                  <a:pt x="28" y="374"/>
                  <a:pt x="25" y="374"/>
                </a:cubicBezTo>
                <a:cubicBezTo>
                  <a:pt x="22" y="372"/>
                  <a:pt x="23" y="374"/>
                  <a:pt x="23" y="374"/>
                </a:cubicBezTo>
                <a:cubicBezTo>
                  <a:pt x="22" y="374"/>
                  <a:pt x="22" y="375"/>
                  <a:pt x="22" y="377"/>
                </a:cubicBezTo>
                <a:cubicBezTo>
                  <a:pt x="20" y="378"/>
                  <a:pt x="17" y="374"/>
                  <a:pt x="19" y="374"/>
                </a:cubicBezTo>
                <a:cubicBezTo>
                  <a:pt x="20" y="375"/>
                  <a:pt x="19" y="375"/>
                  <a:pt x="19" y="372"/>
                </a:cubicBezTo>
                <a:cubicBezTo>
                  <a:pt x="19" y="371"/>
                  <a:pt x="17" y="374"/>
                  <a:pt x="16" y="372"/>
                </a:cubicBezTo>
                <a:cubicBezTo>
                  <a:pt x="16" y="371"/>
                  <a:pt x="17" y="371"/>
                  <a:pt x="16" y="369"/>
                </a:cubicBezTo>
                <a:cubicBezTo>
                  <a:pt x="16" y="368"/>
                  <a:pt x="16" y="368"/>
                  <a:pt x="17" y="369"/>
                </a:cubicBezTo>
                <a:cubicBezTo>
                  <a:pt x="17" y="371"/>
                  <a:pt x="19" y="371"/>
                  <a:pt x="17" y="368"/>
                </a:cubicBezTo>
                <a:cubicBezTo>
                  <a:pt x="17" y="366"/>
                  <a:pt x="17" y="366"/>
                  <a:pt x="16" y="366"/>
                </a:cubicBezTo>
                <a:cubicBezTo>
                  <a:pt x="14" y="366"/>
                  <a:pt x="14" y="368"/>
                  <a:pt x="14" y="364"/>
                </a:cubicBezTo>
                <a:cubicBezTo>
                  <a:pt x="14" y="363"/>
                  <a:pt x="14" y="364"/>
                  <a:pt x="14" y="363"/>
                </a:cubicBezTo>
                <a:cubicBezTo>
                  <a:pt x="13" y="363"/>
                  <a:pt x="14" y="361"/>
                  <a:pt x="16" y="363"/>
                </a:cubicBezTo>
                <a:cubicBezTo>
                  <a:pt x="16" y="363"/>
                  <a:pt x="17" y="361"/>
                  <a:pt x="17" y="360"/>
                </a:cubicBezTo>
                <a:cubicBezTo>
                  <a:pt x="19" y="357"/>
                  <a:pt x="17" y="357"/>
                  <a:pt x="17" y="358"/>
                </a:cubicBezTo>
                <a:cubicBezTo>
                  <a:pt x="16" y="361"/>
                  <a:pt x="16" y="361"/>
                  <a:pt x="14" y="360"/>
                </a:cubicBezTo>
                <a:cubicBezTo>
                  <a:pt x="13" y="358"/>
                  <a:pt x="13" y="358"/>
                  <a:pt x="14" y="358"/>
                </a:cubicBezTo>
                <a:cubicBezTo>
                  <a:pt x="16" y="358"/>
                  <a:pt x="16" y="358"/>
                  <a:pt x="14" y="357"/>
                </a:cubicBezTo>
                <a:cubicBezTo>
                  <a:pt x="13" y="357"/>
                  <a:pt x="14" y="357"/>
                  <a:pt x="13" y="357"/>
                </a:cubicBezTo>
                <a:cubicBezTo>
                  <a:pt x="11" y="355"/>
                  <a:pt x="11" y="355"/>
                  <a:pt x="10" y="354"/>
                </a:cubicBezTo>
                <a:cubicBezTo>
                  <a:pt x="8" y="354"/>
                  <a:pt x="11" y="352"/>
                  <a:pt x="13" y="354"/>
                </a:cubicBezTo>
                <a:cubicBezTo>
                  <a:pt x="14" y="355"/>
                  <a:pt x="16" y="355"/>
                  <a:pt x="14" y="354"/>
                </a:cubicBezTo>
                <a:cubicBezTo>
                  <a:pt x="13" y="352"/>
                  <a:pt x="11" y="351"/>
                  <a:pt x="14" y="352"/>
                </a:cubicBezTo>
                <a:cubicBezTo>
                  <a:pt x="17" y="352"/>
                  <a:pt x="16" y="352"/>
                  <a:pt x="13" y="351"/>
                </a:cubicBezTo>
                <a:cubicBezTo>
                  <a:pt x="11" y="349"/>
                  <a:pt x="14" y="349"/>
                  <a:pt x="13" y="347"/>
                </a:cubicBezTo>
                <a:cubicBezTo>
                  <a:pt x="13" y="347"/>
                  <a:pt x="14" y="346"/>
                  <a:pt x="16" y="347"/>
                </a:cubicBezTo>
                <a:cubicBezTo>
                  <a:pt x="17" y="349"/>
                  <a:pt x="16" y="346"/>
                  <a:pt x="14" y="344"/>
                </a:cubicBezTo>
                <a:cubicBezTo>
                  <a:pt x="14" y="343"/>
                  <a:pt x="16" y="341"/>
                  <a:pt x="14" y="341"/>
                </a:cubicBezTo>
                <a:cubicBezTo>
                  <a:pt x="13" y="343"/>
                  <a:pt x="14" y="346"/>
                  <a:pt x="13" y="346"/>
                </a:cubicBezTo>
                <a:cubicBezTo>
                  <a:pt x="11" y="346"/>
                  <a:pt x="13" y="343"/>
                  <a:pt x="11" y="340"/>
                </a:cubicBezTo>
                <a:cubicBezTo>
                  <a:pt x="11" y="336"/>
                  <a:pt x="13" y="336"/>
                  <a:pt x="13" y="335"/>
                </a:cubicBezTo>
                <a:cubicBezTo>
                  <a:pt x="13" y="332"/>
                  <a:pt x="16" y="335"/>
                  <a:pt x="16" y="335"/>
                </a:cubicBezTo>
                <a:cubicBezTo>
                  <a:pt x="14" y="333"/>
                  <a:pt x="16" y="333"/>
                  <a:pt x="14" y="333"/>
                </a:cubicBezTo>
                <a:cubicBezTo>
                  <a:pt x="14" y="332"/>
                  <a:pt x="13" y="332"/>
                  <a:pt x="11" y="330"/>
                </a:cubicBezTo>
                <a:cubicBezTo>
                  <a:pt x="11" y="329"/>
                  <a:pt x="11" y="330"/>
                  <a:pt x="10" y="329"/>
                </a:cubicBezTo>
                <a:cubicBezTo>
                  <a:pt x="10" y="327"/>
                  <a:pt x="11" y="329"/>
                  <a:pt x="14" y="329"/>
                </a:cubicBezTo>
                <a:cubicBezTo>
                  <a:pt x="16" y="329"/>
                  <a:pt x="17" y="329"/>
                  <a:pt x="19" y="330"/>
                </a:cubicBezTo>
                <a:cubicBezTo>
                  <a:pt x="22" y="332"/>
                  <a:pt x="17" y="327"/>
                  <a:pt x="19" y="327"/>
                </a:cubicBezTo>
                <a:cubicBezTo>
                  <a:pt x="20" y="327"/>
                  <a:pt x="17" y="324"/>
                  <a:pt x="17" y="326"/>
                </a:cubicBezTo>
                <a:cubicBezTo>
                  <a:pt x="17" y="327"/>
                  <a:pt x="16" y="324"/>
                  <a:pt x="13" y="326"/>
                </a:cubicBezTo>
                <a:cubicBezTo>
                  <a:pt x="10" y="326"/>
                  <a:pt x="10" y="326"/>
                  <a:pt x="10" y="324"/>
                </a:cubicBezTo>
                <a:cubicBezTo>
                  <a:pt x="11" y="322"/>
                  <a:pt x="11" y="324"/>
                  <a:pt x="13" y="324"/>
                </a:cubicBezTo>
                <a:cubicBezTo>
                  <a:pt x="14" y="324"/>
                  <a:pt x="10" y="322"/>
                  <a:pt x="11" y="321"/>
                </a:cubicBezTo>
                <a:cubicBezTo>
                  <a:pt x="13" y="318"/>
                  <a:pt x="16" y="319"/>
                  <a:pt x="16" y="318"/>
                </a:cubicBezTo>
                <a:cubicBezTo>
                  <a:pt x="16" y="315"/>
                  <a:pt x="14" y="316"/>
                  <a:pt x="14" y="315"/>
                </a:cubicBezTo>
                <a:cubicBezTo>
                  <a:pt x="13" y="313"/>
                  <a:pt x="11" y="313"/>
                  <a:pt x="11" y="315"/>
                </a:cubicBezTo>
                <a:cubicBezTo>
                  <a:pt x="11" y="316"/>
                  <a:pt x="8" y="315"/>
                  <a:pt x="6" y="313"/>
                </a:cubicBezTo>
                <a:cubicBezTo>
                  <a:pt x="6" y="310"/>
                  <a:pt x="3" y="312"/>
                  <a:pt x="3" y="313"/>
                </a:cubicBezTo>
                <a:cubicBezTo>
                  <a:pt x="3" y="316"/>
                  <a:pt x="3" y="316"/>
                  <a:pt x="2" y="315"/>
                </a:cubicBezTo>
                <a:cubicBezTo>
                  <a:pt x="0" y="312"/>
                  <a:pt x="3" y="310"/>
                  <a:pt x="6" y="307"/>
                </a:cubicBezTo>
                <a:cubicBezTo>
                  <a:pt x="11" y="305"/>
                  <a:pt x="8" y="302"/>
                  <a:pt x="11" y="304"/>
                </a:cubicBezTo>
                <a:cubicBezTo>
                  <a:pt x="13" y="304"/>
                  <a:pt x="10" y="302"/>
                  <a:pt x="13" y="302"/>
                </a:cubicBezTo>
                <a:cubicBezTo>
                  <a:pt x="16" y="302"/>
                  <a:pt x="13" y="305"/>
                  <a:pt x="16" y="307"/>
                </a:cubicBezTo>
                <a:cubicBezTo>
                  <a:pt x="19" y="308"/>
                  <a:pt x="14" y="313"/>
                  <a:pt x="17" y="312"/>
                </a:cubicBezTo>
                <a:cubicBezTo>
                  <a:pt x="19" y="310"/>
                  <a:pt x="17" y="310"/>
                  <a:pt x="19" y="305"/>
                </a:cubicBezTo>
                <a:cubicBezTo>
                  <a:pt x="19" y="301"/>
                  <a:pt x="19" y="302"/>
                  <a:pt x="19" y="299"/>
                </a:cubicBezTo>
                <a:cubicBezTo>
                  <a:pt x="19" y="298"/>
                  <a:pt x="22" y="298"/>
                  <a:pt x="20" y="296"/>
                </a:cubicBezTo>
                <a:cubicBezTo>
                  <a:pt x="20" y="294"/>
                  <a:pt x="19" y="294"/>
                  <a:pt x="22" y="293"/>
                </a:cubicBezTo>
                <a:cubicBezTo>
                  <a:pt x="23" y="293"/>
                  <a:pt x="25" y="291"/>
                  <a:pt x="25" y="290"/>
                </a:cubicBezTo>
                <a:cubicBezTo>
                  <a:pt x="26" y="288"/>
                  <a:pt x="26" y="285"/>
                  <a:pt x="23" y="285"/>
                </a:cubicBezTo>
                <a:cubicBezTo>
                  <a:pt x="22" y="285"/>
                  <a:pt x="20" y="284"/>
                  <a:pt x="22" y="284"/>
                </a:cubicBezTo>
                <a:cubicBezTo>
                  <a:pt x="23" y="282"/>
                  <a:pt x="23" y="279"/>
                  <a:pt x="22" y="276"/>
                </a:cubicBezTo>
                <a:cubicBezTo>
                  <a:pt x="22" y="273"/>
                  <a:pt x="26" y="273"/>
                  <a:pt x="25" y="268"/>
                </a:cubicBezTo>
                <a:cubicBezTo>
                  <a:pt x="23" y="265"/>
                  <a:pt x="25" y="266"/>
                  <a:pt x="25" y="263"/>
                </a:cubicBezTo>
                <a:cubicBezTo>
                  <a:pt x="25" y="262"/>
                  <a:pt x="25" y="262"/>
                  <a:pt x="26" y="263"/>
                </a:cubicBezTo>
                <a:cubicBezTo>
                  <a:pt x="28" y="265"/>
                  <a:pt x="29" y="260"/>
                  <a:pt x="25" y="260"/>
                </a:cubicBezTo>
                <a:cubicBezTo>
                  <a:pt x="22" y="259"/>
                  <a:pt x="28" y="257"/>
                  <a:pt x="26" y="256"/>
                </a:cubicBezTo>
                <a:cubicBezTo>
                  <a:pt x="23" y="256"/>
                  <a:pt x="23" y="251"/>
                  <a:pt x="22" y="256"/>
                </a:cubicBezTo>
                <a:cubicBezTo>
                  <a:pt x="22" y="257"/>
                  <a:pt x="19" y="259"/>
                  <a:pt x="16" y="252"/>
                </a:cubicBezTo>
                <a:cubicBezTo>
                  <a:pt x="14" y="248"/>
                  <a:pt x="16" y="248"/>
                  <a:pt x="17" y="238"/>
                </a:cubicBezTo>
                <a:cubicBezTo>
                  <a:pt x="17" y="232"/>
                  <a:pt x="19" y="240"/>
                  <a:pt x="20" y="231"/>
                </a:cubicBezTo>
                <a:cubicBezTo>
                  <a:pt x="22" y="223"/>
                  <a:pt x="19" y="224"/>
                  <a:pt x="19" y="218"/>
                </a:cubicBezTo>
                <a:cubicBezTo>
                  <a:pt x="20" y="210"/>
                  <a:pt x="17" y="215"/>
                  <a:pt x="17" y="207"/>
                </a:cubicBezTo>
                <a:cubicBezTo>
                  <a:pt x="19" y="203"/>
                  <a:pt x="22" y="210"/>
                  <a:pt x="22" y="203"/>
                </a:cubicBezTo>
                <a:cubicBezTo>
                  <a:pt x="22" y="196"/>
                  <a:pt x="23" y="206"/>
                  <a:pt x="23" y="196"/>
                </a:cubicBezTo>
                <a:cubicBezTo>
                  <a:pt x="25" y="190"/>
                  <a:pt x="26" y="195"/>
                  <a:pt x="26" y="190"/>
                </a:cubicBezTo>
                <a:cubicBezTo>
                  <a:pt x="26" y="187"/>
                  <a:pt x="31" y="184"/>
                  <a:pt x="31" y="175"/>
                </a:cubicBezTo>
                <a:cubicBezTo>
                  <a:pt x="31" y="167"/>
                  <a:pt x="36" y="171"/>
                  <a:pt x="34" y="165"/>
                </a:cubicBezTo>
                <a:cubicBezTo>
                  <a:pt x="33" y="161"/>
                  <a:pt x="37" y="158"/>
                  <a:pt x="36" y="154"/>
                </a:cubicBezTo>
                <a:cubicBezTo>
                  <a:pt x="34" y="151"/>
                  <a:pt x="36" y="150"/>
                  <a:pt x="34" y="142"/>
                </a:cubicBezTo>
                <a:cubicBezTo>
                  <a:pt x="33" y="134"/>
                  <a:pt x="34" y="133"/>
                  <a:pt x="36" y="131"/>
                </a:cubicBezTo>
                <a:cubicBezTo>
                  <a:pt x="37" y="129"/>
                  <a:pt x="37" y="125"/>
                  <a:pt x="36" y="120"/>
                </a:cubicBezTo>
                <a:cubicBezTo>
                  <a:pt x="33" y="116"/>
                  <a:pt x="37" y="117"/>
                  <a:pt x="39" y="111"/>
                </a:cubicBezTo>
                <a:cubicBezTo>
                  <a:pt x="39" y="103"/>
                  <a:pt x="40" y="106"/>
                  <a:pt x="40" y="101"/>
                </a:cubicBezTo>
                <a:cubicBezTo>
                  <a:pt x="39" y="98"/>
                  <a:pt x="43" y="91"/>
                  <a:pt x="42" y="88"/>
                </a:cubicBezTo>
                <a:cubicBezTo>
                  <a:pt x="40" y="84"/>
                  <a:pt x="45" y="83"/>
                  <a:pt x="43" y="77"/>
                </a:cubicBezTo>
                <a:cubicBezTo>
                  <a:pt x="40" y="69"/>
                  <a:pt x="45" y="63"/>
                  <a:pt x="43" y="63"/>
                </a:cubicBezTo>
                <a:cubicBezTo>
                  <a:pt x="40" y="61"/>
                  <a:pt x="43" y="58"/>
                  <a:pt x="43" y="58"/>
                </a:cubicBezTo>
                <a:cubicBezTo>
                  <a:pt x="45" y="58"/>
                  <a:pt x="45" y="56"/>
                  <a:pt x="46" y="47"/>
                </a:cubicBezTo>
                <a:cubicBezTo>
                  <a:pt x="48" y="38"/>
                  <a:pt x="45" y="36"/>
                  <a:pt x="46" y="30"/>
                </a:cubicBezTo>
                <a:cubicBezTo>
                  <a:pt x="46" y="24"/>
                  <a:pt x="45" y="24"/>
                  <a:pt x="45" y="19"/>
                </a:cubicBezTo>
                <a:cubicBezTo>
                  <a:pt x="45" y="16"/>
                  <a:pt x="43" y="21"/>
                  <a:pt x="43" y="10"/>
                </a:cubicBezTo>
                <a:cubicBezTo>
                  <a:pt x="53" y="7"/>
                  <a:pt x="46" y="4"/>
                  <a:pt x="48" y="4"/>
                </a:cubicBezTo>
                <a:cubicBezTo>
                  <a:pt x="51" y="4"/>
                  <a:pt x="51" y="0"/>
                  <a:pt x="51" y="0"/>
                </a:cubicBezTo>
                <a:close/>
                <a:moveTo>
                  <a:pt x="59" y="411"/>
                </a:moveTo>
                <a:cubicBezTo>
                  <a:pt x="59" y="383"/>
                  <a:pt x="59" y="383"/>
                  <a:pt x="59" y="383"/>
                </a:cubicBezTo>
                <a:moveTo>
                  <a:pt x="59" y="411"/>
                </a:moveTo>
                <a:cubicBezTo>
                  <a:pt x="59" y="383"/>
                  <a:pt x="59" y="383"/>
                  <a:pt x="59" y="383"/>
                </a:cubicBezTo>
                <a:cubicBezTo>
                  <a:pt x="57" y="382"/>
                  <a:pt x="56" y="385"/>
                  <a:pt x="54" y="385"/>
                </a:cubicBezTo>
                <a:cubicBezTo>
                  <a:pt x="53" y="385"/>
                  <a:pt x="53" y="382"/>
                  <a:pt x="51" y="382"/>
                </a:cubicBezTo>
                <a:cubicBezTo>
                  <a:pt x="49" y="382"/>
                  <a:pt x="49" y="385"/>
                  <a:pt x="48" y="386"/>
                </a:cubicBezTo>
                <a:cubicBezTo>
                  <a:pt x="46" y="386"/>
                  <a:pt x="45" y="385"/>
                  <a:pt x="45" y="385"/>
                </a:cubicBezTo>
                <a:cubicBezTo>
                  <a:pt x="43" y="385"/>
                  <a:pt x="45" y="385"/>
                  <a:pt x="45" y="386"/>
                </a:cubicBezTo>
                <a:cubicBezTo>
                  <a:pt x="45" y="388"/>
                  <a:pt x="46" y="386"/>
                  <a:pt x="46" y="388"/>
                </a:cubicBezTo>
                <a:cubicBezTo>
                  <a:pt x="45" y="389"/>
                  <a:pt x="45" y="389"/>
                  <a:pt x="45" y="388"/>
                </a:cubicBezTo>
                <a:cubicBezTo>
                  <a:pt x="43" y="386"/>
                  <a:pt x="43" y="389"/>
                  <a:pt x="45" y="393"/>
                </a:cubicBezTo>
                <a:cubicBezTo>
                  <a:pt x="45" y="396"/>
                  <a:pt x="51" y="391"/>
                  <a:pt x="53" y="393"/>
                </a:cubicBezTo>
                <a:cubicBezTo>
                  <a:pt x="54" y="396"/>
                  <a:pt x="45" y="396"/>
                  <a:pt x="46" y="399"/>
                </a:cubicBezTo>
                <a:cubicBezTo>
                  <a:pt x="46" y="403"/>
                  <a:pt x="56" y="405"/>
                  <a:pt x="56" y="406"/>
                </a:cubicBezTo>
                <a:cubicBezTo>
                  <a:pt x="49" y="405"/>
                  <a:pt x="51" y="403"/>
                  <a:pt x="51" y="405"/>
                </a:cubicBezTo>
                <a:cubicBezTo>
                  <a:pt x="49" y="406"/>
                  <a:pt x="48" y="403"/>
                  <a:pt x="46" y="403"/>
                </a:cubicBezTo>
                <a:cubicBezTo>
                  <a:pt x="45" y="405"/>
                  <a:pt x="48" y="406"/>
                  <a:pt x="45" y="405"/>
                </a:cubicBezTo>
                <a:cubicBezTo>
                  <a:pt x="42" y="402"/>
                  <a:pt x="39" y="400"/>
                  <a:pt x="40" y="402"/>
                </a:cubicBezTo>
                <a:cubicBezTo>
                  <a:pt x="40" y="405"/>
                  <a:pt x="45" y="403"/>
                  <a:pt x="42" y="405"/>
                </a:cubicBezTo>
                <a:cubicBezTo>
                  <a:pt x="39" y="405"/>
                  <a:pt x="40" y="406"/>
                  <a:pt x="39" y="406"/>
                </a:cubicBezTo>
                <a:cubicBezTo>
                  <a:pt x="36" y="405"/>
                  <a:pt x="36" y="405"/>
                  <a:pt x="36" y="405"/>
                </a:cubicBezTo>
                <a:cubicBezTo>
                  <a:pt x="36" y="406"/>
                  <a:pt x="34" y="405"/>
                  <a:pt x="33" y="405"/>
                </a:cubicBezTo>
                <a:cubicBezTo>
                  <a:pt x="31" y="405"/>
                  <a:pt x="34" y="406"/>
                  <a:pt x="34" y="406"/>
                </a:cubicBezTo>
                <a:cubicBezTo>
                  <a:pt x="33" y="408"/>
                  <a:pt x="31" y="405"/>
                  <a:pt x="31" y="406"/>
                </a:cubicBezTo>
                <a:cubicBezTo>
                  <a:pt x="31" y="408"/>
                  <a:pt x="31" y="408"/>
                  <a:pt x="31" y="408"/>
                </a:cubicBezTo>
                <a:cubicBezTo>
                  <a:pt x="33" y="410"/>
                  <a:pt x="34" y="408"/>
                  <a:pt x="36" y="408"/>
                </a:cubicBezTo>
                <a:cubicBezTo>
                  <a:pt x="36" y="410"/>
                  <a:pt x="36" y="406"/>
                  <a:pt x="37" y="406"/>
                </a:cubicBezTo>
                <a:cubicBezTo>
                  <a:pt x="37" y="406"/>
                  <a:pt x="36" y="408"/>
                  <a:pt x="37" y="408"/>
                </a:cubicBezTo>
                <a:cubicBezTo>
                  <a:pt x="37" y="410"/>
                  <a:pt x="40" y="406"/>
                  <a:pt x="39" y="408"/>
                </a:cubicBezTo>
                <a:cubicBezTo>
                  <a:pt x="39" y="411"/>
                  <a:pt x="39" y="410"/>
                  <a:pt x="40" y="410"/>
                </a:cubicBezTo>
                <a:cubicBezTo>
                  <a:pt x="40" y="410"/>
                  <a:pt x="40" y="411"/>
                  <a:pt x="42" y="410"/>
                </a:cubicBezTo>
                <a:cubicBezTo>
                  <a:pt x="43" y="410"/>
                  <a:pt x="45" y="411"/>
                  <a:pt x="45" y="411"/>
                </a:cubicBezTo>
                <a:cubicBezTo>
                  <a:pt x="46" y="410"/>
                  <a:pt x="46" y="411"/>
                  <a:pt x="48" y="411"/>
                </a:cubicBezTo>
                <a:cubicBezTo>
                  <a:pt x="48" y="410"/>
                  <a:pt x="49" y="411"/>
                  <a:pt x="49" y="410"/>
                </a:cubicBezTo>
                <a:cubicBezTo>
                  <a:pt x="49" y="408"/>
                  <a:pt x="49" y="411"/>
                  <a:pt x="51" y="411"/>
                </a:cubicBezTo>
                <a:cubicBezTo>
                  <a:pt x="56" y="411"/>
                  <a:pt x="57" y="413"/>
                  <a:pt x="57" y="411"/>
                </a:cubicBezTo>
                <a:cubicBezTo>
                  <a:pt x="57" y="410"/>
                  <a:pt x="57" y="411"/>
                  <a:pt x="59" y="411"/>
                </a:cubicBezTo>
                <a:close/>
                <a:moveTo>
                  <a:pt x="20" y="291"/>
                </a:moveTo>
                <a:cubicBezTo>
                  <a:pt x="20" y="291"/>
                  <a:pt x="19" y="291"/>
                  <a:pt x="20" y="293"/>
                </a:cubicBezTo>
                <a:cubicBezTo>
                  <a:pt x="22" y="293"/>
                  <a:pt x="23" y="291"/>
                  <a:pt x="23" y="291"/>
                </a:cubicBezTo>
                <a:cubicBezTo>
                  <a:pt x="25" y="290"/>
                  <a:pt x="23" y="290"/>
                  <a:pt x="23" y="290"/>
                </a:cubicBezTo>
                <a:cubicBezTo>
                  <a:pt x="25" y="290"/>
                  <a:pt x="26" y="288"/>
                  <a:pt x="23" y="287"/>
                </a:cubicBezTo>
                <a:cubicBezTo>
                  <a:pt x="22" y="285"/>
                  <a:pt x="23" y="287"/>
                  <a:pt x="22" y="287"/>
                </a:cubicBezTo>
                <a:cubicBezTo>
                  <a:pt x="22" y="287"/>
                  <a:pt x="20" y="287"/>
                  <a:pt x="20" y="288"/>
                </a:cubicBezTo>
                <a:cubicBezTo>
                  <a:pt x="22" y="290"/>
                  <a:pt x="20" y="288"/>
                  <a:pt x="19" y="290"/>
                </a:cubicBezTo>
                <a:cubicBezTo>
                  <a:pt x="19" y="290"/>
                  <a:pt x="19" y="290"/>
                  <a:pt x="20" y="291"/>
                </a:cubicBezTo>
                <a:close/>
                <a:moveTo>
                  <a:pt x="43" y="402"/>
                </a:moveTo>
                <a:cubicBezTo>
                  <a:pt x="42" y="400"/>
                  <a:pt x="42" y="400"/>
                  <a:pt x="43" y="400"/>
                </a:cubicBezTo>
                <a:cubicBezTo>
                  <a:pt x="45" y="402"/>
                  <a:pt x="45" y="402"/>
                  <a:pt x="43" y="400"/>
                </a:cubicBezTo>
                <a:cubicBezTo>
                  <a:pt x="43" y="399"/>
                  <a:pt x="43" y="397"/>
                  <a:pt x="43" y="396"/>
                </a:cubicBezTo>
                <a:cubicBezTo>
                  <a:pt x="43" y="394"/>
                  <a:pt x="42" y="396"/>
                  <a:pt x="42" y="397"/>
                </a:cubicBezTo>
                <a:cubicBezTo>
                  <a:pt x="42" y="399"/>
                  <a:pt x="40" y="397"/>
                  <a:pt x="40" y="399"/>
                </a:cubicBezTo>
                <a:cubicBezTo>
                  <a:pt x="40" y="400"/>
                  <a:pt x="42" y="402"/>
                  <a:pt x="45" y="403"/>
                </a:cubicBezTo>
                <a:cubicBezTo>
                  <a:pt x="46" y="405"/>
                  <a:pt x="45" y="403"/>
                  <a:pt x="43" y="402"/>
                </a:cubicBezTo>
                <a:close/>
                <a:moveTo>
                  <a:pt x="39" y="402"/>
                </a:moveTo>
                <a:cubicBezTo>
                  <a:pt x="39" y="400"/>
                  <a:pt x="37" y="402"/>
                  <a:pt x="37" y="400"/>
                </a:cubicBezTo>
                <a:cubicBezTo>
                  <a:pt x="36" y="399"/>
                  <a:pt x="34" y="399"/>
                  <a:pt x="34" y="400"/>
                </a:cubicBezTo>
                <a:cubicBezTo>
                  <a:pt x="34" y="402"/>
                  <a:pt x="33" y="403"/>
                  <a:pt x="34" y="403"/>
                </a:cubicBezTo>
                <a:cubicBezTo>
                  <a:pt x="36" y="403"/>
                  <a:pt x="34" y="402"/>
                  <a:pt x="36" y="403"/>
                </a:cubicBezTo>
                <a:cubicBezTo>
                  <a:pt x="37" y="403"/>
                  <a:pt x="36" y="403"/>
                  <a:pt x="37" y="405"/>
                </a:cubicBezTo>
                <a:cubicBezTo>
                  <a:pt x="39" y="405"/>
                  <a:pt x="39" y="403"/>
                  <a:pt x="39" y="402"/>
                </a:cubicBezTo>
                <a:close/>
                <a:moveTo>
                  <a:pt x="13" y="265"/>
                </a:moveTo>
                <a:cubicBezTo>
                  <a:pt x="13" y="266"/>
                  <a:pt x="14" y="266"/>
                  <a:pt x="13" y="271"/>
                </a:cubicBezTo>
                <a:cubicBezTo>
                  <a:pt x="11" y="276"/>
                  <a:pt x="13" y="274"/>
                  <a:pt x="16" y="276"/>
                </a:cubicBezTo>
                <a:cubicBezTo>
                  <a:pt x="20" y="276"/>
                  <a:pt x="16" y="273"/>
                  <a:pt x="17" y="273"/>
                </a:cubicBezTo>
                <a:cubicBezTo>
                  <a:pt x="20" y="273"/>
                  <a:pt x="17" y="270"/>
                  <a:pt x="19" y="270"/>
                </a:cubicBezTo>
                <a:cubicBezTo>
                  <a:pt x="20" y="270"/>
                  <a:pt x="20" y="270"/>
                  <a:pt x="17" y="266"/>
                </a:cubicBezTo>
                <a:cubicBezTo>
                  <a:pt x="16" y="265"/>
                  <a:pt x="19" y="266"/>
                  <a:pt x="17" y="265"/>
                </a:cubicBezTo>
                <a:cubicBezTo>
                  <a:pt x="17" y="263"/>
                  <a:pt x="17" y="263"/>
                  <a:pt x="19" y="263"/>
                </a:cubicBezTo>
                <a:cubicBezTo>
                  <a:pt x="22" y="263"/>
                  <a:pt x="20" y="262"/>
                  <a:pt x="19" y="260"/>
                </a:cubicBezTo>
                <a:cubicBezTo>
                  <a:pt x="19" y="259"/>
                  <a:pt x="19" y="257"/>
                  <a:pt x="17" y="259"/>
                </a:cubicBezTo>
                <a:cubicBezTo>
                  <a:pt x="14" y="259"/>
                  <a:pt x="17" y="257"/>
                  <a:pt x="16" y="257"/>
                </a:cubicBezTo>
                <a:cubicBezTo>
                  <a:pt x="14" y="257"/>
                  <a:pt x="14" y="257"/>
                  <a:pt x="14" y="259"/>
                </a:cubicBezTo>
                <a:cubicBezTo>
                  <a:pt x="16" y="262"/>
                  <a:pt x="14" y="262"/>
                  <a:pt x="13" y="265"/>
                </a:cubicBezTo>
                <a:close/>
                <a:moveTo>
                  <a:pt x="22" y="281"/>
                </a:moveTo>
                <a:cubicBezTo>
                  <a:pt x="22" y="281"/>
                  <a:pt x="22" y="282"/>
                  <a:pt x="20" y="282"/>
                </a:cubicBezTo>
                <a:cubicBezTo>
                  <a:pt x="20" y="282"/>
                  <a:pt x="20" y="281"/>
                  <a:pt x="22" y="281"/>
                </a:cubicBezTo>
                <a:close/>
                <a:moveTo>
                  <a:pt x="16" y="281"/>
                </a:moveTo>
                <a:cubicBezTo>
                  <a:pt x="17" y="281"/>
                  <a:pt x="17" y="281"/>
                  <a:pt x="17" y="281"/>
                </a:cubicBezTo>
                <a:cubicBezTo>
                  <a:pt x="16" y="279"/>
                  <a:pt x="16" y="281"/>
                  <a:pt x="14" y="281"/>
                </a:cubicBezTo>
                <a:cubicBezTo>
                  <a:pt x="14" y="279"/>
                  <a:pt x="13" y="281"/>
                  <a:pt x="14" y="281"/>
                </a:cubicBezTo>
                <a:cubicBezTo>
                  <a:pt x="16" y="282"/>
                  <a:pt x="16" y="282"/>
                  <a:pt x="16" y="281"/>
                </a:cubicBezTo>
                <a:close/>
                <a:moveTo>
                  <a:pt x="16" y="296"/>
                </a:moveTo>
                <a:cubicBezTo>
                  <a:pt x="16" y="296"/>
                  <a:pt x="16" y="296"/>
                  <a:pt x="17" y="296"/>
                </a:cubicBezTo>
                <a:cubicBezTo>
                  <a:pt x="17" y="298"/>
                  <a:pt x="17" y="296"/>
                  <a:pt x="17" y="294"/>
                </a:cubicBezTo>
                <a:cubicBezTo>
                  <a:pt x="16" y="293"/>
                  <a:pt x="16" y="294"/>
                  <a:pt x="14" y="294"/>
                </a:cubicBezTo>
                <a:cubicBezTo>
                  <a:pt x="13" y="293"/>
                  <a:pt x="13" y="294"/>
                  <a:pt x="14" y="296"/>
                </a:cubicBezTo>
                <a:cubicBezTo>
                  <a:pt x="14" y="296"/>
                  <a:pt x="14" y="296"/>
                  <a:pt x="16" y="296"/>
                </a:cubicBezTo>
                <a:close/>
                <a:moveTo>
                  <a:pt x="16" y="293"/>
                </a:moveTo>
                <a:cubicBezTo>
                  <a:pt x="16" y="293"/>
                  <a:pt x="16" y="293"/>
                  <a:pt x="14" y="291"/>
                </a:cubicBezTo>
                <a:cubicBezTo>
                  <a:pt x="13" y="291"/>
                  <a:pt x="13" y="293"/>
                  <a:pt x="13" y="293"/>
                </a:cubicBezTo>
                <a:cubicBezTo>
                  <a:pt x="11" y="294"/>
                  <a:pt x="13" y="293"/>
                  <a:pt x="16" y="293"/>
                </a:cubicBezTo>
                <a:close/>
                <a:moveTo>
                  <a:pt x="14" y="290"/>
                </a:moveTo>
                <a:cubicBezTo>
                  <a:pt x="16" y="290"/>
                  <a:pt x="16" y="290"/>
                  <a:pt x="16" y="290"/>
                </a:cubicBezTo>
                <a:cubicBezTo>
                  <a:pt x="16" y="288"/>
                  <a:pt x="14" y="288"/>
                  <a:pt x="13" y="290"/>
                </a:cubicBezTo>
                <a:cubicBezTo>
                  <a:pt x="11" y="290"/>
                  <a:pt x="13" y="290"/>
                  <a:pt x="13" y="291"/>
                </a:cubicBezTo>
                <a:cubicBezTo>
                  <a:pt x="13" y="291"/>
                  <a:pt x="14" y="291"/>
                  <a:pt x="14" y="290"/>
                </a:cubicBezTo>
                <a:close/>
                <a:moveTo>
                  <a:pt x="17" y="290"/>
                </a:moveTo>
                <a:cubicBezTo>
                  <a:pt x="19" y="290"/>
                  <a:pt x="19" y="288"/>
                  <a:pt x="17" y="288"/>
                </a:cubicBezTo>
                <a:cubicBezTo>
                  <a:pt x="16" y="288"/>
                  <a:pt x="17" y="288"/>
                  <a:pt x="17" y="290"/>
                </a:cubicBezTo>
                <a:cubicBezTo>
                  <a:pt x="17" y="290"/>
                  <a:pt x="17" y="290"/>
                  <a:pt x="17" y="290"/>
                </a:cubicBezTo>
                <a:close/>
                <a:moveTo>
                  <a:pt x="19" y="301"/>
                </a:moveTo>
                <a:cubicBezTo>
                  <a:pt x="19" y="299"/>
                  <a:pt x="19" y="299"/>
                  <a:pt x="17" y="299"/>
                </a:cubicBezTo>
                <a:cubicBezTo>
                  <a:pt x="17" y="299"/>
                  <a:pt x="16" y="301"/>
                  <a:pt x="17" y="302"/>
                </a:cubicBezTo>
                <a:cubicBezTo>
                  <a:pt x="17" y="302"/>
                  <a:pt x="19" y="302"/>
                  <a:pt x="19" y="301"/>
                </a:cubicBezTo>
                <a:close/>
                <a:moveTo>
                  <a:pt x="13" y="301"/>
                </a:moveTo>
                <a:cubicBezTo>
                  <a:pt x="14" y="301"/>
                  <a:pt x="13" y="299"/>
                  <a:pt x="13" y="299"/>
                </a:cubicBezTo>
                <a:cubicBezTo>
                  <a:pt x="11" y="298"/>
                  <a:pt x="11" y="299"/>
                  <a:pt x="11" y="301"/>
                </a:cubicBezTo>
                <a:cubicBezTo>
                  <a:pt x="13" y="301"/>
                  <a:pt x="11" y="302"/>
                  <a:pt x="13" y="302"/>
                </a:cubicBezTo>
                <a:cubicBezTo>
                  <a:pt x="13" y="301"/>
                  <a:pt x="13" y="301"/>
                  <a:pt x="13" y="301"/>
                </a:cubicBezTo>
                <a:close/>
                <a:moveTo>
                  <a:pt x="14" y="301"/>
                </a:moveTo>
                <a:cubicBezTo>
                  <a:pt x="14" y="301"/>
                  <a:pt x="16" y="299"/>
                  <a:pt x="16" y="301"/>
                </a:cubicBezTo>
                <a:cubicBezTo>
                  <a:pt x="16" y="301"/>
                  <a:pt x="16" y="302"/>
                  <a:pt x="14" y="301"/>
                </a:cubicBezTo>
                <a:close/>
                <a:moveTo>
                  <a:pt x="17" y="304"/>
                </a:moveTo>
                <a:cubicBezTo>
                  <a:pt x="17" y="304"/>
                  <a:pt x="17" y="304"/>
                  <a:pt x="17" y="302"/>
                </a:cubicBezTo>
                <a:cubicBezTo>
                  <a:pt x="17" y="302"/>
                  <a:pt x="16" y="302"/>
                  <a:pt x="16" y="304"/>
                </a:cubicBezTo>
                <a:cubicBezTo>
                  <a:pt x="16" y="305"/>
                  <a:pt x="16" y="305"/>
                  <a:pt x="17" y="304"/>
                </a:cubicBezTo>
                <a:close/>
                <a:moveTo>
                  <a:pt x="6" y="305"/>
                </a:moveTo>
                <a:cubicBezTo>
                  <a:pt x="6" y="305"/>
                  <a:pt x="6" y="305"/>
                  <a:pt x="6" y="305"/>
                </a:cubicBezTo>
                <a:cubicBezTo>
                  <a:pt x="6" y="307"/>
                  <a:pt x="8" y="307"/>
                  <a:pt x="8" y="305"/>
                </a:cubicBezTo>
                <a:cubicBezTo>
                  <a:pt x="10" y="305"/>
                  <a:pt x="10" y="304"/>
                  <a:pt x="8" y="302"/>
                </a:cubicBezTo>
                <a:cubicBezTo>
                  <a:pt x="8" y="302"/>
                  <a:pt x="8" y="302"/>
                  <a:pt x="6" y="304"/>
                </a:cubicBezTo>
                <a:cubicBezTo>
                  <a:pt x="6" y="304"/>
                  <a:pt x="6" y="304"/>
                  <a:pt x="6" y="305"/>
                </a:cubicBezTo>
                <a:close/>
                <a:moveTo>
                  <a:pt x="13" y="287"/>
                </a:moveTo>
                <a:cubicBezTo>
                  <a:pt x="13" y="287"/>
                  <a:pt x="13" y="287"/>
                  <a:pt x="11" y="287"/>
                </a:cubicBezTo>
                <a:cubicBezTo>
                  <a:pt x="11" y="288"/>
                  <a:pt x="11" y="288"/>
                  <a:pt x="11" y="288"/>
                </a:cubicBezTo>
                <a:cubicBezTo>
                  <a:pt x="13" y="288"/>
                  <a:pt x="13" y="287"/>
                  <a:pt x="13" y="287"/>
                </a:cubicBezTo>
                <a:close/>
                <a:moveTo>
                  <a:pt x="14" y="288"/>
                </a:moveTo>
                <a:cubicBezTo>
                  <a:pt x="16" y="288"/>
                  <a:pt x="16" y="288"/>
                  <a:pt x="16" y="288"/>
                </a:cubicBezTo>
                <a:cubicBezTo>
                  <a:pt x="16" y="287"/>
                  <a:pt x="14" y="288"/>
                  <a:pt x="13" y="288"/>
                </a:cubicBezTo>
                <a:cubicBezTo>
                  <a:pt x="13" y="288"/>
                  <a:pt x="13" y="288"/>
                  <a:pt x="14" y="288"/>
                </a:cubicBezTo>
                <a:close/>
                <a:moveTo>
                  <a:pt x="14" y="285"/>
                </a:moveTo>
                <a:cubicBezTo>
                  <a:pt x="14" y="284"/>
                  <a:pt x="14" y="284"/>
                  <a:pt x="16" y="284"/>
                </a:cubicBezTo>
                <a:cubicBezTo>
                  <a:pt x="16" y="285"/>
                  <a:pt x="14" y="287"/>
                  <a:pt x="14" y="285"/>
                </a:cubicBezTo>
                <a:close/>
                <a:moveTo>
                  <a:pt x="19" y="284"/>
                </a:moveTo>
                <a:cubicBezTo>
                  <a:pt x="17" y="284"/>
                  <a:pt x="17" y="282"/>
                  <a:pt x="17" y="282"/>
                </a:cubicBezTo>
                <a:cubicBezTo>
                  <a:pt x="17" y="281"/>
                  <a:pt x="19" y="284"/>
                  <a:pt x="19" y="284"/>
                </a:cubicBezTo>
                <a:close/>
                <a:moveTo>
                  <a:pt x="8" y="277"/>
                </a:moveTo>
                <a:cubicBezTo>
                  <a:pt x="8" y="277"/>
                  <a:pt x="10" y="276"/>
                  <a:pt x="10" y="277"/>
                </a:cubicBezTo>
                <a:cubicBezTo>
                  <a:pt x="11" y="277"/>
                  <a:pt x="8" y="279"/>
                  <a:pt x="8" y="277"/>
                </a:cubicBezTo>
                <a:close/>
                <a:moveTo>
                  <a:pt x="10" y="302"/>
                </a:moveTo>
                <a:cubicBezTo>
                  <a:pt x="10" y="301"/>
                  <a:pt x="10" y="301"/>
                  <a:pt x="10" y="301"/>
                </a:cubicBezTo>
                <a:cubicBezTo>
                  <a:pt x="11" y="301"/>
                  <a:pt x="11" y="302"/>
                  <a:pt x="10" y="302"/>
                </a:cubicBezTo>
                <a:close/>
                <a:moveTo>
                  <a:pt x="16" y="299"/>
                </a:moveTo>
                <a:cubicBezTo>
                  <a:pt x="16" y="299"/>
                  <a:pt x="14" y="298"/>
                  <a:pt x="14" y="299"/>
                </a:cubicBezTo>
                <a:cubicBezTo>
                  <a:pt x="14" y="299"/>
                  <a:pt x="14" y="299"/>
                  <a:pt x="16" y="299"/>
                </a:cubicBezTo>
                <a:cubicBezTo>
                  <a:pt x="16" y="299"/>
                  <a:pt x="17" y="299"/>
                  <a:pt x="16" y="299"/>
                </a:cubicBezTo>
                <a:close/>
                <a:moveTo>
                  <a:pt x="17" y="293"/>
                </a:moveTo>
                <a:cubicBezTo>
                  <a:pt x="16" y="293"/>
                  <a:pt x="16" y="291"/>
                  <a:pt x="16" y="291"/>
                </a:cubicBezTo>
                <a:cubicBezTo>
                  <a:pt x="17" y="291"/>
                  <a:pt x="17" y="293"/>
                  <a:pt x="17" y="293"/>
                </a:cubicBezTo>
                <a:close/>
                <a:moveTo>
                  <a:pt x="51" y="417"/>
                </a:moveTo>
                <a:cubicBezTo>
                  <a:pt x="53" y="417"/>
                  <a:pt x="53" y="419"/>
                  <a:pt x="54" y="419"/>
                </a:cubicBezTo>
                <a:cubicBezTo>
                  <a:pt x="56" y="419"/>
                  <a:pt x="54" y="419"/>
                  <a:pt x="53" y="417"/>
                </a:cubicBezTo>
                <a:cubicBezTo>
                  <a:pt x="51" y="416"/>
                  <a:pt x="53" y="416"/>
                  <a:pt x="54" y="416"/>
                </a:cubicBezTo>
                <a:cubicBezTo>
                  <a:pt x="56" y="416"/>
                  <a:pt x="57" y="416"/>
                  <a:pt x="56" y="416"/>
                </a:cubicBezTo>
                <a:cubicBezTo>
                  <a:pt x="56" y="417"/>
                  <a:pt x="56" y="417"/>
                  <a:pt x="56" y="419"/>
                </a:cubicBezTo>
                <a:cubicBezTo>
                  <a:pt x="57" y="421"/>
                  <a:pt x="57" y="417"/>
                  <a:pt x="59" y="419"/>
                </a:cubicBezTo>
                <a:cubicBezTo>
                  <a:pt x="59" y="421"/>
                  <a:pt x="60" y="419"/>
                  <a:pt x="60" y="421"/>
                </a:cubicBezTo>
                <a:cubicBezTo>
                  <a:pt x="62" y="422"/>
                  <a:pt x="62" y="421"/>
                  <a:pt x="62" y="422"/>
                </a:cubicBezTo>
                <a:cubicBezTo>
                  <a:pt x="63" y="424"/>
                  <a:pt x="63" y="421"/>
                  <a:pt x="63" y="421"/>
                </a:cubicBezTo>
                <a:cubicBezTo>
                  <a:pt x="62" y="419"/>
                  <a:pt x="63" y="419"/>
                  <a:pt x="60" y="417"/>
                </a:cubicBezTo>
                <a:cubicBezTo>
                  <a:pt x="57" y="416"/>
                  <a:pt x="62" y="417"/>
                  <a:pt x="60" y="416"/>
                </a:cubicBezTo>
                <a:cubicBezTo>
                  <a:pt x="60" y="416"/>
                  <a:pt x="60" y="416"/>
                  <a:pt x="59" y="416"/>
                </a:cubicBezTo>
                <a:cubicBezTo>
                  <a:pt x="57" y="414"/>
                  <a:pt x="57" y="414"/>
                  <a:pt x="59" y="414"/>
                </a:cubicBezTo>
                <a:cubicBezTo>
                  <a:pt x="60" y="414"/>
                  <a:pt x="60" y="413"/>
                  <a:pt x="60" y="413"/>
                </a:cubicBezTo>
                <a:cubicBezTo>
                  <a:pt x="59" y="411"/>
                  <a:pt x="56" y="413"/>
                  <a:pt x="54" y="413"/>
                </a:cubicBezTo>
                <a:cubicBezTo>
                  <a:pt x="53" y="413"/>
                  <a:pt x="51" y="413"/>
                  <a:pt x="48" y="414"/>
                </a:cubicBezTo>
                <a:cubicBezTo>
                  <a:pt x="46" y="414"/>
                  <a:pt x="48" y="414"/>
                  <a:pt x="49" y="416"/>
                </a:cubicBezTo>
                <a:cubicBezTo>
                  <a:pt x="51" y="417"/>
                  <a:pt x="46" y="416"/>
                  <a:pt x="51" y="417"/>
                </a:cubicBezTo>
                <a:close/>
                <a:moveTo>
                  <a:pt x="51" y="413"/>
                </a:moveTo>
                <a:cubicBezTo>
                  <a:pt x="54" y="411"/>
                  <a:pt x="53" y="413"/>
                  <a:pt x="51" y="411"/>
                </a:cubicBezTo>
                <a:cubicBezTo>
                  <a:pt x="48" y="411"/>
                  <a:pt x="48" y="411"/>
                  <a:pt x="46" y="413"/>
                </a:cubicBezTo>
                <a:cubicBezTo>
                  <a:pt x="45" y="413"/>
                  <a:pt x="46" y="413"/>
                  <a:pt x="48" y="413"/>
                </a:cubicBezTo>
                <a:cubicBezTo>
                  <a:pt x="48" y="413"/>
                  <a:pt x="48" y="413"/>
                  <a:pt x="51" y="413"/>
                </a:cubicBezTo>
                <a:close/>
                <a:moveTo>
                  <a:pt x="43" y="413"/>
                </a:moveTo>
                <a:cubicBezTo>
                  <a:pt x="43" y="413"/>
                  <a:pt x="42" y="413"/>
                  <a:pt x="43" y="413"/>
                </a:cubicBezTo>
                <a:cubicBezTo>
                  <a:pt x="46" y="413"/>
                  <a:pt x="45" y="411"/>
                  <a:pt x="43" y="411"/>
                </a:cubicBezTo>
                <a:cubicBezTo>
                  <a:pt x="42" y="411"/>
                  <a:pt x="42" y="413"/>
                  <a:pt x="40" y="413"/>
                </a:cubicBezTo>
                <a:cubicBezTo>
                  <a:pt x="39" y="413"/>
                  <a:pt x="39" y="413"/>
                  <a:pt x="39" y="413"/>
                </a:cubicBezTo>
                <a:cubicBezTo>
                  <a:pt x="39" y="414"/>
                  <a:pt x="40" y="414"/>
                  <a:pt x="42" y="414"/>
                </a:cubicBezTo>
                <a:cubicBezTo>
                  <a:pt x="43" y="414"/>
                  <a:pt x="42" y="416"/>
                  <a:pt x="43" y="416"/>
                </a:cubicBezTo>
                <a:cubicBezTo>
                  <a:pt x="45" y="414"/>
                  <a:pt x="45" y="413"/>
                  <a:pt x="43" y="413"/>
                </a:cubicBezTo>
                <a:close/>
                <a:moveTo>
                  <a:pt x="39" y="411"/>
                </a:moveTo>
                <a:cubicBezTo>
                  <a:pt x="39" y="411"/>
                  <a:pt x="37" y="410"/>
                  <a:pt x="36" y="411"/>
                </a:cubicBezTo>
                <a:cubicBezTo>
                  <a:pt x="36" y="411"/>
                  <a:pt x="36" y="413"/>
                  <a:pt x="37" y="411"/>
                </a:cubicBezTo>
                <a:cubicBezTo>
                  <a:pt x="39" y="411"/>
                  <a:pt x="37" y="413"/>
                  <a:pt x="39" y="411"/>
                </a:cubicBezTo>
                <a:cubicBezTo>
                  <a:pt x="40" y="411"/>
                  <a:pt x="39" y="411"/>
                  <a:pt x="39" y="411"/>
                </a:cubicBezTo>
                <a:close/>
                <a:moveTo>
                  <a:pt x="65" y="424"/>
                </a:moveTo>
                <a:cubicBezTo>
                  <a:pt x="63" y="422"/>
                  <a:pt x="66" y="422"/>
                  <a:pt x="66" y="422"/>
                </a:cubicBezTo>
                <a:cubicBezTo>
                  <a:pt x="68" y="424"/>
                  <a:pt x="65" y="424"/>
                  <a:pt x="65" y="424"/>
                </a:cubicBezTo>
                <a:close/>
                <a:moveTo>
                  <a:pt x="68" y="421"/>
                </a:moveTo>
                <a:cubicBezTo>
                  <a:pt x="68" y="421"/>
                  <a:pt x="68" y="419"/>
                  <a:pt x="68" y="421"/>
                </a:cubicBezTo>
                <a:cubicBezTo>
                  <a:pt x="68" y="422"/>
                  <a:pt x="66" y="421"/>
                  <a:pt x="66" y="421"/>
                </a:cubicBezTo>
                <a:cubicBezTo>
                  <a:pt x="66" y="422"/>
                  <a:pt x="66" y="422"/>
                  <a:pt x="68" y="422"/>
                </a:cubicBezTo>
                <a:cubicBezTo>
                  <a:pt x="69" y="422"/>
                  <a:pt x="69" y="422"/>
                  <a:pt x="68" y="421"/>
                </a:cubicBezTo>
                <a:close/>
                <a:moveTo>
                  <a:pt x="33" y="403"/>
                </a:moveTo>
                <a:cubicBezTo>
                  <a:pt x="33" y="402"/>
                  <a:pt x="34" y="402"/>
                  <a:pt x="34" y="402"/>
                </a:cubicBezTo>
                <a:cubicBezTo>
                  <a:pt x="33" y="400"/>
                  <a:pt x="34" y="399"/>
                  <a:pt x="33" y="399"/>
                </a:cubicBezTo>
                <a:cubicBezTo>
                  <a:pt x="31" y="399"/>
                  <a:pt x="31" y="399"/>
                  <a:pt x="31" y="399"/>
                </a:cubicBezTo>
                <a:cubicBezTo>
                  <a:pt x="31" y="400"/>
                  <a:pt x="29" y="399"/>
                  <a:pt x="29" y="399"/>
                </a:cubicBezTo>
                <a:cubicBezTo>
                  <a:pt x="28" y="400"/>
                  <a:pt x="29" y="400"/>
                  <a:pt x="29" y="402"/>
                </a:cubicBezTo>
                <a:cubicBezTo>
                  <a:pt x="31" y="402"/>
                  <a:pt x="33" y="402"/>
                  <a:pt x="31" y="403"/>
                </a:cubicBezTo>
                <a:cubicBezTo>
                  <a:pt x="31" y="405"/>
                  <a:pt x="33" y="405"/>
                  <a:pt x="33" y="403"/>
                </a:cubicBezTo>
                <a:cubicBezTo>
                  <a:pt x="33" y="403"/>
                  <a:pt x="33" y="403"/>
                  <a:pt x="33" y="403"/>
                </a:cubicBezTo>
                <a:close/>
                <a:moveTo>
                  <a:pt x="22" y="377"/>
                </a:moveTo>
                <a:cubicBezTo>
                  <a:pt x="22" y="375"/>
                  <a:pt x="23" y="374"/>
                  <a:pt x="23" y="374"/>
                </a:cubicBezTo>
                <a:cubicBezTo>
                  <a:pt x="25" y="374"/>
                  <a:pt x="23" y="377"/>
                  <a:pt x="22" y="377"/>
                </a:cubicBezTo>
                <a:close/>
                <a:moveTo>
                  <a:pt x="28" y="400"/>
                </a:moveTo>
                <a:cubicBezTo>
                  <a:pt x="28" y="402"/>
                  <a:pt x="28" y="402"/>
                  <a:pt x="28" y="400"/>
                </a:cubicBezTo>
                <a:cubicBezTo>
                  <a:pt x="28" y="399"/>
                  <a:pt x="31" y="399"/>
                  <a:pt x="29" y="397"/>
                </a:cubicBezTo>
                <a:cubicBezTo>
                  <a:pt x="29" y="397"/>
                  <a:pt x="28" y="397"/>
                  <a:pt x="28" y="396"/>
                </a:cubicBezTo>
                <a:cubicBezTo>
                  <a:pt x="28" y="396"/>
                  <a:pt x="26" y="394"/>
                  <a:pt x="25" y="396"/>
                </a:cubicBezTo>
                <a:cubicBezTo>
                  <a:pt x="25" y="396"/>
                  <a:pt x="25" y="394"/>
                  <a:pt x="25" y="396"/>
                </a:cubicBezTo>
                <a:cubicBezTo>
                  <a:pt x="23" y="396"/>
                  <a:pt x="25" y="394"/>
                  <a:pt x="23" y="393"/>
                </a:cubicBezTo>
                <a:cubicBezTo>
                  <a:pt x="22" y="393"/>
                  <a:pt x="23" y="394"/>
                  <a:pt x="20" y="394"/>
                </a:cubicBezTo>
                <a:cubicBezTo>
                  <a:pt x="19" y="393"/>
                  <a:pt x="22" y="396"/>
                  <a:pt x="20" y="396"/>
                </a:cubicBezTo>
                <a:cubicBezTo>
                  <a:pt x="19" y="396"/>
                  <a:pt x="19" y="394"/>
                  <a:pt x="19" y="396"/>
                </a:cubicBezTo>
                <a:cubicBezTo>
                  <a:pt x="17" y="397"/>
                  <a:pt x="19" y="396"/>
                  <a:pt x="19" y="397"/>
                </a:cubicBezTo>
                <a:cubicBezTo>
                  <a:pt x="19" y="399"/>
                  <a:pt x="20" y="396"/>
                  <a:pt x="20" y="397"/>
                </a:cubicBezTo>
                <a:cubicBezTo>
                  <a:pt x="22" y="399"/>
                  <a:pt x="20" y="400"/>
                  <a:pt x="22" y="400"/>
                </a:cubicBezTo>
                <a:cubicBezTo>
                  <a:pt x="23" y="402"/>
                  <a:pt x="22" y="397"/>
                  <a:pt x="23" y="399"/>
                </a:cubicBezTo>
                <a:cubicBezTo>
                  <a:pt x="23" y="400"/>
                  <a:pt x="25" y="397"/>
                  <a:pt x="25" y="399"/>
                </a:cubicBezTo>
                <a:cubicBezTo>
                  <a:pt x="25" y="402"/>
                  <a:pt x="22" y="402"/>
                  <a:pt x="23" y="402"/>
                </a:cubicBezTo>
                <a:cubicBezTo>
                  <a:pt x="25" y="402"/>
                  <a:pt x="25" y="400"/>
                  <a:pt x="26" y="402"/>
                </a:cubicBezTo>
                <a:cubicBezTo>
                  <a:pt x="26" y="402"/>
                  <a:pt x="26" y="400"/>
                  <a:pt x="28" y="400"/>
                </a:cubicBezTo>
                <a:close/>
                <a:moveTo>
                  <a:pt x="29" y="403"/>
                </a:moveTo>
                <a:cubicBezTo>
                  <a:pt x="29" y="402"/>
                  <a:pt x="29" y="400"/>
                  <a:pt x="28" y="402"/>
                </a:cubicBezTo>
                <a:cubicBezTo>
                  <a:pt x="28" y="403"/>
                  <a:pt x="26" y="402"/>
                  <a:pt x="28" y="403"/>
                </a:cubicBezTo>
                <a:cubicBezTo>
                  <a:pt x="28" y="403"/>
                  <a:pt x="28" y="403"/>
                  <a:pt x="29" y="403"/>
                </a:cubicBezTo>
                <a:close/>
                <a:moveTo>
                  <a:pt x="14" y="391"/>
                </a:moveTo>
                <a:cubicBezTo>
                  <a:pt x="16" y="391"/>
                  <a:pt x="14" y="393"/>
                  <a:pt x="13" y="393"/>
                </a:cubicBezTo>
                <a:cubicBezTo>
                  <a:pt x="13" y="391"/>
                  <a:pt x="14" y="391"/>
                  <a:pt x="14" y="391"/>
                </a:cubicBezTo>
                <a:close/>
                <a:moveTo>
                  <a:pt x="17" y="383"/>
                </a:moveTo>
                <a:cubicBezTo>
                  <a:pt x="17" y="382"/>
                  <a:pt x="17" y="382"/>
                  <a:pt x="17" y="382"/>
                </a:cubicBezTo>
                <a:cubicBezTo>
                  <a:pt x="17" y="380"/>
                  <a:pt x="17" y="382"/>
                  <a:pt x="16" y="382"/>
                </a:cubicBezTo>
                <a:cubicBezTo>
                  <a:pt x="14" y="383"/>
                  <a:pt x="16" y="383"/>
                  <a:pt x="16" y="385"/>
                </a:cubicBezTo>
                <a:cubicBezTo>
                  <a:pt x="16" y="385"/>
                  <a:pt x="17" y="385"/>
                  <a:pt x="17" y="383"/>
                </a:cubicBezTo>
                <a:close/>
                <a:moveTo>
                  <a:pt x="16" y="391"/>
                </a:moveTo>
                <a:cubicBezTo>
                  <a:pt x="17" y="391"/>
                  <a:pt x="17" y="389"/>
                  <a:pt x="19" y="391"/>
                </a:cubicBezTo>
                <a:cubicBezTo>
                  <a:pt x="19" y="391"/>
                  <a:pt x="17" y="391"/>
                  <a:pt x="19" y="393"/>
                </a:cubicBezTo>
                <a:cubicBezTo>
                  <a:pt x="19" y="393"/>
                  <a:pt x="19" y="391"/>
                  <a:pt x="20" y="393"/>
                </a:cubicBezTo>
                <a:cubicBezTo>
                  <a:pt x="22" y="393"/>
                  <a:pt x="22" y="393"/>
                  <a:pt x="22" y="391"/>
                </a:cubicBezTo>
                <a:cubicBezTo>
                  <a:pt x="20" y="391"/>
                  <a:pt x="20" y="389"/>
                  <a:pt x="19" y="389"/>
                </a:cubicBezTo>
                <a:cubicBezTo>
                  <a:pt x="19" y="389"/>
                  <a:pt x="19" y="388"/>
                  <a:pt x="17" y="389"/>
                </a:cubicBezTo>
                <a:cubicBezTo>
                  <a:pt x="17" y="389"/>
                  <a:pt x="17" y="388"/>
                  <a:pt x="16" y="388"/>
                </a:cubicBezTo>
                <a:cubicBezTo>
                  <a:pt x="14" y="388"/>
                  <a:pt x="13" y="388"/>
                  <a:pt x="11" y="386"/>
                </a:cubicBezTo>
                <a:cubicBezTo>
                  <a:pt x="10" y="385"/>
                  <a:pt x="8" y="385"/>
                  <a:pt x="10" y="386"/>
                </a:cubicBezTo>
                <a:cubicBezTo>
                  <a:pt x="11" y="386"/>
                  <a:pt x="10" y="386"/>
                  <a:pt x="11" y="388"/>
                </a:cubicBezTo>
                <a:cubicBezTo>
                  <a:pt x="13" y="388"/>
                  <a:pt x="11" y="389"/>
                  <a:pt x="14" y="389"/>
                </a:cubicBezTo>
                <a:cubicBezTo>
                  <a:pt x="14" y="389"/>
                  <a:pt x="16" y="389"/>
                  <a:pt x="16" y="391"/>
                </a:cubicBezTo>
                <a:close/>
                <a:moveTo>
                  <a:pt x="14" y="371"/>
                </a:moveTo>
                <a:cubicBezTo>
                  <a:pt x="14" y="369"/>
                  <a:pt x="14" y="371"/>
                  <a:pt x="14" y="372"/>
                </a:cubicBezTo>
                <a:cubicBezTo>
                  <a:pt x="13" y="372"/>
                  <a:pt x="14" y="374"/>
                  <a:pt x="16" y="374"/>
                </a:cubicBezTo>
                <a:cubicBezTo>
                  <a:pt x="16" y="372"/>
                  <a:pt x="16" y="371"/>
                  <a:pt x="14" y="371"/>
                </a:cubicBezTo>
                <a:close/>
                <a:moveTo>
                  <a:pt x="8" y="375"/>
                </a:moveTo>
                <a:cubicBezTo>
                  <a:pt x="8" y="374"/>
                  <a:pt x="10" y="374"/>
                  <a:pt x="10" y="372"/>
                </a:cubicBezTo>
                <a:cubicBezTo>
                  <a:pt x="8" y="371"/>
                  <a:pt x="8" y="371"/>
                  <a:pt x="8" y="372"/>
                </a:cubicBezTo>
                <a:cubicBezTo>
                  <a:pt x="8" y="374"/>
                  <a:pt x="8" y="374"/>
                  <a:pt x="8" y="372"/>
                </a:cubicBezTo>
                <a:cubicBezTo>
                  <a:pt x="6" y="372"/>
                  <a:pt x="6" y="374"/>
                  <a:pt x="6" y="374"/>
                </a:cubicBezTo>
                <a:cubicBezTo>
                  <a:pt x="8" y="375"/>
                  <a:pt x="6" y="375"/>
                  <a:pt x="6" y="377"/>
                </a:cubicBezTo>
                <a:cubicBezTo>
                  <a:pt x="6" y="377"/>
                  <a:pt x="8" y="377"/>
                  <a:pt x="8" y="375"/>
                </a:cubicBezTo>
                <a:close/>
                <a:moveTo>
                  <a:pt x="13" y="374"/>
                </a:moveTo>
                <a:cubicBezTo>
                  <a:pt x="11" y="372"/>
                  <a:pt x="11" y="372"/>
                  <a:pt x="11" y="372"/>
                </a:cubicBezTo>
                <a:cubicBezTo>
                  <a:pt x="13" y="374"/>
                  <a:pt x="11" y="374"/>
                  <a:pt x="13" y="375"/>
                </a:cubicBezTo>
                <a:cubicBezTo>
                  <a:pt x="14" y="375"/>
                  <a:pt x="14" y="374"/>
                  <a:pt x="13" y="374"/>
                </a:cubicBezTo>
                <a:close/>
                <a:moveTo>
                  <a:pt x="16" y="377"/>
                </a:moveTo>
                <a:cubicBezTo>
                  <a:pt x="17" y="380"/>
                  <a:pt x="17" y="378"/>
                  <a:pt x="17" y="377"/>
                </a:cubicBezTo>
                <a:cubicBezTo>
                  <a:pt x="16" y="375"/>
                  <a:pt x="14" y="374"/>
                  <a:pt x="14" y="375"/>
                </a:cubicBezTo>
                <a:cubicBezTo>
                  <a:pt x="14" y="377"/>
                  <a:pt x="14" y="375"/>
                  <a:pt x="16" y="377"/>
                </a:cubicBezTo>
                <a:close/>
                <a:moveTo>
                  <a:pt x="16" y="380"/>
                </a:moveTo>
                <a:cubicBezTo>
                  <a:pt x="16" y="380"/>
                  <a:pt x="16" y="378"/>
                  <a:pt x="14" y="377"/>
                </a:cubicBezTo>
                <a:cubicBezTo>
                  <a:pt x="13" y="377"/>
                  <a:pt x="11" y="377"/>
                  <a:pt x="13" y="377"/>
                </a:cubicBezTo>
                <a:cubicBezTo>
                  <a:pt x="13" y="378"/>
                  <a:pt x="13" y="377"/>
                  <a:pt x="13" y="378"/>
                </a:cubicBezTo>
                <a:cubicBezTo>
                  <a:pt x="14" y="378"/>
                  <a:pt x="13" y="378"/>
                  <a:pt x="14" y="380"/>
                </a:cubicBezTo>
                <a:cubicBezTo>
                  <a:pt x="14" y="382"/>
                  <a:pt x="14" y="380"/>
                  <a:pt x="16" y="380"/>
                </a:cubicBezTo>
                <a:close/>
                <a:moveTo>
                  <a:pt x="10" y="375"/>
                </a:moveTo>
                <a:cubicBezTo>
                  <a:pt x="11" y="374"/>
                  <a:pt x="10" y="374"/>
                  <a:pt x="10" y="375"/>
                </a:cubicBezTo>
                <a:cubicBezTo>
                  <a:pt x="8" y="377"/>
                  <a:pt x="8" y="378"/>
                  <a:pt x="8" y="377"/>
                </a:cubicBezTo>
                <a:cubicBezTo>
                  <a:pt x="10" y="377"/>
                  <a:pt x="10" y="377"/>
                  <a:pt x="10" y="375"/>
                </a:cubicBezTo>
                <a:close/>
                <a:moveTo>
                  <a:pt x="10" y="380"/>
                </a:moveTo>
                <a:cubicBezTo>
                  <a:pt x="10" y="380"/>
                  <a:pt x="11" y="378"/>
                  <a:pt x="10" y="378"/>
                </a:cubicBezTo>
                <a:cubicBezTo>
                  <a:pt x="8" y="378"/>
                  <a:pt x="8" y="378"/>
                  <a:pt x="8" y="378"/>
                </a:cubicBezTo>
                <a:cubicBezTo>
                  <a:pt x="8" y="378"/>
                  <a:pt x="8" y="378"/>
                  <a:pt x="10" y="380"/>
                </a:cubicBezTo>
                <a:close/>
                <a:moveTo>
                  <a:pt x="6" y="369"/>
                </a:moveTo>
                <a:cubicBezTo>
                  <a:pt x="6" y="368"/>
                  <a:pt x="6" y="368"/>
                  <a:pt x="6" y="368"/>
                </a:cubicBezTo>
                <a:cubicBezTo>
                  <a:pt x="5" y="366"/>
                  <a:pt x="5" y="368"/>
                  <a:pt x="5" y="369"/>
                </a:cubicBezTo>
                <a:cubicBezTo>
                  <a:pt x="5" y="371"/>
                  <a:pt x="3" y="372"/>
                  <a:pt x="5" y="371"/>
                </a:cubicBezTo>
                <a:cubicBezTo>
                  <a:pt x="6" y="371"/>
                  <a:pt x="5" y="369"/>
                  <a:pt x="6" y="369"/>
                </a:cubicBezTo>
                <a:close/>
                <a:moveTo>
                  <a:pt x="14" y="369"/>
                </a:moveTo>
                <a:cubicBezTo>
                  <a:pt x="13" y="369"/>
                  <a:pt x="13" y="368"/>
                  <a:pt x="13" y="368"/>
                </a:cubicBezTo>
                <a:cubicBezTo>
                  <a:pt x="14" y="368"/>
                  <a:pt x="14" y="369"/>
                  <a:pt x="14" y="369"/>
                </a:cubicBezTo>
                <a:close/>
                <a:moveTo>
                  <a:pt x="14" y="368"/>
                </a:moveTo>
                <a:cubicBezTo>
                  <a:pt x="14" y="366"/>
                  <a:pt x="16" y="366"/>
                  <a:pt x="16" y="368"/>
                </a:cubicBezTo>
                <a:cubicBezTo>
                  <a:pt x="16" y="368"/>
                  <a:pt x="14" y="369"/>
                  <a:pt x="14" y="368"/>
                </a:cubicBezTo>
                <a:close/>
                <a:moveTo>
                  <a:pt x="10" y="368"/>
                </a:moveTo>
                <a:cubicBezTo>
                  <a:pt x="10" y="369"/>
                  <a:pt x="11" y="369"/>
                  <a:pt x="11" y="368"/>
                </a:cubicBezTo>
                <a:cubicBezTo>
                  <a:pt x="10" y="368"/>
                  <a:pt x="11" y="366"/>
                  <a:pt x="10" y="366"/>
                </a:cubicBezTo>
                <a:cubicBezTo>
                  <a:pt x="8" y="366"/>
                  <a:pt x="8" y="368"/>
                  <a:pt x="8" y="368"/>
                </a:cubicBezTo>
                <a:cubicBezTo>
                  <a:pt x="6" y="369"/>
                  <a:pt x="6" y="369"/>
                  <a:pt x="8" y="369"/>
                </a:cubicBezTo>
                <a:cubicBezTo>
                  <a:pt x="10" y="369"/>
                  <a:pt x="10" y="368"/>
                  <a:pt x="10" y="368"/>
                </a:cubicBezTo>
                <a:close/>
                <a:moveTo>
                  <a:pt x="13" y="366"/>
                </a:moveTo>
                <a:cubicBezTo>
                  <a:pt x="13" y="363"/>
                  <a:pt x="13" y="363"/>
                  <a:pt x="13" y="363"/>
                </a:cubicBezTo>
                <a:cubicBezTo>
                  <a:pt x="13" y="363"/>
                  <a:pt x="14" y="366"/>
                  <a:pt x="13" y="366"/>
                </a:cubicBezTo>
                <a:close/>
                <a:moveTo>
                  <a:pt x="11" y="349"/>
                </a:moveTo>
                <a:cubicBezTo>
                  <a:pt x="13" y="349"/>
                  <a:pt x="11" y="347"/>
                  <a:pt x="11" y="347"/>
                </a:cubicBezTo>
                <a:cubicBezTo>
                  <a:pt x="11" y="349"/>
                  <a:pt x="10" y="347"/>
                  <a:pt x="11" y="347"/>
                </a:cubicBezTo>
                <a:cubicBezTo>
                  <a:pt x="11" y="346"/>
                  <a:pt x="11" y="344"/>
                  <a:pt x="11" y="341"/>
                </a:cubicBezTo>
                <a:cubicBezTo>
                  <a:pt x="11" y="338"/>
                  <a:pt x="11" y="336"/>
                  <a:pt x="11" y="336"/>
                </a:cubicBezTo>
                <a:cubicBezTo>
                  <a:pt x="10" y="336"/>
                  <a:pt x="10" y="336"/>
                  <a:pt x="8" y="336"/>
                </a:cubicBezTo>
                <a:cubicBezTo>
                  <a:pt x="6" y="338"/>
                  <a:pt x="6" y="338"/>
                  <a:pt x="6" y="338"/>
                </a:cubicBezTo>
                <a:cubicBezTo>
                  <a:pt x="8" y="340"/>
                  <a:pt x="6" y="340"/>
                  <a:pt x="8" y="340"/>
                </a:cubicBezTo>
                <a:cubicBezTo>
                  <a:pt x="8" y="341"/>
                  <a:pt x="8" y="343"/>
                  <a:pt x="8" y="344"/>
                </a:cubicBezTo>
                <a:cubicBezTo>
                  <a:pt x="6" y="343"/>
                  <a:pt x="6" y="343"/>
                  <a:pt x="6" y="343"/>
                </a:cubicBezTo>
                <a:cubicBezTo>
                  <a:pt x="5" y="344"/>
                  <a:pt x="5" y="343"/>
                  <a:pt x="5" y="343"/>
                </a:cubicBezTo>
                <a:cubicBezTo>
                  <a:pt x="3" y="344"/>
                  <a:pt x="3" y="344"/>
                  <a:pt x="5" y="346"/>
                </a:cubicBezTo>
                <a:cubicBezTo>
                  <a:pt x="5" y="347"/>
                  <a:pt x="5" y="349"/>
                  <a:pt x="6" y="351"/>
                </a:cubicBezTo>
                <a:cubicBezTo>
                  <a:pt x="8" y="352"/>
                  <a:pt x="8" y="349"/>
                  <a:pt x="6" y="347"/>
                </a:cubicBezTo>
                <a:cubicBezTo>
                  <a:pt x="6" y="346"/>
                  <a:pt x="6" y="346"/>
                  <a:pt x="8" y="347"/>
                </a:cubicBezTo>
                <a:cubicBezTo>
                  <a:pt x="10" y="347"/>
                  <a:pt x="8" y="347"/>
                  <a:pt x="8" y="349"/>
                </a:cubicBezTo>
                <a:cubicBezTo>
                  <a:pt x="8" y="351"/>
                  <a:pt x="8" y="349"/>
                  <a:pt x="8" y="351"/>
                </a:cubicBezTo>
                <a:cubicBezTo>
                  <a:pt x="8" y="352"/>
                  <a:pt x="8" y="352"/>
                  <a:pt x="10" y="352"/>
                </a:cubicBezTo>
                <a:cubicBezTo>
                  <a:pt x="13" y="352"/>
                  <a:pt x="11" y="349"/>
                  <a:pt x="11" y="349"/>
                </a:cubicBezTo>
                <a:close/>
                <a:moveTo>
                  <a:pt x="5" y="360"/>
                </a:moveTo>
                <a:cubicBezTo>
                  <a:pt x="6" y="358"/>
                  <a:pt x="6" y="358"/>
                  <a:pt x="5" y="358"/>
                </a:cubicBezTo>
                <a:cubicBezTo>
                  <a:pt x="2" y="357"/>
                  <a:pt x="5" y="358"/>
                  <a:pt x="3" y="360"/>
                </a:cubicBezTo>
                <a:cubicBezTo>
                  <a:pt x="3" y="360"/>
                  <a:pt x="2" y="361"/>
                  <a:pt x="3" y="361"/>
                </a:cubicBezTo>
                <a:cubicBezTo>
                  <a:pt x="5" y="361"/>
                  <a:pt x="5" y="360"/>
                  <a:pt x="5" y="360"/>
                </a:cubicBezTo>
                <a:close/>
                <a:moveTo>
                  <a:pt x="13" y="361"/>
                </a:moveTo>
                <a:cubicBezTo>
                  <a:pt x="14" y="361"/>
                  <a:pt x="14" y="361"/>
                  <a:pt x="13" y="360"/>
                </a:cubicBezTo>
                <a:cubicBezTo>
                  <a:pt x="13" y="358"/>
                  <a:pt x="13" y="358"/>
                  <a:pt x="11" y="357"/>
                </a:cubicBezTo>
                <a:cubicBezTo>
                  <a:pt x="11" y="357"/>
                  <a:pt x="10" y="357"/>
                  <a:pt x="11" y="358"/>
                </a:cubicBezTo>
                <a:cubicBezTo>
                  <a:pt x="13" y="360"/>
                  <a:pt x="10" y="358"/>
                  <a:pt x="11" y="361"/>
                </a:cubicBezTo>
                <a:cubicBezTo>
                  <a:pt x="13" y="361"/>
                  <a:pt x="13" y="361"/>
                  <a:pt x="13" y="361"/>
                </a:cubicBezTo>
                <a:close/>
                <a:moveTo>
                  <a:pt x="3" y="349"/>
                </a:moveTo>
                <a:cubicBezTo>
                  <a:pt x="5" y="349"/>
                  <a:pt x="3" y="351"/>
                  <a:pt x="5" y="351"/>
                </a:cubicBezTo>
                <a:cubicBezTo>
                  <a:pt x="5" y="351"/>
                  <a:pt x="5" y="351"/>
                  <a:pt x="5" y="349"/>
                </a:cubicBezTo>
                <a:cubicBezTo>
                  <a:pt x="5" y="347"/>
                  <a:pt x="5" y="347"/>
                  <a:pt x="3" y="347"/>
                </a:cubicBezTo>
                <a:cubicBezTo>
                  <a:pt x="2" y="347"/>
                  <a:pt x="2" y="347"/>
                  <a:pt x="2" y="351"/>
                </a:cubicBezTo>
                <a:cubicBezTo>
                  <a:pt x="2" y="351"/>
                  <a:pt x="3" y="351"/>
                  <a:pt x="3" y="349"/>
                </a:cubicBezTo>
                <a:close/>
                <a:moveTo>
                  <a:pt x="5" y="357"/>
                </a:moveTo>
                <a:cubicBezTo>
                  <a:pt x="5" y="357"/>
                  <a:pt x="5" y="358"/>
                  <a:pt x="6" y="357"/>
                </a:cubicBezTo>
                <a:cubicBezTo>
                  <a:pt x="6" y="355"/>
                  <a:pt x="6" y="357"/>
                  <a:pt x="8" y="357"/>
                </a:cubicBezTo>
                <a:cubicBezTo>
                  <a:pt x="8" y="355"/>
                  <a:pt x="6" y="355"/>
                  <a:pt x="8" y="355"/>
                </a:cubicBezTo>
                <a:cubicBezTo>
                  <a:pt x="10" y="354"/>
                  <a:pt x="8" y="354"/>
                  <a:pt x="8" y="354"/>
                </a:cubicBezTo>
                <a:cubicBezTo>
                  <a:pt x="6" y="355"/>
                  <a:pt x="8" y="352"/>
                  <a:pt x="6" y="354"/>
                </a:cubicBezTo>
                <a:cubicBezTo>
                  <a:pt x="6" y="354"/>
                  <a:pt x="5" y="352"/>
                  <a:pt x="3" y="352"/>
                </a:cubicBezTo>
                <a:cubicBezTo>
                  <a:pt x="2" y="352"/>
                  <a:pt x="6" y="354"/>
                  <a:pt x="5" y="354"/>
                </a:cubicBezTo>
                <a:cubicBezTo>
                  <a:pt x="5" y="355"/>
                  <a:pt x="3" y="352"/>
                  <a:pt x="3" y="355"/>
                </a:cubicBezTo>
                <a:cubicBezTo>
                  <a:pt x="3" y="357"/>
                  <a:pt x="5" y="355"/>
                  <a:pt x="5" y="357"/>
                </a:cubicBezTo>
                <a:close/>
                <a:moveTo>
                  <a:pt x="11" y="364"/>
                </a:moveTo>
                <a:cubicBezTo>
                  <a:pt x="11" y="364"/>
                  <a:pt x="13" y="363"/>
                  <a:pt x="11" y="363"/>
                </a:cubicBezTo>
                <a:cubicBezTo>
                  <a:pt x="11" y="361"/>
                  <a:pt x="10" y="360"/>
                  <a:pt x="10" y="361"/>
                </a:cubicBezTo>
                <a:cubicBezTo>
                  <a:pt x="10" y="363"/>
                  <a:pt x="11" y="363"/>
                  <a:pt x="10" y="363"/>
                </a:cubicBezTo>
                <a:cubicBezTo>
                  <a:pt x="6" y="363"/>
                  <a:pt x="6" y="363"/>
                  <a:pt x="8" y="363"/>
                </a:cubicBezTo>
                <a:cubicBezTo>
                  <a:pt x="10" y="364"/>
                  <a:pt x="8" y="364"/>
                  <a:pt x="10" y="364"/>
                </a:cubicBezTo>
                <a:cubicBezTo>
                  <a:pt x="10" y="366"/>
                  <a:pt x="11" y="363"/>
                  <a:pt x="11" y="364"/>
                </a:cubicBezTo>
                <a:close/>
                <a:moveTo>
                  <a:pt x="10" y="363"/>
                </a:moveTo>
                <a:cubicBezTo>
                  <a:pt x="8" y="361"/>
                  <a:pt x="6" y="361"/>
                  <a:pt x="8" y="360"/>
                </a:cubicBezTo>
                <a:cubicBezTo>
                  <a:pt x="10" y="363"/>
                  <a:pt x="10" y="363"/>
                  <a:pt x="10" y="363"/>
                </a:cubicBezTo>
                <a:close/>
                <a:moveTo>
                  <a:pt x="11" y="366"/>
                </a:moveTo>
                <a:cubicBezTo>
                  <a:pt x="10" y="366"/>
                  <a:pt x="11" y="364"/>
                  <a:pt x="11" y="364"/>
                </a:cubicBezTo>
                <a:cubicBezTo>
                  <a:pt x="11" y="366"/>
                  <a:pt x="13" y="368"/>
                  <a:pt x="11" y="366"/>
                </a:cubicBezTo>
                <a:close/>
                <a:moveTo>
                  <a:pt x="8" y="341"/>
                </a:moveTo>
                <a:cubicBezTo>
                  <a:pt x="8" y="341"/>
                  <a:pt x="5" y="340"/>
                  <a:pt x="5" y="341"/>
                </a:cubicBezTo>
                <a:cubicBezTo>
                  <a:pt x="5" y="343"/>
                  <a:pt x="6" y="341"/>
                  <a:pt x="6" y="343"/>
                </a:cubicBezTo>
                <a:cubicBezTo>
                  <a:pt x="8" y="343"/>
                  <a:pt x="8" y="343"/>
                  <a:pt x="8" y="341"/>
                </a:cubicBezTo>
                <a:close/>
                <a:moveTo>
                  <a:pt x="11" y="335"/>
                </a:moveTo>
                <a:cubicBezTo>
                  <a:pt x="11" y="335"/>
                  <a:pt x="11" y="336"/>
                  <a:pt x="11" y="335"/>
                </a:cubicBezTo>
                <a:cubicBezTo>
                  <a:pt x="10" y="333"/>
                  <a:pt x="11" y="333"/>
                  <a:pt x="11" y="332"/>
                </a:cubicBezTo>
                <a:cubicBezTo>
                  <a:pt x="10" y="330"/>
                  <a:pt x="10" y="329"/>
                  <a:pt x="10" y="330"/>
                </a:cubicBezTo>
                <a:cubicBezTo>
                  <a:pt x="8" y="332"/>
                  <a:pt x="10" y="332"/>
                  <a:pt x="10" y="333"/>
                </a:cubicBezTo>
                <a:cubicBezTo>
                  <a:pt x="10" y="335"/>
                  <a:pt x="8" y="332"/>
                  <a:pt x="6" y="333"/>
                </a:cubicBezTo>
                <a:cubicBezTo>
                  <a:pt x="6" y="335"/>
                  <a:pt x="8" y="335"/>
                  <a:pt x="10" y="336"/>
                </a:cubicBezTo>
                <a:cubicBezTo>
                  <a:pt x="11" y="336"/>
                  <a:pt x="11" y="336"/>
                  <a:pt x="11" y="335"/>
                </a:cubicBezTo>
                <a:close/>
                <a:moveTo>
                  <a:pt x="16" y="327"/>
                </a:moveTo>
                <a:cubicBezTo>
                  <a:pt x="16" y="329"/>
                  <a:pt x="16" y="327"/>
                  <a:pt x="17" y="327"/>
                </a:cubicBezTo>
                <a:cubicBezTo>
                  <a:pt x="17" y="327"/>
                  <a:pt x="16" y="327"/>
                  <a:pt x="14" y="326"/>
                </a:cubicBezTo>
                <a:cubicBezTo>
                  <a:pt x="14" y="326"/>
                  <a:pt x="11" y="326"/>
                  <a:pt x="11" y="327"/>
                </a:cubicBezTo>
                <a:cubicBezTo>
                  <a:pt x="11" y="329"/>
                  <a:pt x="14" y="327"/>
                  <a:pt x="16" y="327"/>
                </a:cubicBezTo>
                <a:close/>
                <a:moveTo>
                  <a:pt x="8" y="333"/>
                </a:moveTo>
                <a:cubicBezTo>
                  <a:pt x="8" y="332"/>
                  <a:pt x="8" y="332"/>
                  <a:pt x="8" y="330"/>
                </a:cubicBezTo>
                <a:cubicBezTo>
                  <a:pt x="8" y="330"/>
                  <a:pt x="6" y="330"/>
                  <a:pt x="6" y="329"/>
                </a:cubicBezTo>
                <a:cubicBezTo>
                  <a:pt x="5" y="329"/>
                  <a:pt x="5" y="332"/>
                  <a:pt x="6" y="333"/>
                </a:cubicBezTo>
                <a:cubicBezTo>
                  <a:pt x="8" y="333"/>
                  <a:pt x="8" y="333"/>
                  <a:pt x="8" y="333"/>
                </a:cubicBezTo>
                <a:close/>
                <a:moveTo>
                  <a:pt x="3" y="343"/>
                </a:moveTo>
                <a:cubicBezTo>
                  <a:pt x="3" y="341"/>
                  <a:pt x="5" y="343"/>
                  <a:pt x="3" y="341"/>
                </a:cubicBezTo>
                <a:cubicBezTo>
                  <a:pt x="3" y="340"/>
                  <a:pt x="3" y="341"/>
                  <a:pt x="3" y="341"/>
                </a:cubicBezTo>
                <a:cubicBezTo>
                  <a:pt x="2" y="341"/>
                  <a:pt x="2" y="343"/>
                  <a:pt x="2" y="343"/>
                </a:cubicBezTo>
                <a:cubicBezTo>
                  <a:pt x="3" y="344"/>
                  <a:pt x="3" y="344"/>
                  <a:pt x="3" y="343"/>
                </a:cubicBezTo>
                <a:close/>
                <a:moveTo>
                  <a:pt x="8" y="326"/>
                </a:moveTo>
                <a:cubicBezTo>
                  <a:pt x="8" y="326"/>
                  <a:pt x="8" y="327"/>
                  <a:pt x="6" y="327"/>
                </a:cubicBezTo>
                <a:cubicBezTo>
                  <a:pt x="5" y="327"/>
                  <a:pt x="5" y="329"/>
                  <a:pt x="6" y="329"/>
                </a:cubicBezTo>
                <a:cubicBezTo>
                  <a:pt x="8" y="329"/>
                  <a:pt x="6" y="329"/>
                  <a:pt x="8" y="329"/>
                </a:cubicBezTo>
                <a:cubicBezTo>
                  <a:pt x="8" y="329"/>
                  <a:pt x="10" y="326"/>
                  <a:pt x="8" y="326"/>
                </a:cubicBezTo>
                <a:close/>
                <a:moveTo>
                  <a:pt x="6" y="335"/>
                </a:moveTo>
                <a:cubicBezTo>
                  <a:pt x="6" y="333"/>
                  <a:pt x="5" y="332"/>
                  <a:pt x="5" y="330"/>
                </a:cubicBezTo>
                <a:cubicBezTo>
                  <a:pt x="3" y="329"/>
                  <a:pt x="3" y="329"/>
                  <a:pt x="3" y="329"/>
                </a:cubicBezTo>
                <a:cubicBezTo>
                  <a:pt x="2" y="330"/>
                  <a:pt x="3" y="330"/>
                  <a:pt x="3" y="332"/>
                </a:cubicBezTo>
                <a:cubicBezTo>
                  <a:pt x="2" y="332"/>
                  <a:pt x="2" y="333"/>
                  <a:pt x="3" y="333"/>
                </a:cubicBezTo>
                <a:cubicBezTo>
                  <a:pt x="5" y="332"/>
                  <a:pt x="5" y="333"/>
                  <a:pt x="5" y="335"/>
                </a:cubicBezTo>
                <a:cubicBezTo>
                  <a:pt x="5" y="336"/>
                  <a:pt x="5" y="336"/>
                  <a:pt x="5" y="336"/>
                </a:cubicBezTo>
                <a:cubicBezTo>
                  <a:pt x="6" y="335"/>
                  <a:pt x="6" y="335"/>
                  <a:pt x="6" y="335"/>
                </a:cubicBezTo>
                <a:close/>
                <a:moveTo>
                  <a:pt x="3" y="336"/>
                </a:moveTo>
                <a:cubicBezTo>
                  <a:pt x="5" y="335"/>
                  <a:pt x="3" y="333"/>
                  <a:pt x="3" y="333"/>
                </a:cubicBezTo>
                <a:cubicBezTo>
                  <a:pt x="2" y="335"/>
                  <a:pt x="2" y="333"/>
                  <a:pt x="2" y="335"/>
                </a:cubicBezTo>
                <a:cubicBezTo>
                  <a:pt x="2" y="336"/>
                  <a:pt x="2" y="336"/>
                  <a:pt x="3" y="336"/>
                </a:cubicBezTo>
                <a:close/>
                <a:moveTo>
                  <a:pt x="3" y="340"/>
                </a:moveTo>
                <a:cubicBezTo>
                  <a:pt x="5" y="340"/>
                  <a:pt x="5" y="341"/>
                  <a:pt x="5" y="340"/>
                </a:cubicBezTo>
                <a:cubicBezTo>
                  <a:pt x="5" y="340"/>
                  <a:pt x="5" y="338"/>
                  <a:pt x="3" y="338"/>
                </a:cubicBezTo>
                <a:cubicBezTo>
                  <a:pt x="3" y="338"/>
                  <a:pt x="0" y="338"/>
                  <a:pt x="2" y="340"/>
                </a:cubicBezTo>
                <a:cubicBezTo>
                  <a:pt x="3" y="340"/>
                  <a:pt x="3" y="340"/>
                  <a:pt x="3" y="340"/>
                </a:cubicBezTo>
                <a:close/>
                <a:moveTo>
                  <a:pt x="5" y="326"/>
                </a:moveTo>
                <a:cubicBezTo>
                  <a:pt x="5" y="326"/>
                  <a:pt x="6" y="324"/>
                  <a:pt x="6" y="326"/>
                </a:cubicBezTo>
                <a:cubicBezTo>
                  <a:pt x="6" y="326"/>
                  <a:pt x="5" y="327"/>
                  <a:pt x="5" y="326"/>
                </a:cubicBezTo>
                <a:close/>
                <a:moveTo>
                  <a:pt x="13" y="318"/>
                </a:moveTo>
                <a:cubicBezTo>
                  <a:pt x="13" y="316"/>
                  <a:pt x="16" y="316"/>
                  <a:pt x="14" y="318"/>
                </a:cubicBezTo>
                <a:cubicBezTo>
                  <a:pt x="13" y="318"/>
                  <a:pt x="13" y="318"/>
                  <a:pt x="13" y="318"/>
                </a:cubicBezTo>
                <a:close/>
                <a:moveTo>
                  <a:pt x="3" y="336"/>
                </a:moveTo>
                <a:cubicBezTo>
                  <a:pt x="5" y="336"/>
                  <a:pt x="5" y="336"/>
                  <a:pt x="3" y="336"/>
                </a:cubicBezTo>
                <a:cubicBezTo>
                  <a:pt x="2" y="336"/>
                  <a:pt x="2" y="336"/>
                  <a:pt x="2" y="338"/>
                </a:cubicBezTo>
                <a:cubicBezTo>
                  <a:pt x="2" y="338"/>
                  <a:pt x="2" y="338"/>
                  <a:pt x="3" y="336"/>
                </a:cubicBezTo>
                <a:close/>
                <a:moveTo>
                  <a:pt x="6" y="340"/>
                </a:moveTo>
                <a:cubicBezTo>
                  <a:pt x="6" y="340"/>
                  <a:pt x="6" y="338"/>
                  <a:pt x="5" y="338"/>
                </a:cubicBezTo>
                <a:cubicBezTo>
                  <a:pt x="5" y="338"/>
                  <a:pt x="5" y="338"/>
                  <a:pt x="5" y="340"/>
                </a:cubicBezTo>
                <a:cubicBezTo>
                  <a:pt x="5" y="340"/>
                  <a:pt x="5" y="340"/>
                  <a:pt x="6" y="340"/>
                </a:cubicBezTo>
                <a:close/>
                <a:moveTo>
                  <a:pt x="14" y="333"/>
                </a:moveTo>
                <a:cubicBezTo>
                  <a:pt x="14" y="333"/>
                  <a:pt x="13" y="332"/>
                  <a:pt x="11" y="332"/>
                </a:cubicBezTo>
                <a:cubicBezTo>
                  <a:pt x="11" y="330"/>
                  <a:pt x="11" y="329"/>
                  <a:pt x="11" y="330"/>
                </a:cubicBezTo>
                <a:cubicBezTo>
                  <a:pt x="11" y="333"/>
                  <a:pt x="11" y="332"/>
                  <a:pt x="11" y="333"/>
                </a:cubicBezTo>
                <a:cubicBezTo>
                  <a:pt x="13" y="333"/>
                  <a:pt x="14" y="333"/>
                  <a:pt x="14" y="333"/>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60" name="Freeform 159"/>
          <p:cNvSpPr>
            <a:spLocks noEditPoints="1"/>
          </p:cNvSpPr>
          <p:nvPr/>
        </p:nvSpPr>
        <p:spPr bwMode="auto">
          <a:xfrm>
            <a:off x="2414251" y="5078865"/>
            <a:ext cx="511393" cy="1096408"/>
          </a:xfrm>
          <a:custGeom>
            <a:avLst/>
            <a:gdLst>
              <a:gd name="T0" fmla="*/ 465 w 160"/>
              <a:gd name="T1" fmla="*/ 392 h 373"/>
              <a:gd name="T2" fmla="*/ 488 w 160"/>
              <a:gd name="T3" fmla="*/ 528 h 373"/>
              <a:gd name="T4" fmla="*/ 492 w 160"/>
              <a:gd name="T5" fmla="*/ 625 h 373"/>
              <a:gd name="T6" fmla="*/ 349 w 160"/>
              <a:gd name="T7" fmla="*/ 677 h 373"/>
              <a:gd name="T8" fmla="*/ 345 w 160"/>
              <a:gd name="T9" fmla="*/ 749 h 373"/>
              <a:gd name="T10" fmla="*/ 260 w 160"/>
              <a:gd name="T11" fmla="*/ 761 h 373"/>
              <a:gd name="T12" fmla="*/ 304 w 160"/>
              <a:gd name="T13" fmla="*/ 837 h 373"/>
              <a:gd name="T14" fmla="*/ 273 w 160"/>
              <a:gd name="T15" fmla="*/ 856 h 373"/>
              <a:gd name="T16" fmla="*/ 217 w 160"/>
              <a:gd name="T17" fmla="*/ 941 h 373"/>
              <a:gd name="T18" fmla="*/ 240 w 160"/>
              <a:gd name="T19" fmla="*/ 1037 h 373"/>
              <a:gd name="T20" fmla="*/ 184 w 160"/>
              <a:gd name="T21" fmla="*/ 1122 h 373"/>
              <a:gd name="T22" fmla="*/ 161 w 160"/>
              <a:gd name="T23" fmla="*/ 1262 h 373"/>
              <a:gd name="T24" fmla="*/ 48 w 160"/>
              <a:gd name="T25" fmla="*/ 1236 h 373"/>
              <a:gd name="T26" fmla="*/ 8 w 160"/>
              <a:gd name="T27" fmla="*/ 1153 h 373"/>
              <a:gd name="T28" fmla="*/ 41 w 160"/>
              <a:gd name="T29" fmla="*/ 1058 h 373"/>
              <a:gd name="T30" fmla="*/ 60 w 160"/>
              <a:gd name="T31" fmla="*/ 984 h 373"/>
              <a:gd name="T32" fmla="*/ 64 w 160"/>
              <a:gd name="T33" fmla="*/ 930 h 373"/>
              <a:gd name="T34" fmla="*/ 60 w 160"/>
              <a:gd name="T35" fmla="*/ 860 h 373"/>
              <a:gd name="T36" fmla="*/ 60 w 160"/>
              <a:gd name="T37" fmla="*/ 776 h 373"/>
              <a:gd name="T38" fmla="*/ 83 w 160"/>
              <a:gd name="T39" fmla="*/ 674 h 373"/>
              <a:gd name="T40" fmla="*/ 97 w 160"/>
              <a:gd name="T41" fmla="*/ 569 h 373"/>
              <a:gd name="T42" fmla="*/ 116 w 160"/>
              <a:gd name="T43" fmla="*/ 448 h 373"/>
              <a:gd name="T44" fmla="*/ 105 w 160"/>
              <a:gd name="T45" fmla="*/ 344 h 373"/>
              <a:gd name="T46" fmla="*/ 128 w 160"/>
              <a:gd name="T47" fmla="*/ 252 h 373"/>
              <a:gd name="T48" fmla="*/ 157 w 160"/>
              <a:gd name="T49" fmla="*/ 124 h 373"/>
              <a:gd name="T50" fmla="*/ 196 w 160"/>
              <a:gd name="T51" fmla="*/ 41 h 373"/>
              <a:gd name="T52" fmla="*/ 248 w 160"/>
              <a:gd name="T53" fmla="*/ 19 h 373"/>
              <a:gd name="T54" fmla="*/ 324 w 160"/>
              <a:gd name="T55" fmla="*/ 12 h 373"/>
              <a:gd name="T56" fmla="*/ 380 w 160"/>
              <a:gd name="T57" fmla="*/ 76 h 373"/>
              <a:gd name="T58" fmla="*/ 480 w 160"/>
              <a:gd name="T59" fmla="*/ 148 h 373"/>
              <a:gd name="T60" fmla="*/ 453 w 160"/>
              <a:gd name="T61" fmla="*/ 212 h 373"/>
              <a:gd name="T62" fmla="*/ 544 w 160"/>
              <a:gd name="T63" fmla="*/ 215 h 373"/>
              <a:gd name="T64" fmla="*/ 597 w 160"/>
              <a:gd name="T65" fmla="*/ 159 h 373"/>
              <a:gd name="T66" fmla="*/ 500 w 160"/>
              <a:gd name="T67" fmla="*/ 309 h 373"/>
              <a:gd name="T68" fmla="*/ 169 w 160"/>
              <a:gd name="T69" fmla="*/ 1378 h 373"/>
              <a:gd name="T70" fmla="*/ 240 w 160"/>
              <a:gd name="T71" fmla="*/ 1378 h 373"/>
              <a:gd name="T72" fmla="*/ 248 w 160"/>
              <a:gd name="T73" fmla="*/ 1368 h 373"/>
              <a:gd name="T74" fmla="*/ 172 w 160"/>
              <a:gd name="T75" fmla="*/ 1314 h 373"/>
              <a:gd name="T76" fmla="*/ 161 w 160"/>
              <a:gd name="T77" fmla="*/ 1300 h 373"/>
              <a:gd name="T78" fmla="*/ 157 w 160"/>
              <a:gd name="T79" fmla="*/ 1378 h 373"/>
              <a:gd name="T80" fmla="*/ 293 w 160"/>
              <a:gd name="T81" fmla="*/ 1374 h 373"/>
              <a:gd name="T82" fmla="*/ 271 w 160"/>
              <a:gd name="T83" fmla="*/ 1378 h 373"/>
              <a:gd name="T84" fmla="*/ 184 w 160"/>
              <a:gd name="T85" fmla="*/ 1394 h 373"/>
              <a:gd name="T86" fmla="*/ 192 w 160"/>
              <a:gd name="T87" fmla="*/ 1386 h 373"/>
              <a:gd name="T88" fmla="*/ 169 w 160"/>
              <a:gd name="T89" fmla="*/ 1398 h 373"/>
              <a:gd name="T90" fmla="*/ 207 w 160"/>
              <a:gd name="T91" fmla="*/ 1398 h 373"/>
              <a:gd name="T92" fmla="*/ 217 w 160"/>
              <a:gd name="T93" fmla="*/ 1394 h 3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0"/>
              <a:gd name="T142" fmla="*/ 0 h 373"/>
              <a:gd name="T143" fmla="*/ 160 w 160"/>
              <a:gd name="T144" fmla="*/ 373 h 37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0" h="373">
                <a:moveTo>
                  <a:pt x="128" y="87"/>
                </a:moveTo>
                <a:cubicBezTo>
                  <a:pt x="125" y="91"/>
                  <a:pt x="128" y="93"/>
                  <a:pt x="125" y="98"/>
                </a:cubicBezTo>
                <a:cubicBezTo>
                  <a:pt x="122" y="102"/>
                  <a:pt x="127" y="102"/>
                  <a:pt x="124" y="104"/>
                </a:cubicBezTo>
                <a:cubicBezTo>
                  <a:pt x="122" y="107"/>
                  <a:pt x="127" y="116"/>
                  <a:pt x="124" y="118"/>
                </a:cubicBezTo>
                <a:cubicBezTo>
                  <a:pt x="121" y="119"/>
                  <a:pt x="121" y="126"/>
                  <a:pt x="122" y="129"/>
                </a:cubicBezTo>
                <a:cubicBezTo>
                  <a:pt x="118" y="135"/>
                  <a:pt x="127" y="135"/>
                  <a:pt x="130" y="140"/>
                </a:cubicBezTo>
                <a:cubicBezTo>
                  <a:pt x="134" y="146"/>
                  <a:pt x="128" y="144"/>
                  <a:pt x="130" y="149"/>
                </a:cubicBezTo>
                <a:cubicBezTo>
                  <a:pt x="133" y="155"/>
                  <a:pt x="136" y="149"/>
                  <a:pt x="136" y="155"/>
                </a:cubicBezTo>
                <a:cubicBezTo>
                  <a:pt x="136" y="160"/>
                  <a:pt x="134" y="163"/>
                  <a:pt x="131" y="166"/>
                </a:cubicBezTo>
                <a:cubicBezTo>
                  <a:pt x="128" y="171"/>
                  <a:pt x="131" y="171"/>
                  <a:pt x="127" y="174"/>
                </a:cubicBezTo>
                <a:cubicBezTo>
                  <a:pt x="121" y="177"/>
                  <a:pt x="110" y="180"/>
                  <a:pt x="102" y="182"/>
                </a:cubicBezTo>
                <a:cubicBezTo>
                  <a:pt x="95" y="182"/>
                  <a:pt x="96" y="183"/>
                  <a:pt x="93" y="180"/>
                </a:cubicBezTo>
                <a:cubicBezTo>
                  <a:pt x="89" y="179"/>
                  <a:pt x="90" y="183"/>
                  <a:pt x="92" y="185"/>
                </a:cubicBezTo>
                <a:cubicBezTo>
                  <a:pt x="95" y="186"/>
                  <a:pt x="93" y="189"/>
                  <a:pt x="92" y="192"/>
                </a:cubicBezTo>
                <a:cubicBezTo>
                  <a:pt x="90" y="194"/>
                  <a:pt x="89" y="197"/>
                  <a:pt x="92" y="199"/>
                </a:cubicBezTo>
                <a:cubicBezTo>
                  <a:pt x="93" y="200"/>
                  <a:pt x="93" y="202"/>
                  <a:pt x="87" y="205"/>
                </a:cubicBezTo>
                <a:cubicBezTo>
                  <a:pt x="83" y="206"/>
                  <a:pt x="86" y="205"/>
                  <a:pt x="81" y="205"/>
                </a:cubicBezTo>
                <a:cubicBezTo>
                  <a:pt x="77" y="206"/>
                  <a:pt x="73" y="200"/>
                  <a:pt x="69" y="202"/>
                </a:cubicBezTo>
                <a:cubicBezTo>
                  <a:pt x="66" y="203"/>
                  <a:pt x="70" y="208"/>
                  <a:pt x="69" y="213"/>
                </a:cubicBezTo>
                <a:cubicBezTo>
                  <a:pt x="69" y="219"/>
                  <a:pt x="72" y="219"/>
                  <a:pt x="78" y="216"/>
                </a:cubicBezTo>
                <a:cubicBezTo>
                  <a:pt x="81" y="216"/>
                  <a:pt x="81" y="220"/>
                  <a:pt x="81" y="222"/>
                </a:cubicBezTo>
                <a:cubicBezTo>
                  <a:pt x="80" y="227"/>
                  <a:pt x="77" y="227"/>
                  <a:pt x="75" y="224"/>
                </a:cubicBezTo>
                <a:cubicBezTo>
                  <a:pt x="73" y="220"/>
                  <a:pt x="67" y="222"/>
                  <a:pt x="70" y="225"/>
                </a:cubicBezTo>
                <a:cubicBezTo>
                  <a:pt x="73" y="227"/>
                  <a:pt x="77" y="225"/>
                  <a:pt x="73" y="227"/>
                </a:cubicBezTo>
                <a:cubicBezTo>
                  <a:pt x="67" y="228"/>
                  <a:pt x="66" y="234"/>
                  <a:pt x="67" y="237"/>
                </a:cubicBezTo>
                <a:cubicBezTo>
                  <a:pt x="70" y="245"/>
                  <a:pt x="63" y="244"/>
                  <a:pt x="64" y="247"/>
                </a:cubicBezTo>
                <a:cubicBezTo>
                  <a:pt x="67" y="250"/>
                  <a:pt x="60" y="248"/>
                  <a:pt x="58" y="250"/>
                </a:cubicBezTo>
                <a:cubicBezTo>
                  <a:pt x="57" y="253"/>
                  <a:pt x="55" y="248"/>
                  <a:pt x="52" y="256"/>
                </a:cubicBezTo>
                <a:cubicBezTo>
                  <a:pt x="48" y="262"/>
                  <a:pt x="48" y="262"/>
                  <a:pt x="52" y="269"/>
                </a:cubicBezTo>
                <a:cubicBezTo>
                  <a:pt x="58" y="276"/>
                  <a:pt x="63" y="270"/>
                  <a:pt x="64" y="275"/>
                </a:cubicBezTo>
                <a:cubicBezTo>
                  <a:pt x="64" y="281"/>
                  <a:pt x="61" y="279"/>
                  <a:pt x="63" y="281"/>
                </a:cubicBezTo>
                <a:cubicBezTo>
                  <a:pt x="64" y="284"/>
                  <a:pt x="60" y="284"/>
                  <a:pt x="60" y="287"/>
                </a:cubicBezTo>
                <a:cubicBezTo>
                  <a:pt x="60" y="289"/>
                  <a:pt x="51" y="290"/>
                  <a:pt x="49" y="298"/>
                </a:cubicBezTo>
                <a:cubicBezTo>
                  <a:pt x="48" y="304"/>
                  <a:pt x="49" y="307"/>
                  <a:pt x="43" y="309"/>
                </a:cubicBezTo>
                <a:cubicBezTo>
                  <a:pt x="35" y="312"/>
                  <a:pt x="37" y="318"/>
                  <a:pt x="37" y="323"/>
                </a:cubicBezTo>
                <a:cubicBezTo>
                  <a:pt x="38" y="331"/>
                  <a:pt x="45" y="335"/>
                  <a:pt x="43" y="335"/>
                </a:cubicBezTo>
                <a:cubicBezTo>
                  <a:pt x="42" y="332"/>
                  <a:pt x="34" y="334"/>
                  <a:pt x="29" y="331"/>
                </a:cubicBezTo>
                <a:cubicBezTo>
                  <a:pt x="29" y="331"/>
                  <a:pt x="22" y="331"/>
                  <a:pt x="17" y="331"/>
                </a:cubicBezTo>
                <a:cubicBezTo>
                  <a:pt x="13" y="331"/>
                  <a:pt x="16" y="329"/>
                  <a:pt x="13" y="328"/>
                </a:cubicBezTo>
                <a:cubicBezTo>
                  <a:pt x="10" y="326"/>
                  <a:pt x="13" y="314"/>
                  <a:pt x="10" y="314"/>
                </a:cubicBezTo>
                <a:cubicBezTo>
                  <a:pt x="7" y="314"/>
                  <a:pt x="5" y="318"/>
                  <a:pt x="5" y="314"/>
                </a:cubicBezTo>
                <a:cubicBezTo>
                  <a:pt x="3" y="307"/>
                  <a:pt x="0" y="310"/>
                  <a:pt x="2" y="306"/>
                </a:cubicBezTo>
                <a:cubicBezTo>
                  <a:pt x="3" y="303"/>
                  <a:pt x="0" y="298"/>
                  <a:pt x="3" y="300"/>
                </a:cubicBezTo>
                <a:cubicBezTo>
                  <a:pt x="7" y="300"/>
                  <a:pt x="8" y="290"/>
                  <a:pt x="11" y="289"/>
                </a:cubicBezTo>
                <a:cubicBezTo>
                  <a:pt x="14" y="286"/>
                  <a:pt x="8" y="284"/>
                  <a:pt x="11" y="281"/>
                </a:cubicBezTo>
                <a:cubicBezTo>
                  <a:pt x="13" y="279"/>
                  <a:pt x="10" y="279"/>
                  <a:pt x="14" y="275"/>
                </a:cubicBezTo>
                <a:cubicBezTo>
                  <a:pt x="19" y="272"/>
                  <a:pt x="11" y="272"/>
                  <a:pt x="16" y="269"/>
                </a:cubicBezTo>
                <a:cubicBezTo>
                  <a:pt x="19" y="267"/>
                  <a:pt x="14" y="262"/>
                  <a:pt x="16" y="261"/>
                </a:cubicBezTo>
                <a:cubicBezTo>
                  <a:pt x="19" y="259"/>
                  <a:pt x="13" y="256"/>
                  <a:pt x="17" y="255"/>
                </a:cubicBezTo>
                <a:cubicBezTo>
                  <a:pt x="20" y="253"/>
                  <a:pt x="20" y="248"/>
                  <a:pt x="16" y="248"/>
                </a:cubicBezTo>
                <a:cubicBezTo>
                  <a:pt x="13" y="247"/>
                  <a:pt x="13" y="245"/>
                  <a:pt x="17" y="247"/>
                </a:cubicBezTo>
                <a:cubicBezTo>
                  <a:pt x="22" y="247"/>
                  <a:pt x="23" y="241"/>
                  <a:pt x="17" y="242"/>
                </a:cubicBezTo>
                <a:cubicBezTo>
                  <a:pt x="13" y="244"/>
                  <a:pt x="19" y="237"/>
                  <a:pt x="17" y="236"/>
                </a:cubicBezTo>
                <a:cubicBezTo>
                  <a:pt x="14" y="234"/>
                  <a:pt x="17" y="230"/>
                  <a:pt x="16" y="228"/>
                </a:cubicBezTo>
                <a:cubicBezTo>
                  <a:pt x="16" y="227"/>
                  <a:pt x="13" y="227"/>
                  <a:pt x="13" y="220"/>
                </a:cubicBezTo>
                <a:cubicBezTo>
                  <a:pt x="14" y="214"/>
                  <a:pt x="16" y="219"/>
                  <a:pt x="16" y="216"/>
                </a:cubicBezTo>
                <a:cubicBezTo>
                  <a:pt x="17" y="214"/>
                  <a:pt x="14" y="213"/>
                  <a:pt x="16" y="206"/>
                </a:cubicBezTo>
                <a:cubicBezTo>
                  <a:pt x="16" y="200"/>
                  <a:pt x="13" y="202"/>
                  <a:pt x="16" y="199"/>
                </a:cubicBezTo>
                <a:cubicBezTo>
                  <a:pt x="19" y="196"/>
                  <a:pt x="14" y="191"/>
                  <a:pt x="17" y="188"/>
                </a:cubicBezTo>
                <a:cubicBezTo>
                  <a:pt x="20" y="186"/>
                  <a:pt x="16" y="183"/>
                  <a:pt x="22" y="179"/>
                </a:cubicBezTo>
                <a:cubicBezTo>
                  <a:pt x="25" y="177"/>
                  <a:pt x="20" y="169"/>
                  <a:pt x="20" y="166"/>
                </a:cubicBezTo>
                <a:cubicBezTo>
                  <a:pt x="22" y="163"/>
                  <a:pt x="20" y="158"/>
                  <a:pt x="22" y="155"/>
                </a:cubicBezTo>
                <a:cubicBezTo>
                  <a:pt x="22" y="152"/>
                  <a:pt x="23" y="155"/>
                  <a:pt x="26" y="151"/>
                </a:cubicBezTo>
                <a:cubicBezTo>
                  <a:pt x="28" y="147"/>
                  <a:pt x="26" y="146"/>
                  <a:pt x="28" y="136"/>
                </a:cubicBezTo>
                <a:cubicBezTo>
                  <a:pt x="28" y="129"/>
                  <a:pt x="32" y="132"/>
                  <a:pt x="31" y="127"/>
                </a:cubicBezTo>
                <a:cubicBezTo>
                  <a:pt x="31" y="123"/>
                  <a:pt x="34" y="119"/>
                  <a:pt x="31" y="119"/>
                </a:cubicBezTo>
                <a:cubicBezTo>
                  <a:pt x="28" y="119"/>
                  <a:pt x="31" y="118"/>
                  <a:pt x="29" y="113"/>
                </a:cubicBezTo>
                <a:cubicBezTo>
                  <a:pt x="28" y="109"/>
                  <a:pt x="28" y="106"/>
                  <a:pt x="26" y="102"/>
                </a:cubicBezTo>
                <a:cubicBezTo>
                  <a:pt x="25" y="101"/>
                  <a:pt x="26" y="96"/>
                  <a:pt x="28" y="91"/>
                </a:cubicBezTo>
                <a:cubicBezTo>
                  <a:pt x="29" y="87"/>
                  <a:pt x="29" y="90"/>
                  <a:pt x="31" y="88"/>
                </a:cubicBezTo>
                <a:cubicBezTo>
                  <a:pt x="32" y="85"/>
                  <a:pt x="28" y="79"/>
                  <a:pt x="31" y="76"/>
                </a:cubicBezTo>
                <a:cubicBezTo>
                  <a:pt x="32" y="74"/>
                  <a:pt x="32" y="68"/>
                  <a:pt x="34" y="67"/>
                </a:cubicBezTo>
                <a:cubicBezTo>
                  <a:pt x="37" y="65"/>
                  <a:pt x="35" y="67"/>
                  <a:pt x="38" y="59"/>
                </a:cubicBezTo>
                <a:cubicBezTo>
                  <a:pt x="40" y="51"/>
                  <a:pt x="46" y="59"/>
                  <a:pt x="43" y="51"/>
                </a:cubicBezTo>
                <a:cubicBezTo>
                  <a:pt x="40" y="46"/>
                  <a:pt x="43" y="34"/>
                  <a:pt x="42" y="33"/>
                </a:cubicBezTo>
                <a:cubicBezTo>
                  <a:pt x="40" y="28"/>
                  <a:pt x="48" y="25"/>
                  <a:pt x="49" y="25"/>
                </a:cubicBezTo>
                <a:cubicBezTo>
                  <a:pt x="52" y="23"/>
                  <a:pt x="52" y="19"/>
                  <a:pt x="52" y="15"/>
                </a:cubicBezTo>
                <a:cubicBezTo>
                  <a:pt x="54" y="14"/>
                  <a:pt x="54" y="12"/>
                  <a:pt x="52" y="11"/>
                </a:cubicBezTo>
                <a:cubicBezTo>
                  <a:pt x="55" y="9"/>
                  <a:pt x="55" y="6"/>
                  <a:pt x="57" y="5"/>
                </a:cubicBezTo>
                <a:cubicBezTo>
                  <a:pt x="60" y="3"/>
                  <a:pt x="58" y="1"/>
                  <a:pt x="60" y="0"/>
                </a:cubicBezTo>
                <a:cubicBezTo>
                  <a:pt x="61" y="0"/>
                  <a:pt x="61" y="5"/>
                  <a:pt x="66" y="5"/>
                </a:cubicBezTo>
                <a:cubicBezTo>
                  <a:pt x="70" y="3"/>
                  <a:pt x="73" y="3"/>
                  <a:pt x="75" y="11"/>
                </a:cubicBezTo>
                <a:cubicBezTo>
                  <a:pt x="77" y="5"/>
                  <a:pt x="78" y="3"/>
                  <a:pt x="80" y="3"/>
                </a:cubicBezTo>
                <a:cubicBezTo>
                  <a:pt x="83" y="3"/>
                  <a:pt x="84" y="3"/>
                  <a:pt x="86" y="3"/>
                </a:cubicBezTo>
                <a:cubicBezTo>
                  <a:pt x="87" y="3"/>
                  <a:pt x="87" y="5"/>
                  <a:pt x="89" y="6"/>
                </a:cubicBezTo>
                <a:cubicBezTo>
                  <a:pt x="90" y="8"/>
                  <a:pt x="90" y="6"/>
                  <a:pt x="92" y="11"/>
                </a:cubicBezTo>
                <a:cubicBezTo>
                  <a:pt x="95" y="17"/>
                  <a:pt x="99" y="17"/>
                  <a:pt x="101" y="20"/>
                </a:cubicBezTo>
                <a:cubicBezTo>
                  <a:pt x="102" y="23"/>
                  <a:pt x="107" y="22"/>
                  <a:pt x="112" y="26"/>
                </a:cubicBezTo>
                <a:cubicBezTo>
                  <a:pt x="118" y="31"/>
                  <a:pt x="121" y="33"/>
                  <a:pt x="124" y="33"/>
                </a:cubicBezTo>
                <a:cubicBezTo>
                  <a:pt x="125" y="33"/>
                  <a:pt x="130" y="37"/>
                  <a:pt x="128" y="39"/>
                </a:cubicBezTo>
                <a:cubicBezTo>
                  <a:pt x="125" y="43"/>
                  <a:pt x="128" y="43"/>
                  <a:pt x="125" y="45"/>
                </a:cubicBezTo>
                <a:cubicBezTo>
                  <a:pt x="122" y="46"/>
                  <a:pt x="125" y="48"/>
                  <a:pt x="124" y="51"/>
                </a:cubicBezTo>
                <a:cubicBezTo>
                  <a:pt x="122" y="54"/>
                  <a:pt x="119" y="54"/>
                  <a:pt x="121" y="56"/>
                </a:cubicBezTo>
                <a:cubicBezTo>
                  <a:pt x="121" y="59"/>
                  <a:pt x="121" y="57"/>
                  <a:pt x="125" y="57"/>
                </a:cubicBezTo>
                <a:cubicBezTo>
                  <a:pt x="131" y="57"/>
                  <a:pt x="134" y="62"/>
                  <a:pt x="139" y="59"/>
                </a:cubicBezTo>
                <a:cubicBezTo>
                  <a:pt x="142" y="54"/>
                  <a:pt x="144" y="62"/>
                  <a:pt x="145" y="57"/>
                </a:cubicBezTo>
                <a:cubicBezTo>
                  <a:pt x="145" y="53"/>
                  <a:pt x="150" y="53"/>
                  <a:pt x="151" y="48"/>
                </a:cubicBezTo>
                <a:cubicBezTo>
                  <a:pt x="151" y="43"/>
                  <a:pt x="153" y="45"/>
                  <a:pt x="151" y="39"/>
                </a:cubicBezTo>
                <a:cubicBezTo>
                  <a:pt x="154" y="40"/>
                  <a:pt x="156" y="34"/>
                  <a:pt x="159" y="42"/>
                </a:cubicBezTo>
                <a:cubicBezTo>
                  <a:pt x="160" y="48"/>
                  <a:pt x="160" y="54"/>
                  <a:pt x="156" y="57"/>
                </a:cubicBezTo>
                <a:cubicBezTo>
                  <a:pt x="151" y="60"/>
                  <a:pt x="145" y="64"/>
                  <a:pt x="140" y="71"/>
                </a:cubicBezTo>
                <a:cubicBezTo>
                  <a:pt x="134" y="79"/>
                  <a:pt x="134" y="82"/>
                  <a:pt x="133" y="82"/>
                </a:cubicBezTo>
                <a:cubicBezTo>
                  <a:pt x="130" y="84"/>
                  <a:pt x="130" y="85"/>
                  <a:pt x="128" y="87"/>
                </a:cubicBezTo>
                <a:close/>
                <a:moveTo>
                  <a:pt x="42" y="366"/>
                </a:moveTo>
                <a:cubicBezTo>
                  <a:pt x="45" y="366"/>
                  <a:pt x="42" y="365"/>
                  <a:pt x="45" y="366"/>
                </a:cubicBezTo>
                <a:cubicBezTo>
                  <a:pt x="48" y="366"/>
                  <a:pt x="54" y="366"/>
                  <a:pt x="57" y="368"/>
                </a:cubicBezTo>
                <a:cubicBezTo>
                  <a:pt x="60" y="370"/>
                  <a:pt x="58" y="368"/>
                  <a:pt x="60" y="368"/>
                </a:cubicBezTo>
                <a:cubicBezTo>
                  <a:pt x="63" y="368"/>
                  <a:pt x="63" y="365"/>
                  <a:pt x="64" y="366"/>
                </a:cubicBezTo>
                <a:cubicBezTo>
                  <a:pt x="64" y="368"/>
                  <a:pt x="64" y="366"/>
                  <a:pt x="66" y="366"/>
                </a:cubicBezTo>
                <a:cubicBezTo>
                  <a:pt x="67" y="366"/>
                  <a:pt x="67" y="366"/>
                  <a:pt x="67" y="365"/>
                </a:cubicBezTo>
                <a:cubicBezTo>
                  <a:pt x="69" y="363"/>
                  <a:pt x="67" y="363"/>
                  <a:pt x="66" y="363"/>
                </a:cubicBezTo>
                <a:cubicBezTo>
                  <a:pt x="63" y="365"/>
                  <a:pt x="63" y="363"/>
                  <a:pt x="60" y="362"/>
                </a:cubicBezTo>
                <a:cubicBezTo>
                  <a:pt x="58" y="362"/>
                  <a:pt x="57" y="359"/>
                  <a:pt x="54" y="357"/>
                </a:cubicBezTo>
                <a:cubicBezTo>
                  <a:pt x="51" y="356"/>
                  <a:pt x="46" y="351"/>
                  <a:pt x="46" y="349"/>
                </a:cubicBezTo>
                <a:cubicBezTo>
                  <a:pt x="45" y="348"/>
                  <a:pt x="46" y="346"/>
                  <a:pt x="43" y="346"/>
                </a:cubicBezTo>
                <a:cubicBezTo>
                  <a:pt x="42" y="346"/>
                  <a:pt x="42" y="346"/>
                  <a:pt x="42" y="345"/>
                </a:cubicBezTo>
                <a:cubicBezTo>
                  <a:pt x="43" y="343"/>
                  <a:pt x="43" y="343"/>
                  <a:pt x="43" y="345"/>
                </a:cubicBezTo>
                <a:cubicBezTo>
                  <a:pt x="45" y="345"/>
                  <a:pt x="45" y="345"/>
                  <a:pt x="45" y="345"/>
                </a:cubicBezTo>
                <a:cubicBezTo>
                  <a:pt x="45" y="343"/>
                  <a:pt x="43" y="342"/>
                  <a:pt x="42" y="338"/>
                </a:cubicBezTo>
                <a:cubicBezTo>
                  <a:pt x="42" y="366"/>
                  <a:pt x="42" y="366"/>
                  <a:pt x="42" y="366"/>
                </a:cubicBezTo>
                <a:close/>
                <a:moveTo>
                  <a:pt x="73" y="366"/>
                </a:moveTo>
                <a:cubicBezTo>
                  <a:pt x="75" y="365"/>
                  <a:pt x="75" y="366"/>
                  <a:pt x="77" y="366"/>
                </a:cubicBezTo>
                <a:cubicBezTo>
                  <a:pt x="78" y="365"/>
                  <a:pt x="77" y="366"/>
                  <a:pt x="78" y="365"/>
                </a:cubicBezTo>
                <a:cubicBezTo>
                  <a:pt x="80" y="365"/>
                  <a:pt x="80" y="363"/>
                  <a:pt x="78" y="365"/>
                </a:cubicBezTo>
                <a:cubicBezTo>
                  <a:pt x="77" y="365"/>
                  <a:pt x="77" y="363"/>
                  <a:pt x="73" y="365"/>
                </a:cubicBezTo>
                <a:cubicBezTo>
                  <a:pt x="73" y="365"/>
                  <a:pt x="70" y="365"/>
                  <a:pt x="72" y="366"/>
                </a:cubicBezTo>
                <a:cubicBezTo>
                  <a:pt x="73" y="366"/>
                  <a:pt x="73" y="366"/>
                  <a:pt x="73" y="366"/>
                </a:cubicBezTo>
                <a:close/>
                <a:moveTo>
                  <a:pt x="48" y="371"/>
                </a:moveTo>
                <a:cubicBezTo>
                  <a:pt x="49" y="371"/>
                  <a:pt x="48" y="370"/>
                  <a:pt x="49" y="370"/>
                </a:cubicBezTo>
                <a:cubicBezTo>
                  <a:pt x="51" y="370"/>
                  <a:pt x="49" y="371"/>
                  <a:pt x="51" y="371"/>
                </a:cubicBezTo>
                <a:cubicBezTo>
                  <a:pt x="52" y="371"/>
                  <a:pt x="52" y="371"/>
                  <a:pt x="54" y="370"/>
                </a:cubicBezTo>
                <a:cubicBezTo>
                  <a:pt x="54" y="368"/>
                  <a:pt x="52" y="368"/>
                  <a:pt x="51" y="368"/>
                </a:cubicBezTo>
                <a:cubicBezTo>
                  <a:pt x="49" y="368"/>
                  <a:pt x="48" y="366"/>
                  <a:pt x="45" y="366"/>
                </a:cubicBezTo>
                <a:cubicBezTo>
                  <a:pt x="43" y="366"/>
                  <a:pt x="43" y="368"/>
                  <a:pt x="45" y="368"/>
                </a:cubicBezTo>
                <a:cubicBezTo>
                  <a:pt x="45" y="368"/>
                  <a:pt x="45" y="368"/>
                  <a:pt x="45" y="371"/>
                </a:cubicBezTo>
                <a:cubicBezTo>
                  <a:pt x="45" y="371"/>
                  <a:pt x="46" y="371"/>
                  <a:pt x="48" y="371"/>
                </a:cubicBezTo>
                <a:close/>
                <a:moveTo>
                  <a:pt x="54" y="371"/>
                </a:moveTo>
                <a:cubicBezTo>
                  <a:pt x="54" y="371"/>
                  <a:pt x="55" y="370"/>
                  <a:pt x="55" y="371"/>
                </a:cubicBezTo>
                <a:cubicBezTo>
                  <a:pt x="55" y="373"/>
                  <a:pt x="54" y="373"/>
                  <a:pt x="54" y="371"/>
                </a:cubicBezTo>
                <a:close/>
                <a:moveTo>
                  <a:pt x="57" y="371"/>
                </a:moveTo>
                <a:cubicBezTo>
                  <a:pt x="55" y="371"/>
                  <a:pt x="57" y="370"/>
                  <a:pt x="58" y="370"/>
                </a:cubicBezTo>
                <a:cubicBezTo>
                  <a:pt x="58" y="371"/>
                  <a:pt x="58" y="371"/>
                  <a:pt x="57" y="371"/>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61" name="Freeform 160"/>
          <p:cNvSpPr>
            <a:spLocks/>
          </p:cNvSpPr>
          <p:nvPr/>
        </p:nvSpPr>
        <p:spPr bwMode="auto">
          <a:xfrm>
            <a:off x="6028645" y="5934487"/>
            <a:ext cx="49490" cy="40888"/>
          </a:xfrm>
          <a:custGeom>
            <a:avLst/>
            <a:gdLst>
              <a:gd name="T0" fmla="*/ 8 w 15"/>
              <a:gd name="T1" fmla="*/ 52 h 14"/>
              <a:gd name="T2" fmla="*/ 8 w 15"/>
              <a:gd name="T3" fmla="*/ 33 h 14"/>
              <a:gd name="T4" fmla="*/ 8 w 15"/>
              <a:gd name="T5" fmla="*/ 12 h 14"/>
              <a:gd name="T6" fmla="*/ 12 w 15"/>
              <a:gd name="T7" fmla="*/ 4 h 14"/>
              <a:gd name="T8" fmla="*/ 12 w 15"/>
              <a:gd name="T9" fmla="*/ 23 h 14"/>
              <a:gd name="T10" fmla="*/ 29 w 15"/>
              <a:gd name="T11" fmla="*/ 15 h 14"/>
              <a:gd name="T12" fmla="*/ 29 w 15"/>
              <a:gd name="T13" fmla="*/ 27 h 14"/>
              <a:gd name="T14" fmla="*/ 52 w 15"/>
              <a:gd name="T15" fmla="*/ 23 h 14"/>
              <a:gd name="T16" fmla="*/ 44 w 15"/>
              <a:gd name="T17" fmla="*/ 33 h 14"/>
              <a:gd name="T18" fmla="*/ 33 w 15"/>
              <a:gd name="T19" fmla="*/ 37 h 14"/>
              <a:gd name="T20" fmla="*/ 44 w 15"/>
              <a:gd name="T21" fmla="*/ 52 h 14"/>
              <a:gd name="T22" fmla="*/ 12 w 15"/>
              <a:gd name="T23" fmla="*/ 44 h 14"/>
              <a:gd name="T24" fmla="*/ 8 w 15"/>
              <a:gd name="T25" fmla="*/ 52 h 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14"/>
              <a:gd name="T41" fmla="*/ 15 w 15"/>
              <a:gd name="T42" fmla="*/ 14 h 1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14">
                <a:moveTo>
                  <a:pt x="2" y="14"/>
                </a:moveTo>
                <a:cubicBezTo>
                  <a:pt x="0" y="12"/>
                  <a:pt x="3" y="10"/>
                  <a:pt x="2" y="9"/>
                </a:cubicBezTo>
                <a:cubicBezTo>
                  <a:pt x="0" y="7"/>
                  <a:pt x="0" y="4"/>
                  <a:pt x="2" y="3"/>
                </a:cubicBezTo>
                <a:cubicBezTo>
                  <a:pt x="2" y="1"/>
                  <a:pt x="2" y="0"/>
                  <a:pt x="3" y="1"/>
                </a:cubicBezTo>
                <a:cubicBezTo>
                  <a:pt x="5" y="3"/>
                  <a:pt x="2" y="4"/>
                  <a:pt x="3" y="6"/>
                </a:cubicBezTo>
                <a:cubicBezTo>
                  <a:pt x="6" y="7"/>
                  <a:pt x="8" y="1"/>
                  <a:pt x="8" y="4"/>
                </a:cubicBezTo>
                <a:cubicBezTo>
                  <a:pt x="8" y="7"/>
                  <a:pt x="5" y="7"/>
                  <a:pt x="8" y="7"/>
                </a:cubicBezTo>
                <a:cubicBezTo>
                  <a:pt x="11" y="7"/>
                  <a:pt x="12" y="4"/>
                  <a:pt x="14" y="6"/>
                </a:cubicBezTo>
                <a:cubicBezTo>
                  <a:pt x="15" y="6"/>
                  <a:pt x="15" y="10"/>
                  <a:pt x="12" y="9"/>
                </a:cubicBezTo>
                <a:cubicBezTo>
                  <a:pt x="9" y="9"/>
                  <a:pt x="8" y="10"/>
                  <a:pt x="9" y="10"/>
                </a:cubicBezTo>
                <a:cubicBezTo>
                  <a:pt x="9" y="10"/>
                  <a:pt x="15" y="12"/>
                  <a:pt x="12" y="14"/>
                </a:cubicBezTo>
                <a:cubicBezTo>
                  <a:pt x="8" y="14"/>
                  <a:pt x="5" y="10"/>
                  <a:pt x="3" y="12"/>
                </a:cubicBezTo>
                <a:cubicBezTo>
                  <a:pt x="3" y="14"/>
                  <a:pt x="2" y="14"/>
                  <a:pt x="2" y="1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62" name="Freeform 161"/>
          <p:cNvSpPr>
            <a:spLocks noEditPoints="1"/>
          </p:cNvSpPr>
          <p:nvPr/>
        </p:nvSpPr>
        <p:spPr bwMode="auto">
          <a:xfrm>
            <a:off x="7425903" y="3064745"/>
            <a:ext cx="562532" cy="678440"/>
          </a:xfrm>
          <a:custGeom>
            <a:avLst/>
            <a:gdLst>
              <a:gd name="T0" fmla="*/ 200 w 175"/>
              <a:gd name="T1" fmla="*/ 632 h 231"/>
              <a:gd name="T2" fmla="*/ 148 w 175"/>
              <a:gd name="T3" fmla="*/ 533 h 231"/>
              <a:gd name="T4" fmla="*/ 185 w 175"/>
              <a:gd name="T5" fmla="*/ 549 h 231"/>
              <a:gd name="T6" fmla="*/ 385 w 175"/>
              <a:gd name="T7" fmla="*/ 464 h 231"/>
              <a:gd name="T8" fmla="*/ 420 w 175"/>
              <a:gd name="T9" fmla="*/ 460 h 231"/>
              <a:gd name="T10" fmla="*/ 460 w 175"/>
              <a:gd name="T11" fmla="*/ 444 h 231"/>
              <a:gd name="T12" fmla="*/ 484 w 175"/>
              <a:gd name="T13" fmla="*/ 421 h 231"/>
              <a:gd name="T14" fmla="*/ 505 w 175"/>
              <a:gd name="T15" fmla="*/ 403 h 231"/>
              <a:gd name="T16" fmla="*/ 536 w 175"/>
              <a:gd name="T17" fmla="*/ 281 h 231"/>
              <a:gd name="T18" fmla="*/ 517 w 175"/>
              <a:gd name="T19" fmla="*/ 176 h 231"/>
              <a:gd name="T20" fmla="*/ 505 w 175"/>
              <a:gd name="T21" fmla="*/ 200 h 231"/>
              <a:gd name="T22" fmla="*/ 476 w 175"/>
              <a:gd name="T23" fmla="*/ 240 h 231"/>
              <a:gd name="T24" fmla="*/ 404 w 175"/>
              <a:gd name="T25" fmla="*/ 368 h 231"/>
              <a:gd name="T26" fmla="*/ 385 w 175"/>
              <a:gd name="T27" fmla="*/ 357 h 231"/>
              <a:gd name="T28" fmla="*/ 340 w 175"/>
              <a:gd name="T29" fmla="*/ 409 h 231"/>
              <a:gd name="T30" fmla="*/ 231 w 175"/>
              <a:gd name="T31" fmla="*/ 464 h 231"/>
              <a:gd name="T32" fmla="*/ 253 w 175"/>
              <a:gd name="T33" fmla="*/ 469 h 231"/>
              <a:gd name="T34" fmla="*/ 328 w 175"/>
              <a:gd name="T35" fmla="*/ 460 h 231"/>
              <a:gd name="T36" fmla="*/ 340 w 175"/>
              <a:gd name="T37" fmla="*/ 493 h 231"/>
              <a:gd name="T38" fmla="*/ 196 w 175"/>
              <a:gd name="T39" fmla="*/ 528 h 231"/>
              <a:gd name="T40" fmla="*/ 196 w 175"/>
              <a:gd name="T41" fmla="*/ 580 h 231"/>
              <a:gd name="T42" fmla="*/ 220 w 175"/>
              <a:gd name="T43" fmla="*/ 588 h 231"/>
              <a:gd name="T44" fmla="*/ 233 w 175"/>
              <a:gd name="T45" fmla="*/ 516 h 231"/>
              <a:gd name="T46" fmla="*/ 200 w 175"/>
              <a:gd name="T47" fmla="*/ 493 h 231"/>
              <a:gd name="T48" fmla="*/ 173 w 175"/>
              <a:gd name="T49" fmla="*/ 516 h 231"/>
              <a:gd name="T50" fmla="*/ 196 w 175"/>
              <a:gd name="T51" fmla="*/ 537 h 231"/>
              <a:gd name="T52" fmla="*/ 309 w 175"/>
              <a:gd name="T53" fmla="*/ 512 h 231"/>
              <a:gd name="T54" fmla="*/ 297 w 175"/>
              <a:gd name="T55" fmla="*/ 473 h 231"/>
              <a:gd name="T56" fmla="*/ 264 w 175"/>
              <a:gd name="T57" fmla="*/ 493 h 231"/>
              <a:gd name="T58" fmla="*/ 268 w 175"/>
              <a:gd name="T59" fmla="*/ 533 h 231"/>
              <a:gd name="T60" fmla="*/ 441 w 175"/>
              <a:gd name="T61" fmla="*/ 324 h 231"/>
              <a:gd name="T62" fmla="*/ 517 w 175"/>
              <a:gd name="T63" fmla="*/ 165 h 231"/>
              <a:gd name="T64" fmla="*/ 573 w 175"/>
              <a:gd name="T65" fmla="*/ 151 h 231"/>
              <a:gd name="T66" fmla="*/ 661 w 175"/>
              <a:gd name="T67" fmla="*/ 93 h 231"/>
              <a:gd name="T68" fmla="*/ 620 w 175"/>
              <a:gd name="T69" fmla="*/ 72 h 231"/>
              <a:gd name="T70" fmla="*/ 536 w 175"/>
              <a:gd name="T71" fmla="*/ 23 h 231"/>
              <a:gd name="T72" fmla="*/ 509 w 175"/>
              <a:gd name="T73" fmla="*/ 105 h 231"/>
              <a:gd name="T74" fmla="*/ 488 w 175"/>
              <a:gd name="T75" fmla="*/ 180 h 231"/>
              <a:gd name="T76" fmla="*/ 340 w 175"/>
              <a:gd name="T77" fmla="*/ 464 h 231"/>
              <a:gd name="T78" fmla="*/ 288 w 175"/>
              <a:gd name="T79" fmla="*/ 388 h 231"/>
              <a:gd name="T80" fmla="*/ 132 w 175"/>
              <a:gd name="T81" fmla="*/ 776 h 231"/>
              <a:gd name="T82" fmla="*/ 120 w 175"/>
              <a:gd name="T83" fmla="*/ 789 h 231"/>
              <a:gd name="T84" fmla="*/ 155 w 175"/>
              <a:gd name="T85" fmla="*/ 733 h 231"/>
              <a:gd name="T86" fmla="*/ 165 w 175"/>
              <a:gd name="T87" fmla="*/ 714 h 231"/>
              <a:gd name="T88" fmla="*/ 0 w 175"/>
              <a:gd name="T89" fmla="*/ 861 h 231"/>
              <a:gd name="T90" fmla="*/ 12 w 175"/>
              <a:gd name="T91" fmla="*/ 861 h 231"/>
              <a:gd name="T92" fmla="*/ 45 w 175"/>
              <a:gd name="T93" fmla="*/ 849 h 23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75"/>
              <a:gd name="T142" fmla="*/ 0 h 231"/>
              <a:gd name="T143" fmla="*/ 175 w 175"/>
              <a:gd name="T144" fmla="*/ 231 h 23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75" h="231">
                <a:moveTo>
                  <a:pt x="53" y="168"/>
                </a:moveTo>
                <a:cubicBezTo>
                  <a:pt x="52" y="168"/>
                  <a:pt x="53" y="165"/>
                  <a:pt x="53" y="167"/>
                </a:cubicBezTo>
                <a:cubicBezTo>
                  <a:pt x="55" y="167"/>
                  <a:pt x="55" y="168"/>
                  <a:pt x="53" y="168"/>
                </a:cubicBezTo>
                <a:close/>
                <a:moveTo>
                  <a:pt x="39" y="142"/>
                </a:moveTo>
                <a:cubicBezTo>
                  <a:pt x="41" y="142"/>
                  <a:pt x="41" y="143"/>
                  <a:pt x="39" y="143"/>
                </a:cubicBezTo>
                <a:cubicBezTo>
                  <a:pt x="38" y="143"/>
                  <a:pt x="39" y="142"/>
                  <a:pt x="39" y="142"/>
                </a:cubicBezTo>
                <a:close/>
                <a:moveTo>
                  <a:pt x="49" y="146"/>
                </a:moveTo>
                <a:cubicBezTo>
                  <a:pt x="49" y="145"/>
                  <a:pt x="52" y="143"/>
                  <a:pt x="52" y="145"/>
                </a:cubicBezTo>
                <a:cubicBezTo>
                  <a:pt x="52" y="146"/>
                  <a:pt x="50" y="148"/>
                  <a:pt x="49" y="146"/>
                </a:cubicBezTo>
                <a:close/>
                <a:moveTo>
                  <a:pt x="93" y="134"/>
                </a:moveTo>
                <a:cubicBezTo>
                  <a:pt x="96" y="137"/>
                  <a:pt x="97" y="131"/>
                  <a:pt x="99" y="128"/>
                </a:cubicBezTo>
                <a:cubicBezTo>
                  <a:pt x="102" y="125"/>
                  <a:pt x="107" y="126"/>
                  <a:pt x="102" y="123"/>
                </a:cubicBezTo>
                <a:cubicBezTo>
                  <a:pt x="99" y="122"/>
                  <a:pt x="103" y="115"/>
                  <a:pt x="103" y="118"/>
                </a:cubicBezTo>
                <a:cubicBezTo>
                  <a:pt x="103" y="123"/>
                  <a:pt x="108" y="118"/>
                  <a:pt x="105" y="122"/>
                </a:cubicBezTo>
                <a:cubicBezTo>
                  <a:pt x="103" y="125"/>
                  <a:pt x="108" y="122"/>
                  <a:pt x="111" y="122"/>
                </a:cubicBezTo>
                <a:cubicBezTo>
                  <a:pt x="114" y="123"/>
                  <a:pt x="113" y="123"/>
                  <a:pt x="116" y="120"/>
                </a:cubicBezTo>
                <a:cubicBezTo>
                  <a:pt x="117" y="117"/>
                  <a:pt x="119" y="115"/>
                  <a:pt x="119" y="120"/>
                </a:cubicBezTo>
                <a:cubicBezTo>
                  <a:pt x="117" y="125"/>
                  <a:pt x="120" y="123"/>
                  <a:pt x="122" y="118"/>
                </a:cubicBezTo>
                <a:cubicBezTo>
                  <a:pt x="122" y="115"/>
                  <a:pt x="122" y="114"/>
                  <a:pt x="125" y="115"/>
                </a:cubicBezTo>
                <a:cubicBezTo>
                  <a:pt x="126" y="118"/>
                  <a:pt x="125" y="115"/>
                  <a:pt x="126" y="112"/>
                </a:cubicBezTo>
                <a:cubicBezTo>
                  <a:pt x="128" y="111"/>
                  <a:pt x="129" y="111"/>
                  <a:pt x="128" y="112"/>
                </a:cubicBezTo>
                <a:cubicBezTo>
                  <a:pt x="128" y="115"/>
                  <a:pt x="126" y="122"/>
                  <a:pt x="128" y="118"/>
                </a:cubicBezTo>
                <a:cubicBezTo>
                  <a:pt x="129" y="115"/>
                  <a:pt x="131" y="118"/>
                  <a:pt x="132" y="114"/>
                </a:cubicBezTo>
                <a:cubicBezTo>
                  <a:pt x="132" y="107"/>
                  <a:pt x="139" y="115"/>
                  <a:pt x="134" y="107"/>
                </a:cubicBezTo>
                <a:cubicBezTo>
                  <a:pt x="129" y="101"/>
                  <a:pt x="139" y="97"/>
                  <a:pt x="135" y="89"/>
                </a:cubicBezTo>
                <a:cubicBezTo>
                  <a:pt x="135" y="84"/>
                  <a:pt x="137" y="79"/>
                  <a:pt x="140" y="83"/>
                </a:cubicBezTo>
                <a:cubicBezTo>
                  <a:pt x="143" y="84"/>
                  <a:pt x="139" y="79"/>
                  <a:pt x="142" y="75"/>
                </a:cubicBezTo>
                <a:cubicBezTo>
                  <a:pt x="145" y="70"/>
                  <a:pt x="146" y="64"/>
                  <a:pt x="142" y="61"/>
                </a:cubicBezTo>
                <a:cubicBezTo>
                  <a:pt x="139" y="56"/>
                  <a:pt x="139" y="51"/>
                  <a:pt x="140" y="50"/>
                </a:cubicBezTo>
                <a:cubicBezTo>
                  <a:pt x="140" y="47"/>
                  <a:pt x="139" y="48"/>
                  <a:pt x="137" y="47"/>
                </a:cubicBezTo>
                <a:cubicBezTo>
                  <a:pt x="135" y="45"/>
                  <a:pt x="134" y="51"/>
                  <a:pt x="137" y="50"/>
                </a:cubicBezTo>
                <a:cubicBezTo>
                  <a:pt x="140" y="48"/>
                  <a:pt x="139" y="54"/>
                  <a:pt x="137" y="53"/>
                </a:cubicBezTo>
                <a:cubicBezTo>
                  <a:pt x="135" y="51"/>
                  <a:pt x="134" y="56"/>
                  <a:pt x="134" y="53"/>
                </a:cubicBezTo>
                <a:cubicBezTo>
                  <a:pt x="134" y="48"/>
                  <a:pt x="131" y="48"/>
                  <a:pt x="131" y="53"/>
                </a:cubicBezTo>
                <a:cubicBezTo>
                  <a:pt x="131" y="58"/>
                  <a:pt x="126" y="53"/>
                  <a:pt x="128" y="58"/>
                </a:cubicBezTo>
                <a:cubicBezTo>
                  <a:pt x="129" y="64"/>
                  <a:pt x="126" y="62"/>
                  <a:pt x="126" y="64"/>
                </a:cubicBezTo>
                <a:cubicBezTo>
                  <a:pt x="126" y="65"/>
                  <a:pt x="131" y="62"/>
                  <a:pt x="126" y="75"/>
                </a:cubicBezTo>
                <a:cubicBezTo>
                  <a:pt x="125" y="84"/>
                  <a:pt x="122" y="84"/>
                  <a:pt x="119" y="90"/>
                </a:cubicBezTo>
                <a:cubicBezTo>
                  <a:pt x="114" y="97"/>
                  <a:pt x="111" y="95"/>
                  <a:pt x="107" y="98"/>
                </a:cubicBezTo>
                <a:cubicBezTo>
                  <a:pt x="103" y="101"/>
                  <a:pt x="107" y="97"/>
                  <a:pt x="105" y="95"/>
                </a:cubicBezTo>
                <a:cubicBezTo>
                  <a:pt x="103" y="95"/>
                  <a:pt x="110" y="94"/>
                  <a:pt x="108" y="90"/>
                </a:cubicBezTo>
                <a:cubicBezTo>
                  <a:pt x="107" y="89"/>
                  <a:pt x="102" y="92"/>
                  <a:pt x="102" y="95"/>
                </a:cubicBezTo>
                <a:cubicBezTo>
                  <a:pt x="103" y="100"/>
                  <a:pt x="96" y="106"/>
                  <a:pt x="96" y="107"/>
                </a:cubicBezTo>
                <a:cubicBezTo>
                  <a:pt x="97" y="109"/>
                  <a:pt x="97" y="112"/>
                  <a:pt x="93" y="112"/>
                </a:cubicBezTo>
                <a:cubicBezTo>
                  <a:pt x="88" y="114"/>
                  <a:pt x="93" y="111"/>
                  <a:pt x="90" y="109"/>
                </a:cubicBezTo>
                <a:cubicBezTo>
                  <a:pt x="88" y="109"/>
                  <a:pt x="76" y="115"/>
                  <a:pt x="75" y="112"/>
                </a:cubicBezTo>
                <a:cubicBezTo>
                  <a:pt x="73" y="109"/>
                  <a:pt x="71" y="112"/>
                  <a:pt x="67" y="117"/>
                </a:cubicBezTo>
                <a:cubicBezTo>
                  <a:pt x="62" y="123"/>
                  <a:pt x="62" y="118"/>
                  <a:pt x="61" y="123"/>
                </a:cubicBezTo>
                <a:cubicBezTo>
                  <a:pt x="59" y="126"/>
                  <a:pt x="56" y="123"/>
                  <a:pt x="56" y="126"/>
                </a:cubicBezTo>
                <a:cubicBezTo>
                  <a:pt x="56" y="131"/>
                  <a:pt x="61" y="128"/>
                  <a:pt x="64" y="129"/>
                </a:cubicBezTo>
                <a:cubicBezTo>
                  <a:pt x="68" y="131"/>
                  <a:pt x="65" y="126"/>
                  <a:pt x="67" y="125"/>
                </a:cubicBezTo>
                <a:cubicBezTo>
                  <a:pt x="70" y="125"/>
                  <a:pt x="68" y="126"/>
                  <a:pt x="71" y="126"/>
                </a:cubicBezTo>
                <a:cubicBezTo>
                  <a:pt x="75" y="125"/>
                  <a:pt x="78" y="125"/>
                  <a:pt x="81" y="123"/>
                </a:cubicBezTo>
                <a:cubicBezTo>
                  <a:pt x="85" y="122"/>
                  <a:pt x="81" y="120"/>
                  <a:pt x="87" y="122"/>
                </a:cubicBezTo>
                <a:cubicBezTo>
                  <a:pt x="91" y="123"/>
                  <a:pt x="91" y="120"/>
                  <a:pt x="93" y="122"/>
                </a:cubicBezTo>
                <a:cubicBezTo>
                  <a:pt x="93" y="125"/>
                  <a:pt x="90" y="125"/>
                  <a:pt x="90" y="126"/>
                </a:cubicBezTo>
                <a:cubicBezTo>
                  <a:pt x="90" y="128"/>
                  <a:pt x="88" y="129"/>
                  <a:pt x="90" y="131"/>
                </a:cubicBezTo>
                <a:cubicBezTo>
                  <a:pt x="93" y="132"/>
                  <a:pt x="90" y="132"/>
                  <a:pt x="94" y="134"/>
                </a:cubicBezTo>
                <a:cubicBezTo>
                  <a:pt x="93" y="134"/>
                  <a:pt x="93" y="134"/>
                  <a:pt x="93" y="134"/>
                </a:cubicBezTo>
                <a:close/>
                <a:moveTo>
                  <a:pt x="52" y="140"/>
                </a:moveTo>
                <a:cubicBezTo>
                  <a:pt x="50" y="140"/>
                  <a:pt x="50" y="136"/>
                  <a:pt x="52" y="139"/>
                </a:cubicBezTo>
                <a:cubicBezTo>
                  <a:pt x="53" y="142"/>
                  <a:pt x="55" y="145"/>
                  <a:pt x="52" y="148"/>
                </a:cubicBezTo>
                <a:cubicBezTo>
                  <a:pt x="50" y="151"/>
                  <a:pt x="50" y="150"/>
                  <a:pt x="52" y="154"/>
                </a:cubicBezTo>
                <a:cubicBezTo>
                  <a:pt x="52" y="157"/>
                  <a:pt x="49" y="156"/>
                  <a:pt x="53" y="157"/>
                </a:cubicBezTo>
                <a:cubicBezTo>
                  <a:pt x="56" y="159"/>
                  <a:pt x="53" y="162"/>
                  <a:pt x="56" y="159"/>
                </a:cubicBezTo>
                <a:cubicBezTo>
                  <a:pt x="59" y="157"/>
                  <a:pt x="56" y="157"/>
                  <a:pt x="58" y="156"/>
                </a:cubicBezTo>
                <a:cubicBezTo>
                  <a:pt x="59" y="154"/>
                  <a:pt x="58" y="157"/>
                  <a:pt x="59" y="156"/>
                </a:cubicBezTo>
                <a:cubicBezTo>
                  <a:pt x="61" y="156"/>
                  <a:pt x="61" y="142"/>
                  <a:pt x="64" y="142"/>
                </a:cubicBezTo>
                <a:cubicBezTo>
                  <a:pt x="67" y="140"/>
                  <a:pt x="65" y="137"/>
                  <a:pt x="62" y="137"/>
                </a:cubicBezTo>
                <a:cubicBezTo>
                  <a:pt x="59" y="137"/>
                  <a:pt x="64" y="134"/>
                  <a:pt x="62" y="132"/>
                </a:cubicBezTo>
                <a:cubicBezTo>
                  <a:pt x="61" y="131"/>
                  <a:pt x="58" y="136"/>
                  <a:pt x="58" y="131"/>
                </a:cubicBezTo>
                <a:cubicBezTo>
                  <a:pt x="56" y="129"/>
                  <a:pt x="53" y="128"/>
                  <a:pt x="53" y="131"/>
                </a:cubicBezTo>
                <a:cubicBezTo>
                  <a:pt x="52" y="134"/>
                  <a:pt x="52" y="131"/>
                  <a:pt x="50" y="134"/>
                </a:cubicBezTo>
                <a:cubicBezTo>
                  <a:pt x="49" y="137"/>
                  <a:pt x="49" y="131"/>
                  <a:pt x="47" y="134"/>
                </a:cubicBezTo>
                <a:cubicBezTo>
                  <a:pt x="47" y="137"/>
                  <a:pt x="44" y="134"/>
                  <a:pt x="46" y="137"/>
                </a:cubicBezTo>
                <a:cubicBezTo>
                  <a:pt x="47" y="140"/>
                  <a:pt x="46" y="139"/>
                  <a:pt x="47" y="140"/>
                </a:cubicBezTo>
                <a:cubicBezTo>
                  <a:pt x="49" y="143"/>
                  <a:pt x="46" y="145"/>
                  <a:pt x="49" y="143"/>
                </a:cubicBezTo>
                <a:cubicBezTo>
                  <a:pt x="52" y="140"/>
                  <a:pt x="49" y="145"/>
                  <a:pt x="52" y="143"/>
                </a:cubicBezTo>
                <a:cubicBezTo>
                  <a:pt x="53" y="142"/>
                  <a:pt x="53" y="142"/>
                  <a:pt x="52" y="140"/>
                </a:cubicBezTo>
                <a:close/>
                <a:moveTo>
                  <a:pt x="78" y="134"/>
                </a:moveTo>
                <a:cubicBezTo>
                  <a:pt x="81" y="132"/>
                  <a:pt x="82" y="139"/>
                  <a:pt x="82" y="136"/>
                </a:cubicBezTo>
                <a:cubicBezTo>
                  <a:pt x="84" y="131"/>
                  <a:pt x="87" y="132"/>
                  <a:pt x="87" y="129"/>
                </a:cubicBezTo>
                <a:cubicBezTo>
                  <a:pt x="85" y="128"/>
                  <a:pt x="87" y="128"/>
                  <a:pt x="85" y="126"/>
                </a:cubicBezTo>
                <a:cubicBezTo>
                  <a:pt x="84" y="125"/>
                  <a:pt x="82" y="125"/>
                  <a:pt x="79" y="126"/>
                </a:cubicBezTo>
                <a:cubicBezTo>
                  <a:pt x="76" y="128"/>
                  <a:pt x="78" y="129"/>
                  <a:pt x="76" y="129"/>
                </a:cubicBezTo>
                <a:cubicBezTo>
                  <a:pt x="75" y="128"/>
                  <a:pt x="73" y="131"/>
                  <a:pt x="73" y="129"/>
                </a:cubicBezTo>
                <a:cubicBezTo>
                  <a:pt x="73" y="126"/>
                  <a:pt x="73" y="126"/>
                  <a:pt x="70" y="131"/>
                </a:cubicBezTo>
                <a:cubicBezTo>
                  <a:pt x="68" y="134"/>
                  <a:pt x="64" y="136"/>
                  <a:pt x="67" y="136"/>
                </a:cubicBezTo>
                <a:cubicBezTo>
                  <a:pt x="70" y="136"/>
                  <a:pt x="67" y="137"/>
                  <a:pt x="70" y="140"/>
                </a:cubicBezTo>
                <a:cubicBezTo>
                  <a:pt x="71" y="142"/>
                  <a:pt x="67" y="142"/>
                  <a:pt x="71" y="142"/>
                </a:cubicBezTo>
                <a:cubicBezTo>
                  <a:pt x="75" y="143"/>
                  <a:pt x="73" y="136"/>
                  <a:pt x="78" y="134"/>
                </a:cubicBezTo>
                <a:close/>
                <a:moveTo>
                  <a:pt x="116" y="84"/>
                </a:moveTo>
                <a:cubicBezTo>
                  <a:pt x="117" y="81"/>
                  <a:pt x="117" y="84"/>
                  <a:pt x="117" y="86"/>
                </a:cubicBezTo>
                <a:cubicBezTo>
                  <a:pt x="116" y="87"/>
                  <a:pt x="114" y="86"/>
                  <a:pt x="116" y="84"/>
                </a:cubicBezTo>
                <a:close/>
                <a:moveTo>
                  <a:pt x="132" y="45"/>
                </a:moveTo>
                <a:cubicBezTo>
                  <a:pt x="134" y="40"/>
                  <a:pt x="134" y="45"/>
                  <a:pt x="137" y="44"/>
                </a:cubicBezTo>
                <a:cubicBezTo>
                  <a:pt x="142" y="42"/>
                  <a:pt x="129" y="40"/>
                  <a:pt x="131" y="36"/>
                </a:cubicBezTo>
                <a:cubicBezTo>
                  <a:pt x="134" y="31"/>
                  <a:pt x="134" y="39"/>
                  <a:pt x="139" y="36"/>
                </a:cubicBezTo>
                <a:cubicBezTo>
                  <a:pt x="142" y="33"/>
                  <a:pt x="143" y="34"/>
                  <a:pt x="152" y="40"/>
                </a:cubicBezTo>
                <a:cubicBezTo>
                  <a:pt x="157" y="44"/>
                  <a:pt x="155" y="33"/>
                  <a:pt x="160" y="31"/>
                </a:cubicBezTo>
                <a:cubicBezTo>
                  <a:pt x="163" y="30"/>
                  <a:pt x="166" y="31"/>
                  <a:pt x="169" y="30"/>
                </a:cubicBezTo>
                <a:cubicBezTo>
                  <a:pt x="174" y="26"/>
                  <a:pt x="175" y="26"/>
                  <a:pt x="175" y="25"/>
                </a:cubicBezTo>
                <a:cubicBezTo>
                  <a:pt x="174" y="23"/>
                  <a:pt x="172" y="28"/>
                  <a:pt x="169" y="23"/>
                </a:cubicBezTo>
                <a:cubicBezTo>
                  <a:pt x="168" y="19"/>
                  <a:pt x="172" y="14"/>
                  <a:pt x="171" y="14"/>
                </a:cubicBezTo>
                <a:cubicBezTo>
                  <a:pt x="169" y="16"/>
                  <a:pt x="168" y="20"/>
                  <a:pt x="164" y="19"/>
                </a:cubicBezTo>
                <a:cubicBezTo>
                  <a:pt x="161" y="19"/>
                  <a:pt x="164" y="17"/>
                  <a:pt x="160" y="17"/>
                </a:cubicBezTo>
                <a:cubicBezTo>
                  <a:pt x="155" y="16"/>
                  <a:pt x="149" y="8"/>
                  <a:pt x="146" y="5"/>
                </a:cubicBezTo>
                <a:cubicBezTo>
                  <a:pt x="143" y="0"/>
                  <a:pt x="139" y="2"/>
                  <a:pt x="142" y="6"/>
                </a:cubicBezTo>
                <a:cubicBezTo>
                  <a:pt x="145" y="12"/>
                  <a:pt x="140" y="12"/>
                  <a:pt x="142" y="16"/>
                </a:cubicBezTo>
                <a:cubicBezTo>
                  <a:pt x="143" y="19"/>
                  <a:pt x="139" y="20"/>
                  <a:pt x="139" y="23"/>
                </a:cubicBezTo>
                <a:cubicBezTo>
                  <a:pt x="140" y="25"/>
                  <a:pt x="140" y="30"/>
                  <a:pt x="135" y="28"/>
                </a:cubicBezTo>
                <a:cubicBezTo>
                  <a:pt x="132" y="25"/>
                  <a:pt x="129" y="25"/>
                  <a:pt x="132" y="28"/>
                </a:cubicBezTo>
                <a:cubicBezTo>
                  <a:pt x="134" y="31"/>
                  <a:pt x="123" y="36"/>
                  <a:pt x="128" y="39"/>
                </a:cubicBezTo>
                <a:cubicBezTo>
                  <a:pt x="132" y="42"/>
                  <a:pt x="126" y="45"/>
                  <a:pt x="129" y="48"/>
                </a:cubicBezTo>
                <a:cubicBezTo>
                  <a:pt x="129" y="48"/>
                  <a:pt x="129" y="50"/>
                  <a:pt x="132" y="45"/>
                </a:cubicBezTo>
                <a:close/>
                <a:moveTo>
                  <a:pt x="87" y="126"/>
                </a:moveTo>
                <a:cubicBezTo>
                  <a:pt x="87" y="125"/>
                  <a:pt x="90" y="122"/>
                  <a:pt x="90" y="123"/>
                </a:cubicBezTo>
                <a:cubicBezTo>
                  <a:pt x="90" y="125"/>
                  <a:pt x="88" y="128"/>
                  <a:pt x="87" y="126"/>
                </a:cubicBezTo>
                <a:close/>
                <a:moveTo>
                  <a:pt x="76" y="106"/>
                </a:moveTo>
                <a:cubicBezTo>
                  <a:pt x="76" y="103"/>
                  <a:pt x="76" y="103"/>
                  <a:pt x="76" y="103"/>
                </a:cubicBezTo>
                <a:cubicBezTo>
                  <a:pt x="75" y="104"/>
                  <a:pt x="75" y="106"/>
                  <a:pt x="76" y="106"/>
                </a:cubicBezTo>
                <a:close/>
                <a:moveTo>
                  <a:pt x="32" y="210"/>
                </a:moveTo>
                <a:cubicBezTo>
                  <a:pt x="32" y="209"/>
                  <a:pt x="32" y="209"/>
                  <a:pt x="35" y="206"/>
                </a:cubicBezTo>
                <a:cubicBezTo>
                  <a:pt x="38" y="204"/>
                  <a:pt x="36" y="203"/>
                  <a:pt x="35" y="204"/>
                </a:cubicBezTo>
                <a:cubicBezTo>
                  <a:pt x="33" y="207"/>
                  <a:pt x="32" y="207"/>
                  <a:pt x="30" y="210"/>
                </a:cubicBezTo>
                <a:cubicBezTo>
                  <a:pt x="30" y="212"/>
                  <a:pt x="32" y="212"/>
                  <a:pt x="32" y="210"/>
                </a:cubicBezTo>
                <a:close/>
                <a:moveTo>
                  <a:pt x="41" y="195"/>
                </a:moveTo>
                <a:cubicBezTo>
                  <a:pt x="39" y="193"/>
                  <a:pt x="41" y="192"/>
                  <a:pt x="41" y="193"/>
                </a:cubicBezTo>
                <a:cubicBezTo>
                  <a:pt x="43" y="195"/>
                  <a:pt x="41" y="196"/>
                  <a:pt x="41" y="195"/>
                </a:cubicBezTo>
                <a:close/>
                <a:moveTo>
                  <a:pt x="44" y="190"/>
                </a:moveTo>
                <a:cubicBezTo>
                  <a:pt x="44" y="187"/>
                  <a:pt x="47" y="185"/>
                  <a:pt x="47" y="187"/>
                </a:cubicBezTo>
                <a:cubicBezTo>
                  <a:pt x="47" y="187"/>
                  <a:pt x="44" y="192"/>
                  <a:pt x="44" y="190"/>
                </a:cubicBezTo>
                <a:close/>
                <a:moveTo>
                  <a:pt x="0" y="229"/>
                </a:moveTo>
                <a:cubicBezTo>
                  <a:pt x="0" y="228"/>
                  <a:pt x="1" y="229"/>
                  <a:pt x="1" y="231"/>
                </a:cubicBezTo>
                <a:cubicBezTo>
                  <a:pt x="1" y="231"/>
                  <a:pt x="0" y="231"/>
                  <a:pt x="0" y="229"/>
                </a:cubicBezTo>
                <a:close/>
                <a:moveTo>
                  <a:pt x="3" y="229"/>
                </a:moveTo>
                <a:cubicBezTo>
                  <a:pt x="1" y="229"/>
                  <a:pt x="4" y="226"/>
                  <a:pt x="4" y="228"/>
                </a:cubicBezTo>
                <a:cubicBezTo>
                  <a:pt x="4" y="229"/>
                  <a:pt x="4" y="231"/>
                  <a:pt x="3" y="229"/>
                </a:cubicBezTo>
                <a:close/>
                <a:moveTo>
                  <a:pt x="12" y="226"/>
                </a:moveTo>
                <a:cubicBezTo>
                  <a:pt x="11" y="224"/>
                  <a:pt x="12" y="224"/>
                  <a:pt x="14" y="224"/>
                </a:cubicBezTo>
                <a:cubicBezTo>
                  <a:pt x="14" y="226"/>
                  <a:pt x="12" y="226"/>
                  <a:pt x="12" y="226"/>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63" name="Freeform 162"/>
          <p:cNvSpPr>
            <a:spLocks noEditPoints="1"/>
          </p:cNvSpPr>
          <p:nvPr/>
        </p:nvSpPr>
        <p:spPr bwMode="auto">
          <a:xfrm>
            <a:off x="4781506" y="1589744"/>
            <a:ext cx="4348491" cy="1624925"/>
          </a:xfrm>
          <a:custGeom>
            <a:avLst/>
            <a:gdLst>
              <a:gd name="T0" fmla="*/ 1521 w 1359"/>
              <a:gd name="T1" fmla="*/ 512 h 553"/>
              <a:gd name="T2" fmla="*/ 1028 w 1359"/>
              <a:gd name="T3" fmla="*/ 666 h 553"/>
              <a:gd name="T4" fmla="*/ 1358 w 1359"/>
              <a:gd name="T5" fmla="*/ 340 h 553"/>
              <a:gd name="T6" fmla="*/ 1045 w 1359"/>
              <a:gd name="T7" fmla="*/ 520 h 553"/>
              <a:gd name="T8" fmla="*/ 853 w 1359"/>
              <a:gd name="T9" fmla="*/ 116 h 553"/>
              <a:gd name="T10" fmla="*/ 817 w 1359"/>
              <a:gd name="T11" fmla="*/ 109 h 553"/>
              <a:gd name="T12" fmla="*/ 1290 w 1359"/>
              <a:gd name="T13" fmla="*/ 68 h 553"/>
              <a:gd name="T14" fmla="*/ 1234 w 1359"/>
              <a:gd name="T15" fmla="*/ 95 h 553"/>
              <a:gd name="T16" fmla="*/ 1117 w 1359"/>
              <a:gd name="T17" fmla="*/ 120 h 553"/>
              <a:gd name="T18" fmla="*/ 1181 w 1359"/>
              <a:gd name="T19" fmla="*/ 116 h 553"/>
              <a:gd name="T20" fmla="*/ 1073 w 1359"/>
              <a:gd name="T21" fmla="*/ 45 h 553"/>
              <a:gd name="T22" fmla="*/ 1094 w 1359"/>
              <a:gd name="T23" fmla="*/ 52 h 553"/>
              <a:gd name="T24" fmla="*/ 1084 w 1359"/>
              <a:gd name="T25" fmla="*/ 76 h 553"/>
              <a:gd name="T26" fmla="*/ 1038 w 1359"/>
              <a:gd name="T27" fmla="*/ 87 h 553"/>
              <a:gd name="T28" fmla="*/ 5082 w 1359"/>
              <a:gd name="T29" fmla="*/ 929 h 553"/>
              <a:gd name="T30" fmla="*/ 4455 w 1359"/>
              <a:gd name="T31" fmla="*/ 753 h 553"/>
              <a:gd name="T32" fmla="*/ 3394 w 1359"/>
              <a:gd name="T33" fmla="*/ 617 h 553"/>
              <a:gd name="T34" fmla="*/ 2762 w 1359"/>
              <a:gd name="T35" fmla="*/ 437 h 553"/>
              <a:gd name="T36" fmla="*/ 2145 w 1359"/>
              <a:gd name="T37" fmla="*/ 392 h 553"/>
              <a:gd name="T38" fmla="*/ 1783 w 1359"/>
              <a:gd name="T39" fmla="*/ 580 h 553"/>
              <a:gd name="T40" fmla="*/ 1719 w 1359"/>
              <a:gd name="T41" fmla="*/ 817 h 553"/>
              <a:gd name="T42" fmla="*/ 1433 w 1359"/>
              <a:gd name="T43" fmla="*/ 636 h 553"/>
              <a:gd name="T44" fmla="*/ 805 w 1359"/>
              <a:gd name="T45" fmla="*/ 877 h 553"/>
              <a:gd name="T46" fmla="*/ 541 w 1359"/>
              <a:gd name="T47" fmla="*/ 1036 h 553"/>
              <a:gd name="T48" fmla="*/ 339 w 1359"/>
              <a:gd name="T49" fmla="*/ 720 h 553"/>
              <a:gd name="T50" fmla="*/ 316 w 1359"/>
              <a:gd name="T51" fmla="*/ 941 h 553"/>
              <a:gd name="T52" fmla="*/ 301 w 1359"/>
              <a:gd name="T53" fmla="*/ 1153 h 553"/>
              <a:gd name="T54" fmla="*/ 252 w 1359"/>
              <a:gd name="T55" fmla="*/ 1250 h 553"/>
              <a:gd name="T56" fmla="*/ 328 w 1359"/>
              <a:gd name="T57" fmla="*/ 1430 h 553"/>
              <a:gd name="T58" fmla="*/ 409 w 1359"/>
              <a:gd name="T59" fmla="*/ 1589 h 553"/>
              <a:gd name="T60" fmla="*/ 613 w 1359"/>
              <a:gd name="T61" fmla="*/ 1713 h 553"/>
              <a:gd name="T62" fmla="*/ 557 w 1359"/>
              <a:gd name="T63" fmla="*/ 1853 h 553"/>
              <a:gd name="T64" fmla="*/ 648 w 1359"/>
              <a:gd name="T65" fmla="*/ 1987 h 553"/>
              <a:gd name="T66" fmla="*/ 828 w 1359"/>
              <a:gd name="T67" fmla="*/ 2063 h 553"/>
              <a:gd name="T68" fmla="*/ 817 w 1359"/>
              <a:gd name="T69" fmla="*/ 1766 h 553"/>
              <a:gd name="T70" fmla="*/ 1238 w 1359"/>
              <a:gd name="T71" fmla="*/ 1626 h 553"/>
              <a:gd name="T72" fmla="*/ 1777 w 1359"/>
              <a:gd name="T73" fmla="*/ 1601 h 553"/>
              <a:gd name="T74" fmla="*/ 2343 w 1359"/>
              <a:gd name="T75" fmla="*/ 1630 h 553"/>
              <a:gd name="T76" fmla="*/ 3003 w 1359"/>
              <a:gd name="T77" fmla="*/ 1577 h 553"/>
              <a:gd name="T78" fmla="*/ 3383 w 1359"/>
              <a:gd name="T79" fmla="*/ 1913 h 553"/>
              <a:gd name="T80" fmla="*/ 3387 w 1359"/>
              <a:gd name="T81" fmla="*/ 2010 h 553"/>
              <a:gd name="T82" fmla="*/ 3600 w 1359"/>
              <a:gd name="T83" fmla="*/ 1510 h 553"/>
              <a:gd name="T84" fmla="*/ 3811 w 1359"/>
              <a:gd name="T85" fmla="*/ 1257 h 553"/>
              <a:gd name="T86" fmla="*/ 4217 w 1359"/>
              <a:gd name="T87" fmla="*/ 1238 h 553"/>
              <a:gd name="T88" fmla="*/ 4312 w 1359"/>
              <a:gd name="T89" fmla="*/ 1228 h 553"/>
              <a:gd name="T90" fmla="*/ 4789 w 1359"/>
              <a:gd name="T91" fmla="*/ 964 h 553"/>
              <a:gd name="T92" fmla="*/ 3680 w 1359"/>
              <a:gd name="T93" fmla="*/ 1841 h 553"/>
              <a:gd name="T94" fmla="*/ 3703 w 1359"/>
              <a:gd name="T95" fmla="*/ 1661 h 553"/>
              <a:gd name="T96" fmla="*/ 3668 w 1359"/>
              <a:gd name="T97" fmla="*/ 1533 h 553"/>
              <a:gd name="T98" fmla="*/ 3856 w 1359"/>
              <a:gd name="T99" fmla="*/ 1894 h 553"/>
              <a:gd name="T100" fmla="*/ 4011 w 1359"/>
              <a:gd name="T101" fmla="*/ 1746 h 553"/>
              <a:gd name="T102" fmla="*/ 4064 w 1359"/>
              <a:gd name="T103" fmla="*/ 1678 h 553"/>
              <a:gd name="T104" fmla="*/ 93 w 1359"/>
              <a:gd name="T105" fmla="*/ 1469 h 553"/>
              <a:gd name="T106" fmla="*/ 3524 w 1359"/>
              <a:gd name="T107" fmla="*/ 1480 h 553"/>
              <a:gd name="T108" fmla="*/ 4793 w 1359"/>
              <a:gd name="T109" fmla="*/ 660 h 553"/>
              <a:gd name="T110" fmla="*/ 3831 w 1359"/>
              <a:gd name="T111" fmla="*/ 404 h 553"/>
              <a:gd name="T112" fmla="*/ 3559 w 1359"/>
              <a:gd name="T113" fmla="*/ 444 h 553"/>
              <a:gd name="T114" fmla="*/ 3274 w 1359"/>
              <a:gd name="T115" fmla="*/ 561 h 553"/>
              <a:gd name="T116" fmla="*/ 2780 w 1359"/>
              <a:gd name="T117" fmla="*/ 456 h 553"/>
              <a:gd name="T118" fmla="*/ 2401 w 1359"/>
              <a:gd name="T119" fmla="*/ 132 h 553"/>
              <a:gd name="T120" fmla="*/ 2258 w 1359"/>
              <a:gd name="T121" fmla="*/ 109 h 553"/>
              <a:gd name="T122" fmla="*/ 2149 w 1359"/>
              <a:gd name="T123" fmla="*/ 52 h 5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59"/>
              <a:gd name="T187" fmla="*/ 0 h 553"/>
              <a:gd name="T188" fmla="*/ 1359 w 1359"/>
              <a:gd name="T189" fmla="*/ 553 h 55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59" h="553">
                <a:moveTo>
                  <a:pt x="314" y="189"/>
                </a:moveTo>
                <a:cubicBezTo>
                  <a:pt x="314" y="189"/>
                  <a:pt x="319" y="189"/>
                  <a:pt x="317" y="192"/>
                </a:cubicBezTo>
                <a:cubicBezTo>
                  <a:pt x="317" y="194"/>
                  <a:pt x="325" y="192"/>
                  <a:pt x="325" y="191"/>
                </a:cubicBezTo>
                <a:cubicBezTo>
                  <a:pt x="326" y="189"/>
                  <a:pt x="320" y="188"/>
                  <a:pt x="316" y="183"/>
                </a:cubicBezTo>
                <a:cubicBezTo>
                  <a:pt x="313" y="180"/>
                  <a:pt x="313" y="182"/>
                  <a:pt x="311" y="183"/>
                </a:cubicBezTo>
                <a:cubicBezTo>
                  <a:pt x="308" y="183"/>
                  <a:pt x="313" y="186"/>
                  <a:pt x="309" y="185"/>
                </a:cubicBezTo>
                <a:cubicBezTo>
                  <a:pt x="308" y="185"/>
                  <a:pt x="308" y="186"/>
                  <a:pt x="311" y="189"/>
                </a:cubicBezTo>
                <a:cubicBezTo>
                  <a:pt x="313" y="191"/>
                  <a:pt x="314" y="191"/>
                  <a:pt x="314" y="189"/>
                </a:cubicBezTo>
                <a:close/>
                <a:moveTo>
                  <a:pt x="404" y="136"/>
                </a:moveTo>
                <a:cubicBezTo>
                  <a:pt x="398" y="138"/>
                  <a:pt x="396" y="144"/>
                  <a:pt x="409" y="143"/>
                </a:cubicBezTo>
                <a:cubicBezTo>
                  <a:pt x="419" y="141"/>
                  <a:pt x="410" y="133"/>
                  <a:pt x="404" y="136"/>
                </a:cubicBezTo>
                <a:close/>
                <a:moveTo>
                  <a:pt x="290" y="168"/>
                </a:moveTo>
                <a:cubicBezTo>
                  <a:pt x="287" y="163"/>
                  <a:pt x="282" y="164"/>
                  <a:pt x="285" y="154"/>
                </a:cubicBezTo>
                <a:cubicBezTo>
                  <a:pt x="287" y="144"/>
                  <a:pt x="297" y="144"/>
                  <a:pt x="290" y="139"/>
                </a:cubicBezTo>
                <a:cubicBezTo>
                  <a:pt x="282" y="136"/>
                  <a:pt x="288" y="138"/>
                  <a:pt x="274" y="139"/>
                </a:cubicBezTo>
                <a:cubicBezTo>
                  <a:pt x="261" y="141"/>
                  <a:pt x="271" y="143"/>
                  <a:pt x="264" y="146"/>
                </a:cubicBezTo>
                <a:cubicBezTo>
                  <a:pt x="258" y="149"/>
                  <a:pt x="265" y="147"/>
                  <a:pt x="262" y="154"/>
                </a:cubicBezTo>
                <a:cubicBezTo>
                  <a:pt x="259" y="160"/>
                  <a:pt x="256" y="152"/>
                  <a:pt x="255" y="158"/>
                </a:cubicBezTo>
                <a:cubicBezTo>
                  <a:pt x="252" y="164"/>
                  <a:pt x="252" y="166"/>
                  <a:pt x="259" y="166"/>
                </a:cubicBezTo>
                <a:cubicBezTo>
                  <a:pt x="268" y="166"/>
                  <a:pt x="255" y="168"/>
                  <a:pt x="264" y="172"/>
                </a:cubicBezTo>
                <a:cubicBezTo>
                  <a:pt x="271" y="177"/>
                  <a:pt x="265" y="163"/>
                  <a:pt x="270" y="169"/>
                </a:cubicBezTo>
                <a:cubicBezTo>
                  <a:pt x="274" y="175"/>
                  <a:pt x="262" y="175"/>
                  <a:pt x="273" y="177"/>
                </a:cubicBezTo>
                <a:cubicBezTo>
                  <a:pt x="282" y="178"/>
                  <a:pt x="276" y="180"/>
                  <a:pt x="285" y="180"/>
                </a:cubicBezTo>
                <a:cubicBezTo>
                  <a:pt x="293" y="180"/>
                  <a:pt x="294" y="183"/>
                  <a:pt x="302" y="178"/>
                </a:cubicBezTo>
                <a:cubicBezTo>
                  <a:pt x="305" y="177"/>
                  <a:pt x="291" y="174"/>
                  <a:pt x="290" y="168"/>
                </a:cubicBezTo>
                <a:close/>
                <a:moveTo>
                  <a:pt x="299" y="136"/>
                </a:moveTo>
                <a:cubicBezTo>
                  <a:pt x="299" y="133"/>
                  <a:pt x="303" y="136"/>
                  <a:pt x="305" y="130"/>
                </a:cubicBezTo>
                <a:cubicBezTo>
                  <a:pt x="306" y="126"/>
                  <a:pt x="311" y="127"/>
                  <a:pt x="311" y="124"/>
                </a:cubicBezTo>
                <a:cubicBezTo>
                  <a:pt x="311" y="121"/>
                  <a:pt x="311" y="121"/>
                  <a:pt x="322" y="118"/>
                </a:cubicBezTo>
                <a:cubicBezTo>
                  <a:pt x="331" y="115"/>
                  <a:pt x="320" y="115"/>
                  <a:pt x="335" y="107"/>
                </a:cubicBezTo>
                <a:cubicBezTo>
                  <a:pt x="351" y="101"/>
                  <a:pt x="376" y="98"/>
                  <a:pt x="389" y="91"/>
                </a:cubicBezTo>
                <a:cubicBezTo>
                  <a:pt x="401" y="85"/>
                  <a:pt x="387" y="79"/>
                  <a:pt x="375" y="84"/>
                </a:cubicBezTo>
                <a:cubicBezTo>
                  <a:pt x="363" y="87"/>
                  <a:pt x="370" y="87"/>
                  <a:pt x="361" y="90"/>
                </a:cubicBezTo>
                <a:cubicBezTo>
                  <a:pt x="352" y="93"/>
                  <a:pt x="358" y="88"/>
                  <a:pt x="348" y="93"/>
                </a:cubicBezTo>
                <a:cubicBezTo>
                  <a:pt x="337" y="98"/>
                  <a:pt x="343" y="91"/>
                  <a:pt x="332" y="93"/>
                </a:cubicBezTo>
                <a:cubicBezTo>
                  <a:pt x="323" y="93"/>
                  <a:pt x="332" y="96"/>
                  <a:pt x="326" y="96"/>
                </a:cubicBezTo>
                <a:cubicBezTo>
                  <a:pt x="320" y="96"/>
                  <a:pt x="306" y="101"/>
                  <a:pt x="303" y="107"/>
                </a:cubicBezTo>
                <a:cubicBezTo>
                  <a:pt x="299" y="112"/>
                  <a:pt x="300" y="105"/>
                  <a:pt x="296" y="109"/>
                </a:cubicBezTo>
                <a:cubicBezTo>
                  <a:pt x="291" y="113"/>
                  <a:pt x="293" y="107"/>
                  <a:pt x="290" y="110"/>
                </a:cubicBezTo>
                <a:cubicBezTo>
                  <a:pt x="285" y="113"/>
                  <a:pt x="293" y="113"/>
                  <a:pt x="290" y="115"/>
                </a:cubicBezTo>
                <a:cubicBezTo>
                  <a:pt x="285" y="116"/>
                  <a:pt x="294" y="118"/>
                  <a:pt x="288" y="118"/>
                </a:cubicBezTo>
                <a:cubicBezTo>
                  <a:pt x="282" y="119"/>
                  <a:pt x="285" y="126"/>
                  <a:pt x="278" y="129"/>
                </a:cubicBezTo>
                <a:cubicBezTo>
                  <a:pt x="270" y="132"/>
                  <a:pt x="268" y="135"/>
                  <a:pt x="274" y="135"/>
                </a:cubicBezTo>
                <a:cubicBezTo>
                  <a:pt x="281" y="133"/>
                  <a:pt x="270" y="139"/>
                  <a:pt x="278" y="138"/>
                </a:cubicBezTo>
                <a:cubicBezTo>
                  <a:pt x="285" y="135"/>
                  <a:pt x="285" y="135"/>
                  <a:pt x="291" y="139"/>
                </a:cubicBezTo>
                <a:cubicBezTo>
                  <a:pt x="293" y="141"/>
                  <a:pt x="299" y="141"/>
                  <a:pt x="299" y="136"/>
                </a:cubicBezTo>
                <a:close/>
                <a:moveTo>
                  <a:pt x="207" y="23"/>
                </a:moveTo>
                <a:cubicBezTo>
                  <a:pt x="211" y="23"/>
                  <a:pt x="211" y="26"/>
                  <a:pt x="215" y="25"/>
                </a:cubicBezTo>
                <a:cubicBezTo>
                  <a:pt x="221" y="21"/>
                  <a:pt x="221" y="20"/>
                  <a:pt x="227" y="21"/>
                </a:cubicBezTo>
                <a:cubicBezTo>
                  <a:pt x="232" y="23"/>
                  <a:pt x="235" y="21"/>
                  <a:pt x="226" y="18"/>
                </a:cubicBezTo>
                <a:cubicBezTo>
                  <a:pt x="215" y="17"/>
                  <a:pt x="223" y="20"/>
                  <a:pt x="215" y="20"/>
                </a:cubicBezTo>
                <a:cubicBezTo>
                  <a:pt x="206" y="21"/>
                  <a:pt x="198" y="23"/>
                  <a:pt x="204" y="25"/>
                </a:cubicBezTo>
                <a:cubicBezTo>
                  <a:pt x="207" y="25"/>
                  <a:pt x="206" y="25"/>
                  <a:pt x="207" y="23"/>
                </a:cubicBezTo>
                <a:close/>
                <a:moveTo>
                  <a:pt x="223" y="29"/>
                </a:moveTo>
                <a:cubicBezTo>
                  <a:pt x="227" y="28"/>
                  <a:pt x="221" y="32"/>
                  <a:pt x="227" y="31"/>
                </a:cubicBezTo>
                <a:cubicBezTo>
                  <a:pt x="233" y="29"/>
                  <a:pt x="232" y="32"/>
                  <a:pt x="235" y="29"/>
                </a:cubicBezTo>
                <a:cubicBezTo>
                  <a:pt x="236" y="28"/>
                  <a:pt x="230" y="29"/>
                  <a:pt x="232" y="28"/>
                </a:cubicBezTo>
                <a:cubicBezTo>
                  <a:pt x="235" y="26"/>
                  <a:pt x="238" y="28"/>
                  <a:pt x="239" y="25"/>
                </a:cubicBezTo>
                <a:cubicBezTo>
                  <a:pt x="242" y="23"/>
                  <a:pt x="244" y="25"/>
                  <a:pt x="252" y="23"/>
                </a:cubicBezTo>
                <a:cubicBezTo>
                  <a:pt x="259" y="21"/>
                  <a:pt x="255" y="18"/>
                  <a:pt x="249" y="20"/>
                </a:cubicBezTo>
                <a:cubicBezTo>
                  <a:pt x="242" y="21"/>
                  <a:pt x="252" y="18"/>
                  <a:pt x="246" y="18"/>
                </a:cubicBezTo>
                <a:cubicBezTo>
                  <a:pt x="239" y="17"/>
                  <a:pt x="233" y="20"/>
                  <a:pt x="235" y="20"/>
                </a:cubicBezTo>
                <a:cubicBezTo>
                  <a:pt x="238" y="21"/>
                  <a:pt x="239" y="25"/>
                  <a:pt x="230" y="25"/>
                </a:cubicBezTo>
                <a:cubicBezTo>
                  <a:pt x="223" y="25"/>
                  <a:pt x="220" y="25"/>
                  <a:pt x="223" y="26"/>
                </a:cubicBezTo>
                <a:cubicBezTo>
                  <a:pt x="227" y="28"/>
                  <a:pt x="223" y="28"/>
                  <a:pt x="220" y="28"/>
                </a:cubicBezTo>
                <a:cubicBezTo>
                  <a:pt x="217" y="26"/>
                  <a:pt x="212" y="26"/>
                  <a:pt x="217" y="29"/>
                </a:cubicBezTo>
                <a:cubicBezTo>
                  <a:pt x="220" y="31"/>
                  <a:pt x="220" y="29"/>
                  <a:pt x="223" y="29"/>
                </a:cubicBezTo>
                <a:close/>
                <a:moveTo>
                  <a:pt x="271" y="28"/>
                </a:moveTo>
                <a:cubicBezTo>
                  <a:pt x="268" y="25"/>
                  <a:pt x="267" y="25"/>
                  <a:pt x="261" y="28"/>
                </a:cubicBezTo>
                <a:cubicBezTo>
                  <a:pt x="256" y="29"/>
                  <a:pt x="276" y="32"/>
                  <a:pt x="271" y="28"/>
                </a:cubicBezTo>
                <a:close/>
                <a:moveTo>
                  <a:pt x="246" y="14"/>
                </a:moveTo>
                <a:cubicBezTo>
                  <a:pt x="249" y="11"/>
                  <a:pt x="253" y="12"/>
                  <a:pt x="249" y="14"/>
                </a:cubicBezTo>
                <a:cubicBezTo>
                  <a:pt x="246" y="15"/>
                  <a:pt x="241" y="17"/>
                  <a:pt x="246" y="14"/>
                </a:cubicBezTo>
                <a:close/>
                <a:moveTo>
                  <a:pt x="352" y="20"/>
                </a:moveTo>
                <a:cubicBezTo>
                  <a:pt x="360" y="18"/>
                  <a:pt x="364" y="20"/>
                  <a:pt x="364" y="15"/>
                </a:cubicBezTo>
                <a:cubicBezTo>
                  <a:pt x="364" y="12"/>
                  <a:pt x="357" y="11"/>
                  <a:pt x="354" y="14"/>
                </a:cubicBezTo>
                <a:cubicBezTo>
                  <a:pt x="352" y="17"/>
                  <a:pt x="349" y="14"/>
                  <a:pt x="343" y="18"/>
                </a:cubicBezTo>
                <a:cubicBezTo>
                  <a:pt x="338" y="20"/>
                  <a:pt x="344" y="21"/>
                  <a:pt x="352" y="20"/>
                </a:cubicBezTo>
                <a:close/>
                <a:moveTo>
                  <a:pt x="338" y="4"/>
                </a:moveTo>
                <a:cubicBezTo>
                  <a:pt x="343" y="3"/>
                  <a:pt x="354" y="3"/>
                  <a:pt x="352" y="4"/>
                </a:cubicBezTo>
                <a:cubicBezTo>
                  <a:pt x="349" y="7"/>
                  <a:pt x="337" y="4"/>
                  <a:pt x="338" y="4"/>
                </a:cubicBezTo>
                <a:close/>
                <a:moveTo>
                  <a:pt x="305" y="3"/>
                </a:moveTo>
                <a:cubicBezTo>
                  <a:pt x="306" y="0"/>
                  <a:pt x="317" y="0"/>
                  <a:pt x="317" y="3"/>
                </a:cubicBezTo>
                <a:cubicBezTo>
                  <a:pt x="316" y="4"/>
                  <a:pt x="303" y="6"/>
                  <a:pt x="305" y="3"/>
                </a:cubicBezTo>
                <a:close/>
                <a:moveTo>
                  <a:pt x="329" y="17"/>
                </a:moveTo>
                <a:cubicBezTo>
                  <a:pt x="334" y="17"/>
                  <a:pt x="341" y="11"/>
                  <a:pt x="328" y="14"/>
                </a:cubicBezTo>
                <a:cubicBezTo>
                  <a:pt x="317" y="17"/>
                  <a:pt x="325" y="18"/>
                  <a:pt x="329" y="17"/>
                </a:cubicBezTo>
                <a:close/>
                <a:moveTo>
                  <a:pt x="328" y="25"/>
                </a:moveTo>
                <a:cubicBezTo>
                  <a:pt x="334" y="26"/>
                  <a:pt x="332" y="23"/>
                  <a:pt x="337" y="23"/>
                </a:cubicBezTo>
                <a:cubicBezTo>
                  <a:pt x="341" y="23"/>
                  <a:pt x="340" y="14"/>
                  <a:pt x="331" y="18"/>
                </a:cubicBezTo>
                <a:cubicBezTo>
                  <a:pt x="322" y="21"/>
                  <a:pt x="319" y="14"/>
                  <a:pt x="316" y="21"/>
                </a:cubicBezTo>
                <a:cubicBezTo>
                  <a:pt x="313" y="29"/>
                  <a:pt x="322" y="23"/>
                  <a:pt x="328" y="25"/>
                </a:cubicBezTo>
                <a:close/>
                <a:moveTo>
                  <a:pt x="241" y="29"/>
                </a:moveTo>
                <a:cubicBezTo>
                  <a:pt x="246" y="28"/>
                  <a:pt x="246" y="29"/>
                  <a:pt x="242" y="31"/>
                </a:cubicBezTo>
                <a:cubicBezTo>
                  <a:pt x="239" y="34"/>
                  <a:pt x="236" y="29"/>
                  <a:pt x="241" y="29"/>
                </a:cubicBezTo>
                <a:close/>
                <a:moveTo>
                  <a:pt x="246" y="32"/>
                </a:moveTo>
                <a:cubicBezTo>
                  <a:pt x="250" y="29"/>
                  <a:pt x="258" y="34"/>
                  <a:pt x="252" y="34"/>
                </a:cubicBezTo>
                <a:cubicBezTo>
                  <a:pt x="246" y="34"/>
                  <a:pt x="239" y="34"/>
                  <a:pt x="246" y="32"/>
                </a:cubicBezTo>
                <a:close/>
                <a:moveTo>
                  <a:pt x="297" y="32"/>
                </a:moveTo>
                <a:cubicBezTo>
                  <a:pt x="302" y="32"/>
                  <a:pt x="299" y="26"/>
                  <a:pt x="296" y="28"/>
                </a:cubicBezTo>
                <a:cubicBezTo>
                  <a:pt x="293" y="28"/>
                  <a:pt x="288" y="26"/>
                  <a:pt x="288" y="29"/>
                </a:cubicBezTo>
                <a:cubicBezTo>
                  <a:pt x="287" y="34"/>
                  <a:pt x="291" y="31"/>
                  <a:pt x="297" y="32"/>
                </a:cubicBezTo>
                <a:close/>
                <a:moveTo>
                  <a:pt x="305" y="31"/>
                </a:moveTo>
                <a:cubicBezTo>
                  <a:pt x="309" y="32"/>
                  <a:pt x="303" y="28"/>
                  <a:pt x="311" y="28"/>
                </a:cubicBezTo>
                <a:cubicBezTo>
                  <a:pt x="317" y="28"/>
                  <a:pt x="317" y="26"/>
                  <a:pt x="309" y="25"/>
                </a:cubicBezTo>
                <a:cubicBezTo>
                  <a:pt x="303" y="25"/>
                  <a:pt x="296" y="25"/>
                  <a:pt x="299" y="28"/>
                </a:cubicBezTo>
                <a:cubicBezTo>
                  <a:pt x="300" y="29"/>
                  <a:pt x="300" y="29"/>
                  <a:pt x="305" y="31"/>
                </a:cubicBezTo>
                <a:close/>
                <a:moveTo>
                  <a:pt x="313" y="31"/>
                </a:moveTo>
                <a:cubicBezTo>
                  <a:pt x="308" y="34"/>
                  <a:pt x="314" y="34"/>
                  <a:pt x="319" y="34"/>
                </a:cubicBezTo>
                <a:cubicBezTo>
                  <a:pt x="325" y="32"/>
                  <a:pt x="319" y="31"/>
                  <a:pt x="314" y="31"/>
                </a:cubicBezTo>
                <a:cubicBezTo>
                  <a:pt x="313" y="31"/>
                  <a:pt x="313" y="31"/>
                  <a:pt x="313" y="31"/>
                </a:cubicBezTo>
                <a:close/>
                <a:moveTo>
                  <a:pt x="299" y="9"/>
                </a:moveTo>
                <a:cubicBezTo>
                  <a:pt x="302" y="9"/>
                  <a:pt x="303" y="9"/>
                  <a:pt x="308" y="9"/>
                </a:cubicBezTo>
                <a:cubicBezTo>
                  <a:pt x="313" y="9"/>
                  <a:pt x="309" y="9"/>
                  <a:pt x="305" y="7"/>
                </a:cubicBezTo>
                <a:cubicBezTo>
                  <a:pt x="300" y="6"/>
                  <a:pt x="302" y="6"/>
                  <a:pt x="297" y="7"/>
                </a:cubicBezTo>
                <a:cubicBezTo>
                  <a:pt x="294" y="9"/>
                  <a:pt x="294" y="9"/>
                  <a:pt x="299" y="9"/>
                </a:cubicBezTo>
                <a:close/>
                <a:moveTo>
                  <a:pt x="293" y="12"/>
                </a:moveTo>
                <a:cubicBezTo>
                  <a:pt x="294" y="14"/>
                  <a:pt x="296" y="12"/>
                  <a:pt x="303" y="11"/>
                </a:cubicBezTo>
                <a:cubicBezTo>
                  <a:pt x="306" y="11"/>
                  <a:pt x="299" y="9"/>
                  <a:pt x="294" y="9"/>
                </a:cubicBezTo>
                <a:cubicBezTo>
                  <a:pt x="288" y="9"/>
                  <a:pt x="296" y="12"/>
                  <a:pt x="291" y="11"/>
                </a:cubicBezTo>
                <a:cubicBezTo>
                  <a:pt x="288" y="11"/>
                  <a:pt x="284" y="11"/>
                  <a:pt x="285" y="12"/>
                </a:cubicBezTo>
                <a:cubicBezTo>
                  <a:pt x="288" y="14"/>
                  <a:pt x="288" y="11"/>
                  <a:pt x="293" y="12"/>
                </a:cubicBezTo>
                <a:close/>
                <a:moveTo>
                  <a:pt x="305" y="14"/>
                </a:moveTo>
                <a:cubicBezTo>
                  <a:pt x="306" y="14"/>
                  <a:pt x="313" y="15"/>
                  <a:pt x="311" y="17"/>
                </a:cubicBezTo>
                <a:cubicBezTo>
                  <a:pt x="308" y="17"/>
                  <a:pt x="303" y="15"/>
                  <a:pt x="305" y="14"/>
                </a:cubicBezTo>
                <a:close/>
                <a:moveTo>
                  <a:pt x="313" y="20"/>
                </a:moveTo>
                <a:cubicBezTo>
                  <a:pt x="314" y="20"/>
                  <a:pt x="316" y="17"/>
                  <a:pt x="308" y="18"/>
                </a:cubicBezTo>
                <a:cubicBezTo>
                  <a:pt x="300" y="20"/>
                  <a:pt x="309" y="20"/>
                  <a:pt x="313" y="20"/>
                </a:cubicBezTo>
                <a:close/>
                <a:moveTo>
                  <a:pt x="296" y="17"/>
                </a:moveTo>
                <a:cubicBezTo>
                  <a:pt x="299" y="17"/>
                  <a:pt x="299" y="18"/>
                  <a:pt x="305" y="18"/>
                </a:cubicBezTo>
                <a:cubicBezTo>
                  <a:pt x="311" y="17"/>
                  <a:pt x="306" y="17"/>
                  <a:pt x="303" y="15"/>
                </a:cubicBezTo>
                <a:cubicBezTo>
                  <a:pt x="299" y="15"/>
                  <a:pt x="293" y="14"/>
                  <a:pt x="291" y="14"/>
                </a:cubicBezTo>
                <a:cubicBezTo>
                  <a:pt x="290" y="15"/>
                  <a:pt x="294" y="15"/>
                  <a:pt x="296" y="17"/>
                </a:cubicBezTo>
                <a:close/>
                <a:moveTo>
                  <a:pt x="284" y="17"/>
                </a:moveTo>
                <a:cubicBezTo>
                  <a:pt x="287" y="17"/>
                  <a:pt x="282" y="17"/>
                  <a:pt x="290" y="18"/>
                </a:cubicBezTo>
                <a:cubicBezTo>
                  <a:pt x="299" y="20"/>
                  <a:pt x="297" y="21"/>
                  <a:pt x="302" y="20"/>
                </a:cubicBezTo>
                <a:cubicBezTo>
                  <a:pt x="305" y="18"/>
                  <a:pt x="302" y="20"/>
                  <a:pt x="299" y="18"/>
                </a:cubicBezTo>
                <a:cubicBezTo>
                  <a:pt x="294" y="17"/>
                  <a:pt x="291" y="15"/>
                  <a:pt x="287" y="15"/>
                </a:cubicBezTo>
                <a:cubicBezTo>
                  <a:pt x="284" y="17"/>
                  <a:pt x="281" y="12"/>
                  <a:pt x="278" y="15"/>
                </a:cubicBezTo>
                <a:cubicBezTo>
                  <a:pt x="276" y="17"/>
                  <a:pt x="281" y="15"/>
                  <a:pt x="284" y="17"/>
                </a:cubicBezTo>
                <a:close/>
                <a:moveTo>
                  <a:pt x="278" y="20"/>
                </a:moveTo>
                <a:cubicBezTo>
                  <a:pt x="281" y="20"/>
                  <a:pt x="279" y="21"/>
                  <a:pt x="282" y="20"/>
                </a:cubicBezTo>
                <a:cubicBezTo>
                  <a:pt x="285" y="20"/>
                  <a:pt x="290" y="20"/>
                  <a:pt x="288" y="20"/>
                </a:cubicBezTo>
                <a:cubicBezTo>
                  <a:pt x="287" y="20"/>
                  <a:pt x="282" y="17"/>
                  <a:pt x="281" y="18"/>
                </a:cubicBezTo>
                <a:cubicBezTo>
                  <a:pt x="279" y="20"/>
                  <a:pt x="276" y="17"/>
                  <a:pt x="273" y="18"/>
                </a:cubicBezTo>
                <a:cubicBezTo>
                  <a:pt x="273" y="20"/>
                  <a:pt x="274" y="20"/>
                  <a:pt x="278" y="20"/>
                </a:cubicBezTo>
                <a:close/>
                <a:moveTo>
                  <a:pt x="296" y="21"/>
                </a:moveTo>
                <a:cubicBezTo>
                  <a:pt x="299" y="21"/>
                  <a:pt x="294" y="20"/>
                  <a:pt x="291" y="20"/>
                </a:cubicBezTo>
                <a:cubicBezTo>
                  <a:pt x="287" y="20"/>
                  <a:pt x="285" y="21"/>
                  <a:pt x="287" y="21"/>
                </a:cubicBezTo>
                <a:cubicBezTo>
                  <a:pt x="288" y="23"/>
                  <a:pt x="293" y="21"/>
                  <a:pt x="296" y="21"/>
                </a:cubicBezTo>
                <a:close/>
                <a:moveTo>
                  <a:pt x="302" y="23"/>
                </a:moveTo>
                <a:cubicBezTo>
                  <a:pt x="297" y="23"/>
                  <a:pt x="302" y="21"/>
                  <a:pt x="305" y="21"/>
                </a:cubicBezTo>
                <a:cubicBezTo>
                  <a:pt x="306" y="21"/>
                  <a:pt x="306" y="25"/>
                  <a:pt x="302" y="23"/>
                </a:cubicBezTo>
                <a:close/>
                <a:moveTo>
                  <a:pt x="276" y="23"/>
                </a:moveTo>
                <a:cubicBezTo>
                  <a:pt x="274" y="21"/>
                  <a:pt x="271" y="23"/>
                  <a:pt x="273" y="23"/>
                </a:cubicBezTo>
                <a:cubicBezTo>
                  <a:pt x="274" y="25"/>
                  <a:pt x="270" y="26"/>
                  <a:pt x="276" y="25"/>
                </a:cubicBezTo>
                <a:cubicBezTo>
                  <a:pt x="279" y="25"/>
                  <a:pt x="278" y="25"/>
                  <a:pt x="276" y="23"/>
                </a:cubicBezTo>
                <a:close/>
                <a:moveTo>
                  <a:pt x="1273" y="256"/>
                </a:moveTo>
                <a:cubicBezTo>
                  <a:pt x="1273" y="256"/>
                  <a:pt x="1273" y="256"/>
                  <a:pt x="1273" y="256"/>
                </a:cubicBezTo>
                <a:cubicBezTo>
                  <a:pt x="1278" y="252"/>
                  <a:pt x="1278" y="252"/>
                  <a:pt x="1275" y="247"/>
                </a:cubicBezTo>
                <a:cubicBezTo>
                  <a:pt x="1270" y="242"/>
                  <a:pt x="1280" y="241"/>
                  <a:pt x="1283" y="250"/>
                </a:cubicBezTo>
                <a:cubicBezTo>
                  <a:pt x="1287" y="259"/>
                  <a:pt x="1301" y="244"/>
                  <a:pt x="1305" y="256"/>
                </a:cubicBezTo>
                <a:cubicBezTo>
                  <a:pt x="1311" y="269"/>
                  <a:pt x="1316" y="261"/>
                  <a:pt x="1321" y="267"/>
                </a:cubicBezTo>
                <a:cubicBezTo>
                  <a:pt x="1324" y="273"/>
                  <a:pt x="1334" y="267"/>
                  <a:pt x="1334" y="258"/>
                </a:cubicBezTo>
                <a:cubicBezTo>
                  <a:pt x="1334" y="247"/>
                  <a:pt x="1343" y="255"/>
                  <a:pt x="1351" y="247"/>
                </a:cubicBezTo>
                <a:cubicBezTo>
                  <a:pt x="1359" y="237"/>
                  <a:pt x="1348" y="245"/>
                  <a:pt x="1342" y="236"/>
                </a:cubicBezTo>
                <a:cubicBezTo>
                  <a:pt x="1337" y="230"/>
                  <a:pt x="1330" y="230"/>
                  <a:pt x="1321" y="230"/>
                </a:cubicBezTo>
                <a:cubicBezTo>
                  <a:pt x="1310" y="230"/>
                  <a:pt x="1330" y="247"/>
                  <a:pt x="1318" y="239"/>
                </a:cubicBezTo>
                <a:cubicBezTo>
                  <a:pt x="1305" y="233"/>
                  <a:pt x="1324" y="228"/>
                  <a:pt x="1304" y="219"/>
                </a:cubicBezTo>
                <a:cubicBezTo>
                  <a:pt x="1293" y="213"/>
                  <a:pt x="1283" y="208"/>
                  <a:pt x="1273" y="203"/>
                </a:cubicBezTo>
                <a:cubicBezTo>
                  <a:pt x="1273" y="203"/>
                  <a:pt x="1273" y="203"/>
                  <a:pt x="1273" y="203"/>
                </a:cubicBezTo>
                <a:cubicBezTo>
                  <a:pt x="1266" y="199"/>
                  <a:pt x="1258" y="196"/>
                  <a:pt x="1249" y="194"/>
                </a:cubicBezTo>
                <a:cubicBezTo>
                  <a:pt x="1232" y="189"/>
                  <a:pt x="1244" y="191"/>
                  <a:pt x="1222" y="189"/>
                </a:cubicBezTo>
                <a:cubicBezTo>
                  <a:pt x="1197" y="188"/>
                  <a:pt x="1203" y="178"/>
                  <a:pt x="1197" y="189"/>
                </a:cubicBezTo>
                <a:cubicBezTo>
                  <a:pt x="1190" y="200"/>
                  <a:pt x="1209" y="194"/>
                  <a:pt x="1199" y="203"/>
                </a:cubicBezTo>
                <a:cubicBezTo>
                  <a:pt x="1188" y="213"/>
                  <a:pt x="1193" y="200"/>
                  <a:pt x="1184" y="200"/>
                </a:cubicBezTo>
                <a:cubicBezTo>
                  <a:pt x="1174" y="200"/>
                  <a:pt x="1187" y="189"/>
                  <a:pt x="1171" y="194"/>
                </a:cubicBezTo>
                <a:cubicBezTo>
                  <a:pt x="1156" y="200"/>
                  <a:pt x="1153" y="188"/>
                  <a:pt x="1133" y="192"/>
                </a:cubicBezTo>
                <a:cubicBezTo>
                  <a:pt x="1114" y="197"/>
                  <a:pt x="1112" y="191"/>
                  <a:pt x="1115" y="186"/>
                </a:cubicBezTo>
                <a:cubicBezTo>
                  <a:pt x="1118" y="180"/>
                  <a:pt x="1103" y="168"/>
                  <a:pt x="1071" y="174"/>
                </a:cubicBezTo>
                <a:cubicBezTo>
                  <a:pt x="1040" y="180"/>
                  <a:pt x="1042" y="161"/>
                  <a:pt x="1031" y="157"/>
                </a:cubicBezTo>
                <a:cubicBezTo>
                  <a:pt x="1021" y="152"/>
                  <a:pt x="1021" y="157"/>
                  <a:pt x="1002" y="152"/>
                </a:cubicBezTo>
                <a:cubicBezTo>
                  <a:pt x="984" y="147"/>
                  <a:pt x="981" y="150"/>
                  <a:pt x="967" y="147"/>
                </a:cubicBezTo>
                <a:cubicBezTo>
                  <a:pt x="954" y="143"/>
                  <a:pt x="969" y="152"/>
                  <a:pt x="954" y="152"/>
                </a:cubicBezTo>
                <a:cubicBezTo>
                  <a:pt x="938" y="152"/>
                  <a:pt x="966" y="171"/>
                  <a:pt x="951" y="166"/>
                </a:cubicBezTo>
                <a:cubicBezTo>
                  <a:pt x="934" y="161"/>
                  <a:pt x="940" y="169"/>
                  <a:pt x="928" y="164"/>
                </a:cubicBezTo>
                <a:cubicBezTo>
                  <a:pt x="914" y="161"/>
                  <a:pt x="914" y="174"/>
                  <a:pt x="902" y="164"/>
                </a:cubicBezTo>
                <a:cubicBezTo>
                  <a:pt x="890" y="155"/>
                  <a:pt x="893" y="186"/>
                  <a:pt x="879" y="174"/>
                </a:cubicBezTo>
                <a:cubicBezTo>
                  <a:pt x="865" y="161"/>
                  <a:pt x="864" y="157"/>
                  <a:pt x="856" y="154"/>
                </a:cubicBezTo>
                <a:cubicBezTo>
                  <a:pt x="847" y="150"/>
                  <a:pt x="861" y="166"/>
                  <a:pt x="852" y="158"/>
                </a:cubicBezTo>
                <a:cubicBezTo>
                  <a:pt x="844" y="152"/>
                  <a:pt x="827" y="146"/>
                  <a:pt x="803" y="144"/>
                </a:cubicBezTo>
                <a:cubicBezTo>
                  <a:pt x="766" y="141"/>
                  <a:pt x="797" y="136"/>
                  <a:pt x="785" y="135"/>
                </a:cubicBezTo>
                <a:cubicBezTo>
                  <a:pt x="772" y="133"/>
                  <a:pt x="762" y="133"/>
                  <a:pt x="751" y="135"/>
                </a:cubicBezTo>
                <a:cubicBezTo>
                  <a:pt x="740" y="136"/>
                  <a:pt x="747" y="126"/>
                  <a:pt x="739" y="130"/>
                </a:cubicBezTo>
                <a:cubicBezTo>
                  <a:pt x="731" y="135"/>
                  <a:pt x="733" y="127"/>
                  <a:pt x="722" y="129"/>
                </a:cubicBezTo>
                <a:cubicBezTo>
                  <a:pt x="712" y="132"/>
                  <a:pt x="724" y="136"/>
                  <a:pt x="704" y="139"/>
                </a:cubicBezTo>
                <a:cubicBezTo>
                  <a:pt x="686" y="143"/>
                  <a:pt x="686" y="139"/>
                  <a:pt x="704" y="132"/>
                </a:cubicBezTo>
                <a:cubicBezTo>
                  <a:pt x="722" y="124"/>
                  <a:pt x="718" y="121"/>
                  <a:pt x="734" y="116"/>
                </a:cubicBezTo>
                <a:cubicBezTo>
                  <a:pt x="750" y="112"/>
                  <a:pt x="750" y="102"/>
                  <a:pt x="747" y="96"/>
                </a:cubicBezTo>
                <a:cubicBezTo>
                  <a:pt x="743" y="91"/>
                  <a:pt x="739" y="94"/>
                  <a:pt x="731" y="88"/>
                </a:cubicBezTo>
                <a:cubicBezTo>
                  <a:pt x="725" y="82"/>
                  <a:pt x="719" y="88"/>
                  <a:pt x="710" y="85"/>
                </a:cubicBezTo>
                <a:cubicBezTo>
                  <a:pt x="701" y="84"/>
                  <a:pt x="705" y="88"/>
                  <a:pt x="695" y="90"/>
                </a:cubicBezTo>
                <a:cubicBezTo>
                  <a:pt x="678" y="91"/>
                  <a:pt x="708" y="82"/>
                  <a:pt x="689" y="82"/>
                </a:cubicBezTo>
                <a:cubicBezTo>
                  <a:pt x="670" y="81"/>
                  <a:pt x="676" y="79"/>
                  <a:pt x="686" y="76"/>
                </a:cubicBezTo>
                <a:cubicBezTo>
                  <a:pt x="693" y="74"/>
                  <a:pt x="676" y="66"/>
                  <a:pt x="661" y="73"/>
                </a:cubicBezTo>
                <a:cubicBezTo>
                  <a:pt x="637" y="84"/>
                  <a:pt x="651" y="88"/>
                  <a:pt x="640" y="88"/>
                </a:cubicBezTo>
                <a:cubicBezTo>
                  <a:pt x="617" y="90"/>
                  <a:pt x="643" y="90"/>
                  <a:pt x="622" y="94"/>
                </a:cubicBezTo>
                <a:cubicBezTo>
                  <a:pt x="600" y="99"/>
                  <a:pt x="625" y="90"/>
                  <a:pt x="596" y="94"/>
                </a:cubicBezTo>
                <a:cubicBezTo>
                  <a:pt x="568" y="98"/>
                  <a:pt x="599" y="101"/>
                  <a:pt x="570" y="104"/>
                </a:cubicBezTo>
                <a:cubicBezTo>
                  <a:pt x="539" y="105"/>
                  <a:pt x="553" y="110"/>
                  <a:pt x="538" y="110"/>
                </a:cubicBezTo>
                <a:cubicBezTo>
                  <a:pt x="524" y="112"/>
                  <a:pt x="523" y="124"/>
                  <a:pt x="532" y="126"/>
                </a:cubicBezTo>
                <a:cubicBezTo>
                  <a:pt x="539" y="126"/>
                  <a:pt x="535" y="129"/>
                  <a:pt x="524" y="132"/>
                </a:cubicBezTo>
                <a:cubicBezTo>
                  <a:pt x="508" y="135"/>
                  <a:pt x="488" y="130"/>
                  <a:pt x="483" y="138"/>
                </a:cubicBezTo>
                <a:cubicBezTo>
                  <a:pt x="477" y="144"/>
                  <a:pt x="491" y="138"/>
                  <a:pt x="486" y="147"/>
                </a:cubicBezTo>
                <a:cubicBezTo>
                  <a:pt x="480" y="155"/>
                  <a:pt x="497" y="150"/>
                  <a:pt x="497" y="157"/>
                </a:cubicBezTo>
                <a:cubicBezTo>
                  <a:pt x="498" y="164"/>
                  <a:pt x="512" y="157"/>
                  <a:pt x="508" y="166"/>
                </a:cubicBezTo>
                <a:cubicBezTo>
                  <a:pt x="501" y="177"/>
                  <a:pt x="517" y="175"/>
                  <a:pt x="508" y="183"/>
                </a:cubicBezTo>
                <a:cubicBezTo>
                  <a:pt x="497" y="192"/>
                  <a:pt x="512" y="171"/>
                  <a:pt x="501" y="174"/>
                </a:cubicBezTo>
                <a:cubicBezTo>
                  <a:pt x="491" y="178"/>
                  <a:pt x="512" y="163"/>
                  <a:pt x="498" y="163"/>
                </a:cubicBezTo>
                <a:cubicBezTo>
                  <a:pt x="486" y="163"/>
                  <a:pt x="491" y="155"/>
                  <a:pt x="474" y="154"/>
                </a:cubicBezTo>
                <a:cubicBezTo>
                  <a:pt x="456" y="150"/>
                  <a:pt x="462" y="161"/>
                  <a:pt x="457" y="160"/>
                </a:cubicBezTo>
                <a:cubicBezTo>
                  <a:pt x="450" y="157"/>
                  <a:pt x="442" y="163"/>
                  <a:pt x="454" y="166"/>
                </a:cubicBezTo>
                <a:cubicBezTo>
                  <a:pt x="466" y="171"/>
                  <a:pt x="459" y="172"/>
                  <a:pt x="448" y="171"/>
                </a:cubicBezTo>
                <a:cubicBezTo>
                  <a:pt x="436" y="169"/>
                  <a:pt x="448" y="157"/>
                  <a:pt x="445" y="150"/>
                </a:cubicBezTo>
                <a:cubicBezTo>
                  <a:pt x="441" y="144"/>
                  <a:pt x="437" y="143"/>
                  <a:pt x="439" y="152"/>
                </a:cubicBezTo>
                <a:cubicBezTo>
                  <a:pt x="444" y="164"/>
                  <a:pt x="419" y="158"/>
                  <a:pt x="428" y="169"/>
                </a:cubicBezTo>
                <a:cubicBezTo>
                  <a:pt x="434" y="178"/>
                  <a:pt x="437" y="178"/>
                  <a:pt x="431" y="186"/>
                </a:cubicBezTo>
                <a:cubicBezTo>
                  <a:pt x="424" y="194"/>
                  <a:pt x="431" y="194"/>
                  <a:pt x="431" y="200"/>
                </a:cubicBezTo>
                <a:cubicBezTo>
                  <a:pt x="430" y="206"/>
                  <a:pt x="445" y="196"/>
                  <a:pt x="456" y="202"/>
                </a:cubicBezTo>
                <a:cubicBezTo>
                  <a:pt x="468" y="209"/>
                  <a:pt x="463" y="211"/>
                  <a:pt x="462" y="214"/>
                </a:cubicBezTo>
                <a:cubicBezTo>
                  <a:pt x="460" y="217"/>
                  <a:pt x="456" y="225"/>
                  <a:pt x="457" y="217"/>
                </a:cubicBezTo>
                <a:cubicBezTo>
                  <a:pt x="460" y="209"/>
                  <a:pt x="457" y="200"/>
                  <a:pt x="442" y="205"/>
                </a:cubicBezTo>
                <a:cubicBezTo>
                  <a:pt x="428" y="209"/>
                  <a:pt x="444" y="219"/>
                  <a:pt x="436" y="222"/>
                </a:cubicBezTo>
                <a:cubicBezTo>
                  <a:pt x="428" y="227"/>
                  <a:pt x="434" y="231"/>
                  <a:pt x="425" y="234"/>
                </a:cubicBezTo>
                <a:cubicBezTo>
                  <a:pt x="416" y="239"/>
                  <a:pt x="425" y="244"/>
                  <a:pt x="407" y="241"/>
                </a:cubicBezTo>
                <a:cubicBezTo>
                  <a:pt x="387" y="237"/>
                  <a:pt x="413" y="241"/>
                  <a:pt x="418" y="230"/>
                </a:cubicBezTo>
                <a:cubicBezTo>
                  <a:pt x="424" y="219"/>
                  <a:pt x="427" y="225"/>
                  <a:pt x="427" y="216"/>
                </a:cubicBezTo>
                <a:cubicBezTo>
                  <a:pt x="428" y="206"/>
                  <a:pt x="419" y="206"/>
                  <a:pt x="421" y="196"/>
                </a:cubicBezTo>
                <a:cubicBezTo>
                  <a:pt x="422" y="183"/>
                  <a:pt x="425" y="177"/>
                  <a:pt x="418" y="169"/>
                </a:cubicBezTo>
                <a:cubicBezTo>
                  <a:pt x="409" y="163"/>
                  <a:pt x="424" y="164"/>
                  <a:pt x="424" y="154"/>
                </a:cubicBezTo>
                <a:cubicBezTo>
                  <a:pt x="424" y="141"/>
                  <a:pt x="406" y="147"/>
                  <a:pt x="398" y="146"/>
                </a:cubicBezTo>
                <a:cubicBezTo>
                  <a:pt x="389" y="143"/>
                  <a:pt x="392" y="164"/>
                  <a:pt x="381" y="169"/>
                </a:cubicBezTo>
                <a:cubicBezTo>
                  <a:pt x="364" y="175"/>
                  <a:pt x="384" y="175"/>
                  <a:pt x="376" y="186"/>
                </a:cubicBezTo>
                <a:cubicBezTo>
                  <a:pt x="369" y="199"/>
                  <a:pt x="398" y="199"/>
                  <a:pt x="392" y="209"/>
                </a:cubicBezTo>
                <a:cubicBezTo>
                  <a:pt x="384" y="219"/>
                  <a:pt x="389" y="209"/>
                  <a:pt x="361" y="199"/>
                </a:cubicBezTo>
                <a:cubicBezTo>
                  <a:pt x="332" y="186"/>
                  <a:pt x="319" y="192"/>
                  <a:pt x="326" y="200"/>
                </a:cubicBezTo>
                <a:cubicBezTo>
                  <a:pt x="331" y="205"/>
                  <a:pt x="316" y="216"/>
                  <a:pt x="316" y="208"/>
                </a:cubicBezTo>
                <a:cubicBezTo>
                  <a:pt x="316" y="199"/>
                  <a:pt x="311" y="202"/>
                  <a:pt x="302" y="208"/>
                </a:cubicBezTo>
                <a:cubicBezTo>
                  <a:pt x="293" y="214"/>
                  <a:pt x="294" y="202"/>
                  <a:pt x="282" y="211"/>
                </a:cubicBezTo>
                <a:cubicBezTo>
                  <a:pt x="270" y="219"/>
                  <a:pt x="270" y="208"/>
                  <a:pt x="276" y="203"/>
                </a:cubicBezTo>
                <a:cubicBezTo>
                  <a:pt x="281" y="200"/>
                  <a:pt x="270" y="202"/>
                  <a:pt x="250" y="213"/>
                </a:cubicBezTo>
                <a:cubicBezTo>
                  <a:pt x="230" y="222"/>
                  <a:pt x="227" y="214"/>
                  <a:pt x="224" y="227"/>
                </a:cubicBezTo>
                <a:cubicBezTo>
                  <a:pt x="221" y="239"/>
                  <a:pt x="220" y="230"/>
                  <a:pt x="214" y="233"/>
                </a:cubicBezTo>
                <a:cubicBezTo>
                  <a:pt x="206" y="237"/>
                  <a:pt x="211" y="231"/>
                  <a:pt x="204" y="228"/>
                </a:cubicBezTo>
                <a:cubicBezTo>
                  <a:pt x="197" y="225"/>
                  <a:pt x="206" y="220"/>
                  <a:pt x="212" y="220"/>
                </a:cubicBezTo>
                <a:cubicBezTo>
                  <a:pt x="218" y="220"/>
                  <a:pt x="212" y="208"/>
                  <a:pt x="203" y="209"/>
                </a:cubicBezTo>
                <a:cubicBezTo>
                  <a:pt x="194" y="209"/>
                  <a:pt x="185" y="203"/>
                  <a:pt x="192" y="211"/>
                </a:cubicBezTo>
                <a:cubicBezTo>
                  <a:pt x="200" y="217"/>
                  <a:pt x="186" y="224"/>
                  <a:pt x="195" y="230"/>
                </a:cubicBezTo>
                <a:cubicBezTo>
                  <a:pt x="203" y="234"/>
                  <a:pt x="194" y="236"/>
                  <a:pt x="195" y="245"/>
                </a:cubicBezTo>
                <a:cubicBezTo>
                  <a:pt x="197" y="253"/>
                  <a:pt x="189" y="231"/>
                  <a:pt x="176" y="241"/>
                </a:cubicBezTo>
                <a:cubicBezTo>
                  <a:pt x="162" y="250"/>
                  <a:pt x="156" y="248"/>
                  <a:pt x="163" y="258"/>
                </a:cubicBezTo>
                <a:cubicBezTo>
                  <a:pt x="172" y="267"/>
                  <a:pt x="162" y="269"/>
                  <a:pt x="148" y="261"/>
                </a:cubicBezTo>
                <a:cubicBezTo>
                  <a:pt x="133" y="255"/>
                  <a:pt x="130" y="259"/>
                  <a:pt x="136" y="264"/>
                </a:cubicBezTo>
                <a:cubicBezTo>
                  <a:pt x="142" y="270"/>
                  <a:pt x="153" y="269"/>
                  <a:pt x="144" y="275"/>
                </a:cubicBezTo>
                <a:cubicBezTo>
                  <a:pt x="136" y="279"/>
                  <a:pt x="137" y="269"/>
                  <a:pt x="128" y="267"/>
                </a:cubicBezTo>
                <a:cubicBezTo>
                  <a:pt x="118" y="265"/>
                  <a:pt x="125" y="261"/>
                  <a:pt x="121" y="256"/>
                </a:cubicBezTo>
                <a:cubicBezTo>
                  <a:pt x="115" y="252"/>
                  <a:pt x="127" y="250"/>
                  <a:pt x="119" y="244"/>
                </a:cubicBezTo>
                <a:cubicBezTo>
                  <a:pt x="112" y="237"/>
                  <a:pt x="104" y="236"/>
                  <a:pt x="102" y="230"/>
                </a:cubicBezTo>
                <a:cubicBezTo>
                  <a:pt x="101" y="224"/>
                  <a:pt x="102" y="234"/>
                  <a:pt x="118" y="237"/>
                </a:cubicBezTo>
                <a:cubicBezTo>
                  <a:pt x="133" y="239"/>
                  <a:pt x="148" y="250"/>
                  <a:pt x="162" y="242"/>
                </a:cubicBezTo>
                <a:cubicBezTo>
                  <a:pt x="176" y="234"/>
                  <a:pt x="180" y="228"/>
                  <a:pt x="165" y="219"/>
                </a:cubicBezTo>
                <a:cubicBezTo>
                  <a:pt x="151" y="209"/>
                  <a:pt x="153" y="214"/>
                  <a:pt x="137" y="203"/>
                </a:cubicBezTo>
                <a:cubicBezTo>
                  <a:pt x="122" y="194"/>
                  <a:pt x="127" y="202"/>
                  <a:pt x="113" y="199"/>
                </a:cubicBezTo>
                <a:cubicBezTo>
                  <a:pt x="101" y="194"/>
                  <a:pt x="113" y="194"/>
                  <a:pt x="104" y="191"/>
                </a:cubicBezTo>
                <a:cubicBezTo>
                  <a:pt x="95" y="186"/>
                  <a:pt x="102" y="196"/>
                  <a:pt x="90" y="191"/>
                </a:cubicBezTo>
                <a:cubicBezTo>
                  <a:pt x="90" y="192"/>
                  <a:pt x="90" y="192"/>
                  <a:pt x="90" y="192"/>
                </a:cubicBezTo>
                <a:cubicBezTo>
                  <a:pt x="92" y="196"/>
                  <a:pt x="89" y="196"/>
                  <a:pt x="87" y="194"/>
                </a:cubicBezTo>
                <a:cubicBezTo>
                  <a:pt x="84" y="194"/>
                  <a:pt x="86" y="194"/>
                  <a:pt x="84" y="196"/>
                </a:cubicBezTo>
                <a:cubicBezTo>
                  <a:pt x="83" y="197"/>
                  <a:pt x="78" y="197"/>
                  <a:pt x="78" y="199"/>
                </a:cubicBezTo>
                <a:cubicBezTo>
                  <a:pt x="77" y="202"/>
                  <a:pt x="77" y="203"/>
                  <a:pt x="75" y="202"/>
                </a:cubicBezTo>
                <a:cubicBezTo>
                  <a:pt x="67" y="206"/>
                  <a:pt x="74" y="203"/>
                  <a:pt x="74" y="205"/>
                </a:cubicBezTo>
                <a:cubicBezTo>
                  <a:pt x="75" y="208"/>
                  <a:pt x="70" y="206"/>
                  <a:pt x="72" y="211"/>
                </a:cubicBezTo>
                <a:cubicBezTo>
                  <a:pt x="74" y="219"/>
                  <a:pt x="77" y="213"/>
                  <a:pt x="80" y="217"/>
                </a:cubicBezTo>
                <a:cubicBezTo>
                  <a:pt x="83" y="222"/>
                  <a:pt x="86" y="220"/>
                  <a:pt x="83" y="224"/>
                </a:cubicBezTo>
                <a:cubicBezTo>
                  <a:pt x="80" y="227"/>
                  <a:pt x="74" y="231"/>
                  <a:pt x="77" y="234"/>
                </a:cubicBezTo>
                <a:cubicBezTo>
                  <a:pt x="80" y="236"/>
                  <a:pt x="86" y="250"/>
                  <a:pt x="84" y="250"/>
                </a:cubicBezTo>
                <a:cubicBezTo>
                  <a:pt x="81" y="250"/>
                  <a:pt x="81" y="250"/>
                  <a:pt x="81" y="252"/>
                </a:cubicBezTo>
                <a:cubicBezTo>
                  <a:pt x="83" y="252"/>
                  <a:pt x="81" y="252"/>
                  <a:pt x="81" y="253"/>
                </a:cubicBezTo>
                <a:cubicBezTo>
                  <a:pt x="81" y="256"/>
                  <a:pt x="80" y="255"/>
                  <a:pt x="81" y="256"/>
                </a:cubicBezTo>
                <a:cubicBezTo>
                  <a:pt x="84" y="258"/>
                  <a:pt x="80" y="258"/>
                  <a:pt x="80" y="259"/>
                </a:cubicBezTo>
                <a:cubicBezTo>
                  <a:pt x="81" y="262"/>
                  <a:pt x="87" y="262"/>
                  <a:pt x="84" y="264"/>
                </a:cubicBezTo>
                <a:cubicBezTo>
                  <a:pt x="83" y="265"/>
                  <a:pt x="84" y="265"/>
                  <a:pt x="84" y="267"/>
                </a:cubicBezTo>
                <a:cubicBezTo>
                  <a:pt x="83" y="269"/>
                  <a:pt x="89" y="269"/>
                  <a:pt x="89" y="272"/>
                </a:cubicBezTo>
                <a:cubicBezTo>
                  <a:pt x="87" y="275"/>
                  <a:pt x="81" y="275"/>
                  <a:pt x="84" y="278"/>
                </a:cubicBezTo>
                <a:cubicBezTo>
                  <a:pt x="87" y="279"/>
                  <a:pt x="92" y="281"/>
                  <a:pt x="93" y="284"/>
                </a:cubicBezTo>
                <a:cubicBezTo>
                  <a:pt x="95" y="287"/>
                  <a:pt x="96" y="286"/>
                  <a:pt x="95" y="289"/>
                </a:cubicBezTo>
                <a:cubicBezTo>
                  <a:pt x="93" y="292"/>
                  <a:pt x="89" y="298"/>
                  <a:pt x="80" y="306"/>
                </a:cubicBezTo>
                <a:cubicBezTo>
                  <a:pt x="72" y="314"/>
                  <a:pt x="69" y="315"/>
                  <a:pt x="66" y="318"/>
                </a:cubicBezTo>
                <a:cubicBezTo>
                  <a:pt x="69" y="320"/>
                  <a:pt x="72" y="315"/>
                  <a:pt x="74" y="317"/>
                </a:cubicBezTo>
                <a:cubicBezTo>
                  <a:pt x="74" y="317"/>
                  <a:pt x="72" y="317"/>
                  <a:pt x="72" y="318"/>
                </a:cubicBezTo>
                <a:cubicBezTo>
                  <a:pt x="74" y="321"/>
                  <a:pt x="69" y="317"/>
                  <a:pt x="72" y="320"/>
                </a:cubicBezTo>
                <a:cubicBezTo>
                  <a:pt x="74" y="323"/>
                  <a:pt x="74" y="320"/>
                  <a:pt x="75" y="323"/>
                </a:cubicBezTo>
                <a:cubicBezTo>
                  <a:pt x="77" y="325"/>
                  <a:pt x="81" y="321"/>
                  <a:pt x="83" y="325"/>
                </a:cubicBezTo>
                <a:cubicBezTo>
                  <a:pt x="83" y="326"/>
                  <a:pt x="86" y="325"/>
                  <a:pt x="86" y="326"/>
                </a:cubicBezTo>
                <a:cubicBezTo>
                  <a:pt x="84" y="328"/>
                  <a:pt x="84" y="328"/>
                  <a:pt x="80" y="326"/>
                </a:cubicBezTo>
                <a:cubicBezTo>
                  <a:pt x="74" y="325"/>
                  <a:pt x="77" y="331"/>
                  <a:pt x="74" y="328"/>
                </a:cubicBezTo>
                <a:cubicBezTo>
                  <a:pt x="69" y="326"/>
                  <a:pt x="72" y="332"/>
                  <a:pt x="69" y="329"/>
                </a:cubicBezTo>
                <a:cubicBezTo>
                  <a:pt x="66" y="328"/>
                  <a:pt x="69" y="331"/>
                  <a:pt x="67" y="332"/>
                </a:cubicBezTo>
                <a:cubicBezTo>
                  <a:pt x="70" y="335"/>
                  <a:pt x="66" y="334"/>
                  <a:pt x="66" y="337"/>
                </a:cubicBezTo>
                <a:cubicBezTo>
                  <a:pt x="66" y="342"/>
                  <a:pt x="61" y="338"/>
                  <a:pt x="63" y="345"/>
                </a:cubicBezTo>
                <a:cubicBezTo>
                  <a:pt x="66" y="349"/>
                  <a:pt x="61" y="346"/>
                  <a:pt x="64" y="351"/>
                </a:cubicBezTo>
                <a:cubicBezTo>
                  <a:pt x="67" y="356"/>
                  <a:pt x="64" y="352"/>
                  <a:pt x="63" y="357"/>
                </a:cubicBezTo>
                <a:cubicBezTo>
                  <a:pt x="64" y="360"/>
                  <a:pt x="67" y="360"/>
                  <a:pt x="66" y="362"/>
                </a:cubicBezTo>
                <a:cubicBezTo>
                  <a:pt x="66" y="363"/>
                  <a:pt x="64" y="366"/>
                  <a:pt x="66" y="366"/>
                </a:cubicBezTo>
                <a:cubicBezTo>
                  <a:pt x="67" y="366"/>
                  <a:pt x="66" y="366"/>
                  <a:pt x="67" y="370"/>
                </a:cubicBezTo>
                <a:cubicBezTo>
                  <a:pt x="70" y="373"/>
                  <a:pt x="69" y="376"/>
                  <a:pt x="69" y="376"/>
                </a:cubicBezTo>
                <a:cubicBezTo>
                  <a:pt x="74" y="374"/>
                  <a:pt x="70" y="377"/>
                  <a:pt x="75" y="377"/>
                </a:cubicBezTo>
                <a:cubicBezTo>
                  <a:pt x="81" y="376"/>
                  <a:pt x="77" y="382"/>
                  <a:pt x="81" y="380"/>
                </a:cubicBezTo>
                <a:cubicBezTo>
                  <a:pt x="84" y="377"/>
                  <a:pt x="87" y="379"/>
                  <a:pt x="87" y="380"/>
                </a:cubicBezTo>
                <a:cubicBezTo>
                  <a:pt x="89" y="382"/>
                  <a:pt x="92" y="380"/>
                  <a:pt x="90" y="384"/>
                </a:cubicBezTo>
                <a:cubicBezTo>
                  <a:pt x="89" y="388"/>
                  <a:pt x="93" y="388"/>
                  <a:pt x="90" y="390"/>
                </a:cubicBezTo>
                <a:cubicBezTo>
                  <a:pt x="87" y="393"/>
                  <a:pt x="92" y="391"/>
                  <a:pt x="92" y="396"/>
                </a:cubicBezTo>
                <a:cubicBezTo>
                  <a:pt x="93" y="402"/>
                  <a:pt x="99" y="401"/>
                  <a:pt x="98" y="402"/>
                </a:cubicBezTo>
                <a:cubicBezTo>
                  <a:pt x="95" y="407"/>
                  <a:pt x="102" y="402"/>
                  <a:pt x="102" y="407"/>
                </a:cubicBezTo>
                <a:cubicBezTo>
                  <a:pt x="102" y="408"/>
                  <a:pt x="107" y="408"/>
                  <a:pt x="104" y="410"/>
                </a:cubicBezTo>
                <a:cubicBezTo>
                  <a:pt x="101" y="412"/>
                  <a:pt x="101" y="415"/>
                  <a:pt x="96" y="412"/>
                </a:cubicBezTo>
                <a:cubicBezTo>
                  <a:pt x="95" y="410"/>
                  <a:pt x="93" y="413"/>
                  <a:pt x="95" y="415"/>
                </a:cubicBezTo>
                <a:cubicBezTo>
                  <a:pt x="98" y="419"/>
                  <a:pt x="93" y="419"/>
                  <a:pt x="96" y="424"/>
                </a:cubicBezTo>
                <a:cubicBezTo>
                  <a:pt x="98" y="425"/>
                  <a:pt x="101" y="427"/>
                  <a:pt x="102" y="424"/>
                </a:cubicBezTo>
                <a:cubicBezTo>
                  <a:pt x="102" y="421"/>
                  <a:pt x="105" y="424"/>
                  <a:pt x="109" y="422"/>
                </a:cubicBezTo>
                <a:cubicBezTo>
                  <a:pt x="112" y="419"/>
                  <a:pt x="110" y="424"/>
                  <a:pt x="113" y="422"/>
                </a:cubicBezTo>
                <a:cubicBezTo>
                  <a:pt x="116" y="419"/>
                  <a:pt x="113" y="425"/>
                  <a:pt x="118" y="427"/>
                </a:cubicBezTo>
                <a:cubicBezTo>
                  <a:pt x="121" y="429"/>
                  <a:pt x="115" y="430"/>
                  <a:pt x="116" y="432"/>
                </a:cubicBezTo>
                <a:cubicBezTo>
                  <a:pt x="119" y="435"/>
                  <a:pt x="116" y="435"/>
                  <a:pt x="119" y="435"/>
                </a:cubicBezTo>
                <a:cubicBezTo>
                  <a:pt x="122" y="436"/>
                  <a:pt x="122" y="433"/>
                  <a:pt x="125" y="438"/>
                </a:cubicBezTo>
                <a:cubicBezTo>
                  <a:pt x="128" y="441"/>
                  <a:pt x="125" y="447"/>
                  <a:pt x="128" y="446"/>
                </a:cubicBezTo>
                <a:cubicBezTo>
                  <a:pt x="133" y="444"/>
                  <a:pt x="133" y="449"/>
                  <a:pt x="139" y="446"/>
                </a:cubicBezTo>
                <a:cubicBezTo>
                  <a:pt x="144" y="443"/>
                  <a:pt x="142" y="447"/>
                  <a:pt x="145" y="449"/>
                </a:cubicBezTo>
                <a:cubicBezTo>
                  <a:pt x="148" y="452"/>
                  <a:pt x="150" y="447"/>
                  <a:pt x="153" y="452"/>
                </a:cubicBezTo>
                <a:cubicBezTo>
                  <a:pt x="154" y="453"/>
                  <a:pt x="157" y="450"/>
                  <a:pt x="159" y="453"/>
                </a:cubicBezTo>
                <a:cubicBezTo>
                  <a:pt x="160" y="457"/>
                  <a:pt x="163" y="453"/>
                  <a:pt x="163" y="455"/>
                </a:cubicBezTo>
                <a:cubicBezTo>
                  <a:pt x="163" y="458"/>
                  <a:pt x="165" y="458"/>
                  <a:pt x="163" y="460"/>
                </a:cubicBezTo>
                <a:cubicBezTo>
                  <a:pt x="160" y="461"/>
                  <a:pt x="160" y="463"/>
                  <a:pt x="162" y="463"/>
                </a:cubicBezTo>
                <a:cubicBezTo>
                  <a:pt x="163" y="463"/>
                  <a:pt x="165" y="464"/>
                  <a:pt x="162" y="464"/>
                </a:cubicBezTo>
                <a:cubicBezTo>
                  <a:pt x="160" y="464"/>
                  <a:pt x="159" y="466"/>
                  <a:pt x="160" y="468"/>
                </a:cubicBezTo>
                <a:cubicBezTo>
                  <a:pt x="162" y="469"/>
                  <a:pt x="163" y="472"/>
                  <a:pt x="162" y="474"/>
                </a:cubicBezTo>
                <a:cubicBezTo>
                  <a:pt x="160" y="477"/>
                  <a:pt x="154" y="474"/>
                  <a:pt x="153" y="477"/>
                </a:cubicBezTo>
                <a:cubicBezTo>
                  <a:pt x="153" y="480"/>
                  <a:pt x="147" y="475"/>
                  <a:pt x="148" y="485"/>
                </a:cubicBezTo>
                <a:cubicBezTo>
                  <a:pt x="153" y="481"/>
                  <a:pt x="150" y="486"/>
                  <a:pt x="154" y="483"/>
                </a:cubicBezTo>
                <a:cubicBezTo>
                  <a:pt x="157" y="481"/>
                  <a:pt x="157" y="485"/>
                  <a:pt x="154" y="486"/>
                </a:cubicBezTo>
                <a:cubicBezTo>
                  <a:pt x="148" y="488"/>
                  <a:pt x="151" y="489"/>
                  <a:pt x="145" y="489"/>
                </a:cubicBezTo>
                <a:cubicBezTo>
                  <a:pt x="144" y="489"/>
                  <a:pt x="145" y="494"/>
                  <a:pt x="148" y="492"/>
                </a:cubicBezTo>
                <a:cubicBezTo>
                  <a:pt x="150" y="492"/>
                  <a:pt x="153" y="497"/>
                  <a:pt x="150" y="497"/>
                </a:cubicBezTo>
                <a:cubicBezTo>
                  <a:pt x="148" y="496"/>
                  <a:pt x="147" y="496"/>
                  <a:pt x="145" y="499"/>
                </a:cubicBezTo>
                <a:cubicBezTo>
                  <a:pt x="145" y="502"/>
                  <a:pt x="144" y="502"/>
                  <a:pt x="144" y="503"/>
                </a:cubicBezTo>
                <a:cubicBezTo>
                  <a:pt x="145" y="508"/>
                  <a:pt x="144" y="505"/>
                  <a:pt x="140" y="505"/>
                </a:cubicBezTo>
                <a:cubicBezTo>
                  <a:pt x="139" y="505"/>
                  <a:pt x="136" y="502"/>
                  <a:pt x="137" y="505"/>
                </a:cubicBezTo>
                <a:cubicBezTo>
                  <a:pt x="137" y="506"/>
                  <a:pt x="133" y="506"/>
                  <a:pt x="139" y="508"/>
                </a:cubicBezTo>
                <a:cubicBezTo>
                  <a:pt x="144" y="511"/>
                  <a:pt x="140" y="513"/>
                  <a:pt x="145" y="513"/>
                </a:cubicBezTo>
                <a:cubicBezTo>
                  <a:pt x="150" y="514"/>
                  <a:pt x="145" y="514"/>
                  <a:pt x="151" y="517"/>
                </a:cubicBezTo>
                <a:cubicBezTo>
                  <a:pt x="157" y="519"/>
                  <a:pt x="151" y="516"/>
                  <a:pt x="162" y="527"/>
                </a:cubicBezTo>
                <a:cubicBezTo>
                  <a:pt x="163" y="525"/>
                  <a:pt x="166" y="525"/>
                  <a:pt x="168" y="525"/>
                </a:cubicBezTo>
                <a:cubicBezTo>
                  <a:pt x="169" y="525"/>
                  <a:pt x="169" y="528"/>
                  <a:pt x="172" y="528"/>
                </a:cubicBezTo>
                <a:cubicBezTo>
                  <a:pt x="176" y="528"/>
                  <a:pt x="174" y="531"/>
                  <a:pt x="179" y="528"/>
                </a:cubicBezTo>
                <a:cubicBezTo>
                  <a:pt x="182" y="527"/>
                  <a:pt x="183" y="530"/>
                  <a:pt x="185" y="530"/>
                </a:cubicBezTo>
                <a:cubicBezTo>
                  <a:pt x="186" y="530"/>
                  <a:pt x="186" y="531"/>
                  <a:pt x="191" y="533"/>
                </a:cubicBezTo>
                <a:cubicBezTo>
                  <a:pt x="195" y="534"/>
                  <a:pt x="191" y="534"/>
                  <a:pt x="192" y="536"/>
                </a:cubicBezTo>
                <a:cubicBezTo>
                  <a:pt x="195" y="537"/>
                  <a:pt x="197" y="533"/>
                  <a:pt x="198" y="534"/>
                </a:cubicBezTo>
                <a:cubicBezTo>
                  <a:pt x="201" y="536"/>
                  <a:pt x="201" y="533"/>
                  <a:pt x="203" y="534"/>
                </a:cubicBezTo>
                <a:cubicBezTo>
                  <a:pt x="204" y="534"/>
                  <a:pt x="204" y="536"/>
                  <a:pt x="207" y="536"/>
                </a:cubicBezTo>
                <a:cubicBezTo>
                  <a:pt x="211" y="536"/>
                  <a:pt x="206" y="539"/>
                  <a:pt x="207" y="541"/>
                </a:cubicBezTo>
                <a:cubicBezTo>
                  <a:pt x="209" y="542"/>
                  <a:pt x="209" y="542"/>
                  <a:pt x="214" y="544"/>
                </a:cubicBezTo>
                <a:cubicBezTo>
                  <a:pt x="215" y="547"/>
                  <a:pt x="217" y="542"/>
                  <a:pt x="217" y="545"/>
                </a:cubicBezTo>
                <a:cubicBezTo>
                  <a:pt x="218" y="548"/>
                  <a:pt x="220" y="545"/>
                  <a:pt x="220" y="548"/>
                </a:cubicBezTo>
                <a:cubicBezTo>
                  <a:pt x="221" y="553"/>
                  <a:pt x="226" y="551"/>
                  <a:pt x="226" y="550"/>
                </a:cubicBezTo>
                <a:cubicBezTo>
                  <a:pt x="227" y="548"/>
                  <a:pt x="229" y="547"/>
                  <a:pt x="230" y="545"/>
                </a:cubicBezTo>
                <a:cubicBezTo>
                  <a:pt x="226" y="534"/>
                  <a:pt x="221" y="536"/>
                  <a:pt x="223" y="527"/>
                </a:cubicBezTo>
                <a:cubicBezTo>
                  <a:pt x="224" y="516"/>
                  <a:pt x="221" y="527"/>
                  <a:pt x="221" y="520"/>
                </a:cubicBezTo>
                <a:cubicBezTo>
                  <a:pt x="221" y="514"/>
                  <a:pt x="212" y="516"/>
                  <a:pt x="217" y="513"/>
                </a:cubicBezTo>
                <a:cubicBezTo>
                  <a:pt x="220" y="509"/>
                  <a:pt x="221" y="505"/>
                  <a:pt x="226" y="500"/>
                </a:cubicBezTo>
                <a:cubicBezTo>
                  <a:pt x="230" y="496"/>
                  <a:pt x="232" y="500"/>
                  <a:pt x="232" y="497"/>
                </a:cubicBezTo>
                <a:cubicBezTo>
                  <a:pt x="232" y="496"/>
                  <a:pt x="232" y="497"/>
                  <a:pt x="233" y="492"/>
                </a:cubicBezTo>
                <a:cubicBezTo>
                  <a:pt x="226" y="488"/>
                  <a:pt x="238" y="491"/>
                  <a:pt x="230" y="483"/>
                </a:cubicBezTo>
                <a:cubicBezTo>
                  <a:pt x="224" y="475"/>
                  <a:pt x="224" y="475"/>
                  <a:pt x="221" y="477"/>
                </a:cubicBezTo>
                <a:cubicBezTo>
                  <a:pt x="218" y="477"/>
                  <a:pt x="221" y="472"/>
                  <a:pt x="217" y="469"/>
                </a:cubicBezTo>
                <a:cubicBezTo>
                  <a:pt x="211" y="468"/>
                  <a:pt x="220" y="461"/>
                  <a:pt x="217" y="457"/>
                </a:cubicBezTo>
                <a:cubicBezTo>
                  <a:pt x="214" y="453"/>
                  <a:pt x="221" y="443"/>
                  <a:pt x="224" y="446"/>
                </a:cubicBezTo>
                <a:cubicBezTo>
                  <a:pt x="230" y="455"/>
                  <a:pt x="232" y="452"/>
                  <a:pt x="232" y="446"/>
                </a:cubicBezTo>
                <a:cubicBezTo>
                  <a:pt x="232" y="440"/>
                  <a:pt x="242" y="436"/>
                  <a:pt x="247" y="432"/>
                </a:cubicBezTo>
                <a:cubicBezTo>
                  <a:pt x="250" y="425"/>
                  <a:pt x="252" y="435"/>
                  <a:pt x="256" y="430"/>
                </a:cubicBezTo>
                <a:cubicBezTo>
                  <a:pt x="262" y="427"/>
                  <a:pt x="261" y="432"/>
                  <a:pt x="268" y="433"/>
                </a:cubicBezTo>
                <a:cubicBezTo>
                  <a:pt x="276" y="433"/>
                  <a:pt x="284" y="447"/>
                  <a:pt x="290" y="443"/>
                </a:cubicBezTo>
                <a:cubicBezTo>
                  <a:pt x="293" y="438"/>
                  <a:pt x="294" y="435"/>
                  <a:pt x="299" y="438"/>
                </a:cubicBezTo>
                <a:cubicBezTo>
                  <a:pt x="303" y="441"/>
                  <a:pt x="303" y="433"/>
                  <a:pt x="313" y="441"/>
                </a:cubicBezTo>
                <a:cubicBezTo>
                  <a:pt x="322" y="447"/>
                  <a:pt x="317" y="436"/>
                  <a:pt x="323" y="441"/>
                </a:cubicBezTo>
                <a:cubicBezTo>
                  <a:pt x="331" y="446"/>
                  <a:pt x="338" y="435"/>
                  <a:pt x="329" y="432"/>
                </a:cubicBezTo>
                <a:cubicBezTo>
                  <a:pt x="313" y="424"/>
                  <a:pt x="334" y="425"/>
                  <a:pt x="328" y="419"/>
                </a:cubicBezTo>
                <a:cubicBezTo>
                  <a:pt x="322" y="415"/>
                  <a:pt x="343" y="415"/>
                  <a:pt x="335" y="412"/>
                </a:cubicBezTo>
                <a:cubicBezTo>
                  <a:pt x="328" y="408"/>
                  <a:pt x="325" y="401"/>
                  <a:pt x="334" y="401"/>
                </a:cubicBezTo>
                <a:cubicBezTo>
                  <a:pt x="343" y="401"/>
                  <a:pt x="373" y="394"/>
                  <a:pt x="381" y="390"/>
                </a:cubicBezTo>
                <a:cubicBezTo>
                  <a:pt x="390" y="387"/>
                  <a:pt x="392" y="380"/>
                  <a:pt x="398" y="385"/>
                </a:cubicBezTo>
                <a:cubicBezTo>
                  <a:pt x="402" y="388"/>
                  <a:pt x="406" y="380"/>
                  <a:pt x="409" y="391"/>
                </a:cubicBezTo>
                <a:cubicBezTo>
                  <a:pt x="411" y="404"/>
                  <a:pt x="416" y="396"/>
                  <a:pt x="422" y="399"/>
                </a:cubicBezTo>
                <a:cubicBezTo>
                  <a:pt x="428" y="402"/>
                  <a:pt x="433" y="399"/>
                  <a:pt x="428" y="404"/>
                </a:cubicBezTo>
                <a:cubicBezTo>
                  <a:pt x="424" y="408"/>
                  <a:pt x="433" y="408"/>
                  <a:pt x="445" y="401"/>
                </a:cubicBezTo>
                <a:cubicBezTo>
                  <a:pt x="457" y="391"/>
                  <a:pt x="456" y="398"/>
                  <a:pt x="453" y="401"/>
                </a:cubicBezTo>
                <a:cubicBezTo>
                  <a:pt x="450" y="404"/>
                  <a:pt x="462" y="405"/>
                  <a:pt x="472" y="425"/>
                </a:cubicBezTo>
                <a:cubicBezTo>
                  <a:pt x="486" y="455"/>
                  <a:pt x="480" y="429"/>
                  <a:pt x="489" y="436"/>
                </a:cubicBezTo>
                <a:cubicBezTo>
                  <a:pt x="500" y="446"/>
                  <a:pt x="504" y="433"/>
                  <a:pt x="514" y="443"/>
                </a:cubicBezTo>
                <a:cubicBezTo>
                  <a:pt x="521" y="453"/>
                  <a:pt x="524" y="460"/>
                  <a:pt x="530" y="453"/>
                </a:cubicBezTo>
                <a:cubicBezTo>
                  <a:pt x="538" y="449"/>
                  <a:pt x="530" y="455"/>
                  <a:pt x="538" y="461"/>
                </a:cubicBezTo>
                <a:cubicBezTo>
                  <a:pt x="538" y="461"/>
                  <a:pt x="538" y="461"/>
                  <a:pt x="543" y="460"/>
                </a:cubicBezTo>
                <a:cubicBezTo>
                  <a:pt x="547" y="453"/>
                  <a:pt x="546" y="458"/>
                  <a:pt x="553" y="455"/>
                </a:cubicBezTo>
                <a:cubicBezTo>
                  <a:pt x="559" y="453"/>
                  <a:pt x="553" y="452"/>
                  <a:pt x="562" y="447"/>
                </a:cubicBezTo>
                <a:cubicBezTo>
                  <a:pt x="571" y="443"/>
                  <a:pt x="578" y="440"/>
                  <a:pt x="582" y="443"/>
                </a:cubicBezTo>
                <a:cubicBezTo>
                  <a:pt x="587" y="446"/>
                  <a:pt x="593" y="440"/>
                  <a:pt x="594" y="446"/>
                </a:cubicBezTo>
                <a:cubicBezTo>
                  <a:pt x="596" y="450"/>
                  <a:pt x="622" y="455"/>
                  <a:pt x="625" y="447"/>
                </a:cubicBezTo>
                <a:cubicBezTo>
                  <a:pt x="626" y="441"/>
                  <a:pt x="617" y="441"/>
                  <a:pt x="623" y="433"/>
                </a:cubicBezTo>
                <a:cubicBezTo>
                  <a:pt x="629" y="424"/>
                  <a:pt x="626" y="424"/>
                  <a:pt x="640" y="429"/>
                </a:cubicBezTo>
                <a:cubicBezTo>
                  <a:pt x="652" y="435"/>
                  <a:pt x="657" y="429"/>
                  <a:pt x="657" y="436"/>
                </a:cubicBezTo>
                <a:cubicBezTo>
                  <a:pt x="657" y="444"/>
                  <a:pt x="664" y="450"/>
                  <a:pt x="672" y="447"/>
                </a:cubicBezTo>
                <a:cubicBezTo>
                  <a:pt x="681" y="444"/>
                  <a:pt x="683" y="444"/>
                  <a:pt x="693" y="449"/>
                </a:cubicBezTo>
                <a:cubicBezTo>
                  <a:pt x="704" y="452"/>
                  <a:pt x="698" y="455"/>
                  <a:pt x="712" y="458"/>
                </a:cubicBezTo>
                <a:cubicBezTo>
                  <a:pt x="731" y="463"/>
                  <a:pt x="724" y="455"/>
                  <a:pt x="736" y="457"/>
                </a:cubicBezTo>
                <a:cubicBezTo>
                  <a:pt x="748" y="457"/>
                  <a:pt x="745" y="441"/>
                  <a:pt x="756" y="447"/>
                </a:cubicBezTo>
                <a:cubicBezTo>
                  <a:pt x="765" y="453"/>
                  <a:pt x="765" y="447"/>
                  <a:pt x="771" y="452"/>
                </a:cubicBezTo>
                <a:cubicBezTo>
                  <a:pt x="779" y="457"/>
                  <a:pt x="782" y="457"/>
                  <a:pt x="788" y="450"/>
                </a:cubicBezTo>
                <a:cubicBezTo>
                  <a:pt x="794" y="444"/>
                  <a:pt x="792" y="440"/>
                  <a:pt x="800" y="430"/>
                </a:cubicBezTo>
                <a:cubicBezTo>
                  <a:pt x="806" y="422"/>
                  <a:pt x="803" y="419"/>
                  <a:pt x="798" y="419"/>
                </a:cubicBezTo>
                <a:cubicBezTo>
                  <a:pt x="794" y="419"/>
                  <a:pt x="800" y="410"/>
                  <a:pt x="815" y="408"/>
                </a:cubicBezTo>
                <a:cubicBezTo>
                  <a:pt x="829" y="407"/>
                  <a:pt x="833" y="412"/>
                  <a:pt x="838" y="412"/>
                </a:cubicBezTo>
                <a:cubicBezTo>
                  <a:pt x="842" y="412"/>
                  <a:pt x="852" y="424"/>
                  <a:pt x="855" y="440"/>
                </a:cubicBezTo>
                <a:cubicBezTo>
                  <a:pt x="856" y="457"/>
                  <a:pt x="859" y="455"/>
                  <a:pt x="868" y="457"/>
                </a:cubicBezTo>
                <a:cubicBezTo>
                  <a:pt x="877" y="458"/>
                  <a:pt x="874" y="463"/>
                  <a:pt x="879" y="463"/>
                </a:cubicBezTo>
                <a:cubicBezTo>
                  <a:pt x="884" y="464"/>
                  <a:pt x="879" y="468"/>
                  <a:pt x="882" y="469"/>
                </a:cubicBezTo>
                <a:cubicBezTo>
                  <a:pt x="885" y="471"/>
                  <a:pt x="879" y="472"/>
                  <a:pt x="884" y="475"/>
                </a:cubicBezTo>
                <a:cubicBezTo>
                  <a:pt x="888" y="480"/>
                  <a:pt x="894" y="478"/>
                  <a:pt x="899" y="474"/>
                </a:cubicBezTo>
                <a:cubicBezTo>
                  <a:pt x="903" y="471"/>
                  <a:pt x="903" y="475"/>
                  <a:pt x="908" y="471"/>
                </a:cubicBezTo>
                <a:cubicBezTo>
                  <a:pt x="912" y="466"/>
                  <a:pt x="917" y="474"/>
                  <a:pt x="912" y="480"/>
                </a:cubicBezTo>
                <a:cubicBezTo>
                  <a:pt x="908" y="488"/>
                  <a:pt x="905" y="511"/>
                  <a:pt x="899" y="508"/>
                </a:cubicBezTo>
                <a:cubicBezTo>
                  <a:pt x="893" y="505"/>
                  <a:pt x="891" y="503"/>
                  <a:pt x="890" y="506"/>
                </a:cubicBezTo>
                <a:cubicBezTo>
                  <a:pt x="888" y="511"/>
                  <a:pt x="882" y="506"/>
                  <a:pt x="885" y="513"/>
                </a:cubicBezTo>
                <a:cubicBezTo>
                  <a:pt x="887" y="519"/>
                  <a:pt x="888" y="525"/>
                  <a:pt x="885" y="530"/>
                </a:cubicBezTo>
                <a:cubicBezTo>
                  <a:pt x="884" y="536"/>
                  <a:pt x="882" y="530"/>
                  <a:pt x="881" y="536"/>
                </a:cubicBezTo>
                <a:cubicBezTo>
                  <a:pt x="881" y="536"/>
                  <a:pt x="881" y="536"/>
                  <a:pt x="882" y="539"/>
                </a:cubicBezTo>
                <a:cubicBezTo>
                  <a:pt x="885" y="536"/>
                  <a:pt x="882" y="534"/>
                  <a:pt x="884" y="536"/>
                </a:cubicBezTo>
                <a:cubicBezTo>
                  <a:pt x="887" y="536"/>
                  <a:pt x="887" y="536"/>
                  <a:pt x="888" y="533"/>
                </a:cubicBezTo>
                <a:cubicBezTo>
                  <a:pt x="890" y="530"/>
                  <a:pt x="888" y="528"/>
                  <a:pt x="891" y="528"/>
                </a:cubicBezTo>
                <a:cubicBezTo>
                  <a:pt x="893" y="528"/>
                  <a:pt x="890" y="533"/>
                  <a:pt x="893" y="530"/>
                </a:cubicBezTo>
                <a:cubicBezTo>
                  <a:pt x="896" y="528"/>
                  <a:pt x="893" y="533"/>
                  <a:pt x="896" y="533"/>
                </a:cubicBezTo>
                <a:cubicBezTo>
                  <a:pt x="897" y="533"/>
                  <a:pt x="899" y="534"/>
                  <a:pt x="900" y="534"/>
                </a:cubicBezTo>
                <a:cubicBezTo>
                  <a:pt x="902" y="536"/>
                  <a:pt x="902" y="534"/>
                  <a:pt x="906" y="533"/>
                </a:cubicBezTo>
                <a:cubicBezTo>
                  <a:pt x="909" y="533"/>
                  <a:pt x="908" y="531"/>
                  <a:pt x="914" y="528"/>
                </a:cubicBezTo>
                <a:cubicBezTo>
                  <a:pt x="919" y="525"/>
                  <a:pt x="922" y="516"/>
                  <a:pt x="934" y="505"/>
                </a:cubicBezTo>
                <a:cubicBezTo>
                  <a:pt x="944" y="492"/>
                  <a:pt x="941" y="486"/>
                  <a:pt x="946" y="483"/>
                </a:cubicBezTo>
                <a:cubicBezTo>
                  <a:pt x="952" y="478"/>
                  <a:pt x="947" y="478"/>
                  <a:pt x="954" y="472"/>
                </a:cubicBezTo>
                <a:cubicBezTo>
                  <a:pt x="961" y="466"/>
                  <a:pt x="961" y="449"/>
                  <a:pt x="960" y="444"/>
                </a:cubicBezTo>
                <a:cubicBezTo>
                  <a:pt x="958" y="440"/>
                  <a:pt x="961" y="440"/>
                  <a:pt x="963" y="435"/>
                </a:cubicBezTo>
                <a:cubicBezTo>
                  <a:pt x="964" y="429"/>
                  <a:pt x="970" y="427"/>
                  <a:pt x="966" y="422"/>
                </a:cubicBezTo>
                <a:cubicBezTo>
                  <a:pt x="963" y="419"/>
                  <a:pt x="967" y="419"/>
                  <a:pt x="964" y="416"/>
                </a:cubicBezTo>
                <a:cubicBezTo>
                  <a:pt x="963" y="412"/>
                  <a:pt x="970" y="413"/>
                  <a:pt x="966" y="408"/>
                </a:cubicBezTo>
                <a:cubicBezTo>
                  <a:pt x="960" y="405"/>
                  <a:pt x="958" y="402"/>
                  <a:pt x="957" y="401"/>
                </a:cubicBezTo>
                <a:cubicBezTo>
                  <a:pt x="954" y="398"/>
                  <a:pt x="951" y="401"/>
                  <a:pt x="947" y="399"/>
                </a:cubicBezTo>
                <a:cubicBezTo>
                  <a:pt x="944" y="398"/>
                  <a:pt x="947" y="405"/>
                  <a:pt x="940" y="407"/>
                </a:cubicBezTo>
                <a:cubicBezTo>
                  <a:pt x="929" y="410"/>
                  <a:pt x="943" y="396"/>
                  <a:pt x="935" y="399"/>
                </a:cubicBezTo>
                <a:cubicBezTo>
                  <a:pt x="929" y="401"/>
                  <a:pt x="937" y="404"/>
                  <a:pt x="931" y="404"/>
                </a:cubicBezTo>
                <a:cubicBezTo>
                  <a:pt x="925" y="404"/>
                  <a:pt x="937" y="394"/>
                  <a:pt x="926" y="394"/>
                </a:cubicBezTo>
                <a:cubicBezTo>
                  <a:pt x="917" y="394"/>
                  <a:pt x="912" y="393"/>
                  <a:pt x="925" y="385"/>
                </a:cubicBezTo>
                <a:cubicBezTo>
                  <a:pt x="938" y="376"/>
                  <a:pt x="940" y="376"/>
                  <a:pt x="943" y="368"/>
                </a:cubicBezTo>
                <a:cubicBezTo>
                  <a:pt x="946" y="360"/>
                  <a:pt x="957" y="360"/>
                  <a:pt x="960" y="351"/>
                </a:cubicBezTo>
                <a:cubicBezTo>
                  <a:pt x="964" y="342"/>
                  <a:pt x="979" y="332"/>
                  <a:pt x="987" y="334"/>
                </a:cubicBezTo>
                <a:cubicBezTo>
                  <a:pt x="995" y="337"/>
                  <a:pt x="998" y="332"/>
                  <a:pt x="1002" y="335"/>
                </a:cubicBezTo>
                <a:cubicBezTo>
                  <a:pt x="1007" y="338"/>
                  <a:pt x="1002" y="332"/>
                  <a:pt x="1013" y="334"/>
                </a:cubicBezTo>
                <a:cubicBezTo>
                  <a:pt x="1025" y="335"/>
                  <a:pt x="1025" y="338"/>
                  <a:pt x="1028" y="331"/>
                </a:cubicBezTo>
                <a:cubicBezTo>
                  <a:pt x="1028" y="329"/>
                  <a:pt x="1056" y="329"/>
                  <a:pt x="1047" y="337"/>
                </a:cubicBezTo>
                <a:cubicBezTo>
                  <a:pt x="1039" y="343"/>
                  <a:pt x="1059" y="338"/>
                  <a:pt x="1060" y="337"/>
                </a:cubicBezTo>
                <a:cubicBezTo>
                  <a:pt x="1063" y="332"/>
                  <a:pt x="1066" y="343"/>
                  <a:pt x="1074" y="337"/>
                </a:cubicBezTo>
                <a:cubicBezTo>
                  <a:pt x="1082" y="332"/>
                  <a:pt x="1059" y="332"/>
                  <a:pt x="1075" y="320"/>
                </a:cubicBezTo>
                <a:cubicBezTo>
                  <a:pt x="1092" y="309"/>
                  <a:pt x="1085" y="304"/>
                  <a:pt x="1104" y="303"/>
                </a:cubicBezTo>
                <a:cubicBezTo>
                  <a:pt x="1121" y="300"/>
                  <a:pt x="1107" y="323"/>
                  <a:pt x="1120" y="317"/>
                </a:cubicBezTo>
                <a:cubicBezTo>
                  <a:pt x="1132" y="310"/>
                  <a:pt x="1129" y="303"/>
                  <a:pt x="1136" y="306"/>
                </a:cubicBezTo>
                <a:cubicBezTo>
                  <a:pt x="1144" y="307"/>
                  <a:pt x="1132" y="290"/>
                  <a:pt x="1146" y="290"/>
                </a:cubicBezTo>
                <a:cubicBezTo>
                  <a:pt x="1159" y="292"/>
                  <a:pt x="1147" y="290"/>
                  <a:pt x="1146" y="304"/>
                </a:cubicBezTo>
                <a:cubicBezTo>
                  <a:pt x="1142" y="318"/>
                  <a:pt x="1133" y="314"/>
                  <a:pt x="1121" y="329"/>
                </a:cubicBezTo>
                <a:cubicBezTo>
                  <a:pt x="1109" y="345"/>
                  <a:pt x="1103" y="351"/>
                  <a:pt x="1095" y="352"/>
                </a:cubicBezTo>
                <a:cubicBezTo>
                  <a:pt x="1086" y="356"/>
                  <a:pt x="1094" y="359"/>
                  <a:pt x="1086" y="365"/>
                </a:cubicBezTo>
                <a:cubicBezTo>
                  <a:pt x="1077" y="371"/>
                  <a:pt x="1080" y="398"/>
                  <a:pt x="1085" y="421"/>
                </a:cubicBezTo>
                <a:cubicBezTo>
                  <a:pt x="1086" y="430"/>
                  <a:pt x="1085" y="449"/>
                  <a:pt x="1098" y="429"/>
                </a:cubicBezTo>
                <a:cubicBezTo>
                  <a:pt x="1107" y="416"/>
                  <a:pt x="1098" y="412"/>
                  <a:pt x="1111" y="412"/>
                </a:cubicBezTo>
                <a:cubicBezTo>
                  <a:pt x="1120" y="412"/>
                  <a:pt x="1109" y="396"/>
                  <a:pt x="1121" y="396"/>
                </a:cubicBezTo>
                <a:cubicBezTo>
                  <a:pt x="1139" y="394"/>
                  <a:pt x="1124" y="387"/>
                  <a:pt x="1129" y="379"/>
                </a:cubicBezTo>
                <a:cubicBezTo>
                  <a:pt x="1133" y="370"/>
                  <a:pt x="1139" y="382"/>
                  <a:pt x="1141" y="374"/>
                </a:cubicBezTo>
                <a:cubicBezTo>
                  <a:pt x="1142" y="365"/>
                  <a:pt x="1130" y="368"/>
                  <a:pt x="1136" y="360"/>
                </a:cubicBezTo>
                <a:cubicBezTo>
                  <a:pt x="1147" y="348"/>
                  <a:pt x="1121" y="354"/>
                  <a:pt x="1133" y="345"/>
                </a:cubicBezTo>
                <a:cubicBezTo>
                  <a:pt x="1146" y="334"/>
                  <a:pt x="1138" y="329"/>
                  <a:pt x="1146" y="326"/>
                </a:cubicBezTo>
                <a:cubicBezTo>
                  <a:pt x="1155" y="323"/>
                  <a:pt x="1147" y="331"/>
                  <a:pt x="1158" y="323"/>
                </a:cubicBezTo>
                <a:cubicBezTo>
                  <a:pt x="1171" y="312"/>
                  <a:pt x="1155" y="337"/>
                  <a:pt x="1167" y="326"/>
                </a:cubicBezTo>
                <a:cubicBezTo>
                  <a:pt x="1181" y="314"/>
                  <a:pt x="1188" y="318"/>
                  <a:pt x="1194" y="326"/>
                </a:cubicBezTo>
                <a:cubicBezTo>
                  <a:pt x="1200" y="332"/>
                  <a:pt x="1190" y="325"/>
                  <a:pt x="1213" y="312"/>
                </a:cubicBezTo>
                <a:cubicBezTo>
                  <a:pt x="1222" y="307"/>
                  <a:pt x="1229" y="298"/>
                  <a:pt x="1241" y="295"/>
                </a:cubicBezTo>
                <a:cubicBezTo>
                  <a:pt x="1263" y="287"/>
                  <a:pt x="1263" y="298"/>
                  <a:pt x="1267" y="293"/>
                </a:cubicBezTo>
                <a:cubicBezTo>
                  <a:pt x="1273" y="287"/>
                  <a:pt x="1266" y="286"/>
                  <a:pt x="1263" y="275"/>
                </a:cubicBezTo>
                <a:cubicBezTo>
                  <a:pt x="1258" y="262"/>
                  <a:pt x="1255" y="275"/>
                  <a:pt x="1252" y="265"/>
                </a:cubicBezTo>
                <a:cubicBezTo>
                  <a:pt x="1251" y="259"/>
                  <a:pt x="1264" y="269"/>
                  <a:pt x="1270" y="259"/>
                </a:cubicBezTo>
                <a:cubicBezTo>
                  <a:pt x="1272" y="258"/>
                  <a:pt x="1273" y="258"/>
                  <a:pt x="1273" y="256"/>
                </a:cubicBezTo>
                <a:cubicBezTo>
                  <a:pt x="1273" y="256"/>
                  <a:pt x="1273" y="256"/>
                  <a:pt x="1273" y="256"/>
                </a:cubicBezTo>
                <a:close/>
                <a:moveTo>
                  <a:pt x="969" y="421"/>
                </a:moveTo>
                <a:cubicBezTo>
                  <a:pt x="967" y="424"/>
                  <a:pt x="970" y="422"/>
                  <a:pt x="969" y="425"/>
                </a:cubicBezTo>
                <a:cubicBezTo>
                  <a:pt x="967" y="429"/>
                  <a:pt x="970" y="429"/>
                  <a:pt x="970" y="430"/>
                </a:cubicBezTo>
                <a:cubicBezTo>
                  <a:pt x="969" y="430"/>
                  <a:pt x="972" y="430"/>
                  <a:pt x="973" y="435"/>
                </a:cubicBezTo>
                <a:cubicBezTo>
                  <a:pt x="975" y="438"/>
                  <a:pt x="970" y="441"/>
                  <a:pt x="972" y="444"/>
                </a:cubicBezTo>
                <a:cubicBezTo>
                  <a:pt x="973" y="449"/>
                  <a:pt x="972" y="461"/>
                  <a:pt x="970" y="464"/>
                </a:cubicBezTo>
                <a:cubicBezTo>
                  <a:pt x="969" y="468"/>
                  <a:pt x="975" y="468"/>
                  <a:pt x="972" y="477"/>
                </a:cubicBezTo>
                <a:cubicBezTo>
                  <a:pt x="969" y="481"/>
                  <a:pt x="973" y="485"/>
                  <a:pt x="972" y="488"/>
                </a:cubicBezTo>
                <a:cubicBezTo>
                  <a:pt x="969" y="491"/>
                  <a:pt x="970" y="492"/>
                  <a:pt x="970" y="496"/>
                </a:cubicBezTo>
                <a:cubicBezTo>
                  <a:pt x="972" y="500"/>
                  <a:pt x="973" y="499"/>
                  <a:pt x="973" y="494"/>
                </a:cubicBezTo>
                <a:cubicBezTo>
                  <a:pt x="975" y="489"/>
                  <a:pt x="977" y="488"/>
                  <a:pt x="978" y="489"/>
                </a:cubicBezTo>
                <a:cubicBezTo>
                  <a:pt x="978" y="491"/>
                  <a:pt x="979" y="489"/>
                  <a:pt x="981" y="491"/>
                </a:cubicBezTo>
                <a:cubicBezTo>
                  <a:pt x="983" y="491"/>
                  <a:pt x="983" y="497"/>
                  <a:pt x="983" y="496"/>
                </a:cubicBezTo>
                <a:cubicBezTo>
                  <a:pt x="986" y="491"/>
                  <a:pt x="984" y="492"/>
                  <a:pt x="984" y="489"/>
                </a:cubicBezTo>
                <a:cubicBezTo>
                  <a:pt x="984" y="486"/>
                  <a:pt x="984" y="488"/>
                  <a:pt x="981" y="488"/>
                </a:cubicBezTo>
                <a:cubicBezTo>
                  <a:pt x="979" y="486"/>
                  <a:pt x="979" y="483"/>
                  <a:pt x="978" y="480"/>
                </a:cubicBezTo>
                <a:cubicBezTo>
                  <a:pt x="973" y="477"/>
                  <a:pt x="977" y="468"/>
                  <a:pt x="978" y="464"/>
                </a:cubicBezTo>
                <a:cubicBezTo>
                  <a:pt x="981" y="463"/>
                  <a:pt x="978" y="460"/>
                  <a:pt x="981" y="458"/>
                </a:cubicBezTo>
                <a:cubicBezTo>
                  <a:pt x="984" y="458"/>
                  <a:pt x="987" y="458"/>
                  <a:pt x="990" y="461"/>
                </a:cubicBezTo>
                <a:cubicBezTo>
                  <a:pt x="992" y="464"/>
                  <a:pt x="993" y="468"/>
                  <a:pt x="993" y="464"/>
                </a:cubicBezTo>
                <a:cubicBezTo>
                  <a:pt x="993" y="463"/>
                  <a:pt x="990" y="460"/>
                  <a:pt x="989" y="457"/>
                </a:cubicBezTo>
                <a:cubicBezTo>
                  <a:pt x="989" y="452"/>
                  <a:pt x="986" y="446"/>
                  <a:pt x="984" y="441"/>
                </a:cubicBezTo>
                <a:cubicBezTo>
                  <a:pt x="984" y="436"/>
                  <a:pt x="983" y="435"/>
                  <a:pt x="983" y="432"/>
                </a:cubicBezTo>
                <a:cubicBezTo>
                  <a:pt x="983" y="429"/>
                  <a:pt x="981" y="433"/>
                  <a:pt x="981" y="430"/>
                </a:cubicBezTo>
                <a:cubicBezTo>
                  <a:pt x="983" y="425"/>
                  <a:pt x="981" y="430"/>
                  <a:pt x="981" y="427"/>
                </a:cubicBezTo>
                <a:cubicBezTo>
                  <a:pt x="979" y="422"/>
                  <a:pt x="984" y="422"/>
                  <a:pt x="983" y="413"/>
                </a:cubicBezTo>
                <a:cubicBezTo>
                  <a:pt x="981" y="407"/>
                  <a:pt x="979" y="410"/>
                  <a:pt x="981" y="408"/>
                </a:cubicBezTo>
                <a:cubicBezTo>
                  <a:pt x="981" y="407"/>
                  <a:pt x="979" y="408"/>
                  <a:pt x="979" y="407"/>
                </a:cubicBezTo>
                <a:cubicBezTo>
                  <a:pt x="979" y="404"/>
                  <a:pt x="978" y="404"/>
                  <a:pt x="979" y="402"/>
                </a:cubicBezTo>
                <a:cubicBezTo>
                  <a:pt x="981" y="401"/>
                  <a:pt x="979" y="399"/>
                  <a:pt x="978" y="398"/>
                </a:cubicBezTo>
                <a:cubicBezTo>
                  <a:pt x="977" y="394"/>
                  <a:pt x="978" y="398"/>
                  <a:pt x="975" y="398"/>
                </a:cubicBezTo>
                <a:cubicBezTo>
                  <a:pt x="972" y="399"/>
                  <a:pt x="978" y="401"/>
                  <a:pt x="977" y="404"/>
                </a:cubicBezTo>
                <a:cubicBezTo>
                  <a:pt x="977" y="407"/>
                  <a:pt x="975" y="405"/>
                  <a:pt x="975" y="407"/>
                </a:cubicBezTo>
                <a:cubicBezTo>
                  <a:pt x="975" y="408"/>
                  <a:pt x="978" y="407"/>
                  <a:pt x="975" y="408"/>
                </a:cubicBezTo>
                <a:cubicBezTo>
                  <a:pt x="973" y="412"/>
                  <a:pt x="975" y="407"/>
                  <a:pt x="972" y="408"/>
                </a:cubicBezTo>
                <a:cubicBezTo>
                  <a:pt x="970" y="408"/>
                  <a:pt x="969" y="408"/>
                  <a:pt x="970" y="412"/>
                </a:cubicBezTo>
                <a:cubicBezTo>
                  <a:pt x="970" y="413"/>
                  <a:pt x="970" y="416"/>
                  <a:pt x="969" y="421"/>
                </a:cubicBezTo>
                <a:close/>
                <a:moveTo>
                  <a:pt x="1007" y="517"/>
                </a:moveTo>
                <a:cubicBezTo>
                  <a:pt x="1010" y="516"/>
                  <a:pt x="1004" y="514"/>
                  <a:pt x="1004" y="516"/>
                </a:cubicBezTo>
                <a:cubicBezTo>
                  <a:pt x="1002" y="519"/>
                  <a:pt x="998" y="520"/>
                  <a:pt x="999" y="523"/>
                </a:cubicBezTo>
                <a:cubicBezTo>
                  <a:pt x="1001" y="525"/>
                  <a:pt x="1001" y="519"/>
                  <a:pt x="1007" y="517"/>
                </a:cubicBezTo>
                <a:close/>
                <a:moveTo>
                  <a:pt x="1015" y="511"/>
                </a:moveTo>
                <a:cubicBezTo>
                  <a:pt x="1018" y="508"/>
                  <a:pt x="1018" y="509"/>
                  <a:pt x="1021" y="506"/>
                </a:cubicBezTo>
                <a:cubicBezTo>
                  <a:pt x="1024" y="505"/>
                  <a:pt x="1028" y="506"/>
                  <a:pt x="1025" y="503"/>
                </a:cubicBezTo>
                <a:cubicBezTo>
                  <a:pt x="1024" y="502"/>
                  <a:pt x="1022" y="506"/>
                  <a:pt x="1019" y="505"/>
                </a:cubicBezTo>
                <a:cubicBezTo>
                  <a:pt x="1018" y="503"/>
                  <a:pt x="1021" y="506"/>
                  <a:pt x="1018" y="506"/>
                </a:cubicBezTo>
                <a:cubicBezTo>
                  <a:pt x="1015" y="508"/>
                  <a:pt x="1012" y="509"/>
                  <a:pt x="1010" y="514"/>
                </a:cubicBezTo>
                <a:cubicBezTo>
                  <a:pt x="1010" y="516"/>
                  <a:pt x="1013" y="516"/>
                  <a:pt x="1015" y="511"/>
                </a:cubicBezTo>
                <a:close/>
                <a:moveTo>
                  <a:pt x="1031" y="500"/>
                </a:moveTo>
                <a:cubicBezTo>
                  <a:pt x="1033" y="497"/>
                  <a:pt x="1037" y="494"/>
                  <a:pt x="1039" y="494"/>
                </a:cubicBezTo>
                <a:cubicBezTo>
                  <a:pt x="1040" y="496"/>
                  <a:pt x="1030" y="505"/>
                  <a:pt x="1031" y="500"/>
                </a:cubicBezTo>
                <a:close/>
                <a:moveTo>
                  <a:pt x="1071" y="461"/>
                </a:moveTo>
                <a:cubicBezTo>
                  <a:pt x="1071" y="460"/>
                  <a:pt x="1072" y="453"/>
                  <a:pt x="1074" y="455"/>
                </a:cubicBezTo>
                <a:cubicBezTo>
                  <a:pt x="1075" y="457"/>
                  <a:pt x="1071" y="461"/>
                  <a:pt x="1071" y="461"/>
                </a:cubicBezTo>
                <a:close/>
                <a:moveTo>
                  <a:pt x="1066" y="464"/>
                </a:moveTo>
                <a:cubicBezTo>
                  <a:pt x="1068" y="464"/>
                  <a:pt x="1069" y="463"/>
                  <a:pt x="1069" y="463"/>
                </a:cubicBezTo>
                <a:cubicBezTo>
                  <a:pt x="1069" y="464"/>
                  <a:pt x="1066" y="466"/>
                  <a:pt x="1066" y="464"/>
                </a:cubicBezTo>
                <a:close/>
                <a:moveTo>
                  <a:pt x="1060" y="477"/>
                </a:moveTo>
                <a:cubicBezTo>
                  <a:pt x="1059" y="477"/>
                  <a:pt x="1059" y="475"/>
                  <a:pt x="1060" y="475"/>
                </a:cubicBezTo>
                <a:cubicBezTo>
                  <a:pt x="1060" y="477"/>
                  <a:pt x="1060" y="478"/>
                  <a:pt x="1060" y="477"/>
                </a:cubicBezTo>
                <a:close/>
                <a:moveTo>
                  <a:pt x="1054" y="481"/>
                </a:moveTo>
                <a:cubicBezTo>
                  <a:pt x="1054" y="481"/>
                  <a:pt x="1056" y="480"/>
                  <a:pt x="1056" y="481"/>
                </a:cubicBezTo>
                <a:cubicBezTo>
                  <a:pt x="1056" y="481"/>
                  <a:pt x="1056" y="483"/>
                  <a:pt x="1054" y="481"/>
                </a:cubicBezTo>
                <a:close/>
                <a:moveTo>
                  <a:pt x="1082" y="447"/>
                </a:moveTo>
                <a:cubicBezTo>
                  <a:pt x="1085" y="447"/>
                  <a:pt x="1085" y="441"/>
                  <a:pt x="1083" y="441"/>
                </a:cubicBezTo>
                <a:cubicBezTo>
                  <a:pt x="1082" y="441"/>
                  <a:pt x="1082" y="444"/>
                  <a:pt x="1080" y="446"/>
                </a:cubicBezTo>
                <a:cubicBezTo>
                  <a:pt x="1077" y="446"/>
                  <a:pt x="1075" y="447"/>
                  <a:pt x="1077" y="449"/>
                </a:cubicBezTo>
                <a:cubicBezTo>
                  <a:pt x="1079" y="452"/>
                  <a:pt x="1079" y="449"/>
                  <a:pt x="1082" y="447"/>
                </a:cubicBezTo>
                <a:close/>
                <a:moveTo>
                  <a:pt x="1085" y="443"/>
                </a:moveTo>
                <a:cubicBezTo>
                  <a:pt x="1083" y="441"/>
                  <a:pt x="1086" y="440"/>
                  <a:pt x="1088" y="440"/>
                </a:cubicBezTo>
                <a:cubicBezTo>
                  <a:pt x="1088" y="441"/>
                  <a:pt x="1086" y="443"/>
                  <a:pt x="1085" y="443"/>
                </a:cubicBezTo>
                <a:close/>
                <a:moveTo>
                  <a:pt x="1162" y="385"/>
                </a:moveTo>
                <a:cubicBezTo>
                  <a:pt x="1165" y="384"/>
                  <a:pt x="1170" y="396"/>
                  <a:pt x="1167" y="393"/>
                </a:cubicBezTo>
                <a:cubicBezTo>
                  <a:pt x="1164" y="390"/>
                  <a:pt x="1161" y="387"/>
                  <a:pt x="1162" y="385"/>
                </a:cubicBezTo>
                <a:close/>
                <a:moveTo>
                  <a:pt x="0" y="396"/>
                </a:moveTo>
                <a:cubicBezTo>
                  <a:pt x="11" y="398"/>
                  <a:pt x="20" y="399"/>
                  <a:pt x="26" y="398"/>
                </a:cubicBezTo>
                <a:cubicBezTo>
                  <a:pt x="25" y="393"/>
                  <a:pt x="28" y="391"/>
                  <a:pt x="25" y="390"/>
                </a:cubicBezTo>
                <a:cubicBezTo>
                  <a:pt x="22" y="387"/>
                  <a:pt x="25" y="391"/>
                  <a:pt x="14" y="387"/>
                </a:cubicBezTo>
                <a:cubicBezTo>
                  <a:pt x="14" y="388"/>
                  <a:pt x="13" y="387"/>
                  <a:pt x="14" y="388"/>
                </a:cubicBezTo>
                <a:cubicBezTo>
                  <a:pt x="14" y="391"/>
                  <a:pt x="11" y="391"/>
                  <a:pt x="10" y="391"/>
                </a:cubicBezTo>
                <a:cubicBezTo>
                  <a:pt x="8" y="390"/>
                  <a:pt x="11" y="388"/>
                  <a:pt x="11" y="387"/>
                </a:cubicBezTo>
                <a:cubicBezTo>
                  <a:pt x="13" y="385"/>
                  <a:pt x="11" y="385"/>
                  <a:pt x="10" y="388"/>
                </a:cubicBezTo>
                <a:cubicBezTo>
                  <a:pt x="7" y="391"/>
                  <a:pt x="8" y="390"/>
                  <a:pt x="5" y="390"/>
                </a:cubicBezTo>
                <a:cubicBezTo>
                  <a:pt x="2" y="390"/>
                  <a:pt x="5" y="393"/>
                  <a:pt x="0" y="396"/>
                </a:cubicBezTo>
                <a:close/>
                <a:moveTo>
                  <a:pt x="1142" y="342"/>
                </a:moveTo>
                <a:cubicBezTo>
                  <a:pt x="1147" y="337"/>
                  <a:pt x="1152" y="334"/>
                  <a:pt x="1152" y="337"/>
                </a:cubicBezTo>
                <a:cubicBezTo>
                  <a:pt x="1152" y="340"/>
                  <a:pt x="1141" y="345"/>
                  <a:pt x="1142" y="342"/>
                </a:cubicBezTo>
                <a:close/>
                <a:moveTo>
                  <a:pt x="937" y="393"/>
                </a:moveTo>
                <a:cubicBezTo>
                  <a:pt x="934" y="390"/>
                  <a:pt x="935" y="387"/>
                  <a:pt x="938" y="388"/>
                </a:cubicBezTo>
                <a:cubicBezTo>
                  <a:pt x="943" y="388"/>
                  <a:pt x="940" y="394"/>
                  <a:pt x="937" y="393"/>
                </a:cubicBezTo>
                <a:close/>
                <a:moveTo>
                  <a:pt x="1274" y="175"/>
                </a:moveTo>
                <a:cubicBezTo>
                  <a:pt x="1274" y="175"/>
                  <a:pt x="1274" y="175"/>
                  <a:pt x="1274" y="175"/>
                </a:cubicBezTo>
                <a:cubicBezTo>
                  <a:pt x="1278" y="175"/>
                  <a:pt x="1284" y="174"/>
                  <a:pt x="1289" y="172"/>
                </a:cubicBezTo>
                <a:cubicBezTo>
                  <a:pt x="1301" y="171"/>
                  <a:pt x="1287" y="163"/>
                  <a:pt x="1278" y="164"/>
                </a:cubicBezTo>
                <a:cubicBezTo>
                  <a:pt x="1277" y="164"/>
                  <a:pt x="1275" y="164"/>
                  <a:pt x="1274" y="164"/>
                </a:cubicBezTo>
                <a:cubicBezTo>
                  <a:pt x="1273" y="164"/>
                  <a:pt x="1273" y="164"/>
                  <a:pt x="1273" y="164"/>
                </a:cubicBezTo>
                <a:cubicBezTo>
                  <a:pt x="1267" y="166"/>
                  <a:pt x="1263" y="171"/>
                  <a:pt x="1261" y="174"/>
                </a:cubicBezTo>
                <a:cubicBezTo>
                  <a:pt x="1261" y="177"/>
                  <a:pt x="1267" y="177"/>
                  <a:pt x="1273" y="175"/>
                </a:cubicBezTo>
                <a:lnTo>
                  <a:pt x="1274" y="175"/>
                </a:lnTo>
                <a:close/>
                <a:moveTo>
                  <a:pt x="1188" y="192"/>
                </a:moveTo>
                <a:cubicBezTo>
                  <a:pt x="1185" y="196"/>
                  <a:pt x="1174" y="191"/>
                  <a:pt x="1176" y="189"/>
                </a:cubicBezTo>
                <a:cubicBezTo>
                  <a:pt x="1179" y="188"/>
                  <a:pt x="1191" y="189"/>
                  <a:pt x="1188" y="192"/>
                </a:cubicBezTo>
                <a:close/>
                <a:moveTo>
                  <a:pt x="978" y="132"/>
                </a:moveTo>
                <a:cubicBezTo>
                  <a:pt x="969" y="127"/>
                  <a:pt x="964" y="132"/>
                  <a:pt x="957" y="136"/>
                </a:cubicBezTo>
                <a:cubicBezTo>
                  <a:pt x="951" y="141"/>
                  <a:pt x="958" y="136"/>
                  <a:pt x="970" y="139"/>
                </a:cubicBezTo>
                <a:cubicBezTo>
                  <a:pt x="990" y="143"/>
                  <a:pt x="987" y="136"/>
                  <a:pt x="978" y="132"/>
                </a:cubicBezTo>
                <a:close/>
                <a:moveTo>
                  <a:pt x="1034" y="116"/>
                </a:moveTo>
                <a:cubicBezTo>
                  <a:pt x="1042" y="116"/>
                  <a:pt x="1044" y="110"/>
                  <a:pt x="1039" y="112"/>
                </a:cubicBezTo>
                <a:cubicBezTo>
                  <a:pt x="1036" y="112"/>
                  <a:pt x="1036" y="105"/>
                  <a:pt x="1028" y="109"/>
                </a:cubicBezTo>
                <a:cubicBezTo>
                  <a:pt x="1021" y="112"/>
                  <a:pt x="1030" y="105"/>
                  <a:pt x="1018" y="107"/>
                </a:cubicBezTo>
                <a:cubicBezTo>
                  <a:pt x="1005" y="109"/>
                  <a:pt x="1009" y="102"/>
                  <a:pt x="1007" y="105"/>
                </a:cubicBezTo>
                <a:cubicBezTo>
                  <a:pt x="1004" y="107"/>
                  <a:pt x="999" y="112"/>
                  <a:pt x="1016" y="115"/>
                </a:cubicBezTo>
                <a:cubicBezTo>
                  <a:pt x="1025" y="118"/>
                  <a:pt x="1027" y="116"/>
                  <a:pt x="1034" y="116"/>
                </a:cubicBezTo>
                <a:close/>
                <a:moveTo>
                  <a:pt x="996" y="105"/>
                </a:moveTo>
                <a:cubicBezTo>
                  <a:pt x="1002" y="105"/>
                  <a:pt x="989" y="99"/>
                  <a:pt x="981" y="101"/>
                </a:cubicBezTo>
                <a:cubicBezTo>
                  <a:pt x="975" y="102"/>
                  <a:pt x="970" y="93"/>
                  <a:pt x="964" y="96"/>
                </a:cubicBezTo>
                <a:cubicBezTo>
                  <a:pt x="958" y="99"/>
                  <a:pt x="966" y="102"/>
                  <a:pt x="963" y="104"/>
                </a:cubicBezTo>
                <a:cubicBezTo>
                  <a:pt x="960" y="104"/>
                  <a:pt x="952" y="98"/>
                  <a:pt x="947" y="94"/>
                </a:cubicBezTo>
                <a:cubicBezTo>
                  <a:pt x="943" y="93"/>
                  <a:pt x="941" y="94"/>
                  <a:pt x="935" y="99"/>
                </a:cubicBezTo>
                <a:cubicBezTo>
                  <a:pt x="929" y="102"/>
                  <a:pt x="937" y="105"/>
                  <a:pt x="934" y="107"/>
                </a:cubicBezTo>
                <a:cubicBezTo>
                  <a:pt x="929" y="109"/>
                  <a:pt x="935" y="113"/>
                  <a:pt x="946" y="118"/>
                </a:cubicBezTo>
                <a:cubicBezTo>
                  <a:pt x="955" y="121"/>
                  <a:pt x="949" y="113"/>
                  <a:pt x="957" y="115"/>
                </a:cubicBezTo>
                <a:cubicBezTo>
                  <a:pt x="964" y="118"/>
                  <a:pt x="967" y="110"/>
                  <a:pt x="972" y="115"/>
                </a:cubicBezTo>
                <a:cubicBezTo>
                  <a:pt x="977" y="118"/>
                  <a:pt x="983" y="113"/>
                  <a:pt x="992" y="112"/>
                </a:cubicBezTo>
                <a:cubicBezTo>
                  <a:pt x="999" y="109"/>
                  <a:pt x="989" y="105"/>
                  <a:pt x="996" y="105"/>
                </a:cubicBezTo>
                <a:close/>
                <a:moveTo>
                  <a:pt x="923" y="107"/>
                </a:moveTo>
                <a:cubicBezTo>
                  <a:pt x="917" y="110"/>
                  <a:pt x="920" y="98"/>
                  <a:pt x="923" y="101"/>
                </a:cubicBezTo>
                <a:cubicBezTo>
                  <a:pt x="926" y="104"/>
                  <a:pt x="926" y="105"/>
                  <a:pt x="923" y="107"/>
                </a:cubicBezTo>
                <a:close/>
                <a:moveTo>
                  <a:pt x="850" y="150"/>
                </a:moveTo>
                <a:cubicBezTo>
                  <a:pt x="853" y="150"/>
                  <a:pt x="852" y="150"/>
                  <a:pt x="858" y="152"/>
                </a:cubicBezTo>
                <a:cubicBezTo>
                  <a:pt x="865" y="155"/>
                  <a:pt x="870" y="160"/>
                  <a:pt x="873" y="155"/>
                </a:cubicBezTo>
                <a:cubicBezTo>
                  <a:pt x="874" y="150"/>
                  <a:pt x="862" y="150"/>
                  <a:pt x="870" y="149"/>
                </a:cubicBezTo>
                <a:cubicBezTo>
                  <a:pt x="876" y="147"/>
                  <a:pt x="861" y="146"/>
                  <a:pt x="868" y="144"/>
                </a:cubicBezTo>
                <a:cubicBezTo>
                  <a:pt x="876" y="143"/>
                  <a:pt x="864" y="138"/>
                  <a:pt x="858" y="136"/>
                </a:cubicBezTo>
                <a:cubicBezTo>
                  <a:pt x="852" y="133"/>
                  <a:pt x="850" y="143"/>
                  <a:pt x="849" y="138"/>
                </a:cubicBezTo>
                <a:cubicBezTo>
                  <a:pt x="847" y="133"/>
                  <a:pt x="842" y="136"/>
                  <a:pt x="836" y="133"/>
                </a:cubicBezTo>
                <a:cubicBezTo>
                  <a:pt x="830" y="130"/>
                  <a:pt x="820" y="135"/>
                  <a:pt x="824" y="138"/>
                </a:cubicBezTo>
                <a:cubicBezTo>
                  <a:pt x="829" y="143"/>
                  <a:pt x="815" y="144"/>
                  <a:pt x="824" y="146"/>
                </a:cubicBezTo>
                <a:cubicBezTo>
                  <a:pt x="832" y="147"/>
                  <a:pt x="835" y="147"/>
                  <a:pt x="845" y="154"/>
                </a:cubicBezTo>
                <a:cubicBezTo>
                  <a:pt x="852" y="155"/>
                  <a:pt x="845" y="150"/>
                  <a:pt x="850" y="150"/>
                </a:cubicBezTo>
                <a:close/>
                <a:moveTo>
                  <a:pt x="739" y="121"/>
                </a:moveTo>
                <a:cubicBezTo>
                  <a:pt x="731" y="119"/>
                  <a:pt x="727" y="122"/>
                  <a:pt x="734" y="126"/>
                </a:cubicBezTo>
                <a:cubicBezTo>
                  <a:pt x="743" y="130"/>
                  <a:pt x="748" y="121"/>
                  <a:pt x="739" y="121"/>
                </a:cubicBezTo>
                <a:close/>
                <a:moveTo>
                  <a:pt x="640" y="65"/>
                </a:moveTo>
                <a:cubicBezTo>
                  <a:pt x="648" y="63"/>
                  <a:pt x="654" y="62"/>
                  <a:pt x="667" y="62"/>
                </a:cubicBezTo>
                <a:cubicBezTo>
                  <a:pt x="683" y="60"/>
                  <a:pt x="684" y="57"/>
                  <a:pt x="676" y="53"/>
                </a:cubicBezTo>
                <a:cubicBezTo>
                  <a:pt x="669" y="46"/>
                  <a:pt x="670" y="45"/>
                  <a:pt x="660" y="51"/>
                </a:cubicBezTo>
                <a:cubicBezTo>
                  <a:pt x="651" y="59"/>
                  <a:pt x="667" y="45"/>
                  <a:pt x="663" y="43"/>
                </a:cubicBezTo>
                <a:cubicBezTo>
                  <a:pt x="658" y="42"/>
                  <a:pt x="652" y="39"/>
                  <a:pt x="648" y="48"/>
                </a:cubicBezTo>
                <a:cubicBezTo>
                  <a:pt x="641" y="57"/>
                  <a:pt x="641" y="49"/>
                  <a:pt x="635" y="63"/>
                </a:cubicBezTo>
                <a:cubicBezTo>
                  <a:pt x="632" y="66"/>
                  <a:pt x="634" y="68"/>
                  <a:pt x="640" y="65"/>
                </a:cubicBezTo>
                <a:close/>
                <a:moveTo>
                  <a:pt x="617" y="51"/>
                </a:moveTo>
                <a:cubicBezTo>
                  <a:pt x="628" y="56"/>
                  <a:pt x="641" y="51"/>
                  <a:pt x="637" y="48"/>
                </a:cubicBezTo>
                <a:cubicBezTo>
                  <a:pt x="632" y="45"/>
                  <a:pt x="643" y="37"/>
                  <a:pt x="638" y="35"/>
                </a:cubicBezTo>
                <a:cubicBezTo>
                  <a:pt x="632" y="32"/>
                  <a:pt x="635" y="29"/>
                  <a:pt x="626" y="34"/>
                </a:cubicBezTo>
                <a:cubicBezTo>
                  <a:pt x="616" y="37"/>
                  <a:pt x="625" y="31"/>
                  <a:pt x="620" y="31"/>
                </a:cubicBezTo>
                <a:cubicBezTo>
                  <a:pt x="616" y="31"/>
                  <a:pt x="603" y="29"/>
                  <a:pt x="597" y="32"/>
                </a:cubicBezTo>
                <a:cubicBezTo>
                  <a:pt x="591" y="37"/>
                  <a:pt x="579" y="42"/>
                  <a:pt x="588" y="42"/>
                </a:cubicBezTo>
                <a:cubicBezTo>
                  <a:pt x="599" y="42"/>
                  <a:pt x="591" y="45"/>
                  <a:pt x="597" y="48"/>
                </a:cubicBezTo>
                <a:cubicBezTo>
                  <a:pt x="600" y="49"/>
                  <a:pt x="605" y="48"/>
                  <a:pt x="617" y="51"/>
                </a:cubicBezTo>
                <a:close/>
                <a:moveTo>
                  <a:pt x="576" y="31"/>
                </a:moveTo>
                <a:cubicBezTo>
                  <a:pt x="567" y="31"/>
                  <a:pt x="565" y="34"/>
                  <a:pt x="571" y="35"/>
                </a:cubicBezTo>
                <a:cubicBezTo>
                  <a:pt x="578" y="37"/>
                  <a:pt x="574" y="40"/>
                  <a:pt x="581" y="39"/>
                </a:cubicBezTo>
                <a:cubicBezTo>
                  <a:pt x="599" y="34"/>
                  <a:pt x="584" y="32"/>
                  <a:pt x="576" y="31"/>
                </a:cubicBezTo>
                <a:close/>
                <a:moveTo>
                  <a:pt x="600" y="29"/>
                </a:moveTo>
                <a:cubicBezTo>
                  <a:pt x="614" y="28"/>
                  <a:pt x="620" y="31"/>
                  <a:pt x="616" y="25"/>
                </a:cubicBezTo>
                <a:cubicBezTo>
                  <a:pt x="613" y="20"/>
                  <a:pt x="623" y="23"/>
                  <a:pt x="622" y="20"/>
                </a:cubicBezTo>
                <a:cubicBezTo>
                  <a:pt x="620" y="17"/>
                  <a:pt x="616" y="20"/>
                  <a:pt x="611" y="15"/>
                </a:cubicBezTo>
                <a:cubicBezTo>
                  <a:pt x="605" y="11"/>
                  <a:pt x="603" y="9"/>
                  <a:pt x="597" y="12"/>
                </a:cubicBezTo>
                <a:cubicBezTo>
                  <a:pt x="593" y="15"/>
                  <a:pt x="590" y="12"/>
                  <a:pt x="582" y="17"/>
                </a:cubicBezTo>
                <a:cubicBezTo>
                  <a:pt x="574" y="21"/>
                  <a:pt x="587" y="18"/>
                  <a:pt x="582" y="21"/>
                </a:cubicBezTo>
                <a:cubicBezTo>
                  <a:pt x="576" y="26"/>
                  <a:pt x="567" y="28"/>
                  <a:pt x="573" y="28"/>
                </a:cubicBezTo>
                <a:cubicBezTo>
                  <a:pt x="581" y="29"/>
                  <a:pt x="579" y="31"/>
                  <a:pt x="588" y="32"/>
                </a:cubicBezTo>
                <a:cubicBezTo>
                  <a:pt x="599" y="32"/>
                  <a:pt x="588" y="29"/>
                  <a:pt x="600" y="29"/>
                </a:cubicBezTo>
                <a:close/>
                <a:moveTo>
                  <a:pt x="561" y="12"/>
                </a:moveTo>
                <a:cubicBezTo>
                  <a:pt x="561" y="11"/>
                  <a:pt x="571" y="12"/>
                  <a:pt x="571" y="14"/>
                </a:cubicBezTo>
                <a:cubicBezTo>
                  <a:pt x="571" y="15"/>
                  <a:pt x="559" y="15"/>
                  <a:pt x="561" y="12"/>
                </a:cubicBezTo>
                <a:close/>
                <a:moveTo>
                  <a:pt x="600" y="82"/>
                </a:moveTo>
                <a:cubicBezTo>
                  <a:pt x="599" y="81"/>
                  <a:pt x="610" y="77"/>
                  <a:pt x="611" y="79"/>
                </a:cubicBezTo>
                <a:cubicBezTo>
                  <a:pt x="613" y="81"/>
                  <a:pt x="605" y="84"/>
                  <a:pt x="600" y="82"/>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64" name="Freeform 163"/>
          <p:cNvSpPr>
            <a:spLocks noEditPoints="1"/>
          </p:cNvSpPr>
          <p:nvPr/>
        </p:nvSpPr>
        <p:spPr bwMode="auto">
          <a:xfrm>
            <a:off x="7150411" y="4750245"/>
            <a:ext cx="1042582" cy="1014632"/>
          </a:xfrm>
          <a:custGeom>
            <a:avLst/>
            <a:gdLst>
              <a:gd name="T0" fmla="*/ 324 w 326"/>
              <a:gd name="T1" fmla="*/ 233 h 346"/>
              <a:gd name="T2" fmla="*/ 395 w 326"/>
              <a:gd name="T3" fmla="*/ 136 h 346"/>
              <a:gd name="T4" fmla="*/ 500 w 326"/>
              <a:gd name="T5" fmla="*/ 161 h 346"/>
              <a:gd name="T6" fmla="*/ 568 w 326"/>
              <a:gd name="T7" fmla="*/ 64 h 346"/>
              <a:gd name="T8" fmla="*/ 580 w 326"/>
              <a:gd name="T9" fmla="*/ 23 h 346"/>
              <a:gd name="T10" fmla="*/ 646 w 326"/>
              <a:gd name="T11" fmla="*/ 52 h 346"/>
              <a:gd name="T12" fmla="*/ 696 w 326"/>
              <a:gd name="T13" fmla="*/ 68 h 346"/>
              <a:gd name="T14" fmla="*/ 706 w 326"/>
              <a:gd name="T15" fmla="*/ 93 h 346"/>
              <a:gd name="T16" fmla="*/ 706 w 326"/>
              <a:gd name="T17" fmla="*/ 192 h 346"/>
              <a:gd name="T18" fmla="*/ 828 w 326"/>
              <a:gd name="T19" fmla="*/ 264 h 346"/>
              <a:gd name="T20" fmla="*/ 853 w 326"/>
              <a:gd name="T21" fmla="*/ 109 h 346"/>
              <a:gd name="T22" fmla="*/ 872 w 326"/>
              <a:gd name="T23" fmla="*/ 23 h 346"/>
              <a:gd name="T24" fmla="*/ 905 w 326"/>
              <a:gd name="T25" fmla="*/ 68 h 346"/>
              <a:gd name="T26" fmla="*/ 962 w 326"/>
              <a:gd name="T27" fmla="*/ 157 h 346"/>
              <a:gd name="T28" fmla="*/ 1018 w 326"/>
              <a:gd name="T29" fmla="*/ 328 h 346"/>
              <a:gd name="T30" fmla="*/ 1093 w 326"/>
              <a:gd name="T31" fmla="*/ 409 h 346"/>
              <a:gd name="T32" fmla="*/ 1128 w 326"/>
              <a:gd name="T33" fmla="*/ 444 h 346"/>
              <a:gd name="T34" fmla="*/ 1192 w 326"/>
              <a:gd name="T35" fmla="*/ 560 h 346"/>
              <a:gd name="T36" fmla="*/ 1214 w 326"/>
              <a:gd name="T37" fmla="*/ 700 h 346"/>
              <a:gd name="T38" fmla="*/ 1169 w 326"/>
              <a:gd name="T39" fmla="*/ 857 h 346"/>
              <a:gd name="T40" fmla="*/ 1105 w 326"/>
              <a:gd name="T41" fmla="*/ 1026 h 346"/>
              <a:gd name="T42" fmla="*/ 996 w 326"/>
              <a:gd name="T43" fmla="*/ 1109 h 346"/>
              <a:gd name="T44" fmla="*/ 962 w 326"/>
              <a:gd name="T45" fmla="*/ 1065 h 346"/>
              <a:gd name="T46" fmla="*/ 861 w 326"/>
              <a:gd name="T47" fmla="*/ 1080 h 346"/>
              <a:gd name="T48" fmla="*/ 777 w 326"/>
              <a:gd name="T49" fmla="*/ 970 h 346"/>
              <a:gd name="T50" fmla="*/ 733 w 326"/>
              <a:gd name="T51" fmla="*/ 952 h 346"/>
              <a:gd name="T52" fmla="*/ 752 w 326"/>
              <a:gd name="T53" fmla="*/ 857 h 346"/>
              <a:gd name="T54" fmla="*/ 700 w 326"/>
              <a:gd name="T55" fmla="*/ 910 h 346"/>
              <a:gd name="T56" fmla="*/ 632 w 326"/>
              <a:gd name="T57" fmla="*/ 836 h 346"/>
              <a:gd name="T58" fmla="*/ 401 w 326"/>
              <a:gd name="T59" fmla="*/ 836 h 346"/>
              <a:gd name="T60" fmla="*/ 264 w 326"/>
              <a:gd name="T61" fmla="*/ 896 h 346"/>
              <a:gd name="T62" fmla="*/ 128 w 326"/>
              <a:gd name="T63" fmla="*/ 948 h 346"/>
              <a:gd name="T64" fmla="*/ 83 w 326"/>
              <a:gd name="T65" fmla="*/ 857 h 346"/>
              <a:gd name="T66" fmla="*/ 37 w 326"/>
              <a:gd name="T67" fmla="*/ 654 h 346"/>
              <a:gd name="T68" fmla="*/ 19 w 326"/>
              <a:gd name="T69" fmla="*/ 568 h 346"/>
              <a:gd name="T70" fmla="*/ 31 w 326"/>
              <a:gd name="T71" fmla="*/ 436 h 346"/>
              <a:gd name="T72" fmla="*/ 143 w 326"/>
              <a:gd name="T73" fmla="*/ 380 h 346"/>
              <a:gd name="T74" fmla="*/ 271 w 326"/>
              <a:gd name="T75" fmla="*/ 293 h 346"/>
              <a:gd name="T76" fmla="*/ 973 w 326"/>
              <a:gd name="T77" fmla="*/ 1274 h 346"/>
              <a:gd name="T78" fmla="*/ 1026 w 326"/>
              <a:gd name="T79" fmla="*/ 1286 h 346"/>
              <a:gd name="T80" fmla="*/ 1041 w 326"/>
              <a:gd name="T81" fmla="*/ 1274 h 346"/>
              <a:gd name="T82" fmla="*/ 1049 w 326"/>
              <a:gd name="T83" fmla="*/ 1233 h 346"/>
              <a:gd name="T84" fmla="*/ 1049 w 326"/>
              <a:gd name="T85" fmla="*/ 1181 h 346"/>
              <a:gd name="T86" fmla="*/ 969 w 326"/>
              <a:gd name="T87" fmla="*/ 1181 h 346"/>
              <a:gd name="T88" fmla="*/ 929 w 326"/>
              <a:gd name="T89" fmla="*/ 1129 h 346"/>
              <a:gd name="T90" fmla="*/ 1041 w 326"/>
              <a:gd name="T91" fmla="*/ 1146 h 346"/>
              <a:gd name="T92" fmla="*/ 1053 w 326"/>
              <a:gd name="T93" fmla="*/ 1146 h 346"/>
              <a:gd name="T94" fmla="*/ 1049 w 326"/>
              <a:gd name="T95" fmla="*/ 1162 h 346"/>
              <a:gd name="T96" fmla="*/ 741 w 326"/>
              <a:gd name="T97" fmla="*/ 981 h 346"/>
              <a:gd name="T98" fmla="*/ 706 w 326"/>
              <a:gd name="T99" fmla="*/ 981 h 346"/>
              <a:gd name="T100" fmla="*/ 525 w 326"/>
              <a:gd name="T101" fmla="*/ 31 h 346"/>
              <a:gd name="T102" fmla="*/ 521 w 326"/>
              <a:gd name="T103" fmla="*/ 41 h 346"/>
              <a:gd name="T104" fmla="*/ 521 w 326"/>
              <a:gd name="T105" fmla="*/ 41 h 346"/>
              <a:gd name="T106" fmla="*/ 706 w 326"/>
              <a:gd name="T107" fmla="*/ 136 h 346"/>
              <a:gd name="T108" fmla="*/ 1206 w 326"/>
              <a:gd name="T109" fmla="*/ 537 h 346"/>
              <a:gd name="T110" fmla="*/ 1198 w 326"/>
              <a:gd name="T111" fmla="*/ 580 h 346"/>
              <a:gd name="T112" fmla="*/ 801 w 326"/>
              <a:gd name="T113" fmla="*/ 221 h 3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26"/>
              <a:gd name="T172" fmla="*/ 0 h 346"/>
              <a:gd name="T173" fmla="*/ 326 w 326"/>
              <a:gd name="T174" fmla="*/ 346 h 34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26" h="346">
                <a:moveTo>
                  <a:pt x="72" y="78"/>
                </a:moveTo>
                <a:cubicBezTo>
                  <a:pt x="78" y="73"/>
                  <a:pt x="70" y="73"/>
                  <a:pt x="77" y="62"/>
                </a:cubicBezTo>
                <a:cubicBezTo>
                  <a:pt x="84" y="53"/>
                  <a:pt x="84" y="74"/>
                  <a:pt x="86" y="62"/>
                </a:cubicBezTo>
                <a:cubicBezTo>
                  <a:pt x="86" y="48"/>
                  <a:pt x="92" y="65"/>
                  <a:pt x="92" y="54"/>
                </a:cubicBezTo>
                <a:cubicBezTo>
                  <a:pt x="92" y="46"/>
                  <a:pt x="93" y="51"/>
                  <a:pt x="98" y="42"/>
                </a:cubicBezTo>
                <a:cubicBezTo>
                  <a:pt x="102" y="32"/>
                  <a:pt x="104" y="42"/>
                  <a:pt x="105" y="36"/>
                </a:cubicBezTo>
                <a:cubicBezTo>
                  <a:pt x="105" y="29"/>
                  <a:pt x="110" y="39"/>
                  <a:pt x="110" y="32"/>
                </a:cubicBezTo>
                <a:cubicBezTo>
                  <a:pt x="110" y="26"/>
                  <a:pt x="121" y="43"/>
                  <a:pt x="125" y="42"/>
                </a:cubicBezTo>
                <a:cubicBezTo>
                  <a:pt x="130" y="42"/>
                  <a:pt x="130" y="46"/>
                  <a:pt x="133" y="43"/>
                </a:cubicBezTo>
                <a:cubicBezTo>
                  <a:pt x="136" y="40"/>
                  <a:pt x="127" y="42"/>
                  <a:pt x="133" y="32"/>
                </a:cubicBezTo>
                <a:cubicBezTo>
                  <a:pt x="139" y="25"/>
                  <a:pt x="133" y="26"/>
                  <a:pt x="140" y="20"/>
                </a:cubicBezTo>
                <a:cubicBezTo>
                  <a:pt x="150" y="12"/>
                  <a:pt x="145" y="18"/>
                  <a:pt x="151" y="17"/>
                </a:cubicBezTo>
                <a:cubicBezTo>
                  <a:pt x="157" y="15"/>
                  <a:pt x="156" y="20"/>
                  <a:pt x="157" y="14"/>
                </a:cubicBezTo>
                <a:cubicBezTo>
                  <a:pt x="159" y="8"/>
                  <a:pt x="153" y="11"/>
                  <a:pt x="151" y="9"/>
                </a:cubicBezTo>
                <a:cubicBezTo>
                  <a:pt x="150" y="6"/>
                  <a:pt x="151" y="6"/>
                  <a:pt x="154" y="6"/>
                </a:cubicBezTo>
                <a:cubicBezTo>
                  <a:pt x="157" y="6"/>
                  <a:pt x="156" y="9"/>
                  <a:pt x="159" y="8"/>
                </a:cubicBezTo>
                <a:cubicBezTo>
                  <a:pt x="162" y="8"/>
                  <a:pt x="159" y="12"/>
                  <a:pt x="165" y="12"/>
                </a:cubicBezTo>
                <a:cubicBezTo>
                  <a:pt x="169" y="11"/>
                  <a:pt x="168" y="17"/>
                  <a:pt x="172" y="14"/>
                </a:cubicBezTo>
                <a:cubicBezTo>
                  <a:pt x="175" y="14"/>
                  <a:pt x="174" y="20"/>
                  <a:pt x="180" y="14"/>
                </a:cubicBezTo>
                <a:cubicBezTo>
                  <a:pt x="186" y="9"/>
                  <a:pt x="181" y="15"/>
                  <a:pt x="183" y="15"/>
                </a:cubicBezTo>
                <a:cubicBezTo>
                  <a:pt x="185" y="15"/>
                  <a:pt x="183" y="20"/>
                  <a:pt x="185" y="18"/>
                </a:cubicBezTo>
                <a:cubicBezTo>
                  <a:pt x="188" y="17"/>
                  <a:pt x="185" y="17"/>
                  <a:pt x="186" y="14"/>
                </a:cubicBezTo>
                <a:cubicBezTo>
                  <a:pt x="189" y="12"/>
                  <a:pt x="188" y="14"/>
                  <a:pt x="191" y="17"/>
                </a:cubicBezTo>
                <a:cubicBezTo>
                  <a:pt x="195" y="18"/>
                  <a:pt x="189" y="18"/>
                  <a:pt x="188" y="25"/>
                </a:cubicBezTo>
                <a:cubicBezTo>
                  <a:pt x="188" y="32"/>
                  <a:pt x="188" y="22"/>
                  <a:pt x="183" y="28"/>
                </a:cubicBezTo>
                <a:cubicBezTo>
                  <a:pt x="180" y="36"/>
                  <a:pt x="188" y="28"/>
                  <a:pt x="181" y="37"/>
                </a:cubicBezTo>
                <a:cubicBezTo>
                  <a:pt x="177" y="46"/>
                  <a:pt x="180" y="43"/>
                  <a:pt x="188" y="51"/>
                </a:cubicBezTo>
                <a:cubicBezTo>
                  <a:pt x="191" y="56"/>
                  <a:pt x="191" y="51"/>
                  <a:pt x="198" y="57"/>
                </a:cubicBezTo>
                <a:cubicBezTo>
                  <a:pt x="206" y="65"/>
                  <a:pt x="207" y="60"/>
                  <a:pt x="209" y="65"/>
                </a:cubicBezTo>
                <a:cubicBezTo>
                  <a:pt x="209" y="68"/>
                  <a:pt x="216" y="73"/>
                  <a:pt x="220" y="70"/>
                </a:cubicBezTo>
                <a:cubicBezTo>
                  <a:pt x="224" y="67"/>
                  <a:pt x="221" y="65"/>
                  <a:pt x="226" y="59"/>
                </a:cubicBezTo>
                <a:cubicBezTo>
                  <a:pt x="229" y="54"/>
                  <a:pt x="226" y="54"/>
                  <a:pt x="227" y="48"/>
                </a:cubicBezTo>
                <a:cubicBezTo>
                  <a:pt x="230" y="40"/>
                  <a:pt x="226" y="34"/>
                  <a:pt x="227" y="29"/>
                </a:cubicBezTo>
                <a:cubicBezTo>
                  <a:pt x="229" y="25"/>
                  <a:pt x="227" y="25"/>
                  <a:pt x="229" y="22"/>
                </a:cubicBezTo>
                <a:cubicBezTo>
                  <a:pt x="232" y="20"/>
                  <a:pt x="227" y="22"/>
                  <a:pt x="229" y="17"/>
                </a:cubicBezTo>
                <a:cubicBezTo>
                  <a:pt x="232" y="11"/>
                  <a:pt x="232" y="9"/>
                  <a:pt x="232" y="6"/>
                </a:cubicBezTo>
                <a:cubicBezTo>
                  <a:pt x="233" y="1"/>
                  <a:pt x="236" y="0"/>
                  <a:pt x="238" y="5"/>
                </a:cubicBezTo>
                <a:cubicBezTo>
                  <a:pt x="238" y="9"/>
                  <a:pt x="238" y="12"/>
                  <a:pt x="239" y="14"/>
                </a:cubicBezTo>
                <a:cubicBezTo>
                  <a:pt x="242" y="15"/>
                  <a:pt x="239" y="15"/>
                  <a:pt x="241" y="18"/>
                </a:cubicBezTo>
                <a:cubicBezTo>
                  <a:pt x="244" y="23"/>
                  <a:pt x="244" y="26"/>
                  <a:pt x="244" y="31"/>
                </a:cubicBezTo>
                <a:cubicBezTo>
                  <a:pt x="244" y="36"/>
                  <a:pt x="247" y="42"/>
                  <a:pt x="248" y="37"/>
                </a:cubicBezTo>
                <a:cubicBezTo>
                  <a:pt x="251" y="32"/>
                  <a:pt x="250" y="39"/>
                  <a:pt x="256" y="42"/>
                </a:cubicBezTo>
                <a:cubicBezTo>
                  <a:pt x="261" y="45"/>
                  <a:pt x="256" y="56"/>
                  <a:pt x="261" y="62"/>
                </a:cubicBezTo>
                <a:cubicBezTo>
                  <a:pt x="265" y="67"/>
                  <a:pt x="262" y="74"/>
                  <a:pt x="264" y="79"/>
                </a:cubicBezTo>
                <a:cubicBezTo>
                  <a:pt x="267" y="82"/>
                  <a:pt x="265" y="85"/>
                  <a:pt x="271" y="87"/>
                </a:cubicBezTo>
                <a:cubicBezTo>
                  <a:pt x="277" y="88"/>
                  <a:pt x="273" y="92"/>
                  <a:pt x="280" y="93"/>
                </a:cubicBezTo>
                <a:cubicBezTo>
                  <a:pt x="288" y="96"/>
                  <a:pt x="288" y="99"/>
                  <a:pt x="285" y="99"/>
                </a:cubicBezTo>
                <a:cubicBezTo>
                  <a:pt x="282" y="99"/>
                  <a:pt x="290" y="105"/>
                  <a:pt x="291" y="109"/>
                </a:cubicBezTo>
                <a:cubicBezTo>
                  <a:pt x="293" y="112"/>
                  <a:pt x="290" y="113"/>
                  <a:pt x="293" y="118"/>
                </a:cubicBezTo>
                <a:cubicBezTo>
                  <a:pt x="296" y="123"/>
                  <a:pt x="293" y="113"/>
                  <a:pt x="296" y="118"/>
                </a:cubicBezTo>
                <a:cubicBezTo>
                  <a:pt x="300" y="121"/>
                  <a:pt x="299" y="115"/>
                  <a:pt x="300" y="118"/>
                </a:cubicBezTo>
                <a:cubicBezTo>
                  <a:pt x="303" y="121"/>
                  <a:pt x="299" y="126"/>
                  <a:pt x="303" y="132"/>
                </a:cubicBezTo>
                <a:cubicBezTo>
                  <a:pt x="308" y="137"/>
                  <a:pt x="306" y="132"/>
                  <a:pt x="309" y="138"/>
                </a:cubicBezTo>
                <a:cubicBezTo>
                  <a:pt x="312" y="143"/>
                  <a:pt x="316" y="143"/>
                  <a:pt x="317" y="149"/>
                </a:cubicBezTo>
                <a:cubicBezTo>
                  <a:pt x="319" y="155"/>
                  <a:pt x="320" y="151"/>
                  <a:pt x="320" y="157"/>
                </a:cubicBezTo>
                <a:cubicBezTo>
                  <a:pt x="319" y="163"/>
                  <a:pt x="321" y="163"/>
                  <a:pt x="320" y="168"/>
                </a:cubicBezTo>
                <a:cubicBezTo>
                  <a:pt x="319" y="169"/>
                  <a:pt x="326" y="180"/>
                  <a:pt x="323" y="186"/>
                </a:cubicBezTo>
                <a:cubicBezTo>
                  <a:pt x="320" y="191"/>
                  <a:pt x="323" y="196"/>
                  <a:pt x="319" y="202"/>
                </a:cubicBezTo>
                <a:cubicBezTo>
                  <a:pt x="317" y="207"/>
                  <a:pt x="320" y="210"/>
                  <a:pt x="317" y="216"/>
                </a:cubicBezTo>
                <a:cubicBezTo>
                  <a:pt x="314" y="222"/>
                  <a:pt x="319" y="221"/>
                  <a:pt x="311" y="228"/>
                </a:cubicBezTo>
                <a:cubicBezTo>
                  <a:pt x="302" y="236"/>
                  <a:pt x="303" y="250"/>
                  <a:pt x="300" y="252"/>
                </a:cubicBezTo>
                <a:cubicBezTo>
                  <a:pt x="297" y="253"/>
                  <a:pt x="296" y="261"/>
                  <a:pt x="296" y="264"/>
                </a:cubicBezTo>
                <a:cubicBezTo>
                  <a:pt x="296" y="269"/>
                  <a:pt x="293" y="272"/>
                  <a:pt x="294" y="273"/>
                </a:cubicBezTo>
                <a:cubicBezTo>
                  <a:pt x="296" y="275"/>
                  <a:pt x="294" y="281"/>
                  <a:pt x="286" y="281"/>
                </a:cubicBezTo>
                <a:cubicBezTo>
                  <a:pt x="279" y="280"/>
                  <a:pt x="271" y="291"/>
                  <a:pt x="268" y="291"/>
                </a:cubicBezTo>
                <a:cubicBezTo>
                  <a:pt x="265" y="292"/>
                  <a:pt x="268" y="300"/>
                  <a:pt x="265" y="295"/>
                </a:cubicBezTo>
                <a:cubicBezTo>
                  <a:pt x="261" y="289"/>
                  <a:pt x="259" y="291"/>
                  <a:pt x="258" y="287"/>
                </a:cubicBezTo>
                <a:cubicBezTo>
                  <a:pt x="258" y="284"/>
                  <a:pt x="258" y="291"/>
                  <a:pt x="255" y="289"/>
                </a:cubicBezTo>
                <a:cubicBezTo>
                  <a:pt x="251" y="286"/>
                  <a:pt x="259" y="286"/>
                  <a:pt x="256" y="283"/>
                </a:cubicBezTo>
                <a:cubicBezTo>
                  <a:pt x="251" y="280"/>
                  <a:pt x="255" y="284"/>
                  <a:pt x="250" y="287"/>
                </a:cubicBezTo>
                <a:cubicBezTo>
                  <a:pt x="244" y="289"/>
                  <a:pt x="247" y="294"/>
                  <a:pt x="239" y="291"/>
                </a:cubicBezTo>
                <a:cubicBezTo>
                  <a:pt x="232" y="286"/>
                  <a:pt x="230" y="286"/>
                  <a:pt x="229" y="287"/>
                </a:cubicBezTo>
                <a:cubicBezTo>
                  <a:pt x="227" y="289"/>
                  <a:pt x="226" y="284"/>
                  <a:pt x="223" y="283"/>
                </a:cubicBezTo>
                <a:cubicBezTo>
                  <a:pt x="218" y="283"/>
                  <a:pt x="212" y="273"/>
                  <a:pt x="213" y="270"/>
                </a:cubicBezTo>
                <a:cubicBezTo>
                  <a:pt x="215" y="267"/>
                  <a:pt x="212" y="259"/>
                  <a:pt x="207" y="258"/>
                </a:cubicBezTo>
                <a:cubicBezTo>
                  <a:pt x="204" y="256"/>
                  <a:pt x="203" y="259"/>
                  <a:pt x="201" y="258"/>
                </a:cubicBezTo>
                <a:cubicBezTo>
                  <a:pt x="200" y="255"/>
                  <a:pt x="206" y="252"/>
                  <a:pt x="203" y="245"/>
                </a:cubicBezTo>
                <a:cubicBezTo>
                  <a:pt x="198" y="239"/>
                  <a:pt x="201" y="252"/>
                  <a:pt x="195" y="253"/>
                </a:cubicBezTo>
                <a:cubicBezTo>
                  <a:pt x="189" y="253"/>
                  <a:pt x="191" y="249"/>
                  <a:pt x="194" y="249"/>
                </a:cubicBezTo>
                <a:cubicBezTo>
                  <a:pt x="197" y="250"/>
                  <a:pt x="197" y="247"/>
                  <a:pt x="195" y="244"/>
                </a:cubicBezTo>
                <a:cubicBezTo>
                  <a:pt x="195" y="241"/>
                  <a:pt x="201" y="231"/>
                  <a:pt x="200" y="228"/>
                </a:cubicBezTo>
                <a:cubicBezTo>
                  <a:pt x="198" y="225"/>
                  <a:pt x="198" y="224"/>
                  <a:pt x="198" y="227"/>
                </a:cubicBezTo>
                <a:cubicBezTo>
                  <a:pt x="198" y="230"/>
                  <a:pt x="194" y="230"/>
                  <a:pt x="194" y="235"/>
                </a:cubicBezTo>
                <a:cubicBezTo>
                  <a:pt x="192" y="239"/>
                  <a:pt x="194" y="233"/>
                  <a:pt x="186" y="242"/>
                </a:cubicBezTo>
                <a:cubicBezTo>
                  <a:pt x="178" y="252"/>
                  <a:pt x="188" y="252"/>
                  <a:pt x="180" y="249"/>
                </a:cubicBezTo>
                <a:cubicBezTo>
                  <a:pt x="175" y="245"/>
                  <a:pt x="178" y="235"/>
                  <a:pt x="172" y="231"/>
                </a:cubicBezTo>
                <a:cubicBezTo>
                  <a:pt x="165" y="227"/>
                  <a:pt x="174" y="227"/>
                  <a:pt x="168" y="222"/>
                </a:cubicBezTo>
                <a:cubicBezTo>
                  <a:pt x="163" y="218"/>
                  <a:pt x="163" y="222"/>
                  <a:pt x="151" y="216"/>
                </a:cubicBezTo>
                <a:cubicBezTo>
                  <a:pt x="139" y="210"/>
                  <a:pt x="150" y="216"/>
                  <a:pt x="136" y="213"/>
                </a:cubicBezTo>
                <a:cubicBezTo>
                  <a:pt x="128" y="213"/>
                  <a:pt x="122" y="222"/>
                  <a:pt x="107" y="222"/>
                </a:cubicBezTo>
                <a:cubicBezTo>
                  <a:pt x="98" y="221"/>
                  <a:pt x="99" y="228"/>
                  <a:pt x="93" y="228"/>
                </a:cubicBezTo>
                <a:cubicBezTo>
                  <a:pt x="87" y="228"/>
                  <a:pt x="90" y="242"/>
                  <a:pt x="81" y="239"/>
                </a:cubicBezTo>
                <a:cubicBezTo>
                  <a:pt x="73" y="236"/>
                  <a:pt x="78" y="242"/>
                  <a:pt x="70" y="238"/>
                </a:cubicBezTo>
                <a:cubicBezTo>
                  <a:pt x="66" y="236"/>
                  <a:pt x="66" y="239"/>
                  <a:pt x="58" y="239"/>
                </a:cubicBezTo>
                <a:cubicBezTo>
                  <a:pt x="52" y="239"/>
                  <a:pt x="55" y="244"/>
                  <a:pt x="51" y="245"/>
                </a:cubicBezTo>
                <a:cubicBezTo>
                  <a:pt x="45" y="245"/>
                  <a:pt x="45" y="253"/>
                  <a:pt x="34" y="252"/>
                </a:cubicBezTo>
                <a:cubicBezTo>
                  <a:pt x="23" y="250"/>
                  <a:pt x="23" y="242"/>
                  <a:pt x="19" y="244"/>
                </a:cubicBezTo>
                <a:cubicBezTo>
                  <a:pt x="16" y="244"/>
                  <a:pt x="16" y="235"/>
                  <a:pt x="17" y="235"/>
                </a:cubicBezTo>
                <a:cubicBezTo>
                  <a:pt x="20" y="236"/>
                  <a:pt x="23" y="233"/>
                  <a:pt x="22" y="228"/>
                </a:cubicBezTo>
                <a:cubicBezTo>
                  <a:pt x="22" y="222"/>
                  <a:pt x="26" y="225"/>
                  <a:pt x="20" y="210"/>
                </a:cubicBezTo>
                <a:cubicBezTo>
                  <a:pt x="14" y="194"/>
                  <a:pt x="19" y="194"/>
                  <a:pt x="16" y="186"/>
                </a:cubicBezTo>
                <a:cubicBezTo>
                  <a:pt x="11" y="179"/>
                  <a:pt x="10" y="179"/>
                  <a:pt x="10" y="174"/>
                </a:cubicBezTo>
                <a:cubicBezTo>
                  <a:pt x="11" y="168"/>
                  <a:pt x="3" y="163"/>
                  <a:pt x="3" y="158"/>
                </a:cubicBezTo>
                <a:cubicBezTo>
                  <a:pt x="3" y="152"/>
                  <a:pt x="7" y="163"/>
                  <a:pt x="8" y="162"/>
                </a:cubicBezTo>
                <a:cubicBezTo>
                  <a:pt x="8" y="158"/>
                  <a:pt x="3" y="154"/>
                  <a:pt x="5" y="151"/>
                </a:cubicBezTo>
                <a:cubicBezTo>
                  <a:pt x="7" y="149"/>
                  <a:pt x="11" y="165"/>
                  <a:pt x="11" y="157"/>
                </a:cubicBezTo>
                <a:cubicBezTo>
                  <a:pt x="11" y="149"/>
                  <a:pt x="0" y="141"/>
                  <a:pt x="5" y="132"/>
                </a:cubicBezTo>
                <a:cubicBezTo>
                  <a:pt x="11" y="123"/>
                  <a:pt x="3" y="124"/>
                  <a:pt x="8" y="116"/>
                </a:cubicBezTo>
                <a:cubicBezTo>
                  <a:pt x="13" y="109"/>
                  <a:pt x="10" y="126"/>
                  <a:pt x="13" y="116"/>
                </a:cubicBezTo>
                <a:cubicBezTo>
                  <a:pt x="16" y="109"/>
                  <a:pt x="17" y="115"/>
                  <a:pt x="25" y="105"/>
                </a:cubicBezTo>
                <a:cubicBezTo>
                  <a:pt x="32" y="96"/>
                  <a:pt x="32" y="104"/>
                  <a:pt x="38" y="101"/>
                </a:cubicBezTo>
                <a:cubicBezTo>
                  <a:pt x="45" y="98"/>
                  <a:pt x="48" y="98"/>
                  <a:pt x="49" y="95"/>
                </a:cubicBezTo>
                <a:cubicBezTo>
                  <a:pt x="51" y="92"/>
                  <a:pt x="55" y="98"/>
                  <a:pt x="63" y="92"/>
                </a:cubicBezTo>
                <a:cubicBezTo>
                  <a:pt x="70" y="87"/>
                  <a:pt x="67" y="82"/>
                  <a:pt x="72" y="78"/>
                </a:cubicBezTo>
                <a:close/>
                <a:moveTo>
                  <a:pt x="255" y="323"/>
                </a:moveTo>
                <a:cubicBezTo>
                  <a:pt x="256" y="326"/>
                  <a:pt x="256" y="325"/>
                  <a:pt x="256" y="328"/>
                </a:cubicBezTo>
                <a:cubicBezTo>
                  <a:pt x="256" y="331"/>
                  <a:pt x="258" y="337"/>
                  <a:pt x="259" y="339"/>
                </a:cubicBezTo>
                <a:cubicBezTo>
                  <a:pt x="262" y="340"/>
                  <a:pt x="262" y="345"/>
                  <a:pt x="264" y="345"/>
                </a:cubicBezTo>
                <a:cubicBezTo>
                  <a:pt x="265" y="343"/>
                  <a:pt x="267" y="345"/>
                  <a:pt x="270" y="345"/>
                </a:cubicBezTo>
                <a:cubicBezTo>
                  <a:pt x="271" y="346"/>
                  <a:pt x="270" y="343"/>
                  <a:pt x="273" y="342"/>
                </a:cubicBezTo>
                <a:cubicBezTo>
                  <a:pt x="274" y="340"/>
                  <a:pt x="274" y="337"/>
                  <a:pt x="274" y="339"/>
                </a:cubicBezTo>
                <a:cubicBezTo>
                  <a:pt x="276" y="340"/>
                  <a:pt x="274" y="336"/>
                  <a:pt x="276" y="337"/>
                </a:cubicBezTo>
                <a:cubicBezTo>
                  <a:pt x="277" y="337"/>
                  <a:pt x="277" y="339"/>
                  <a:pt x="277" y="339"/>
                </a:cubicBezTo>
                <a:cubicBezTo>
                  <a:pt x="276" y="339"/>
                  <a:pt x="276" y="340"/>
                  <a:pt x="279" y="340"/>
                </a:cubicBezTo>
                <a:cubicBezTo>
                  <a:pt x="280" y="342"/>
                  <a:pt x="277" y="334"/>
                  <a:pt x="279" y="333"/>
                </a:cubicBezTo>
                <a:cubicBezTo>
                  <a:pt x="280" y="333"/>
                  <a:pt x="277" y="329"/>
                  <a:pt x="279" y="328"/>
                </a:cubicBezTo>
                <a:cubicBezTo>
                  <a:pt x="282" y="326"/>
                  <a:pt x="280" y="331"/>
                  <a:pt x="282" y="329"/>
                </a:cubicBezTo>
                <a:cubicBezTo>
                  <a:pt x="283" y="328"/>
                  <a:pt x="280" y="328"/>
                  <a:pt x="282" y="322"/>
                </a:cubicBezTo>
                <a:cubicBezTo>
                  <a:pt x="282" y="317"/>
                  <a:pt x="280" y="312"/>
                  <a:pt x="279" y="314"/>
                </a:cubicBezTo>
                <a:cubicBezTo>
                  <a:pt x="277" y="315"/>
                  <a:pt x="277" y="312"/>
                  <a:pt x="276" y="315"/>
                </a:cubicBezTo>
                <a:cubicBezTo>
                  <a:pt x="274" y="317"/>
                  <a:pt x="276" y="314"/>
                  <a:pt x="270" y="317"/>
                </a:cubicBezTo>
                <a:cubicBezTo>
                  <a:pt x="262" y="320"/>
                  <a:pt x="264" y="314"/>
                  <a:pt x="258" y="314"/>
                </a:cubicBezTo>
                <a:cubicBezTo>
                  <a:pt x="253" y="314"/>
                  <a:pt x="253" y="309"/>
                  <a:pt x="251" y="315"/>
                </a:cubicBezTo>
                <a:cubicBezTo>
                  <a:pt x="251" y="317"/>
                  <a:pt x="253" y="318"/>
                  <a:pt x="255" y="323"/>
                </a:cubicBezTo>
                <a:close/>
                <a:moveTo>
                  <a:pt x="247" y="300"/>
                </a:moveTo>
                <a:cubicBezTo>
                  <a:pt x="248" y="298"/>
                  <a:pt x="250" y="305"/>
                  <a:pt x="247" y="306"/>
                </a:cubicBezTo>
                <a:cubicBezTo>
                  <a:pt x="245" y="306"/>
                  <a:pt x="245" y="301"/>
                  <a:pt x="247" y="300"/>
                </a:cubicBezTo>
                <a:close/>
                <a:moveTo>
                  <a:pt x="277" y="305"/>
                </a:moveTo>
                <a:cubicBezTo>
                  <a:pt x="279" y="305"/>
                  <a:pt x="279" y="305"/>
                  <a:pt x="279" y="306"/>
                </a:cubicBezTo>
                <a:cubicBezTo>
                  <a:pt x="279" y="308"/>
                  <a:pt x="282" y="308"/>
                  <a:pt x="282" y="306"/>
                </a:cubicBezTo>
                <a:cubicBezTo>
                  <a:pt x="280" y="305"/>
                  <a:pt x="283" y="305"/>
                  <a:pt x="280" y="305"/>
                </a:cubicBezTo>
                <a:cubicBezTo>
                  <a:pt x="279" y="303"/>
                  <a:pt x="279" y="300"/>
                  <a:pt x="277" y="303"/>
                </a:cubicBezTo>
                <a:cubicBezTo>
                  <a:pt x="277" y="303"/>
                  <a:pt x="276" y="303"/>
                  <a:pt x="277" y="305"/>
                </a:cubicBezTo>
                <a:close/>
                <a:moveTo>
                  <a:pt x="279" y="309"/>
                </a:moveTo>
                <a:cubicBezTo>
                  <a:pt x="279" y="308"/>
                  <a:pt x="283" y="308"/>
                  <a:pt x="282" y="309"/>
                </a:cubicBezTo>
                <a:cubicBezTo>
                  <a:pt x="282" y="311"/>
                  <a:pt x="279" y="309"/>
                  <a:pt x="279" y="309"/>
                </a:cubicBezTo>
                <a:close/>
                <a:moveTo>
                  <a:pt x="197" y="261"/>
                </a:moveTo>
                <a:cubicBezTo>
                  <a:pt x="198" y="259"/>
                  <a:pt x="201" y="261"/>
                  <a:pt x="200" y="259"/>
                </a:cubicBezTo>
                <a:cubicBezTo>
                  <a:pt x="200" y="258"/>
                  <a:pt x="198" y="259"/>
                  <a:pt x="197" y="256"/>
                </a:cubicBezTo>
                <a:cubicBezTo>
                  <a:pt x="195" y="255"/>
                  <a:pt x="188" y="258"/>
                  <a:pt x="188" y="261"/>
                </a:cubicBezTo>
                <a:cubicBezTo>
                  <a:pt x="189" y="263"/>
                  <a:pt x="195" y="261"/>
                  <a:pt x="197" y="261"/>
                </a:cubicBezTo>
                <a:close/>
                <a:moveTo>
                  <a:pt x="148" y="8"/>
                </a:moveTo>
                <a:cubicBezTo>
                  <a:pt x="145" y="3"/>
                  <a:pt x="145" y="11"/>
                  <a:pt x="140" y="8"/>
                </a:cubicBezTo>
                <a:cubicBezTo>
                  <a:pt x="137" y="6"/>
                  <a:pt x="140" y="11"/>
                  <a:pt x="143" y="14"/>
                </a:cubicBezTo>
                <a:cubicBezTo>
                  <a:pt x="145" y="14"/>
                  <a:pt x="150" y="11"/>
                  <a:pt x="148" y="8"/>
                </a:cubicBezTo>
                <a:close/>
                <a:moveTo>
                  <a:pt x="139" y="11"/>
                </a:moveTo>
                <a:cubicBezTo>
                  <a:pt x="137" y="8"/>
                  <a:pt x="137" y="8"/>
                  <a:pt x="137" y="11"/>
                </a:cubicBezTo>
                <a:cubicBezTo>
                  <a:pt x="137" y="12"/>
                  <a:pt x="136" y="12"/>
                  <a:pt x="139" y="14"/>
                </a:cubicBezTo>
                <a:cubicBezTo>
                  <a:pt x="140" y="14"/>
                  <a:pt x="140" y="12"/>
                  <a:pt x="139" y="11"/>
                </a:cubicBezTo>
                <a:close/>
                <a:moveTo>
                  <a:pt x="188" y="36"/>
                </a:moveTo>
                <a:cubicBezTo>
                  <a:pt x="186" y="32"/>
                  <a:pt x="191" y="32"/>
                  <a:pt x="191" y="34"/>
                </a:cubicBezTo>
                <a:cubicBezTo>
                  <a:pt x="189" y="37"/>
                  <a:pt x="188" y="39"/>
                  <a:pt x="188" y="36"/>
                </a:cubicBezTo>
                <a:close/>
                <a:moveTo>
                  <a:pt x="320" y="151"/>
                </a:moveTo>
                <a:cubicBezTo>
                  <a:pt x="320" y="149"/>
                  <a:pt x="321" y="148"/>
                  <a:pt x="321" y="146"/>
                </a:cubicBezTo>
                <a:cubicBezTo>
                  <a:pt x="321" y="144"/>
                  <a:pt x="321" y="144"/>
                  <a:pt x="321" y="143"/>
                </a:cubicBezTo>
                <a:cubicBezTo>
                  <a:pt x="321" y="141"/>
                  <a:pt x="320" y="143"/>
                  <a:pt x="320" y="144"/>
                </a:cubicBezTo>
                <a:cubicBezTo>
                  <a:pt x="321" y="146"/>
                  <a:pt x="319" y="148"/>
                  <a:pt x="319" y="148"/>
                </a:cubicBezTo>
                <a:cubicBezTo>
                  <a:pt x="320" y="149"/>
                  <a:pt x="317" y="152"/>
                  <a:pt x="319" y="154"/>
                </a:cubicBezTo>
                <a:cubicBezTo>
                  <a:pt x="320" y="154"/>
                  <a:pt x="320" y="152"/>
                  <a:pt x="320" y="151"/>
                </a:cubicBezTo>
                <a:close/>
                <a:moveTo>
                  <a:pt x="210" y="60"/>
                </a:moveTo>
                <a:cubicBezTo>
                  <a:pt x="212" y="60"/>
                  <a:pt x="215" y="60"/>
                  <a:pt x="213" y="59"/>
                </a:cubicBezTo>
                <a:cubicBezTo>
                  <a:pt x="212" y="57"/>
                  <a:pt x="207" y="60"/>
                  <a:pt x="209" y="62"/>
                </a:cubicBezTo>
                <a:cubicBezTo>
                  <a:pt x="209" y="62"/>
                  <a:pt x="210" y="62"/>
                  <a:pt x="210" y="60"/>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65" name="Freeform 164"/>
          <p:cNvSpPr>
            <a:spLocks noEditPoints="1"/>
          </p:cNvSpPr>
          <p:nvPr/>
        </p:nvSpPr>
        <p:spPr bwMode="auto">
          <a:xfrm>
            <a:off x="2278979" y="3658380"/>
            <a:ext cx="158367" cy="183239"/>
          </a:xfrm>
          <a:custGeom>
            <a:avLst/>
            <a:gdLst>
              <a:gd name="T0" fmla="*/ 157 w 50"/>
              <a:gd name="T1" fmla="*/ 229 h 63"/>
              <a:gd name="T2" fmla="*/ 177 w 50"/>
              <a:gd name="T3" fmla="*/ 221 h 63"/>
              <a:gd name="T4" fmla="*/ 169 w 50"/>
              <a:gd name="T5" fmla="*/ 236 h 63"/>
              <a:gd name="T6" fmla="*/ 157 w 50"/>
              <a:gd name="T7" fmla="*/ 229 h 63"/>
              <a:gd name="T8" fmla="*/ 41 w 50"/>
              <a:gd name="T9" fmla="*/ 101 h 63"/>
              <a:gd name="T10" fmla="*/ 41 w 50"/>
              <a:gd name="T11" fmla="*/ 83 h 63"/>
              <a:gd name="T12" fmla="*/ 33 w 50"/>
              <a:gd name="T13" fmla="*/ 72 h 63"/>
              <a:gd name="T14" fmla="*/ 27 w 50"/>
              <a:gd name="T15" fmla="*/ 87 h 63"/>
              <a:gd name="T16" fmla="*/ 33 w 50"/>
              <a:gd name="T17" fmla="*/ 101 h 63"/>
              <a:gd name="T18" fmla="*/ 41 w 50"/>
              <a:gd name="T19" fmla="*/ 101 h 63"/>
              <a:gd name="T20" fmla="*/ 45 w 50"/>
              <a:gd name="T21" fmla="*/ 124 h 63"/>
              <a:gd name="T22" fmla="*/ 45 w 50"/>
              <a:gd name="T23" fmla="*/ 112 h 63"/>
              <a:gd name="T24" fmla="*/ 41 w 50"/>
              <a:gd name="T25" fmla="*/ 105 h 63"/>
              <a:gd name="T26" fmla="*/ 41 w 50"/>
              <a:gd name="T27" fmla="*/ 116 h 63"/>
              <a:gd name="T28" fmla="*/ 45 w 50"/>
              <a:gd name="T29" fmla="*/ 124 h 63"/>
              <a:gd name="T30" fmla="*/ 23 w 50"/>
              <a:gd name="T31" fmla="*/ 12 h 63"/>
              <a:gd name="T32" fmla="*/ 33 w 50"/>
              <a:gd name="T33" fmla="*/ 12 h 63"/>
              <a:gd name="T34" fmla="*/ 16 w 50"/>
              <a:gd name="T35" fmla="*/ 8 h 63"/>
              <a:gd name="T36" fmla="*/ 12 w 50"/>
              <a:gd name="T37" fmla="*/ 12 h 63"/>
              <a:gd name="T38" fmla="*/ 12 w 50"/>
              <a:gd name="T39" fmla="*/ 19 h 63"/>
              <a:gd name="T40" fmla="*/ 23 w 50"/>
              <a:gd name="T41" fmla="*/ 12 h 63"/>
              <a:gd name="T42" fmla="*/ 64 w 50"/>
              <a:gd name="T43" fmla="*/ 29 h 63"/>
              <a:gd name="T44" fmla="*/ 56 w 50"/>
              <a:gd name="T45" fmla="*/ 19 h 63"/>
              <a:gd name="T46" fmla="*/ 41 w 50"/>
              <a:gd name="T47" fmla="*/ 0 h 63"/>
              <a:gd name="T48" fmla="*/ 45 w 50"/>
              <a:gd name="T49" fmla="*/ 8 h 63"/>
              <a:gd name="T50" fmla="*/ 56 w 50"/>
              <a:gd name="T51" fmla="*/ 19 h 63"/>
              <a:gd name="T52" fmla="*/ 56 w 50"/>
              <a:gd name="T53" fmla="*/ 29 h 63"/>
              <a:gd name="T54" fmla="*/ 56 w 50"/>
              <a:gd name="T55" fmla="*/ 41 h 63"/>
              <a:gd name="T56" fmla="*/ 64 w 50"/>
              <a:gd name="T57" fmla="*/ 29 h 63"/>
              <a:gd name="T58" fmla="*/ 180 w 50"/>
              <a:gd name="T59" fmla="*/ 184 h 63"/>
              <a:gd name="T60" fmla="*/ 188 w 50"/>
              <a:gd name="T61" fmla="*/ 184 h 63"/>
              <a:gd name="T62" fmla="*/ 177 w 50"/>
              <a:gd name="T63" fmla="*/ 176 h 63"/>
              <a:gd name="T64" fmla="*/ 180 w 50"/>
              <a:gd name="T65" fmla="*/ 184 h 63"/>
              <a:gd name="T66" fmla="*/ 87 w 50"/>
              <a:gd name="T67" fmla="*/ 72 h 63"/>
              <a:gd name="T68" fmla="*/ 80 w 50"/>
              <a:gd name="T69" fmla="*/ 87 h 63"/>
              <a:gd name="T70" fmla="*/ 87 w 50"/>
              <a:gd name="T71" fmla="*/ 93 h 63"/>
              <a:gd name="T72" fmla="*/ 87 w 50"/>
              <a:gd name="T73" fmla="*/ 87 h 63"/>
              <a:gd name="T74" fmla="*/ 87 w 50"/>
              <a:gd name="T75" fmla="*/ 64 h 63"/>
              <a:gd name="T76" fmla="*/ 68 w 50"/>
              <a:gd name="T77" fmla="*/ 60 h 63"/>
              <a:gd name="T78" fmla="*/ 87 w 50"/>
              <a:gd name="T79" fmla="*/ 72 h 63"/>
              <a:gd name="T80" fmla="*/ 147 w 50"/>
              <a:gd name="T81" fmla="*/ 176 h 63"/>
              <a:gd name="T82" fmla="*/ 147 w 50"/>
              <a:gd name="T83" fmla="*/ 184 h 63"/>
              <a:gd name="T84" fmla="*/ 155 w 50"/>
              <a:gd name="T85" fmla="*/ 165 h 63"/>
              <a:gd name="T86" fmla="*/ 144 w 50"/>
              <a:gd name="T87" fmla="*/ 157 h 63"/>
              <a:gd name="T88" fmla="*/ 147 w 50"/>
              <a:gd name="T89" fmla="*/ 168 h 63"/>
              <a:gd name="T90" fmla="*/ 147 w 50"/>
              <a:gd name="T91" fmla="*/ 176 h 63"/>
              <a:gd name="T92" fmla="*/ 97 w 50"/>
              <a:gd name="T93" fmla="*/ 136 h 63"/>
              <a:gd name="T94" fmla="*/ 97 w 50"/>
              <a:gd name="T95" fmla="*/ 136 h 63"/>
              <a:gd name="T96" fmla="*/ 91 w 50"/>
              <a:gd name="T97" fmla="*/ 128 h 63"/>
              <a:gd name="T98" fmla="*/ 97 w 50"/>
              <a:gd name="T99" fmla="*/ 136 h 63"/>
              <a:gd name="T100" fmla="*/ 109 w 50"/>
              <a:gd name="T101" fmla="*/ 105 h 63"/>
              <a:gd name="T102" fmla="*/ 101 w 50"/>
              <a:gd name="T103" fmla="*/ 87 h 63"/>
              <a:gd name="T104" fmla="*/ 101 w 50"/>
              <a:gd name="T105" fmla="*/ 93 h 63"/>
              <a:gd name="T106" fmla="*/ 109 w 50"/>
              <a:gd name="T107" fmla="*/ 105 h 63"/>
              <a:gd name="T108" fmla="*/ 109 w 50"/>
              <a:gd name="T109" fmla="*/ 112 h 63"/>
              <a:gd name="T110" fmla="*/ 109 w 50"/>
              <a:gd name="T111" fmla="*/ 105 h 63"/>
              <a:gd name="T112" fmla="*/ 124 w 50"/>
              <a:gd name="T113" fmla="*/ 157 h 63"/>
              <a:gd name="T114" fmla="*/ 124 w 50"/>
              <a:gd name="T115" fmla="*/ 153 h 63"/>
              <a:gd name="T116" fmla="*/ 120 w 50"/>
              <a:gd name="T117" fmla="*/ 147 h 63"/>
              <a:gd name="T118" fmla="*/ 113 w 50"/>
              <a:gd name="T119" fmla="*/ 128 h 63"/>
              <a:gd name="T120" fmla="*/ 120 w 50"/>
              <a:gd name="T121" fmla="*/ 143 h 63"/>
              <a:gd name="T122" fmla="*/ 120 w 50"/>
              <a:gd name="T123" fmla="*/ 153 h 63"/>
              <a:gd name="T124" fmla="*/ 124 w 50"/>
              <a:gd name="T125" fmla="*/ 157 h 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0"/>
              <a:gd name="T190" fmla="*/ 0 h 63"/>
              <a:gd name="T191" fmla="*/ 50 w 50"/>
              <a:gd name="T192" fmla="*/ 63 h 6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0" h="63">
                <a:moveTo>
                  <a:pt x="42" y="61"/>
                </a:moveTo>
                <a:cubicBezTo>
                  <a:pt x="45" y="58"/>
                  <a:pt x="47" y="61"/>
                  <a:pt x="47" y="59"/>
                </a:cubicBezTo>
                <a:cubicBezTo>
                  <a:pt x="48" y="56"/>
                  <a:pt x="50" y="61"/>
                  <a:pt x="45" y="63"/>
                </a:cubicBezTo>
                <a:cubicBezTo>
                  <a:pt x="42" y="63"/>
                  <a:pt x="42" y="63"/>
                  <a:pt x="42" y="61"/>
                </a:cubicBezTo>
                <a:close/>
                <a:moveTo>
                  <a:pt x="11" y="27"/>
                </a:moveTo>
                <a:cubicBezTo>
                  <a:pt x="12" y="25"/>
                  <a:pt x="12" y="23"/>
                  <a:pt x="11" y="22"/>
                </a:cubicBezTo>
                <a:cubicBezTo>
                  <a:pt x="9" y="20"/>
                  <a:pt x="9" y="19"/>
                  <a:pt x="9" y="19"/>
                </a:cubicBezTo>
                <a:cubicBezTo>
                  <a:pt x="7" y="19"/>
                  <a:pt x="7" y="20"/>
                  <a:pt x="7" y="23"/>
                </a:cubicBezTo>
                <a:cubicBezTo>
                  <a:pt x="6" y="25"/>
                  <a:pt x="6" y="25"/>
                  <a:pt x="9" y="27"/>
                </a:cubicBezTo>
                <a:cubicBezTo>
                  <a:pt x="11" y="28"/>
                  <a:pt x="11" y="27"/>
                  <a:pt x="11" y="27"/>
                </a:cubicBezTo>
                <a:close/>
                <a:moveTo>
                  <a:pt x="12" y="33"/>
                </a:moveTo>
                <a:cubicBezTo>
                  <a:pt x="13" y="33"/>
                  <a:pt x="13" y="33"/>
                  <a:pt x="12" y="30"/>
                </a:cubicBezTo>
                <a:cubicBezTo>
                  <a:pt x="12" y="27"/>
                  <a:pt x="12" y="30"/>
                  <a:pt x="11" y="28"/>
                </a:cubicBezTo>
                <a:cubicBezTo>
                  <a:pt x="9" y="27"/>
                  <a:pt x="9" y="30"/>
                  <a:pt x="11" y="31"/>
                </a:cubicBezTo>
                <a:cubicBezTo>
                  <a:pt x="12" y="33"/>
                  <a:pt x="11" y="33"/>
                  <a:pt x="12" y="33"/>
                </a:cubicBezTo>
                <a:close/>
                <a:moveTo>
                  <a:pt x="6" y="3"/>
                </a:moveTo>
                <a:cubicBezTo>
                  <a:pt x="9" y="3"/>
                  <a:pt x="9" y="5"/>
                  <a:pt x="9" y="3"/>
                </a:cubicBezTo>
                <a:cubicBezTo>
                  <a:pt x="11" y="2"/>
                  <a:pt x="7" y="3"/>
                  <a:pt x="4" y="2"/>
                </a:cubicBezTo>
                <a:cubicBezTo>
                  <a:pt x="1" y="2"/>
                  <a:pt x="6" y="5"/>
                  <a:pt x="3" y="3"/>
                </a:cubicBezTo>
                <a:cubicBezTo>
                  <a:pt x="1" y="3"/>
                  <a:pt x="0" y="3"/>
                  <a:pt x="3" y="5"/>
                </a:cubicBezTo>
                <a:cubicBezTo>
                  <a:pt x="3" y="5"/>
                  <a:pt x="3" y="5"/>
                  <a:pt x="6" y="3"/>
                </a:cubicBezTo>
                <a:close/>
                <a:moveTo>
                  <a:pt x="17" y="8"/>
                </a:moveTo>
                <a:cubicBezTo>
                  <a:pt x="17" y="8"/>
                  <a:pt x="17" y="5"/>
                  <a:pt x="15" y="5"/>
                </a:cubicBezTo>
                <a:cubicBezTo>
                  <a:pt x="13" y="3"/>
                  <a:pt x="13" y="0"/>
                  <a:pt x="11" y="0"/>
                </a:cubicBezTo>
                <a:cubicBezTo>
                  <a:pt x="7" y="0"/>
                  <a:pt x="11" y="0"/>
                  <a:pt x="12" y="2"/>
                </a:cubicBezTo>
                <a:cubicBezTo>
                  <a:pt x="13" y="2"/>
                  <a:pt x="13" y="3"/>
                  <a:pt x="15" y="5"/>
                </a:cubicBezTo>
                <a:cubicBezTo>
                  <a:pt x="17" y="6"/>
                  <a:pt x="15" y="5"/>
                  <a:pt x="15" y="8"/>
                </a:cubicBezTo>
                <a:cubicBezTo>
                  <a:pt x="15" y="11"/>
                  <a:pt x="12" y="8"/>
                  <a:pt x="15" y="11"/>
                </a:cubicBezTo>
                <a:cubicBezTo>
                  <a:pt x="15" y="13"/>
                  <a:pt x="15" y="8"/>
                  <a:pt x="17" y="8"/>
                </a:cubicBezTo>
                <a:close/>
                <a:moveTo>
                  <a:pt x="48" y="49"/>
                </a:moveTo>
                <a:cubicBezTo>
                  <a:pt x="50" y="49"/>
                  <a:pt x="50" y="49"/>
                  <a:pt x="50" y="49"/>
                </a:cubicBezTo>
                <a:cubicBezTo>
                  <a:pt x="50" y="47"/>
                  <a:pt x="47" y="47"/>
                  <a:pt x="47" y="47"/>
                </a:cubicBezTo>
                <a:cubicBezTo>
                  <a:pt x="47" y="47"/>
                  <a:pt x="47" y="49"/>
                  <a:pt x="48" y="49"/>
                </a:cubicBezTo>
                <a:close/>
                <a:moveTo>
                  <a:pt x="23" y="19"/>
                </a:moveTo>
                <a:cubicBezTo>
                  <a:pt x="24" y="22"/>
                  <a:pt x="21" y="22"/>
                  <a:pt x="21" y="23"/>
                </a:cubicBezTo>
                <a:cubicBezTo>
                  <a:pt x="23" y="23"/>
                  <a:pt x="23" y="27"/>
                  <a:pt x="23" y="25"/>
                </a:cubicBezTo>
                <a:cubicBezTo>
                  <a:pt x="24" y="25"/>
                  <a:pt x="23" y="25"/>
                  <a:pt x="23" y="23"/>
                </a:cubicBezTo>
                <a:cubicBezTo>
                  <a:pt x="23" y="20"/>
                  <a:pt x="24" y="20"/>
                  <a:pt x="23" y="17"/>
                </a:cubicBezTo>
                <a:cubicBezTo>
                  <a:pt x="21" y="16"/>
                  <a:pt x="18" y="14"/>
                  <a:pt x="18" y="16"/>
                </a:cubicBezTo>
                <a:cubicBezTo>
                  <a:pt x="18" y="16"/>
                  <a:pt x="21" y="17"/>
                  <a:pt x="23" y="19"/>
                </a:cubicBezTo>
                <a:close/>
                <a:moveTo>
                  <a:pt x="39" y="47"/>
                </a:moveTo>
                <a:cubicBezTo>
                  <a:pt x="38" y="49"/>
                  <a:pt x="38" y="50"/>
                  <a:pt x="39" y="49"/>
                </a:cubicBezTo>
                <a:cubicBezTo>
                  <a:pt x="42" y="47"/>
                  <a:pt x="42" y="45"/>
                  <a:pt x="41" y="44"/>
                </a:cubicBezTo>
                <a:cubicBezTo>
                  <a:pt x="41" y="42"/>
                  <a:pt x="41" y="44"/>
                  <a:pt x="38" y="42"/>
                </a:cubicBezTo>
                <a:cubicBezTo>
                  <a:pt x="36" y="42"/>
                  <a:pt x="38" y="45"/>
                  <a:pt x="39" y="45"/>
                </a:cubicBezTo>
                <a:cubicBezTo>
                  <a:pt x="41" y="44"/>
                  <a:pt x="41" y="45"/>
                  <a:pt x="39" y="47"/>
                </a:cubicBezTo>
                <a:close/>
                <a:moveTo>
                  <a:pt x="26" y="36"/>
                </a:moveTo>
                <a:cubicBezTo>
                  <a:pt x="27" y="38"/>
                  <a:pt x="27" y="36"/>
                  <a:pt x="26" y="36"/>
                </a:cubicBezTo>
                <a:cubicBezTo>
                  <a:pt x="26" y="34"/>
                  <a:pt x="24" y="33"/>
                  <a:pt x="24" y="34"/>
                </a:cubicBezTo>
                <a:cubicBezTo>
                  <a:pt x="24" y="36"/>
                  <a:pt x="24" y="34"/>
                  <a:pt x="26" y="36"/>
                </a:cubicBezTo>
                <a:close/>
                <a:moveTo>
                  <a:pt x="29" y="28"/>
                </a:moveTo>
                <a:cubicBezTo>
                  <a:pt x="29" y="27"/>
                  <a:pt x="29" y="25"/>
                  <a:pt x="27" y="23"/>
                </a:cubicBezTo>
                <a:cubicBezTo>
                  <a:pt x="26" y="23"/>
                  <a:pt x="26" y="23"/>
                  <a:pt x="27" y="25"/>
                </a:cubicBezTo>
                <a:cubicBezTo>
                  <a:pt x="27" y="25"/>
                  <a:pt x="27" y="27"/>
                  <a:pt x="29" y="28"/>
                </a:cubicBezTo>
                <a:cubicBezTo>
                  <a:pt x="30" y="30"/>
                  <a:pt x="27" y="31"/>
                  <a:pt x="29" y="30"/>
                </a:cubicBezTo>
                <a:cubicBezTo>
                  <a:pt x="30" y="30"/>
                  <a:pt x="30" y="28"/>
                  <a:pt x="29" y="28"/>
                </a:cubicBezTo>
                <a:close/>
                <a:moveTo>
                  <a:pt x="33" y="42"/>
                </a:moveTo>
                <a:cubicBezTo>
                  <a:pt x="33" y="42"/>
                  <a:pt x="35" y="42"/>
                  <a:pt x="33" y="41"/>
                </a:cubicBezTo>
                <a:cubicBezTo>
                  <a:pt x="33" y="39"/>
                  <a:pt x="32" y="39"/>
                  <a:pt x="32" y="39"/>
                </a:cubicBezTo>
                <a:cubicBezTo>
                  <a:pt x="32" y="38"/>
                  <a:pt x="30" y="34"/>
                  <a:pt x="30" y="34"/>
                </a:cubicBezTo>
                <a:cubicBezTo>
                  <a:pt x="29" y="33"/>
                  <a:pt x="30" y="36"/>
                  <a:pt x="32" y="38"/>
                </a:cubicBezTo>
                <a:cubicBezTo>
                  <a:pt x="32" y="41"/>
                  <a:pt x="30" y="38"/>
                  <a:pt x="32" y="41"/>
                </a:cubicBezTo>
                <a:cubicBezTo>
                  <a:pt x="32" y="41"/>
                  <a:pt x="33" y="41"/>
                  <a:pt x="33" y="42"/>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66" name="Freeform 165"/>
          <p:cNvSpPr>
            <a:spLocks noEditPoints="1"/>
          </p:cNvSpPr>
          <p:nvPr/>
        </p:nvSpPr>
        <p:spPr bwMode="auto">
          <a:xfrm>
            <a:off x="2132160" y="3768930"/>
            <a:ext cx="273843" cy="109035"/>
          </a:xfrm>
          <a:custGeom>
            <a:avLst/>
            <a:gdLst>
              <a:gd name="T0" fmla="*/ 31 w 86"/>
              <a:gd name="T1" fmla="*/ 49 h 37"/>
              <a:gd name="T2" fmla="*/ 12 w 86"/>
              <a:gd name="T3" fmla="*/ 56 h 37"/>
              <a:gd name="T4" fmla="*/ 0 w 86"/>
              <a:gd name="T5" fmla="*/ 49 h 37"/>
              <a:gd name="T6" fmla="*/ 16 w 86"/>
              <a:gd name="T7" fmla="*/ 37 h 37"/>
              <a:gd name="T8" fmla="*/ 64 w 86"/>
              <a:gd name="T9" fmla="*/ 12 h 37"/>
              <a:gd name="T10" fmla="*/ 91 w 86"/>
              <a:gd name="T11" fmla="*/ 4 h 37"/>
              <a:gd name="T12" fmla="*/ 113 w 86"/>
              <a:gd name="T13" fmla="*/ 4 h 37"/>
              <a:gd name="T14" fmla="*/ 132 w 86"/>
              <a:gd name="T15" fmla="*/ 12 h 37"/>
              <a:gd name="T16" fmla="*/ 159 w 86"/>
              <a:gd name="T17" fmla="*/ 23 h 37"/>
              <a:gd name="T18" fmla="*/ 188 w 86"/>
              <a:gd name="T19" fmla="*/ 37 h 37"/>
              <a:gd name="T20" fmla="*/ 219 w 86"/>
              <a:gd name="T21" fmla="*/ 49 h 37"/>
              <a:gd name="T22" fmla="*/ 223 w 86"/>
              <a:gd name="T23" fmla="*/ 56 h 37"/>
              <a:gd name="T24" fmla="*/ 233 w 86"/>
              <a:gd name="T25" fmla="*/ 68 h 37"/>
              <a:gd name="T26" fmla="*/ 245 w 86"/>
              <a:gd name="T27" fmla="*/ 76 h 37"/>
              <a:gd name="T28" fmla="*/ 264 w 86"/>
              <a:gd name="T29" fmla="*/ 80 h 37"/>
              <a:gd name="T30" fmla="*/ 280 w 86"/>
              <a:gd name="T31" fmla="*/ 88 h 37"/>
              <a:gd name="T32" fmla="*/ 287 w 86"/>
              <a:gd name="T33" fmla="*/ 99 h 37"/>
              <a:gd name="T34" fmla="*/ 309 w 86"/>
              <a:gd name="T35" fmla="*/ 109 h 37"/>
              <a:gd name="T36" fmla="*/ 320 w 86"/>
              <a:gd name="T37" fmla="*/ 121 h 37"/>
              <a:gd name="T38" fmla="*/ 297 w 86"/>
              <a:gd name="T39" fmla="*/ 128 h 37"/>
              <a:gd name="T40" fmla="*/ 241 w 86"/>
              <a:gd name="T41" fmla="*/ 128 h 37"/>
              <a:gd name="T42" fmla="*/ 229 w 86"/>
              <a:gd name="T43" fmla="*/ 113 h 37"/>
              <a:gd name="T44" fmla="*/ 212 w 86"/>
              <a:gd name="T45" fmla="*/ 99 h 37"/>
              <a:gd name="T46" fmla="*/ 188 w 86"/>
              <a:gd name="T47" fmla="*/ 76 h 37"/>
              <a:gd name="T48" fmla="*/ 159 w 86"/>
              <a:gd name="T49" fmla="*/ 64 h 37"/>
              <a:gd name="T50" fmla="*/ 120 w 86"/>
              <a:gd name="T51" fmla="*/ 45 h 37"/>
              <a:gd name="T52" fmla="*/ 87 w 86"/>
              <a:gd name="T53" fmla="*/ 37 h 37"/>
              <a:gd name="T54" fmla="*/ 97 w 86"/>
              <a:gd name="T55" fmla="*/ 27 h 37"/>
              <a:gd name="T56" fmla="*/ 56 w 86"/>
              <a:gd name="T57" fmla="*/ 35 h 37"/>
              <a:gd name="T58" fmla="*/ 31 w 86"/>
              <a:gd name="T59" fmla="*/ 49 h 37"/>
              <a:gd name="T60" fmla="*/ 68 w 86"/>
              <a:gd name="T61" fmla="*/ 68 h 37"/>
              <a:gd name="T62" fmla="*/ 56 w 86"/>
              <a:gd name="T63" fmla="*/ 49 h 37"/>
              <a:gd name="T64" fmla="*/ 68 w 86"/>
              <a:gd name="T65" fmla="*/ 68 h 37"/>
              <a:gd name="T66" fmla="*/ 188 w 86"/>
              <a:gd name="T67" fmla="*/ 35 h 37"/>
              <a:gd name="T68" fmla="*/ 192 w 86"/>
              <a:gd name="T69" fmla="*/ 27 h 37"/>
              <a:gd name="T70" fmla="*/ 188 w 86"/>
              <a:gd name="T71" fmla="*/ 35 h 37"/>
              <a:gd name="T72" fmla="*/ 200 w 86"/>
              <a:gd name="T73" fmla="*/ 35 h 37"/>
              <a:gd name="T74" fmla="*/ 208 w 86"/>
              <a:gd name="T75" fmla="*/ 37 h 37"/>
              <a:gd name="T76" fmla="*/ 200 w 86"/>
              <a:gd name="T77" fmla="*/ 35 h 3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6"/>
              <a:gd name="T118" fmla="*/ 0 h 37"/>
              <a:gd name="T119" fmla="*/ 86 w 86"/>
              <a:gd name="T120" fmla="*/ 37 h 3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6" h="37">
                <a:moveTo>
                  <a:pt x="8" y="13"/>
                </a:moveTo>
                <a:cubicBezTo>
                  <a:pt x="4" y="13"/>
                  <a:pt x="3" y="17"/>
                  <a:pt x="3" y="15"/>
                </a:cubicBezTo>
                <a:cubicBezTo>
                  <a:pt x="3" y="13"/>
                  <a:pt x="0" y="15"/>
                  <a:pt x="0" y="13"/>
                </a:cubicBezTo>
                <a:cubicBezTo>
                  <a:pt x="0" y="12"/>
                  <a:pt x="4" y="13"/>
                  <a:pt x="4" y="10"/>
                </a:cubicBezTo>
                <a:cubicBezTo>
                  <a:pt x="3" y="9"/>
                  <a:pt x="8" y="4"/>
                  <a:pt x="17" y="3"/>
                </a:cubicBezTo>
                <a:cubicBezTo>
                  <a:pt x="21" y="3"/>
                  <a:pt x="20" y="0"/>
                  <a:pt x="24" y="1"/>
                </a:cubicBezTo>
                <a:cubicBezTo>
                  <a:pt x="30" y="3"/>
                  <a:pt x="29" y="0"/>
                  <a:pt x="30" y="1"/>
                </a:cubicBezTo>
                <a:cubicBezTo>
                  <a:pt x="32" y="3"/>
                  <a:pt x="33" y="0"/>
                  <a:pt x="35" y="3"/>
                </a:cubicBezTo>
                <a:cubicBezTo>
                  <a:pt x="36" y="4"/>
                  <a:pt x="39" y="1"/>
                  <a:pt x="42" y="6"/>
                </a:cubicBezTo>
                <a:cubicBezTo>
                  <a:pt x="45" y="10"/>
                  <a:pt x="45" y="6"/>
                  <a:pt x="50" y="10"/>
                </a:cubicBezTo>
                <a:cubicBezTo>
                  <a:pt x="56" y="13"/>
                  <a:pt x="58" y="12"/>
                  <a:pt x="58" y="13"/>
                </a:cubicBezTo>
                <a:cubicBezTo>
                  <a:pt x="56" y="15"/>
                  <a:pt x="59" y="17"/>
                  <a:pt x="59" y="15"/>
                </a:cubicBezTo>
                <a:cubicBezTo>
                  <a:pt x="58" y="13"/>
                  <a:pt x="61" y="15"/>
                  <a:pt x="62" y="18"/>
                </a:cubicBezTo>
                <a:cubicBezTo>
                  <a:pt x="65" y="20"/>
                  <a:pt x="65" y="18"/>
                  <a:pt x="65" y="20"/>
                </a:cubicBezTo>
                <a:cubicBezTo>
                  <a:pt x="67" y="23"/>
                  <a:pt x="68" y="20"/>
                  <a:pt x="70" y="21"/>
                </a:cubicBezTo>
                <a:cubicBezTo>
                  <a:pt x="71" y="23"/>
                  <a:pt x="73" y="20"/>
                  <a:pt x="74" y="23"/>
                </a:cubicBezTo>
                <a:cubicBezTo>
                  <a:pt x="74" y="26"/>
                  <a:pt x="70" y="24"/>
                  <a:pt x="76" y="26"/>
                </a:cubicBezTo>
                <a:cubicBezTo>
                  <a:pt x="80" y="26"/>
                  <a:pt x="80" y="27"/>
                  <a:pt x="82" y="29"/>
                </a:cubicBezTo>
                <a:cubicBezTo>
                  <a:pt x="83" y="30"/>
                  <a:pt x="86" y="29"/>
                  <a:pt x="85" y="32"/>
                </a:cubicBezTo>
                <a:cubicBezTo>
                  <a:pt x="83" y="34"/>
                  <a:pt x="83" y="30"/>
                  <a:pt x="79" y="34"/>
                </a:cubicBezTo>
                <a:cubicBezTo>
                  <a:pt x="73" y="37"/>
                  <a:pt x="76" y="32"/>
                  <a:pt x="64" y="34"/>
                </a:cubicBezTo>
                <a:cubicBezTo>
                  <a:pt x="51" y="35"/>
                  <a:pt x="58" y="34"/>
                  <a:pt x="61" y="30"/>
                </a:cubicBezTo>
                <a:cubicBezTo>
                  <a:pt x="64" y="27"/>
                  <a:pt x="61" y="26"/>
                  <a:pt x="56" y="26"/>
                </a:cubicBezTo>
                <a:cubicBezTo>
                  <a:pt x="51" y="26"/>
                  <a:pt x="51" y="23"/>
                  <a:pt x="50" y="20"/>
                </a:cubicBezTo>
                <a:cubicBezTo>
                  <a:pt x="48" y="15"/>
                  <a:pt x="47" y="18"/>
                  <a:pt x="42" y="17"/>
                </a:cubicBezTo>
                <a:cubicBezTo>
                  <a:pt x="36" y="15"/>
                  <a:pt x="38" y="12"/>
                  <a:pt x="32" y="12"/>
                </a:cubicBezTo>
                <a:cubicBezTo>
                  <a:pt x="26" y="12"/>
                  <a:pt x="26" y="12"/>
                  <a:pt x="23" y="10"/>
                </a:cubicBezTo>
                <a:cubicBezTo>
                  <a:pt x="21" y="9"/>
                  <a:pt x="27" y="7"/>
                  <a:pt x="26" y="7"/>
                </a:cubicBezTo>
                <a:cubicBezTo>
                  <a:pt x="24" y="6"/>
                  <a:pt x="18" y="4"/>
                  <a:pt x="15" y="9"/>
                </a:cubicBezTo>
                <a:cubicBezTo>
                  <a:pt x="11" y="12"/>
                  <a:pt x="8" y="10"/>
                  <a:pt x="8" y="13"/>
                </a:cubicBezTo>
                <a:close/>
                <a:moveTo>
                  <a:pt x="18" y="18"/>
                </a:moveTo>
                <a:cubicBezTo>
                  <a:pt x="14" y="20"/>
                  <a:pt x="14" y="13"/>
                  <a:pt x="15" y="13"/>
                </a:cubicBezTo>
                <a:cubicBezTo>
                  <a:pt x="18" y="13"/>
                  <a:pt x="20" y="18"/>
                  <a:pt x="18" y="18"/>
                </a:cubicBezTo>
                <a:close/>
                <a:moveTo>
                  <a:pt x="50" y="9"/>
                </a:moveTo>
                <a:cubicBezTo>
                  <a:pt x="48" y="7"/>
                  <a:pt x="50" y="7"/>
                  <a:pt x="51" y="7"/>
                </a:cubicBezTo>
                <a:cubicBezTo>
                  <a:pt x="51" y="9"/>
                  <a:pt x="51" y="9"/>
                  <a:pt x="50" y="9"/>
                </a:cubicBezTo>
                <a:close/>
                <a:moveTo>
                  <a:pt x="53" y="9"/>
                </a:moveTo>
                <a:cubicBezTo>
                  <a:pt x="53" y="9"/>
                  <a:pt x="56" y="10"/>
                  <a:pt x="55" y="10"/>
                </a:cubicBezTo>
                <a:cubicBezTo>
                  <a:pt x="53" y="10"/>
                  <a:pt x="51" y="10"/>
                  <a:pt x="53" y="9"/>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67" name="Freeform 166"/>
          <p:cNvSpPr>
            <a:spLocks/>
          </p:cNvSpPr>
          <p:nvPr/>
        </p:nvSpPr>
        <p:spPr bwMode="auto">
          <a:xfrm>
            <a:off x="2424149" y="3896137"/>
            <a:ext cx="14847" cy="9086"/>
          </a:xfrm>
          <a:custGeom>
            <a:avLst/>
            <a:gdLst>
              <a:gd name="T0" fmla="*/ 0 w 5"/>
              <a:gd name="T1" fmla="*/ 8 h 3"/>
              <a:gd name="T2" fmla="*/ 16 w 5"/>
              <a:gd name="T3" fmla="*/ 12 h 3"/>
              <a:gd name="T4" fmla="*/ 0 w 5"/>
              <a:gd name="T5" fmla="*/ 8 h 3"/>
              <a:gd name="T6" fmla="*/ 0 60000 65536"/>
              <a:gd name="T7" fmla="*/ 0 60000 65536"/>
              <a:gd name="T8" fmla="*/ 0 60000 65536"/>
              <a:gd name="T9" fmla="*/ 0 w 5"/>
              <a:gd name="T10" fmla="*/ 0 h 3"/>
              <a:gd name="T11" fmla="*/ 5 w 5"/>
              <a:gd name="T12" fmla="*/ 3 h 3"/>
            </a:gdLst>
            <a:ahLst/>
            <a:cxnLst>
              <a:cxn ang="T6">
                <a:pos x="T0" y="T1"/>
              </a:cxn>
              <a:cxn ang="T7">
                <a:pos x="T2" y="T3"/>
              </a:cxn>
              <a:cxn ang="T8">
                <a:pos x="T4" y="T5"/>
              </a:cxn>
            </a:cxnLst>
            <a:rect l="T9" t="T10" r="T11" b="T12"/>
            <a:pathLst>
              <a:path w="5" h="3">
                <a:moveTo>
                  <a:pt x="0" y="2"/>
                </a:moveTo>
                <a:cubicBezTo>
                  <a:pt x="0" y="0"/>
                  <a:pt x="5" y="2"/>
                  <a:pt x="5" y="3"/>
                </a:cubicBezTo>
                <a:cubicBezTo>
                  <a:pt x="0" y="2"/>
                  <a:pt x="0" y="2"/>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68" name="Freeform 167"/>
          <p:cNvSpPr>
            <a:spLocks/>
          </p:cNvSpPr>
          <p:nvPr/>
        </p:nvSpPr>
        <p:spPr bwMode="auto">
          <a:xfrm>
            <a:off x="2524778" y="4086949"/>
            <a:ext cx="19796" cy="18173"/>
          </a:xfrm>
          <a:custGeom>
            <a:avLst/>
            <a:gdLst>
              <a:gd name="T0" fmla="*/ 11 w 6"/>
              <a:gd name="T1" fmla="*/ 11 h 6"/>
              <a:gd name="T2" fmla="*/ 7 w 6"/>
              <a:gd name="T3" fmla="*/ 7 h 6"/>
              <a:gd name="T4" fmla="*/ 11 w 6"/>
              <a:gd name="T5" fmla="*/ 11 h 6"/>
              <a:gd name="T6" fmla="*/ 11 w 6"/>
              <a:gd name="T7" fmla="*/ 11 h 6"/>
              <a:gd name="T8" fmla="*/ 0 60000 65536"/>
              <a:gd name="T9" fmla="*/ 0 60000 65536"/>
              <a:gd name="T10" fmla="*/ 0 60000 65536"/>
              <a:gd name="T11" fmla="*/ 0 60000 65536"/>
              <a:gd name="T12" fmla="*/ 0 w 6"/>
              <a:gd name="T13" fmla="*/ 0 h 6"/>
              <a:gd name="T14" fmla="*/ 6 w 6"/>
              <a:gd name="T15" fmla="*/ 6 h 6"/>
            </a:gdLst>
            <a:ahLst/>
            <a:cxnLst>
              <a:cxn ang="T8">
                <a:pos x="T0" y="T1"/>
              </a:cxn>
              <a:cxn ang="T9">
                <a:pos x="T2" y="T3"/>
              </a:cxn>
              <a:cxn ang="T10">
                <a:pos x="T4" y="T5"/>
              </a:cxn>
              <a:cxn ang="T11">
                <a:pos x="T6" y="T7"/>
              </a:cxn>
            </a:cxnLst>
            <a:rect l="T12" t="T13" r="T14" b="T15"/>
            <a:pathLst>
              <a:path w="6" h="6">
                <a:moveTo>
                  <a:pt x="3" y="3"/>
                </a:moveTo>
                <a:cubicBezTo>
                  <a:pt x="2" y="2"/>
                  <a:pt x="0" y="0"/>
                  <a:pt x="2" y="2"/>
                </a:cubicBezTo>
                <a:cubicBezTo>
                  <a:pt x="3" y="2"/>
                  <a:pt x="2" y="3"/>
                  <a:pt x="3" y="3"/>
                </a:cubicBezTo>
                <a:cubicBezTo>
                  <a:pt x="5" y="3"/>
                  <a:pt x="6" y="6"/>
                  <a:pt x="3"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69" name="Freeform 168"/>
          <p:cNvSpPr>
            <a:spLocks/>
          </p:cNvSpPr>
          <p:nvPr/>
        </p:nvSpPr>
        <p:spPr bwMode="auto">
          <a:xfrm>
            <a:off x="2544574" y="4093006"/>
            <a:ext cx="8248" cy="12115"/>
          </a:xfrm>
          <a:custGeom>
            <a:avLst/>
            <a:gdLst>
              <a:gd name="T0" fmla="*/ 8 w 3"/>
              <a:gd name="T1" fmla="*/ 4 h 4"/>
              <a:gd name="T2" fmla="*/ 8 w 3"/>
              <a:gd name="T3" fmla="*/ 0 h 4"/>
              <a:gd name="T4" fmla="*/ 8 w 3"/>
              <a:gd name="T5" fmla="*/ 9 h 4"/>
              <a:gd name="T6" fmla="*/ 8 w 3"/>
              <a:gd name="T7" fmla="*/ 4 h 4"/>
              <a:gd name="T8" fmla="*/ 0 60000 65536"/>
              <a:gd name="T9" fmla="*/ 0 60000 65536"/>
              <a:gd name="T10" fmla="*/ 0 60000 65536"/>
              <a:gd name="T11" fmla="*/ 0 60000 65536"/>
              <a:gd name="T12" fmla="*/ 0 w 3"/>
              <a:gd name="T13" fmla="*/ 0 h 4"/>
              <a:gd name="T14" fmla="*/ 3 w 3"/>
              <a:gd name="T15" fmla="*/ 4 h 4"/>
            </a:gdLst>
            <a:ahLst/>
            <a:cxnLst>
              <a:cxn ang="T8">
                <a:pos x="T0" y="T1"/>
              </a:cxn>
              <a:cxn ang="T9">
                <a:pos x="T2" y="T3"/>
              </a:cxn>
              <a:cxn ang="T10">
                <a:pos x="T4" y="T5"/>
              </a:cxn>
              <a:cxn ang="T11">
                <a:pos x="T6" y="T7"/>
              </a:cxn>
            </a:cxnLst>
            <a:rect l="T12" t="T13" r="T14" b="T15"/>
            <a:pathLst>
              <a:path w="3" h="4">
                <a:moveTo>
                  <a:pt x="2" y="1"/>
                </a:moveTo>
                <a:cubicBezTo>
                  <a:pt x="0" y="1"/>
                  <a:pt x="2" y="0"/>
                  <a:pt x="2" y="0"/>
                </a:cubicBezTo>
                <a:cubicBezTo>
                  <a:pt x="3" y="1"/>
                  <a:pt x="3" y="4"/>
                  <a:pt x="2" y="3"/>
                </a:cubicBezTo>
                <a:cubicBezTo>
                  <a:pt x="2" y="1"/>
                  <a:pt x="2" y="1"/>
                  <a:pt x="2"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70" name="Freeform 169"/>
          <p:cNvSpPr>
            <a:spLocks/>
          </p:cNvSpPr>
          <p:nvPr/>
        </p:nvSpPr>
        <p:spPr bwMode="auto">
          <a:xfrm>
            <a:off x="2653451" y="4124808"/>
            <a:ext cx="19796" cy="7572"/>
          </a:xfrm>
          <a:custGeom>
            <a:avLst/>
            <a:gdLst>
              <a:gd name="T0" fmla="*/ 0 w 6"/>
              <a:gd name="T1" fmla="*/ 8 h 3"/>
              <a:gd name="T2" fmla="*/ 12 w 6"/>
              <a:gd name="T3" fmla="*/ 8 h 3"/>
              <a:gd name="T4" fmla="*/ 20 w 6"/>
              <a:gd name="T5" fmla="*/ 12 h 3"/>
              <a:gd name="T6" fmla="*/ 8 w 6"/>
              <a:gd name="T7" fmla="*/ 12 h 3"/>
              <a:gd name="T8" fmla="*/ 0 w 6"/>
              <a:gd name="T9" fmla="*/ 8 h 3"/>
              <a:gd name="T10" fmla="*/ 0 60000 65536"/>
              <a:gd name="T11" fmla="*/ 0 60000 65536"/>
              <a:gd name="T12" fmla="*/ 0 60000 65536"/>
              <a:gd name="T13" fmla="*/ 0 60000 65536"/>
              <a:gd name="T14" fmla="*/ 0 60000 65536"/>
              <a:gd name="T15" fmla="*/ 0 w 6"/>
              <a:gd name="T16" fmla="*/ 0 h 3"/>
              <a:gd name="T17" fmla="*/ 6 w 6"/>
              <a:gd name="T18" fmla="*/ 3 h 3"/>
            </a:gdLst>
            <a:ahLst/>
            <a:cxnLst>
              <a:cxn ang="T10">
                <a:pos x="T0" y="T1"/>
              </a:cxn>
              <a:cxn ang="T11">
                <a:pos x="T2" y="T3"/>
              </a:cxn>
              <a:cxn ang="T12">
                <a:pos x="T4" y="T5"/>
              </a:cxn>
              <a:cxn ang="T13">
                <a:pos x="T6" y="T7"/>
              </a:cxn>
              <a:cxn ang="T14">
                <a:pos x="T8" y="T9"/>
              </a:cxn>
            </a:cxnLst>
            <a:rect l="T15" t="T16" r="T17" b="T18"/>
            <a:pathLst>
              <a:path w="6" h="3">
                <a:moveTo>
                  <a:pt x="0" y="2"/>
                </a:moveTo>
                <a:cubicBezTo>
                  <a:pt x="0" y="0"/>
                  <a:pt x="2" y="3"/>
                  <a:pt x="3" y="2"/>
                </a:cubicBezTo>
                <a:cubicBezTo>
                  <a:pt x="5" y="0"/>
                  <a:pt x="6" y="2"/>
                  <a:pt x="5" y="3"/>
                </a:cubicBezTo>
                <a:cubicBezTo>
                  <a:pt x="3" y="3"/>
                  <a:pt x="2" y="3"/>
                  <a:pt x="2" y="3"/>
                </a:cubicBezTo>
                <a:cubicBezTo>
                  <a:pt x="2" y="3"/>
                  <a:pt x="0" y="3"/>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71" name="Freeform 170"/>
          <p:cNvSpPr>
            <a:spLocks/>
          </p:cNvSpPr>
          <p:nvPr/>
        </p:nvSpPr>
        <p:spPr bwMode="auto">
          <a:xfrm>
            <a:off x="2737584" y="4189926"/>
            <a:ext cx="3299" cy="3029"/>
          </a:xfrm>
          <a:custGeom>
            <a:avLst/>
            <a:gdLst>
              <a:gd name="T0" fmla="*/ 4 w 1"/>
              <a:gd name="T1" fmla="*/ 0 h 1"/>
              <a:gd name="T2" fmla="*/ 0 w 1"/>
              <a:gd name="T3" fmla="*/ 4 h 1"/>
              <a:gd name="T4" fmla="*/ 4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1" y="0"/>
                </a:moveTo>
                <a:cubicBezTo>
                  <a:pt x="0" y="1"/>
                  <a:pt x="0" y="1"/>
                  <a:pt x="0" y="1"/>
                </a:cubicBezTo>
                <a:cubicBezTo>
                  <a:pt x="0" y="0"/>
                  <a:pt x="0" y="0"/>
                  <a:pt x="1"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72" name="Freeform 171"/>
          <p:cNvSpPr>
            <a:spLocks/>
          </p:cNvSpPr>
          <p:nvPr/>
        </p:nvSpPr>
        <p:spPr bwMode="auto">
          <a:xfrm>
            <a:off x="2730985" y="4192955"/>
            <a:ext cx="9898" cy="4543"/>
          </a:xfrm>
          <a:custGeom>
            <a:avLst/>
            <a:gdLst>
              <a:gd name="T0" fmla="*/ 8 w 3"/>
              <a:gd name="T1" fmla="*/ 4 h 2"/>
              <a:gd name="T2" fmla="*/ 12 w 3"/>
              <a:gd name="T3" fmla="*/ 0 h 2"/>
              <a:gd name="T4" fmla="*/ 8 w 3"/>
              <a:gd name="T5" fmla="*/ 4 h 2"/>
              <a:gd name="T6" fmla="*/ 8 w 3"/>
              <a:gd name="T7" fmla="*/ 4 h 2"/>
              <a:gd name="T8" fmla="*/ 0 60000 65536"/>
              <a:gd name="T9" fmla="*/ 0 60000 65536"/>
              <a:gd name="T10" fmla="*/ 0 60000 65536"/>
              <a:gd name="T11" fmla="*/ 0 60000 65536"/>
              <a:gd name="T12" fmla="*/ 0 w 3"/>
              <a:gd name="T13" fmla="*/ 0 h 2"/>
              <a:gd name="T14" fmla="*/ 3 w 3"/>
              <a:gd name="T15" fmla="*/ 2 h 2"/>
            </a:gdLst>
            <a:ahLst/>
            <a:cxnLst>
              <a:cxn ang="T8">
                <a:pos x="T0" y="T1"/>
              </a:cxn>
              <a:cxn ang="T9">
                <a:pos x="T2" y="T3"/>
              </a:cxn>
              <a:cxn ang="T10">
                <a:pos x="T4" y="T5"/>
              </a:cxn>
              <a:cxn ang="T11">
                <a:pos x="T6" y="T7"/>
              </a:cxn>
            </a:cxnLst>
            <a:rect l="T12" t="T13" r="T14" b="T15"/>
            <a:pathLst>
              <a:path w="3" h="2">
                <a:moveTo>
                  <a:pt x="2" y="2"/>
                </a:moveTo>
                <a:cubicBezTo>
                  <a:pt x="2" y="0"/>
                  <a:pt x="2" y="0"/>
                  <a:pt x="3" y="0"/>
                </a:cubicBezTo>
                <a:cubicBezTo>
                  <a:pt x="3" y="0"/>
                  <a:pt x="3" y="2"/>
                  <a:pt x="2" y="2"/>
                </a:cubicBezTo>
                <a:cubicBezTo>
                  <a:pt x="2" y="2"/>
                  <a:pt x="0" y="2"/>
                  <a:pt x="2"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73" name="Freeform 172"/>
          <p:cNvSpPr>
            <a:spLocks/>
          </p:cNvSpPr>
          <p:nvPr/>
        </p:nvSpPr>
        <p:spPr bwMode="auto">
          <a:xfrm>
            <a:off x="2740883" y="4199012"/>
            <a:ext cx="4949" cy="1514"/>
          </a:xfrm>
          <a:custGeom>
            <a:avLst/>
            <a:gdLst>
              <a:gd name="T0" fmla="*/ 0 w 2"/>
              <a:gd name="T1" fmla="*/ 4 h 1"/>
              <a:gd name="T2" fmla="*/ 0 w 2"/>
              <a:gd name="T3" fmla="*/ 0 h 1"/>
              <a:gd name="T4" fmla="*/ 0 w 2"/>
              <a:gd name="T5" fmla="*/ 4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0" y="1"/>
                </a:moveTo>
                <a:cubicBezTo>
                  <a:pt x="0" y="0"/>
                  <a:pt x="0" y="0"/>
                  <a:pt x="0" y="0"/>
                </a:cubicBezTo>
                <a:cubicBezTo>
                  <a:pt x="2" y="0"/>
                  <a:pt x="0" y="0"/>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74" name="Freeform 173"/>
          <p:cNvSpPr>
            <a:spLocks/>
          </p:cNvSpPr>
          <p:nvPr/>
        </p:nvSpPr>
        <p:spPr bwMode="auto">
          <a:xfrm>
            <a:off x="2737584" y="4189926"/>
            <a:ext cx="3299" cy="3029"/>
          </a:xfrm>
          <a:custGeom>
            <a:avLst/>
            <a:gdLst>
              <a:gd name="T0" fmla="*/ 4 w 1"/>
              <a:gd name="T1" fmla="*/ 4 h 1"/>
              <a:gd name="T2" fmla="*/ 4 w 1"/>
              <a:gd name="T3" fmla="*/ 0 h 1"/>
              <a:gd name="T4" fmla="*/ 4 w 1"/>
              <a:gd name="T5" fmla="*/ 4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1" y="1"/>
                </a:moveTo>
                <a:cubicBezTo>
                  <a:pt x="0" y="1"/>
                  <a:pt x="1" y="0"/>
                  <a:pt x="1" y="0"/>
                </a:cubicBezTo>
                <a:cubicBezTo>
                  <a:pt x="1" y="1"/>
                  <a:pt x="1" y="1"/>
                  <a:pt x="1"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75" name="Freeform 174"/>
          <p:cNvSpPr>
            <a:spLocks/>
          </p:cNvSpPr>
          <p:nvPr/>
        </p:nvSpPr>
        <p:spPr bwMode="auto">
          <a:xfrm>
            <a:off x="2740883" y="4115722"/>
            <a:ext cx="6599" cy="15144"/>
          </a:xfrm>
          <a:custGeom>
            <a:avLst/>
            <a:gdLst>
              <a:gd name="T0" fmla="*/ 0 w 3"/>
              <a:gd name="T1" fmla="*/ 12 h 5"/>
              <a:gd name="T2" fmla="*/ 8 w 3"/>
              <a:gd name="T3" fmla="*/ 8 h 5"/>
              <a:gd name="T4" fmla="*/ 0 w 3"/>
              <a:gd name="T5" fmla="*/ 12 h 5"/>
              <a:gd name="T6" fmla="*/ 0 60000 65536"/>
              <a:gd name="T7" fmla="*/ 0 60000 65536"/>
              <a:gd name="T8" fmla="*/ 0 60000 65536"/>
              <a:gd name="T9" fmla="*/ 0 w 3"/>
              <a:gd name="T10" fmla="*/ 0 h 5"/>
              <a:gd name="T11" fmla="*/ 3 w 3"/>
              <a:gd name="T12" fmla="*/ 5 h 5"/>
            </a:gdLst>
            <a:ahLst/>
            <a:cxnLst>
              <a:cxn ang="T6">
                <a:pos x="T0" y="T1"/>
              </a:cxn>
              <a:cxn ang="T7">
                <a:pos x="T2" y="T3"/>
              </a:cxn>
              <a:cxn ang="T8">
                <a:pos x="T4" y="T5"/>
              </a:cxn>
            </a:cxnLst>
            <a:rect l="T9" t="T10" r="T11" b="T12"/>
            <a:pathLst>
              <a:path w="3" h="5">
                <a:moveTo>
                  <a:pt x="0" y="3"/>
                </a:moveTo>
                <a:cubicBezTo>
                  <a:pt x="0" y="2"/>
                  <a:pt x="3" y="0"/>
                  <a:pt x="3" y="2"/>
                </a:cubicBezTo>
                <a:cubicBezTo>
                  <a:pt x="3" y="3"/>
                  <a:pt x="0" y="5"/>
                  <a:pt x="0"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76" name="Freeform 175"/>
          <p:cNvSpPr>
            <a:spLocks/>
          </p:cNvSpPr>
          <p:nvPr/>
        </p:nvSpPr>
        <p:spPr bwMode="auto">
          <a:xfrm>
            <a:off x="2711189" y="4133894"/>
            <a:ext cx="34643" cy="22716"/>
          </a:xfrm>
          <a:custGeom>
            <a:avLst/>
            <a:gdLst>
              <a:gd name="T0" fmla="*/ 21 w 11"/>
              <a:gd name="T1" fmla="*/ 28 h 8"/>
              <a:gd name="T2" fmla="*/ 4 w 11"/>
              <a:gd name="T3" fmla="*/ 28 h 8"/>
              <a:gd name="T4" fmla="*/ 15 w 11"/>
              <a:gd name="T5" fmla="*/ 17 h 8"/>
              <a:gd name="T6" fmla="*/ 15 w 11"/>
              <a:gd name="T7" fmla="*/ 8 h 8"/>
              <a:gd name="T8" fmla="*/ 32 w 11"/>
              <a:gd name="T9" fmla="*/ 8 h 8"/>
              <a:gd name="T10" fmla="*/ 21 w 11"/>
              <a:gd name="T11" fmla="*/ 28 h 8"/>
              <a:gd name="T12" fmla="*/ 0 60000 65536"/>
              <a:gd name="T13" fmla="*/ 0 60000 65536"/>
              <a:gd name="T14" fmla="*/ 0 60000 65536"/>
              <a:gd name="T15" fmla="*/ 0 60000 65536"/>
              <a:gd name="T16" fmla="*/ 0 60000 65536"/>
              <a:gd name="T17" fmla="*/ 0 60000 65536"/>
              <a:gd name="T18" fmla="*/ 0 w 11"/>
              <a:gd name="T19" fmla="*/ 0 h 8"/>
              <a:gd name="T20" fmla="*/ 11 w 11"/>
              <a:gd name="T21" fmla="*/ 8 h 8"/>
            </a:gdLst>
            <a:ahLst/>
            <a:cxnLst>
              <a:cxn ang="T12">
                <a:pos x="T0" y="T1"/>
              </a:cxn>
              <a:cxn ang="T13">
                <a:pos x="T2" y="T3"/>
              </a:cxn>
              <a:cxn ang="T14">
                <a:pos x="T4" y="T5"/>
              </a:cxn>
              <a:cxn ang="T15">
                <a:pos x="T6" y="T7"/>
              </a:cxn>
              <a:cxn ang="T16">
                <a:pos x="T8" y="T9"/>
              </a:cxn>
              <a:cxn ang="T17">
                <a:pos x="T10" y="T11"/>
              </a:cxn>
            </a:cxnLst>
            <a:rect l="T18" t="T19" r="T20" b="T21"/>
            <a:pathLst>
              <a:path w="11" h="8">
                <a:moveTo>
                  <a:pt x="6" y="8"/>
                </a:moveTo>
                <a:cubicBezTo>
                  <a:pt x="1" y="8"/>
                  <a:pt x="0" y="8"/>
                  <a:pt x="1" y="8"/>
                </a:cubicBezTo>
                <a:cubicBezTo>
                  <a:pt x="4" y="6"/>
                  <a:pt x="4" y="6"/>
                  <a:pt x="4" y="5"/>
                </a:cubicBezTo>
                <a:cubicBezTo>
                  <a:pt x="4" y="2"/>
                  <a:pt x="1" y="2"/>
                  <a:pt x="4" y="2"/>
                </a:cubicBezTo>
                <a:cubicBezTo>
                  <a:pt x="9" y="0"/>
                  <a:pt x="11" y="0"/>
                  <a:pt x="9" y="2"/>
                </a:cubicBezTo>
                <a:cubicBezTo>
                  <a:pt x="8" y="3"/>
                  <a:pt x="11" y="8"/>
                  <a:pt x="6" y="8"/>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77" name="Freeform 176"/>
          <p:cNvSpPr>
            <a:spLocks/>
          </p:cNvSpPr>
          <p:nvPr/>
        </p:nvSpPr>
        <p:spPr bwMode="auto">
          <a:xfrm>
            <a:off x="2714488" y="4093006"/>
            <a:ext cx="13197" cy="7572"/>
          </a:xfrm>
          <a:custGeom>
            <a:avLst/>
            <a:gdLst>
              <a:gd name="T0" fmla="*/ 8 w 4"/>
              <a:gd name="T1" fmla="*/ 8 h 3"/>
              <a:gd name="T2" fmla="*/ 8 w 4"/>
              <a:gd name="T3" fmla="*/ 0 h 3"/>
              <a:gd name="T4" fmla="*/ 8 w 4"/>
              <a:gd name="T5" fmla="*/ 8 h 3"/>
              <a:gd name="T6" fmla="*/ 0 60000 65536"/>
              <a:gd name="T7" fmla="*/ 0 60000 65536"/>
              <a:gd name="T8" fmla="*/ 0 60000 65536"/>
              <a:gd name="T9" fmla="*/ 0 w 4"/>
              <a:gd name="T10" fmla="*/ 0 h 3"/>
              <a:gd name="T11" fmla="*/ 4 w 4"/>
              <a:gd name="T12" fmla="*/ 3 h 3"/>
            </a:gdLst>
            <a:ahLst/>
            <a:cxnLst>
              <a:cxn ang="T6">
                <a:pos x="T0" y="T1"/>
              </a:cxn>
              <a:cxn ang="T7">
                <a:pos x="T2" y="T3"/>
              </a:cxn>
              <a:cxn ang="T8">
                <a:pos x="T4" y="T5"/>
              </a:cxn>
            </a:cxnLst>
            <a:rect l="T9" t="T10" r="T11" b="T12"/>
            <a:pathLst>
              <a:path w="4" h="3">
                <a:moveTo>
                  <a:pt x="2" y="3"/>
                </a:moveTo>
                <a:cubicBezTo>
                  <a:pt x="0" y="3"/>
                  <a:pt x="2" y="0"/>
                  <a:pt x="2" y="0"/>
                </a:cubicBezTo>
                <a:cubicBezTo>
                  <a:pt x="4" y="0"/>
                  <a:pt x="4" y="3"/>
                  <a:pt x="2"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78" name="Freeform 177"/>
          <p:cNvSpPr>
            <a:spLocks/>
          </p:cNvSpPr>
          <p:nvPr/>
        </p:nvSpPr>
        <p:spPr bwMode="auto">
          <a:xfrm>
            <a:off x="2730985" y="4059690"/>
            <a:ext cx="6599" cy="7572"/>
          </a:xfrm>
          <a:custGeom>
            <a:avLst/>
            <a:gdLst>
              <a:gd name="T0" fmla="*/ 0 w 2"/>
              <a:gd name="T1" fmla="*/ 12 h 3"/>
              <a:gd name="T2" fmla="*/ 8 w 2"/>
              <a:gd name="T3" fmla="*/ 0 h 3"/>
              <a:gd name="T4" fmla="*/ 0 w 2"/>
              <a:gd name="T5" fmla="*/ 12 h 3"/>
              <a:gd name="T6" fmla="*/ 0 60000 65536"/>
              <a:gd name="T7" fmla="*/ 0 60000 65536"/>
              <a:gd name="T8" fmla="*/ 0 60000 65536"/>
              <a:gd name="T9" fmla="*/ 0 w 2"/>
              <a:gd name="T10" fmla="*/ 0 h 3"/>
              <a:gd name="T11" fmla="*/ 2 w 2"/>
              <a:gd name="T12" fmla="*/ 3 h 3"/>
            </a:gdLst>
            <a:ahLst/>
            <a:cxnLst>
              <a:cxn ang="T6">
                <a:pos x="T0" y="T1"/>
              </a:cxn>
              <a:cxn ang="T7">
                <a:pos x="T2" y="T3"/>
              </a:cxn>
              <a:cxn ang="T8">
                <a:pos x="T4" y="T5"/>
              </a:cxn>
            </a:cxnLst>
            <a:rect l="T9" t="T10" r="T11" b="T12"/>
            <a:pathLst>
              <a:path w="2" h="3">
                <a:moveTo>
                  <a:pt x="0" y="3"/>
                </a:moveTo>
                <a:cubicBezTo>
                  <a:pt x="0" y="2"/>
                  <a:pt x="0" y="0"/>
                  <a:pt x="2" y="0"/>
                </a:cubicBezTo>
                <a:cubicBezTo>
                  <a:pt x="2" y="0"/>
                  <a:pt x="2" y="3"/>
                  <a:pt x="0"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79" name="Freeform 178"/>
          <p:cNvSpPr>
            <a:spLocks/>
          </p:cNvSpPr>
          <p:nvPr/>
        </p:nvSpPr>
        <p:spPr bwMode="auto">
          <a:xfrm>
            <a:off x="2737584" y="4040003"/>
            <a:ext cx="8248" cy="12115"/>
          </a:xfrm>
          <a:custGeom>
            <a:avLst/>
            <a:gdLst>
              <a:gd name="T0" fmla="*/ 0 w 3"/>
              <a:gd name="T1" fmla="*/ 16 h 4"/>
              <a:gd name="T2" fmla="*/ 3 w 3"/>
              <a:gd name="T3" fmla="*/ 4 h 4"/>
              <a:gd name="T4" fmla="*/ 3 w 3"/>
              <a:gd name="T5" fmla="*/ 12 h 4"/>
              <a:gd name="T6" fmla="*/ 0 w 3"/>
              <a:gd name="T7" fmla="*/ 16 h 4"/>
              <a:gd name="T8" fmla="*/ 0 60000 65536"/>
              <a:gd name="T9" fmla="*/ 0 60000 65536"/>
              <a:gd name="T10" fmla="*/ 0 60000 65536"/>
              <a:gd name="T11" fmla="*/ 0 60000 65536"/>
              <a:gd name="T12" fmla="*/ 0 w 3"/>
              <a:gd name="T13" fmla="*/ 0 h 4"/>
              <a:gd name="T14" fmla="*/ 3 w 3"/>
              <a:gd name="T15" fmla="*/ 4 h 4"/>
            </a:gdLst>
            <a:ahLst/>
            <a:cxnLst>
              <a:cxn ang="T8">
                <a:pos x="T0" y="T1"/>
              </a:cxn>
              <a:cxn ang="T9">
                <a:pos x="T2" y="T3"/>
              </a:cxn>
              <a:cxn ang="T10">
                <a:pos x="T4" y="T5"/>
              </a:cxn>
              <a:cxn ang="T11">
                <a:pos x="T6" y="T7"/>
              </a:cxn>
            </a:cxnLst>
            <a:rect l="T12" t="T13" r="T14" b="T15"/>
            <a:pathLst>
              <a:path w="3" h="4">
                <a:moveTo>
                  <a:pt x="0" y="4"/>
                </a:moveTo>
                <a:cubicBezTo>
                  <a:pt x="0" y="3"/>
                  <a:pt x="0" y="1"/>
                  <a:pt x="1" y="1"/>
                </a:cubicBezTo>
                <a:cubicBezTo>
                  <a:pt x="1" y="0"/>
                  <a:pt x="3" y="1"/>
                  <a:pt x="1" y="3"/>
                </a:cubicBezTo>
                <a:cubicBezTo>
                  <a:pt x="1" y="4"/>
                  <a:pt x="1" y="4"/>
                  <a:pt x="0" y="4"/>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80" name="Freeform 179"/>
          <p:cNvSpPr>
            <a:spLocks/>
          </p:cNvSpPr>
          <p:nvPr/>
        </p:nvSpPr>
        <p:spPr bwMode="auto">
          <a:xfrm>
            <a:off x="2727686" y="3997600"/>
            <a:ext cx="3299" cy="13629"/>
          </a:xfrm>
          <a:custGeom>
            <a:avLst/>
            <a:gdLst>
              <a:gd name="T0" fmla="*/ 4 w 1"/>
              <a:gd name="T1" fmla="*/ 9 h 5"/>
              <a:gd name="T2" fmla="*/ 0 w 1"/>
              <a:gd name="T3" fmla="*/ 7 h 5"/>
              <a:gd name="T4" fmla="*/ 4 w 1"/>
              <a:gd name="T5" fmla="*/ 0 h 5"/>
              <a:gd name="T6" fmla="*/ 4 w 1"/>
              <a:gd name="T7" fmla="*/ 9 h 5"/>
              <a:gd name="T8" fmla="*/ 0 60000 65536"/>
              <a:gd name="T9" fmla="*/ 0 60000 65536"/>
              <a:gd name="T10" fmla="*/ 0 60000 65536"/>
              <a:gd name="T11" fmla="*/ 0 60000 65536"/>
              <a:gd name="T12" fmla="*/ 0 w 1"/>
              <a:gd name="T13" fmla="*/ 0 h 5"/>
              <a:gd name="T14" fmla="*/ 1 w 1"/>
              <a:gd name="T15" fmla="*/ 5 h 5"/>
            </a:gdLst>
            <a:ahLst/>
            <a:cxnLst>
              <a:cxn ang="T8">
                <a:pos x="T0" y="T1"/>
              </a:cxn>
              <a:cxn ang="T9">
                <a:pos x="T2" y="T3"/>
              </a:cxn>
              <a:cxn ang="T10">
                <a:pos x="T4" y="T5"/>
              </a:cxn>
              <a:cxn ang="T11">
                <a:pos x="T6" y="T7"/>
              </a:cxn>
            </a:cxnLst>
            <a:rect l="T12" t="T13" r="T14" b="T15"/>
            <a:pathLst>
              <a:path w="1" h="5">
                <a:moveTo>
                  <a:pt x="1" y="3"/>
                </a:moveTo>
                <a:cubicBezTo>
                  <a:pt x="0" y="5"/>
                  <a:pt x="1" y="3"/>
                  <a:pt x="0" y="2"/>
                </a:cubicBezTo>
                <a:cubicBezTo>
                  <a:pt x="0" y="0"/>
                  <a:pt x="0" y="0"/>
                  <a:pt x="1" y="0"/>
                </a:cubicBezTo>
                <a:cubicBezTo>
                  <a:pt x="1" y="3"/>
                  <a:pt x="1" y="3"/>
                  <a:pt x="1"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81" name="Freeform 180"/>
          <p:cNvSpPr>
            <a:spLocks/>
          </p:cNvSpPr>
          <p:nvPr/>
        </p:nvSpPr>
        <p:spPr bwMode="auto">
          <a:xfrm>
            <a:off x="2768927" y="4059690"/>
            <a:ext cx="8248" cy="15144"/>
          </a:xfrm>
          <a:custGeom>
            <a:avLst/>
            <a:gdLst>
              <a:gd name="T0" fmla="*/ 12 w 3"/>
              <a:gd name="T1" fmla="*/ 12 h 5"/>
              <a:gd name="T2" fmla="*/ 8 w 3"/>
              <a:gd name="T3" fmla="*/ 8 h 5"/>
              <a:gd name="T4" fmla="*/ 8 w 3"/>
              <a:gd name="T5" fmla="*/ 8 h 5"/>
              <a:gd name="T6" fmla="*/ 12 w 3"/>
              <a:gd name="T7" fmla="*/ 12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3" y="3"/>
                </a:moveTo>
                <a:cubicBezTo>
                  <a:pt x="2" y="5"/>
                  <a:pt x="0" y="3"/>
                  <a:pt x="2" y="2"/>
                </a:cubicBezTo>
                <a:cubicBezTo>
                  <a:pt x="2" y="0"/>
                  <a:pt x="2" y="0"/>
                  <a:pt x="2" y="2"/>
                </a:cubicBezTo>
                <a:cubicBezTo>
                  <a:pt x="3" y="2"/>
                  <a:pt x="3" y="2"/>
                  <a:pt x="3"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82" name="Freeform 181"/>
          <p:cNvSpPr>
            <a:spLocks/>
          </p:cNvSpPr>
          <p:nvPr/>
        </p:nvSpPr>
        <p:spPr bwMode="auto">
          <a:xfrm>
            <a:off x="2625407" y="3918853"/>
            <a:ext cx="3299" cy="6058"/>
          </a:xfrm>
          <a:custGeom>
            <a:avLst/>
            <a:gdLst>
              <a:gd name="T0" fmla="*/ 0 w 1"/>
              <a:gd name="T1" fmla="*/ 8 h 2"/>
              <a:gd name="T2" fmla="*/ 4 w 1"/>
              <a:gd name="T3" fmla="*/ 8 h 2"/>
              <a:gd name="T4" fmla="*/ 0 w 1"/>
              <a:gd name="T5" fmla="*/ 8 h 2"/>
              <a:gd name="T6" fmla="*/ 0 60000 65536"/>
              <a:gd name="T7" fmla="*/ 0 60000 65536"/>
              <a:gd name="T8" fmla="*/ 0 60000 65536"/>
              <a:gd name="T9" fmla="*/ 0 w 1"/>
              <a:gd name="T10" fmla="*/ 0 h 2"/>
              <a:gd name="T11" fmla="*/ 1 w 1"/>
              <a:gd name="T12" fmla="*/ 2 h 2"/>
            </a:gdLst>
            <a:ahLst/>
            <a:cxnLst>
              <a:cxn ang="T6">
                <a:pos x="T0" y="T1"/>
              </a:cxn>
              <a:cxn ang="T7">
                <a:pos x="T2" y="T3"/>
              </a:cxn>
              <a:cxn ang="T8">
                <a:pos x="T4" y="T5"/>
              </a:cxn>
            </a:cxnLst>
            <a:rect l="T9" t="T10" r="T11" b="T12"/>
            <a:pathLst>
              <a:path w="1" h="2">
                <a:moveTo>
                  <a:pt x="0" y="2"/>
                </a:moveTo>
                <a:cubicBezTo>
                  <a:pt x="0" y="2"/>
                  <a:pt x="1" y="0"/>
                  <a:pt x="1" y="2"/>
                </a:cubicBezTo>
                <a:cubicBezTo>
                  <a:pt x="0" y="2"/>
                  <a:pt x="0" y="2"/>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83" name="Freeform 182"/>
          <p:cNvSpPr>
            <a:spLocks/>
          </p:cNvSpPr>
          <p:nvPr/>
        </p:nvSpPr>
        <p:spPr bwMode="auto">
          <a:xfrm>
            <a:off x="2636955" y="3933997"/>
            <a:ext cx="13197" cy="3029"/>
          </a:xfrm>
          <a:custGeom>
            <a:avLst/>
            <a:gdLst>
              <a:gd name="T0" fmla="*/ 0 w 4"/>
              <a:gd name="T1" fmla="*/ 0 h 1"/>
              <a:gd name="T2" fmla="*/ 16 w 4"/>
              <a:gd name="T3" fmla="*/ 0 h 1"/>
              <a:gd name="T4" fmla="*/ 0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0" y="0"/>
                </a:moveTo>
                <a:cubicBezTo>
                  <a:pt x="0" y="0"/>
                  <a:pt x="2" y="0"/>
                  <a:pt x="4" y="0"/>
                </a:cubicBezTo>
                <a:cubicBezTo>
                  <a:pt x="4" y="0"/>
                  <a:pt x="0" y="1"/>
                  <a:pt x="0"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84" name="Freeform 183"/>
          <p:cNvSpPr>
            <a:spLocks/>
          </p:cNvSpPr>
          <p:nvPr/>
        </p:nvSpPr>
        <p:spPr bwMode="auto">
          <a:xfrm>
            <a:off x="2730985" y="4012744"/>
            <a:ext cx="16497" cy="21201"/>
          </a:xfrm>
          <a:custGeom>
            <a:avLst/>
            <a:gdLst>
              <a:gd name="T0" fmla="*/ 9 w 5"/>
              <a:gd name="T1" fmla="*/ 20 h 7"/>
              <a:gd name="T2" fmla="*/ 7 w 5"/>
              <a:gd name="T3" fmla="*/ 8 h 7"/>
              <a:gd name="T4" fmla="*/ 9 w 5"/>
              <a:gd name="T5" fmla="*/ 8 h 7"/>
              <a:gd name="T6" fmla="*/ 16 w 5"/>
              <a:gd name="T7" fmla="*/ 28 h 7"/>
              <a:gd name="T8" fmla="*/ 9 w 5"/>
              <a:gd name="T9" fmla="*/ 20 h 7"/>
              <a:gd name="T10" fmla="*/ 0 60000 65536"/>
              <a:gd name="T11" fmla="*/ 0 60000 65536"/>
              <a:gd name="T12" fmla="*/ 0 60000 65536"/>
              <a:gd name="T13" fmla="*/ 0 60000 65536"/>
              <a:gd name="T14" fmla="*/ 0 60000 65536"/>
              <a:gd name="T15" fmla="*/ 0 w 5"/>
              <a:gd name="T16" fmla="*/ 0 h 7"/>
              <a:gd name="T17" fmla="*/ 5 w 5"/>
              <a:gd name="T18" fmla="*/ 7 h 7"/>
            </a:gdLst>
            <a:ahLst/>
            <a:cxnLst>
              <a:cxn ang="T10">
                <a:pos x="T0" y="T1"/>
              </a:cxn>
              <a:cxn ang="T11">
                <a:pos x="T2" y="T3"/>
              </a:cxn>
              <a:cxn ang="T12">
                <a:pos x="T4" y="T5"/>
              </a:cxn>
              <a:cxn ang="T13">
                <a:pos x="T6" y="T7"/>
              </a:cxn>
              <a:cxn ang="T14">
                <a:pos x="T8" y="T9"/>
              </a:cxn>
            </a:cxnLst>
            <a:rect l="T15" t="T16" r="T17" b="T18"/>
            <a:pathLst>
              <a:path w="5" h="7">
                <a:moveTo>
                  <a:pt x="3" y="5"/>
                </a:moveTo>
                <a:cubicBezTo>
                  <a:pt x="0" y="5"/>
                  <a:pt x="2" y="3"/>
                  <a:pt x="2" y="2"/>
                </a:cubicBezTo>
                <a:cubicBezTo>
                  <a:pt x="0" y="2"/>
                  <a:pt x="2" y="0"/>
                  <a:pt x="3" y="2"/>
                </a:cubicBezTo>
                <a:cubicBezTo>
                  <a:pt x="5" y="3"/>
                  <a:pt x="5" y="7"/>
                  <a:pt x="5" y="7"/>
                </a:cubicBezTo>
                <a:cubicBezTo>
                  <a:pt x="3" y="7"/>
                  <a:pt x="5" y="5"/>
                  <a:pt x="3"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85" name="Freeform 184"/>
          <p:cNvSpPr>
            <a:spLocks/>
          </p:cNvSpPr>
          <p:nvPr/>
        </p:nvSpPr>
        <p:spPr bwMode="auto">
          <a:xfrm>
            <a:off x="2714488" y="3968827"/>
            <a:ext cx="13197" cy="18173"/>
          </a:xfrm>
          <a:custGeom>
            <a:avLst/>
            <a:gdLst>
              <a:gd name="T0" fmla="*/ 8 w 4"/>
              <a:gd name="T1" fmla="*/ 20 h 6"/>
              <a:gd name="T2" fmla="*/ 0 w 4"/>
              <a:gd name="T3" fmla="*/ 8 h 6"/>
              <a:gd name="T4" fmla="*/ 8 w 4"/>
              <a:gd name="T5" fmla="*/ 12 h 6"/>
              <a:gd name="T6" fmla="*/ 8 w 4"/>
              <a:gd name="T7" fmla="*/ 20 h 6"/>
              <a:gd name="T8" fmla="*/ 0 60000 65536"/>
              <a:gd name="T9" fmla="*/ 0 60000 65536"/>
              <a:gd name="T10" fmla="*/ 0 60000 65536"/>
              <a:gd name="T11" fmla="*/ 0 60000 65536"/>
              <a:gd name="T12" fmla="*/ 0 w 4"/>
              <a:gd name="T13" fmla="*/ 0 h 6"/>
              <a:gd name="T14" fmla="*/ 4 w 4"/>
              <a:gd name="T15" fmla="*/ 6 h 6"/>
            </a:gdLst>
            <a:ahLst/>
            <a:cxnLst>
              <a:cxn ang="T8">
                <a:pos x="T0" y="T1"/>
              </a:cxn>
              <a:cxn ang="T9">
                <a:pos x="T2" y="T3"/>
              </a:cxn>
              <a:cxn ang="T10">
                <a:pos x="T4" y="T5"/>
              </a:cxn>
              <a:cxn ang="T11">
                <a:pos x="T6" y="T7"/>
              </a:cxn>
            </a:cxnLst>
            <a:rect l="T12" t="T13" r="T14" b="T15"/>
            <a:pathLst>
              <a:path w="4" h="6">
                <a:moveTo>
                  <a:pt x="2" y="5"/>
                </a:moveTo>
                <a:cubicBezTo>
                  <a:pt x="2" y="6"/>
                  <a:pt x="0" y="5"/>
                  <a:pt x="0" y="2"/>
                </a:cubicBezTo>
                <a:cubicBezTo>
                  <a:pt x="2" y="0"/>
                  <a:pt x="4" y="3"/>
                  <a:pt x="2" y="3"/>
                </a:cubicBezTo>
                <a:cubicBezTo>
                  <a:pt x="2" y="5"/>
                  <a:pt x="4" y="5"/>
                  <a:pt x="2"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86" name="Freeform 185"/>
          <p:cNvSpPr>
            <a:spLocks/>
          </p:cNvSpPr>
          <p:nvPr/>
        </p:nvSpPr>
        <p:spPr bwMode="auto">
          <a:xfrm>
            <a:off x="2722737" y="3968827"/>
            <a:ext cx="16497" cy="7572"/>
          </a:xfrm>
          <a:custGeom>
            <a:avLst/>
            <a:gdLst>
              <a:gd name="T0" fmla="*/ 4 w 5"/>
              <a:gd name="T1" fmla="*/ 12 h 3"/>
              <a:gd name="T2" fmla="*/ 4 w 5"/>
              <a:gd name="T3" fmla="*/ 8 h 3"/>
              <a:gd name="T4" fmla="*/ 12 w 5"/>
              <a:gd name="T5" fmla="*/ 8 h 3"/>
              <a:gd name="T6" fmla="*/ 20 w 5"/>
              <a:gd name="T7" fmla="*/ 12 h 3"/>
              <a:gd name="T8" fmla="*/ 12 w 5"/>
              <a:gd name="T9" fmla="*/ 12 h 3"/>
              <a:gd name="T10" fmla="*/ 4 w 5"/>
              <a:gd name="T11" fmla="*/ 12 h 3"/>
              <a:gd name="T12" fmla="*/ 0 60000 65536"/>
              <a:gd name="T13" fmla="*/ 0 60000 65536"/>
              <a:gd name="T14" fmla="*/ 0 60000 65536"/>
              <a:gd name="T15" fmla="*/ 0 60000 65536"/>
              <a:gd name="T16" fmla="*/ 0 60000 65536"/>
              <a:gd name="T17" fmla="*/ 0 60000 65536"/>
              <a:gd name="T18" fmla="*/ 0 w 5"/>
              <a:gd name="T19" fmla="*/ 0 h 3"/>
              <a:gd name="T20" fmla="*/ 5 w 5"/>
              <a:gd name="T21" fmla="*/ 3 h 3"/>
            </a:gdLst>
            <a:ahLst/>
            <a:cxnLst>
              <a:cxn ang="T12">
                <a:pos x="T0" y="T1"/>
              </a:cxn>
              <a:cxn ang="T13">
                <a:pos x="T2" y="T3"/>
              </a:cxn>
              <a:cxn ang="T14">
                <a:pos x="T4" y="T5"/>
              </a:cxn>
              <a:cxn ang="T15">
                <a:pos x="T6" y="T7"/>
              </a:cxn>
              <a:cxn ang="T16">
                <a:pos x="T8" y="T9"/>
              </a:cxn>
              <a:cxn ang="T17">
                <a:pos x="T10" y="T11"/>
              </a:cxn>
            </a:cxnLst>
            <a:rect l="T18" t="T19" r="T20" b="T21"/>
            <a:pathLst>
              <a:path w="5" h="3">
                <a:moveTo>
                  <a:pt x="1" y="3"/>
                </a:moveTo>
                <a:cubicBezTo>
                  <a:pt x="0" y="2"/>
                  <a:pt x="1" y="2"/>
                  <a:pt x="1" y="2"/>
                </a:cubicBezTo>
                <a:cubicBezTo>
                  <a:pt x="1" y="0"/>
                  <a:pt x="1" y="0"/>
                  <a:pt x="3" y="2"/>
                </a:cubicBezTo>
                <a:cubicBezTo>
                  <a:pt x="3" y="2"/>
                  <a:pt x="3" y="2"/>
                  <a:pt x="5" y="3"/>
                </a:cubicBezTo>
                <a:cubicBezTo>
                  <a:pt x="3" y="3"/>
                  <a:pt x="3" y="3"/>
                  <a:pt x="3" y="3"/>
                </a:cubicBezTo>
                <a:cubicBezTo>
                  <a:pt x="1" y="3"/>
                  <a:pt x="1" y="3"/>
                  <a:pt x="1"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87" name="Freeform 186"/>
          <p:cNvSpPr>
            <a:spLocks/>
          </p:cNvSpPr>
          <p:nvPr/>
        </p:nvSpPr>
        <p:spPr bwMode="auto">
          <a:xfrm>
            <a:off x="2730985" y="3983971"/>
            <a:ext cx="6599" cy="3029"/>
          </a:xfrm>
          <a:custGeom>
            <a:avLst/>
            <a:gdLst>
              <a:gd name="T0" fmla="*/ 0 w 2"/>
              <a:gd name="T1" fmla="*/ 4 h 1"/>
              <a:gd name="T2" fmla="*/ 0 w 2"/>
              <a:gd name="T3" fmla="*/ 0 h 1"/>
              <a:gd name="T4" fmla="*/ 0 w 2"/>
              <a:gd name="T5" fmla="*/ 4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0" y="1"/>
                </a:moveTo>
                <a:cubicBezTo>
                  <a:pt x="0" y="1"/>
                  <a:pt x="0" y="1"/>
                  <a:pt x="0" y="0"/>
                </a:cubicBezTo>
                <a:cubicBezTo>
                  <a:pt x="0" y="0"/>
                  <a:pt x="2" y="1"/>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88" name="Freeform 187"/>
          <p:cNvSpPr>
            <a:spLocks/>
          </p:cNvSpPr>
          <p:nvPr/>
        </p:nvSpPr>
        <p:spPr bwMode="auto">
          <a:xfrm>
            <a:off x="2683145" y="3924910"/>
            <a:ext cx="6599" cy="3029"/>
          </a:xfrm>
          <a:custGeom>
            <a:avLst/>
            <a:gdLst>
              <a:gd name="T0" fmla="*/ 8 w 2"/>
              <a:gd name="T1" fmla="*/ 4 h 1"/>
              <a:gd name="T2" fmla="*/ 8 w 2"/>
              <a:gd name="T3" fmla="*/ 0 h 1"/>
              <a:gd name="T4" fmla="*/ 8 w 2"/>
              <a:gd name="T5" fmla="*/ 4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2" y="1"/>
                </a:moveTo>
                <a:cubicBezTo>
                  <a:pt x="0" y="0"/>
                  <a:pt x="2" y="0"/>
                  <a:pt x="2" y="0"/>
                </a:cubicBezTo>
                <a:cubicBezTo>
                  <a:pt x="2" y="1"/>
                  <a:pt x="2" y="1"/>
                  <a:pt x="2"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89" name="Freeform 188"/>
          <p:cNvSpPr>
            <a:spLocks/>
          </p:cNvSpPr>
          <p:nvPr/>
        </p:nvSpPr>
        <p:spPr bwMode="auto">
          <a:xfrm>
            <a:off x="2683145" y="3912795"/>
            <a:ext cx="6599" cy="13629"/>
          </a:xfrm>
          <a:custGeom>
            <a:avLst/>
            <a:gdLst>
              <a:gd name="T0" fmla="*/ 0 w 2"/>
              <a:gd name="T1" fmla="*/ 8 h 4"/>
              <a:gd name="T2" fmla="*/ 8 w 2"/>
              <a:gd name="T3" fmla="*/ 8 h 4"/>
              <a:gd name="T4" fmla="*/ 0 w 2"/>
              <a:gd name="T5" fmla="*/ 8 h 4"/>
              <a:gd name="T6" fmla="*/ 0 60000 65536"/>
              <a:gd name="T7" fmla="*/ 0 60000 65536"/>
              <a:gd name="T8" fmla="*/ 0 60000 65536"/>
              <a:gd name="T9" fmla="*/ 0 w 2"/>
              <a:gd name="T10" fmla="*/ 0 h 4"/>
              <a:gd name="T11" fmla="*/ 2 w 2"/>
              <a:gd name="T12" fmla="*/ 4 h 4"/>
            </a:gdLst>
            <a:ahLst/>
            <a:cxnLst>
              <a:cxn ang="T6">
                <a:pos x="T0" y="T1"/>
              </a:cxn>
              <a:cxn ang="T7">
                <a:pos x="T2" y="T3"/>
              </a:cxn>
              <a:cxn ang="T8">
                <a:pos x="T4" y="T5"/>
              </a:cxn>
            </a:cxnLst>
            <a:rect l="T9" t="T10" r="T11" b="T12"/>
            <a:pathLst>
              <a:path w="2" h="4">
                <a:moveTo>
                  <a:pt x="0" y="2"/>
                </a:moveTo>
                <a:cubicBezTo>
                  <a:pt x="0" y="2"/>
                  <a:pt x="2" y="0"/>
                  <a:pt x="2" y="2"/>
                </a:cubicBezTo>
                <a:cubicBezTo>
                  <a:pt x="2" y="2"/>
                  <a:pt x="0" y="4"/>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90" name="Freeform 189"/>
          <p:cNvSpPr>
            <a:spLocks/>
          </p:cNvSpPr>
          <p:nvPr/>
        </p:nvSpPr>
        <p:spPr bwMode="auto">
          <a:xfrm>
            <a:off x="2704590" y="3959741"/>
            <a:ext cx="6599" cy="6058"/>
          </a:xfrm>
          <a:custGeom>
            <a:avLst/>
            <a:gdLst>
              <a:gd name="T0" fmla="*/ 0 w 2"/>
              <a:gd name="T1" fmla="*/ 8 h 2"/>
              <a:gd name="T2" fmla="*/ 0 w 2"/>
              <a:gd name="T3" fmla="*/ 0 h 2"/>
              <a:gd name="T4" fmla="*/ 0 w 2"/>
              <a:gd name="T5" fmla="*/ 8 h 2"/>
              <a:gd name="T6" fmla="*/ 0 60000 65536"/>
              <a:gd name="T7" fmla="*/ 0 60000 65536"/>
              <a:gd name="T8" fmla="*/ 0 60000 65536"/>
              <a:gd name="T9" fmla="*/ 0 w 2"/>
              <a:gd name="T10" fmla="*/ 0 h 2"/>
              <a:gd name="T11" fmla="*/ 2 w 2"/>
              <a:gd name="T12" fmla="*/ 2 h 2"/>
            </a:gdLst>
            <a:ahLst/>
            <a:cxnLst>
              <a:cxn ang="T6">
                <a:pos x="T0" y="T1"/>
              </a:cxn>
              <a:cxn ang="T7">
                <a:pos x="T2" y="T3"/>
              </a:cxn>
              <a:cxn ang="T8">
                <a:pos x="T4" y="T5"/>
              </a:cxn>
            </a:cxnLst>
            <a:rect l="T9" t="T10" r="T11" b="T12"/>
            <a:pathLst>
              <a:path w="2" h="2">
                <a:moveTo>
                  <a:pt x="0" y="2"/>
                </a:moveTo>
                <a:cubicBezTo>
                  <a:pt x="0" y="0"/>
                  <a:pt x="0" y="0"/>
                  <a:pt x="0" y="0"/>
                </a:cubicBezTo>
                <a:cubicBezTo>
                  <a:pt x="2" y="0"/>
                  <a:pt x="2" y="2"/>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91" name="Freeform 190"/>
          <p:cNvSpPr>
            <a:spLocks/>
          </p:cNvSpPr>
          <p:nvPr/>
        </p:nvSpPr>
        <p:spPr bwMode="auto">
          <a:xfrm>
            <a:off x="2696342" y="3946112"/>
            <a:ext cx="3299" cy="4543"/>
          </a:xfrm>
          <a:custGeom>
            <a:avLst/>
            <a:gdLst>
              <a:gd name="T0" fmla="*/ 4 w 1"/>
              <a:gd name="T1" fmla="*/ 8 h 2"/>
              <a:gd name="T2" fmla="*/ 0 w 1"/>
              <a:gd name="T3" fmla="*/ 8 h 2"/>
              <a:gd name="T4" fmla="*/ 4 w 1"/>
              <a:gd name="T5" fmla="*/ 8 h 2"/>
              <a:gd name="T6" fmla="*/ 0 60000 65536"/>
              <a:gd name="T7" fmla="*/ 0 60000 65536"/>
              <a:gd name="T8" fmla="*/ 0 60000 65536"/>
              <a:gd name="T9" fmla="*/ 0 w 1"/>
              <a:gd name="T10" fmla="*/ 0 h 2"/>
              <a:gd name="T11" fmla="*/ 1 w 1"/>
              <a:gd name="T12" fmla="*/ 2 h 2"/>
            </a:gdLst>
            <a:ahLst/>
            <a:cxnLst>
              <a:cxn ang="T6">
                <a:pos x="T0" y="T1"/>
              </a:cxn>
              <a:cxn ang="T7">
                <a:pos x="T2" y="T3"/>
              </a:cxn>
              <a:cxn ang="T8">
                <a:pos x="T4" y="T5"/>
              </a:cxn>
            </a:cxnLst>
            <a:rect l="T9" t="T10" r="T11" b="T12"/>
            <a:pathLst>
              <a:path w="1" h="2">
                <a:moveTo>
                  <a:pt x="1" y="2"/>
                </a:moveTo>
                <a:cubicBezTo>
                  <a:pt x="0" y="2"/>
                  <a:pt x="0" y="2"/>
                  <a:pt x="0" y="2"/>
                </a:cubicBezTo>
                <a:cubicBezTo>
                  <a:pt x="0" y="0"/>
                  <a:pt x="1" y="2"/>
                  <a:pt x="1"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92" name="Freeform 191"/>
          <p:cNvSpPr>
            <a:spLocks/>
          </p:cNvSpPr>
          <p:nvPr/>
        </p:nvSpPr>
        <p:spPr bwMode="auto">
          <a:xfrm>
            <a:off x="2691393" y="3943083"/>
            <a:ext cx="4949" cy="7572"/>
          </a:xfrm>
          <a:custGeom>
            <a:avLst/>
            <a:gdLst>
              <a:gd name="T0" fmla="*/ 0 w 2"/>
              <a:gd name="T1" fmla="*/ 0 h 3"/>
              <a:gd name="T2" fmla="*/ 8 w 2"/>
              <a:gd name="T3" fmla="*/ 4 h 3"/>
              <a:gd name="T4" fmla="*/ 0 w 2"/>
              <a:gd name="T5" fmla="*/ 0 h 3"/>
              <a:gd name="T6" fmla="*/ 0 60000 65536"/>
              <a:gd name="T7" fmla="*/ 0 60000 65536"/>
              <a:gd name="T8" fmla="*/ 0 60000 65536"/>
              <a:gd name="T9" fmla="*/ 0 w 2"/>
              <a:gd name="T10" fmla="*/ 0 h 3"/>
              <a:gd name="T11" fmla="*/ 2 w 2"/>
              <a:gd name="T12" fmla="*/ 3 h 3"/>
            </a:gdLst>
            <a:ahLst/>
            <a:cxnLst>
              <a:cxn ang="T6">
                <a:pos x="T0" y="T1"/>
              </a:cxn>
              <a:cxn ang="T7">
                <a:pos x="T2" y="T3"/>
              </a:cxn>
              <a:cxn ang="T8">
                <a:pos x="T4" y="T5"/>
              </a:cxn>
            </a:cxnLst>
            <a:rect l="T9" t="T10" r="T11" b="T12"/>
            <a:pathLst>
              <a:path w="2" h="3">
                <a:moveTo>
                  <a:pt x="0" y="0"/>
                </a:moveTo>
                <a:cubicBezTo>
                  <a:pt x="2" y="1"/>
                  <a:pt x="2" y="1"/>
                  <a:pt x="2" y="1"/>
                </a:cubicBezTo>
                <a:cubicBezTo>
                  <a:pt x="2" y="3"/>
                  <a:pt x="0" y="1"/>
                  <a:pt x="0"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93" name="Freeform 192"/>
          <p:cNvSpPr>
            <a:spLocks/>
          </p:cNvSpPr>
          <p:nvPr/>
        </p:nvSpPr>
        <p:spPr bwMode="auto">
          <a:xfrm>
            <a:off x="2714488" y="3952169"/>
            <a:ext cx="6599" cy="3029"/>
          </a:xfrm>
          <a:custGeom>
            <a:avLst/>
            <a:gdLst>
              <a:gd name="T0" fmla="*/ 0 w 2"/>
              <a:gd name="T1" fmla="*/ 4 h 1"/>
              <a:gd name="T2" fmla="*/ 8 w 2"/>
              <a:gd name="T3" fmla="*/ 0 h 1"/>
              <a:gd name="T4" fmla="*/ 0 w 2"/>
              <a:gd name="T5" fmla="*/ 4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0" y="1"/>
                </a:moveTo>
                <a:cubicBezTo>
                  <a:pt x="0" y="1"/>
                  <a:pt x="0" y="0"/>
                  <a:pt x="2" y="0"/>
                </a:cubicBezTo>
                <a:cubicBezTo>
                  <a:pt x="2" y="0"/>
                  <a:pt x="2" y="1"/>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94" name="Freeform 193"/>
          <p:cNvSpPr>
            <a:spLocks/>
          </p:cNvSpPr>
          <p:nvPr/>
        </p:nvSpPr>
        <p:spPr bwMode="auto">
          <a:xfrm>
            <a:off x="2714488" y="3933997"/>
            <a:ext cx="6599" cy="9086"/>
          </a:xfrm>
          <a:custGeom>
            <a:avLst/>
            <a:gdLst>
              <a:gd name="T0" fmla="*/ 0 w 2"/>
              <a:gd name="T1" fmla="*/ 4 h 3"/>
              <a:gd name="T2" fmla="*/ 8 w 2"/>
              <a:gd name="T3" fmla="*/ 0 h 3"/>
              <a:gd name="T4" fmla="*/ 0 w 2"/>
              <a:gd name="T5" fmla="*/ 4 h 3"/>
              <a:gd name="T6" fmla="*/ 0 60000 65536"/>
              <a:gd name="T7" fmla="*/ 0 60000 65536"/>
              <a:gd name="T8" fmla="*/ 0 60000 65536"/>
              <a:gd name="T9" fmla="*/ 0 w 2"/>
              <a:gd name="T10" fmla="*/ 0 h 3"/>
              <a:gd name="T11" fmla="*/ 2 w 2"/>
              <a:gd name="T12" fmla="*/ 3 h 3"/>
            </a:gdLst>
            <a:ahLst/>
            <a:cxnLst>
              <a:cxn ang="T6">
                <a:pos x="T0" y="T1"/>
              </a:cxn>
              <a:cxn ang="T7">
                <a:pos x="T2" y="T3"/>
              </a:cxn>
              <a:cxn ang="T8">
                <a:pos x="T4" y="T5"/>
              </a:cxn>
            </a:cxnLst>
            <a:rect l="T9" t="T10" r="T11" b="T12"/>
            <a:pathLst>
              <a:path w="2" h="3">
                <a:moveTo>
                  <a:pt x="0" y="1"/>
                </a:moveTo>
                <a:cubicBezTo>
                  <a:pt x="0" y="1"/>
                  <a:pt x="0" y="0"/>
                  <a:pt x="2" y="0"/>
                </a:cubicBezTo>
                <a:cubicBezTo>
                  <a:pt x="2" y="1"/>
                  <a:pt x="2" y="3"/>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95" name="Freeform 194"/>
          <p:cNvSpPr>
            <a:spLocks noEditPoints="1"/>
          </p:cNvSpPr>
          <p:nvPr/>
        </p:nvSpPr>
        <p:spPr bwMode="auto">
          <a:xfrm>
            <a:off x="708508" y="1524625"/>
            <a:ext cx="2246830" cy="1662784"/>
          </a:xfrm>
          <a:custGeom>
            <a:avLst/>
            <a:gdLst>
              <a:gd name="T0" fmla="*/ 437 w 702"/>
              <a:gd name="T1" fmla="*/ 1802 h 566"/>
              <a:gd name="T2" fmla="*/ 264 w 702"/>
              <a:gd name="T3" fmla="*/ 1633 h 566"/>
              <a:gd name="T4" fmla="*/ 264 w 702"/>
              <a:gd name="T5" fmla="*/ 1649 h 566"/>
              <a:gd name="T6" fmla="*/ 248 w 702"/>
              <a:gd name="T7" fmla="*/ 1637 h 566"/>
              <a:gd name="T8" fmla="*/ 324 w 702"/>
              <a:gd name="T9" fmla="*/ 1602 h 566"/>
              <a:gd name="T10" fmla="*/ 349 w 702"/>
              <a:gd name="T11" fmla="*/ 1626 h 566"/>
              <a:gd name="T12" fmla="*/ 665 w 702"/>
              <a:gd name="T13" fmla="*/ 640 h 566"/>
              <a:gd name="T14" fmla="*/ 456 w 702"/>
              <a:gd name="T15" fmla="*/ 673 h 566"/>
              <a:gd name="T16" fmla="*/ 1152 w 702"/>
              <a:gd name="T17" fmla="*/ 801 h 566"/>
              <a:gd name="T18" fmla="*/ 993 w 702"/>
              <a:gd name="T19" fmla="*/ 704 h 566"/>
              <a:gd name="T20" fmla="*/ 685 w 702"/>
              <a:gd name="T21" fmla="*/ 665 h 566"/>
              <a:gd name="T22" fmla="*/ 809 w 702"/>
              <a:gd name="T23" fmla="*/ 832 h 566"/>
              <a:gd name="T24" fmla="*/ 1069 w 702"/>
              <a:gd name="T25" fmla="*/ 632 h 566"/>
              <a:gd name="T26" fmla="*/ 1886 w 702"/>
              <a:gd name="T27" fmla="*/ 1057 h 566"/>
              <a:gd name="T28" fmla="*/ 2282 w 702"/>
              <a:gd name="T29" fmla="*/ 1141 h 566"/>
              <a:gd name="T30" fmla="*/ 2303 w 702"/>
              <a:gd name="T31" fmla="*/ 937 h 566"/>
              <a:gd name="T32" fmla="*/ 1919 w 702"/>
              <a:gd name="T33" fmla="*/ 644 h 566"/>
              <a:gd name="T34" fmla="*/ 1521 w 702"/>
              <a:gd name="T35" fmla="*/ 693 h 566"/>
              <a:gd name="T36" fmla="*/ 1742 w 702"/>
              <a:gd name="T37" fmla="*/ 1117 h 566"/>
              <a:gd name="T38" fmla="*/ 1882 w 702"/>
              <a:gd name="T39" fmla="*/ 632 h 566"/>
              <a:gd name="T40" fmla="*/ 1818 w 702"/>
              <a:gd name="T41" fmla="*/ 528 h 566"/>
              <a:gd name="T42" fmla="*/ 1325 w 702"/>
              <a:gd name="T43" fmla="*/ 409 h 566"/>
              <a:gd name="T44" fmla="*/ 1393 w 702"/>
              <a:gd name="T45" fmla="*/ 677 h 566"/>
              <a:gd name="T46" fmla="*/ 1189 w 702"/>
              <a:gd name="T47" fmla="*/ 601 h 566"/>
              <a:gd name="T48" fmla="*/ 1081 w 702"/>
              <a:gd name="T49" fmla="*/ 275 h 566"/>
              <a:gd name="T50" fmla="*/ 1874 w 702"/>
              <a:gd name="T51" fmla="*/ 361 h 566"/>
              <a:gd name="T52" fmla="*/ 2266 w 702"/>
              <a:gd name="T53" fmla="*/ 19 h 566"/>
              <a:gd name="T54" fmla="*/ 1525 w 702"/>
              <a:gd name="T55" fmla="*/ 83 h 566"/>
              <a:gd name="T56" fmla="*/ 1622 w 702"/>
              <a:gd name="T57" fmla="*/ 200 h 566"/>
              <a:gd name="T58" fmla="*/ 1573 w 702"/>
              <a:gd name="T59" fmla="*/ 429 h 566"/>
              <a:gd name="T60" fmla="*/ 1622 w 702"/>
              <a:gd name="T61" fmla="*/ 272 h 566"/>
              <a:gd name="T62" fmla="*/ 1273 w 702"/>
              <a:gd name="T63" fmla="*/ 285 h 566"/>
              <a:gd name="T64" fmla="*/ 918 w 702"/>
              <a:gd name="T65" fmla="*/ 421 h 566"/>
              <a:gd name="T66" fmla="*/ 809 w 702"/>
              <a:gd name="T67" fmla="*/ 537 h 566"/>
              <a:gd name="T68" fmla="*/ 592 w 702"/>
              <a:gd name="T69" fmla="*/ 452 h 566"/>
              <a:gd name="T70" fmla="*/ 937 w 702"/>
              <a:gd name="T71" fmla="*/ 328 h 566"/>
              <a:gd name="T72" fmla="*/ 1141 w 702"/>
              <a:gd name="T73" fmla="*/ 473 h 566"/>
              <a:gd name="T74" fmla="*/ 2410 w 702"/>
              <a:gd name="T75" fmla="*/ 1965 h 566"/>
              <a:gd name="T76" fmla="*/ 2586 w 702"/>
              <a:gd name="T77" fmla="*/ 1886 h 566"/>
              <a:gd name="T78" fmla="*/ 2551 w 702"/>
              <a:gd name="T79" fmla="*/ 1717 h 566"/>
              <a:gd name="T80" fmla="*/ 1509 w 702"/>
              <a:gd name="T81" fmla="*/ 1858 h 566"/>
              <a:gd name="T82" fmla="*/ 1686 w 702"/>
              <a:gd name="T83" fmla="*/ 1911 h 566"/>
              <a:gd name="T84" fmla="*/ 1777 w 702"/>
              <a:gd name="T85" fmla="*/ 1990 h 566"/>
              <a:gd name="T86" fmla="*/ 1853 w 702"/>
              <a:gd name="T87" fmla="*/ 2085 h 566"/>
              <a:gd name="T88" fmla="*/ 2111 w 702"/>
              <a:gd name="T89" fmla="*/ 1961 h 566"/>
              <a:gd name="T90" fmla="*/ 2266 w 702"/>
              <a:gd name="T91" fmla="*/ 1994 h 566"/>
              <a:gd name="T92" fmla="*/ 2443 w 702"/>
              <a:gd name="T93" fmla="*/ 1742 h 566"/>
              <a:gd name="T94" fmla="*/ 2293 w 702"/>
              <a:gd name="T95" fmla="*/ 1317 h 566"/>
              <a:gd name="T96" fmla="*/ 1886 w 702"/>
              <a:gd name="T97" fmla="*/ 1340 h 566"/>
              <a:gd name="T98" fmla="*/ 1426 w 702"/>
              <a:gd name="T99" fmla="*/ 1381 h 566"/>
              <a:gd name="T100" fmla="*/ 1738 w 702"/>
              <a:gd name="T101" fmla="*/ 972 h 566"/>
              <a:gd name="T102" fmla="*/ 1537 w 702"/>
              <a:gd name="T103" fmla="*/ 836 h 566"/>
              <a:gd name="T104" fmla="*/ 1358 w 702"/>
              <a:gd name="T105" fmla="*/ 904 h 566"/>
              <a:gd name="T106" fmla="*/ 768 w 702"/>
              <a:gd name="T107" fmla="*/ 896 h 566"/>
              <a:gd name="T108" fmla="*/ 196 w 702"/>
              <a:gd name="T109" fmla="*/ 854 h 566"/>
              <a:gd name="T110" fmla="*/ 180 w 702"/>
              <a:gd name="T111" fmla="*/ 1340 h 566"/>
              <a:gd name="T112" fmla="*/ 361 w 702"/>
              <a:gd name="T113" fmla="*/ 1626 h 566"/>
              <a:gd name="T114" fmla="*/ 448 w 702"/>
              <a:gd name="T115" fmla="*/ 1754 h 566"/>
              <a:gd name="T116" fmla="*/ 1822 w 702"/>
              <a:gd name="T117" fmla="*/ 1193 h 566"/>
              <a:gd name="T118" fmla="*/ 689 w 702"/>
              <a:gd name="T119" fmla="*/ 452 h 566"/>
              <a:gd name="T120" fmla="*/ 1149 w 702"/>
              <a:gd name="T121" fmla="*/ 433 h 566"/>
              <a:gd name="T122" fmla="*/ 1773 w 702"/>
              <a:gd name="T123" fmla="*/ 1645 h 566"/>
              <a:gd name="T124" fmla="*/ 1859 w 702"/>
              <a:gd name="T125" fmla="*/ 1498 h 56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702"/>
              <a:gd name="T190" fmla="*/ 0 h 566"/>
              <a:gd name="T191" fmla="*/ 702 w 702"/>
              <a:gd name="T192" fmla="*/ 566 h 56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702" h="566">
                <a:moveTo>
                  <a:pt x="99" y="463"/>
                </a:moveTo>
                <a:cubicBezTo>
                  <a:pt x="102" y="462"/>
                  <a:pt x="107" y="463"/>
                  <a:pt x="108" y="465"/>
                </a:cubicBezTo>
                <a:cubicBezTo>
                  <a:pt x="110" y="466"/>
                  <a:pt x="122" y="468"/>
                  <a:pt x="124" y="470"/>
                </a:cubicBezTo>
                <a:cubicBezTo>
                  <a:pt x="125" y="474"/>
                  <a:pt x="128" y="476"/>
                  <a:pt x="128" y="476"/>
                </a:cubicBezTo>
                <a:cubicBezTo>
                  <a:pt x="127" y="477"/>
                  <a:pt x="130" y="480"/>
                  <a:pt x="133" y="480"/>
                </a:cubicBezTo>
                <a:cubicBezTo>
                  <a:pt x="136" y="482"/>
                  <a:pt x="136" y="485"/>
                  <a:pt x="137" y="485"/>
                </a:cubicBezTo>
                <a:cubicBezTo>
                  <a:pt x="139" y="487"/>
                  <a:pt x="137" y="488"/>
                  <a:pt x="139" y="488"/>
                </a:cubicBezTo>
                <a:cubicBezTo>
                  <a:pt x="140" y="490"/>
                  <a:pt x="140" y="493"/>
                  <a:pt x="139" y="491"/>
                </a:cubicBezTo>
                <a:cubicBezTo>
                  <a:pt x="139" y="491"/>
                  <a:pt x="139" y="493"/>
                  <a:pt x="136" y="493"/>
                </a:cubicBezTo>
                <a:cubicBezTo>
                  <a:pt x="133" y="491"/>
                  <a:pt x="133" y="490"/>
                  <a:pt x="130" y="490"/>
                </a:cubicBezTo>
                <a:cubicBezTo>
                  <a:pt x="127" y="490"/>
                  <a:pt x="125" y="487"/>
                  <a:pt x="125" y="485"/>
                </a:cubicBezTo>
                <a:cubicBezTo>
                  <a:pt x="127" y="485"/>
                  <a:pt x="125" y="485"/>
                  <a:pt x="124" y="485"/>
                </a:cubicBezTo>
                <a:cubicBezTo>
                  <a:pt x="122" y="485"/>
                  <a:pt x="119" y="484"/>
                  <a:pt x="121" y="482"/>
                </a:cubicBezTo>
                <a:cubicBezTo>
                  <a:pt x="121" y="480"/>
                  <a:pt x="119" y="482"/>
                  <a:pt x="119" y="480"/>
                </a:cubicBezTo>
                <a:cubicBezTo>
                  <a:pt x="118" y="479"/>
                  <a:pt x="118" y="479"/>
                  <a:pt x="116" y="479"/>
                </a:cubicBezTo>
                <a:cubicBezTo>
                  <a:pt x="113" y="480"/>
                  <a:pt x="113" y="477"/>
                  <a:pt x="115" y="477"/>
                </a:cubicBezTo>
                <a:cubicBezTo>
                  <a:pt x="118" y="476"/>
                  <a:pt x="115" y="477"/>
                  <a:pt x="113" y="474"/>
                </a:cubicBezTo>
                <a:cubicBezTo>
                  <a:pt x="113" y="471"/>
                  <a:pt x="110" y="476"/>
                  <a:pt x="110" y="474"/>
                </a:cubicBezTo>
                <a:cubicBezTo>
                  <a:pt x="108" y="473"/>
                  <a:pt x="110" y="471"/>
                  <a:pt x="110" y="471"/>
                </a:cubicBezTo>
                <a:cubicBezTo>
                  <a:pt x="108" y="470"/>
                  <a:pt x="107" y="474"/>
                  <a:pt x="107" y="471"/>
                </a:cubicBezTo>
                <a:cubicBezTo>
                  <a:pt x="107" y="470"/>
                  <a:pt x="104" y="473"/>
                  <a:pt x="104" y="471"/>
                </a:cubicBezTo>
                <a:cubicBezTo>
                  <a:pt x="102" y="471"/>
                  <a:pt x="105" y="470"/>
                  <a:pt x="104" y="470"/>
                </a:cubicBezTo>
                <a:cubicBezTo>
                  <a:pt x="102" y="468"/>
                  <a:pt x="104" y="466"/>
                  <a:pt x="107" y="466"/>
                </a:cubicBezTo>
                <a:cubicBezTo>
                  <a:pt x="108" y="466"/>
                  <a:pt x="105" y="465"/>
                  <a:pt x="104" y="466"/>
                </a:cubicBezTo>
                <a:cubicBezTo>
                  <a:pt x="101" y="466"/>
                  <a:pt x="98" y="463"/>
                  <a:pt x="99" y="463"/>
                </a:cubicBezTo>
                <a:close/>
                <a:moveTo>
                  <a:pt x="64" y="431"/>
                </a:moveTo>
                <a:cubicBezTo>
                  <a:pt x="66" y="431"/>
                  <a:pt x="67" y="432"/>
                  <a:pt x="66" y="432"/>
                </a:cubicBezTo>
                <a:cubicBezTo>
                  <a:pt x="64" y="431"/>
                  <a:pt x="64" y="432"/>
                  <a:pt x="66" y="432"/>
                </a:cubicBezTo>
                <a:cubicBezTo>
                  <a:pt x="67" y="434"/>
                  <a:pt x="64" y="434"/>
                  <a:pt x="67" y="434"/>
                </a:cubicBezTo>
                <a:cubicBezTo>
                  <a:pt x="70" y="434"/>
                  <a:pt x="67" y="434"/>
                  <a:pt x="70" y="434"/>
                </a:cubicBezTo>
                <a:cubicBezTo>
                  <a:pt x="72" y="432"/>
                  <a:pt x="70" y="428"/>
                  <a:pt x="72" y="426"/>
                </a:cubicBezTo>
                <a:cubicBezTo>
                  <a:pt x="73" y="425"/>
                  <a:pt x="73" y="421"/>
                  <a:pt x="72" y="423"/>
                </a:cubicBezTo>
                <a:cubicBezTo>
                  <a:pt x="70" y="425"/>
                  <a:pt x="69" y="423"/>
                  <a:pt x="69" y="425"/>
                </a:cubicBezTo>
                <a:cubicBezTo>
                  <a:pt x="70" y="426"/>
                  <a:pt x="70" y="428"/>
                  <a:pt x="67" y="428"/>
                </a:cubicBezTo>
                <a:cubicBezTo>
                  <a:pt x="66" y="429"/>
                  <a:pt x="64" y="428"/>
                  <a:pt x="66" y="428"/>
                </a:cubicBezTo>
                <a:cubicBezTo>
                  <a:pt x="69" y="426"/>
                  <a:pt x="70" y="426"/>
                  <a:pt x="69" y="423"/>
                </a:cubicBezTo>
                <a:cubicBezTo>
                  <a:pt x="67" y="421"/>
                  <a:pt x="67" y="423"/>
                  <a:pt x="66" y="423"/>
                </a:cubicBezTo>
                <a:cubicBezTo>
                  <a:pt x="64" y="421"/>
                  <a:pt x="64" y="423"/>
                  <a:pt x="64" y="421"/>
                </a:cubicBezTo>
                <a:cubicBezTo>
                  <a:pt x="63" y="421"/>
                  <a:pt x="61" y="421"/>
                  <a:pt x="61" y="423"/>
                </a:cubicBezTo>
                <a:cubicBezTo>
                  <a:pt x="63" y="425"/>
                  <a:pt x="61" y="425"/>
                  <a:pt x="63" y="428"/>
                </a:cubicBezTo>
                <a:cubicBezTo>
                  <a:pt x="64" y="429"/>
                  <a:pt x="61" y="428"/>
                  <a:pt x="63" y="431"/>
                </a:cubicBezTo>
                <a:cubicBezTo>
                  <a:pt x="64" y="431"/>
                  <a:pt x="63" y="431"/>
                  <a:pt x="64" y="431"/>
                </a:cubicBezTo>
                <a:close/>
                <a:moveTo>
                  <a:pt x="69" y="435"/>
                </a:moveTo>
                <a:cubicBezTo>
                  <a:pt x="69" y="435"/>
                  <a:pt x="70" y="437"/>
                  <a:pt x="69" y="437"/>
                </a:cubicBezTo>
                <a:cubicBezTo>
                  <a:pt x="67" y="437"/>
                  <a:pt x="69" y="438"/>
                  <a:pt x="70" y="438"/>
                </a:cubicBezTo>
                <a:cubicBezTo>
                  <a:pt x="72" y="438"/>
                  <a:pt x="70" y="440"/>
                  <a:pt x="70" y="440"/>
                </a:cubicBezTo>
                <a:cubicBezTo>
                  <a:pt x="70" y="440"/>
                  <a:pt x="70" y="442"/>
                  <a:pt x="73" y="443"/>
                </a:cubicBezTo>
                <a:cubicBezTo>
                  <a:pt x="75" y="445"/>
                  <a:pt x="73" y="445"/>
                  <a:pt x="75" y="445"/>
                </a:cubicBezTo>
                <a:cubicBezTo>
                  <a:pt x="75" y="446"/>
                  <a:pt x="75" y="446"/>
                  <a:pt x="77" y="446"/>
                </a:cubicBezTo>
                <a:cubicBezTo>
                  <a:pt x="78" y="448"/>
                  <a:pt x="78" y="446"/>
                  <a:pt x="78" y="445"/>
                </a:cubicBezTo>
                <a:cubicBezTo>
                  <a:pt x="77" y="445"/>
                  <a:pt x="77" y="445"/>
                  <a:pt x="77" y="445"/>
                </a:cubicBezTo>
                <a:cubicBezTo>
                  <a:pt x="77" y="443"/>
                  <a:pt x="77" y="443"/>
                  <a:pt x="77" y="443"/>
                </a:cubicBezTo>
                <a:cubicBezTo>
                  <a:pt x="75" y="445"/>
                  <a:pt x="75" y="443"/>
                  <a:pt x="75" y="443"/>
                </a:cubicBezTo>
                <a:cubicBezTo>
                  <a:pt x="73" y="443"/>
                  <a:pt x="72" y="440"/>
                  <a:pt x="72" y="440"/>
                </a:cubicBezTo>
                <a:cubicBezTo>
                  <a:pt x="73" y="438"/>
                  <a:pt x="72" y="440"/>
                  <a:pt x="72" y="438"/>
                </a:cubicBezTo>
                <a:cubicBezTo>
                  <a:pt x="70" y="437"/>
                  <a:pt x="73" y="438"/>
                  <a:pt x="73" y="437"/>
                </a:cubicBezTo>
                <a:cubicBezTo>
                  <a:pt x="73" y="437"/>
                  <a:pt x="73" y="437"/>
                  <a:pt x="73" y="435"/>
                </a:cubicBezTo>
                <a:cubicBezTo>
                  <a:pt x="73" y="435"/>
                  <a:pt x="72" y="435"/>
                  <a:pt x="72" y="434"/>
                </a:cubicBezTo>
                <a:cubicBezTo>
                  <a:pt x="72" y="434"/>
                  <a:pt x="72" y="432"/>
                  <a:pt x="70" y="434"/>
                </a:cubicBezTo>
                <a:cubicBezTo>
                  <a:pt x="69" y="435"/>
                  <a:pt x="66" y="435"/>
                  <a:pt x="66" y="435"/>
                </a:cubicBezTo>
                <a:cubicBezTo>
                  <a:pt x="67" y="437"/>
                  <a:pt x="67" y="435"/>
                  <a:pt x="69" y="435"/>
                </a:cubicBezTo>
                <a:close/>
                <a:moveTo>
                  <a:pt x="78" y="418"/>
                </a:moveTo>
                <a:cubicBezTo>
                  <a:pt x="78" y="417"/>
                  <a:pt x="80" y="415"/>
                  <a:pt x="81" y="417"/>
                </a:cubicBezTo>
                <a:cubicBezTo>
                  <a:pt x="81" y="417"/>
                  <a:pt x="80" y="420"/>
                  <a:pt x="78" y="418"/>
                </a:cubicBezTo>
                <a:close/>
                <a:moveTo>
                  <a:pt x="112" y="474"/>
                </a:moveTo>
                <a:cubicBezTo>
                  <a:pt x="113" y="474"/>
                  <a:pt x="115" y="476"/>
                  <a:pt x="113" y="477"/>
                </a:cubicBezTo>
                <a:cubicBezTo>
                  <a:pt x="113" y="477"/>
                  <a:pt x="110" y="476"/>
                  <a:pt x="112" y="474"/>
                </a:cubicBezTo>
                <a:close/>
                <a:moveTo>
                  <a:pt x="86" y="434"/>
                </a:moveTo>
                <a:cubicBezTo>
                  <a:pt x="87" y="435"/>
                  <a:pt x="89" y="434"/>
                  <a:pt x="87" y="432"/>
                </a:cubicBezTo>
                <a:cubicBezTo>
                  <a:pt x="87" y="431"/>
                  <a:pt x="86" y="431"/>
                  <a:pt x="84" y="429"/>
                </a:cubicBezTo>
                <a:cubicBezTo>
                  <a:pt x="81" y="428"/>
                  <a:pt x="83" y="429"/>
                  <a:pt x="83" y="431"/>
                </a:cubicBezTo>
                <a:cubicBezTo>
                  <a:pt x="84" y="432"/>
                  <a:pt x="86" y="432"/>
                  <a:pt x="86" y="434"/>
                </a:cubicBezTo>
                <a:close/>
                <a:moveTo>
                  <a:pt x="90" y="434"/>
                </a:moveTo>
                <a:cubicBezTo>
                  <a:pt x="90" y="432"/>
                  <a:pt x="90" y="432"/>
                  <a:pt x="90" y="431"/>
                </a:cubicBezTo>
                <a:cubicBezTo>
                  <a:pt x="89" y="429"/>
                  <a:pt x="87" y="428"/>
                  <a:pt x="86" y="426"/>
                </a:cubicBezTo>
                <a:cubicBezTo>
                  <a:pt x="84" y="425"/>
                  <a:pt x="84" y="426"/>
                  <a:pt x="84" y="428"/>
                </a:cubicBezTo>
                <a:cubicBezTo>
                  <a:pt x="86" y="428"/>
                  <a:pt x="86" y="429"/>
                  <a:pt x="87" y="429"/>
                </a:cubicBezTo>
                <a:cubicBezTo>
                  <a:pt x="87" y="429"/>
                  <a:pt x="87" y="431"/>
                  <a:pt x="89" y="434"/>
                </a:cubicBezTo>
                <a:cubicBezTo>
                  <a:pt x="90" y="434"/>
                  <a:pt x="90" y="434"/>
                  <a:pt x="90" y="434"/>
                </a:cubicBezTo>
                <a:close/>
                <a:moveTo>
                  <a:pt x="83" y="425"/>
                </a:moveTo>
                <a:cubicBezTo>
                  <a:pt x="83" y="426"/>
                  <a:pt x="83" y="426"/>
                  <a:pt x="84" y="426"/>
                </a:cubicBezTo>
                <a:cubicBezTo>
                  <a:pt x="86" y="425"/>
                  <a:pt x="84" y="423"/>
                  <a:pt x="83" y="423"/>
                </a:cubicBezTo>
                <a:cubicBezTo>
                  <a:pt x="81" y="423"/>
                  <a:pt x="81" y="425"/>
                  <a:pt x="81" y="426"/>
                </a:cubicBezTo>
                <a:cubicBezTo>
                  <a:pt x="81" y="428"/>
                  <a:pt x="81" y="425"/>
                  <a:pt x="83" y="425"/>
                </a:cubicBezTo>
                <a:close/>
                <a:moveTo>
                  <a:pt x="95" y="437"/>
                </a:moveTo>
                <a:cubicBezTo>
                  <a:pt x="96" y="437"/>
                  <a:pt x="93" y="438"/>
                  <a:pt x="93" y="438"/>
                </a:cubicBezTo>
                <a:cubicBezTo>
                  <a:pt x="93" y="440"/>
                  <a:pt x="95" y="442"/>
                  <a:pt x="96" y="440"/>
                </a:cubicBezTo>
                <a:cubicBezTo>
                  <a:pt x="96" y="437"/>
                  <a:pt x="96" y="442"/>
                  <a:pt x="96" y="442"/>
                </a:cubicBezTo>
                <a:cubicBezTo>
                  <a:pt x="98" y="442"/>
                  <a:pt x="98" y="440"/>
                  <a:pt x="98" y="437"/>
                </a:cubicBezTo>
                <a:cubicBezTo>
                  <a:pt x="98" y="435"/>
                  <a:pt x="95" y="432"/>
                  <a:pt x="93" y="432"/>
                </a:cubicBezTo>
                <a:cubicBezTo>
                  <a:pt x="93" y="432"/>
                  <a:pt x="95" y="435"/>
                  <a:pt x="93" y="435"/>
                </a:cubicBezTo>
                <a:cubicBezTo>
                  <a:pt x="93" y="435"/>
                  <a:pt x="92" y="438"/>
                  <a:pt x="93" y="437"/>
                </a:cubicBezTo>
                <a:cubicBezTo>
                  <a:pt x="95" y="437"/>
                  <a:pt x="95" y="435"/>
                  <a:pt x="95" y="437"/>
                </a:cubicBezTo>
                <a:close/>
                <a:moveTo>
                  <a:pt x="95" y="440"/>
                </a:moveTo>
                <a:cubicBezTo>
                  <a:pt x="93" y="440"/>
                  <a:pt x="92" y="438"/>
                  <a:pt x="92" y="440"/>
                </a:cubicBezTo>
                <a:cubicBezTo>
                  <a:pt x="92" y="440"/>
                  <a:pt x="93" y="442"/>
                  <a:pt x="95" y="443"/>
                </a:cubicBezTo>
                <a:cubicBezTo>
                  <a:pt x="95" y="445"/>
                  <a:pt x="95" y="442"/>
                  <a:pt x="95" y="440"/>
                </a:cubicBezTo>
                <a:close/>
                <a:moveTo>
                  <a:pt x="98" y="445"/>
                </a:moveTo>
                <a:cubicBezTo>
                  <a:pt x="96" y="445"/>
                  <a:pt x="96" y="443"/>
                  <a:pt x="96" y="443"/>
                </a:cubicBezTo>
                <a:cubicBezTo>
                  <a:pt x="98" y="443"/>
                  <a:pt x="98" y="445"/>
                  <a:pt x="98" y="445"/>
                </a:cubicBezTo>
                <a:close/>
                <a:moveTo>
                  <a:pt x="142" y="194"/>
                </a:moveTo>
                <a:cubicBezTo>
                  <a:pt x="143" y="196"/>
                  <a:pt x="148" y="193"/>
                  <a:pt x="151" y="190"/>
                </a:cubicBezTo>
                <a:cubicBezTo>
                  <a:pt x="156" y="188"/>
                  <a:pt x="154" y="191"/>
                  <a:pt x="160" y="190"/>
                </a:cubicBezTo>
                <a:cubicBezTo>
                  <a:pt x="166" y="187"/>
                  <a:pt x="160" y="179"/>
                  <a:pt x="168" y="177"/>
                </a:cubicBezTo>
                <a:cubicBezTo>
                  <a:pt x="174" y="177"/>
                  <a:pt x="169" y="173"/>
                  <a:pt x="177" y="170"/>
                </a:cubicBezTo>
                <a:cubicBezTo>
                  <a:pt x="186" y="166"/>
                  <a:pt x="191" y="162"/>
                  <a:pt x="197" y="162"/>
                </a:cubicBezTo>
                <a:cubicBezTo>
                  <a:pt x="207" y="159"/>
                  <a:pt x="203" y="156"/>
                  <a:pt x="200" y="156"/>
                </a:cubicBezTo>
                <a:cubicBezTo>
                  <a:pt x="195" y="154"/>
                  <a:pt x="192" y="146"/>
                  <a:pt x="182" y="146"/>
                </a:cubicBezTo>
                <a:cubicBezTo>
                  <a:pt x="172" y="146"/>
                  <a:pt x="177" y="149"/>
                  <a:pt x="174" y="151"/>
                </a:cubicBezTo>
                <a:cubicBezTo>
                  <a:pt x="172" y="151"/>
                  <a:pt x="174" y="149"/>
                  <a:pt x="172" y="148"/>
                </a:cubicBezTo>
                <a:cubicBezTo>
                  <a:pt x="171" y="146"/>
                  <a:pt x="171" y="148"/>
                  <a:pt x="166" y="146"/>
                </a:cubicBezTo>
                <a:cubicBezTo>
                  <a:pt x="157" y="145"/>
                  <a:pt x="159" y="140"/>
                  <a:pt x="150" y="143"/>
                </a:cubicBezTo>
                <a:cubicBezTo>
                  <a:pt x="142" y="145"/>
                  <a:pt x="127" y="145"/>
                  <a:pt x="130" y="146"/>
                </a:cubicBezTo>
                <a:cubicBezTo>
                  <a:pt x="131" y="148"/>
                  <a:pt x="130" y="151"/>
                  <a:pt x="134" y="152"/>
                </a:cubicBezTo>
                <a:cubicBezTo>
                  <a:pt x="139" y="154"/>
                  <a:pt x="134" y="156"/>
                  <a:pt x="134" y="157"/>
                </a:cubicBezTo>
                <a:cubicBezTo>
                  <a:pt x="134" y="160"/>
                  <a:pt x="131" y="157"/>
                  <a:pt x="131" y="160"/>
                </a:cubicBezTo>
                <a:cubicBezTo>
                  <a:pt x="131" y="163"/>
                  <a:pt x="127" y="165"/>
                  <a:pt x="128" y="165"/>
                </a:cubicBezTo>
                <a:cubicBezTo>
                  <a:pt x="131" y="166"/>
                  <a:pt x="133" y="168"/>
                  <a:pt x="128" y="168"/>
                </a:cubicBezTo>
                <a:cubicBezTo>
                  <a:pt x="125" y="168"/>
                  <a:pt x="125" y="168"/>
                  <a:pt x="127" y="171"/>
                </a:cubicBezTo>
                <a:cubicBezTo>
                  <a:pt x="127" y="173"/>
                  <a:pt x="121" y="176"/>
                  <a:pt x="121" y="179"/>
                </a:cubicBezTo>
                <a:cubicBezTo>
                  <a:pt x="121" y="180"/>
                  <a:pt x="119" y="180"/>
                  <a:pt x="121" y="182"/>
                </a:cubicBezTo>
                <a:cubicBezTo>
                  <a:pt x="122" y="182"/>
                  <a:pt x="124" y="182"/>
                  <a:pt x="133" y="185"/>
                </a:cubicBezTo>
                <a:cubicBezTo>
                  <a:pt x="139" y="188"/>
                  <a:pt x="139" y="193"/>
                  <a:pt x="142" y="194"/>
                </a:cubicBezTo>
                <a:close/>
                <a:moveTo>
                  <a:pt x="274" y="221"/>
                </a:moveTo>
                <a:cubicBezTo>
                  <a:pt x="274" y="226"/>
                  <a:pt x="274" y="221"/>
                  <a:pt x="282" y="224"/>
                </a:cubicBezTo>
                <a:cubicBezTo>
                  <a:pt x="290" y="226"/>
                  <a:pt x="280" y="224"/>
                  <a:pt x="285" y="227"/>
                </a:cubicBezTo>
                <a:cubicBezTo>
                  <a:pt x="290" y="229"/>
                  <a:pt x="288" y="226"/>
                  <a:pt x="294" y="227"/>
                </a:cubicBezTo>
                <a:cubicBezTo>
                  <a:pt x="300" y="229"/>
                  <a:pt x="297" y="227"/>
                  <a:pt x="300" y="227"/>
                </a:cubicBezTo>
                <a:cubicBezTo>
                  <a:pt x="303" y="229"/>
                  <a:pt x="305" y="226"/>
                  <a:pt x="308" y="226"/>
                </a:cubicBezTo>
                <a:cubicBezTo>
                  <a:pt x="309" y="226"/>
                  <a:pt x="312" y="222"/>
                  <a:pt x="309" y="221"/>
                </a:cubicBezTo>
                <a:cubicBezTo>
                  <a:pt x="308" y="219"/>
                  <a:pt x="311" y="219"/>
                  <a:pt x="308" y="218"/>
                </a:cubicBezTo>
                <a:cubicBezTo>
                  <a:pt x="305" y="218"/>
                  <a:pt x="299" y="222"/>
                  <a:pt x="300" y="219"/>
                </a:cubicBezTo>
                <a:cubicBezTo>
                  <a:pt x="303" y="216"/>
                  <a:pt x="296" y="216"/>
                  <a:pt x="297" y="215"/>
                </a:cubicBezTo>
                <a:cubicBezTo>
                  <a:pt x="299" y="215"/>
                  <a:pt x="303" y="218"/>
                  <a:pt x="305" y="216"/>
                </a:cubicBezTo>
                <a:cubicBezTo>
                  <a:pt x="308" y="215"/>
                  <a:pt x="302" y="216"/>
                  <a:pt x="306" y="213"/>
                </a:cubicBezTo>
                <a:cubicBezTo>
                  <a:pt x="309" y="212"/>
                  <a:pt x="309" y="216"/>
                  <a:pt x="312" y="215"/>
                </a:cubicBezTo>
                <a:cubicBezTo>
                  <a:pt x="314" y="213"/>
                  <a:pt x="312" y="216"/>
                  <a:pt x="316" y="216"/>
                </a:cubicBezTo>
                <a:cubicBezTo>
                  <a:pt x="319" y="216"/>
                  <a:pt x="319" y="212"/>
                  <a:pt x="317" y="210"/>
                </a:cubicBezTo>
                <a:cubicBezTo>
                  <a:pt x="317" y="207"/>
                  <a:pt x="312" y="210"/>
                  <a:pt x="312" y="207"/>
                </a:cubicBezTo>
                <a:cubicBezTo>
                  <a:pt x="312" y="205"/>
                  <a:pt x="311" y="208"/>
                  <a:pt x="303" y="202"/>
                </a:cubicBezTo>
                <a:cubicBezTo>
                  <a:pt x="300" y="201"/>
                  <a:pt x="299" y="201"/>
                  <a:pt x="300" y="202"/>
                </a:cubicBezTo>
                <a:cubicBezTo>
                  <a:pt x="300" y="204"/>
                  <a:pt x="294" y="202"/>
                  <a:pt x="293" y="199"/>
                </a:cubicBezTo>
                <a:cubicBezTo>
                  <a:pt x="291" y="194"/>
                  <a:pt x="287" y="196"/>
                  <a:pt x="290" y="193"/>
                </a:cubicBezTo>
                <a:cubicBezTo>
                  <a:pt x="291" y="190"/>
                  <a:pt x="291" y="187"/>
                  <a:pt x="288" y="184"/>
                </a:cubicBezTo>
                <a:cubicBezTo>
                  <a:pt x="285" y="182"/>
                  <a:pt x="285" y="173"/>
                  <a:pt x="280" y="168"/>
                </a:cubicBezTo>
                <a:cubicBezTo>
                  <a:pt x="277" y="163"/>
                  <a:pt x="279" y="166"/>
                  <a:pt x="273" y="162"/>
                </a:cubicBezTo>
                <a:cubicBezTo>
                  <a:pt x="267" y="159"/>
                  <a:pt x="271" y="165"/>
                  <a:pt x="264" y="162"/>
                </a:cubicBezTo>
                <a:cubicBezTo>
                  <a:pt x="261" y="160"/>
                  <a:pt x="258" y="162"/>
                  <a:pt x="259" y="166"/>
                </a:cubicBezTo>
                <a:cubicBezTo>
                  <a:pt x="262" y="171"/>
                  <a:pt x="261" y="177"/>
                  <a:pt x="267" y="182"/>
                </a:cubicBezTo>
                <a:cubicBezTo>
                  <a:pt x="270" y="184"/>
                  <a:pt x="265" y="185"/>
                  <a:pt x="264" y="187"/>
                </a:cubicBezTo>
                <a:cubicBezTo>
                  <a:pt x="264" y="187"/>
                  <a:pt x="262" y="187"/>
                  <a:pt x="259" y="180"/>
                </a:cubicBezTo>
                <a:cubicBezTo>
                  <a:pt x="256" y="176"/>
                  <a:pt x="258" y="171"/>
                  <a:pt x="252" y="170"/>
                </a:cubicBezTo>
                <a:cubicBezTo>
                  <a:pt x="245" y="168"/>
                  <a:pt x="252" y="168"/>
                  <a:pt x="247" y="166"/>
                </a:cubicBezTo>
                <a:cubicBezTo>
                  <a:pt x="241" y="165"/>
                  <a:pt x="236" y="165"/>
                  <a:pt x="241" y="168"/>
                </a:cubicBezTo>
                <a:cubicBezTo>
                  <a:pt x="245" y="170"/>
                  <a:pt x="241" y="171"/>
                  <a:pt x="244" y="171"/>
                </a:cubicBezTo>
                <a:cubicBezTo>
                  <a:pt x="247" y="171"/>
                  <a:pt x="250" y="174"/>
                  <a:pt x="242" y="173"/>
                </a:cubicBezTo>
                <a:cubicBezTo>
                  <a:pt x="236" y="171"/>
                  <a:pt x="239" y="179"/>
                  <a:pt x="236" y="176"/>
                </a:cubicBezTo>
                <a:cubicBezTo>
                  <a:pt x="232" y="173"/>
                  <a:pt x="241" y="171"/>
                  <a:pt x="232" y="168"/>
                </a:cubicBezTo>
                <a:cubicBezTo>
                  <a:pt x="223" y="166"/>
                  <a:pt x="221" y="166"/>
                  <a:pt x="218" y="168"/>
                </a:cubicBezTo>
                <a:cubicBezTo>
                  <a:pt x="215" y="170"/>
                  <a:pt x="223" y="170"/>
                  <a:pt x="212" y="173"/>
                </a:cubicBezTo>
                <a:cubicBezTo>
                  <a:pt x="206" y="174"/>
                  <a:pt x="215" y="170"/>
                  <a:pt x="213" y="168"/>
                </a:cubicBezTo>
                <a:cubicBezTo>
                  <a:pt x="213" y="165"/>
                  <a:pt x="217" y="163"/>
                  <a:pt x="212" y="160"/>
                </a:cubicBezTo>
                <a:cubicBezTo>
                  <a:pt x="207" y="159"/>
                  <a:pt x="198" y="165"/>
                  <a:pt x="192" y="166"/>
                </a:cubicBezTo>
                <a:cubicBezTo>
                  <a:pt x="188" y="166"/>
                  <a:pt x="185" y="170"/>
                  <a:pt x="180" y="173"/>
                </a:cubicBezTo>
                <a:cubicBezTo>
                  <a:pt x="174" y="176"/>
                  <a:pt x="182" y="176"/>
                  <a:pt x="182" y="177"/>
                </a:cubicBezTo>
                <a:cubicBezTo>
                  <a:pt x="182" y="179"/>
                  <a:pt x="178" y="177"/>
                  <a:pt x="175" y="180"/>
                </a:cubicBezTo>
                <a:cubicBezTo>
                  <a:pt x="172" y="185"/>
                  <a:pt x="172" y="188"/>
                  <a:pt x="175" y="187"/>
                </a:cubicBezTo>
                <a:cubicBezTo>
                  <a:pt x="178" y="185"/>
                  <a:pt x="178" y="188"/>
                  <a:pt x="180" y="190"/>
                </a:cubicBezTo>
                <a:cubicBezTo>
                  <a:pt x="182" y="191"/>
                  <a:pt x="191" y="190"/>
                  <a:pt x="194" y="188"/>
                </a:cubicBezTo>
                <a:cubicBezTo>
                  <a:pt x="195" y="188"/>
                  <a:pt x="203" y="190"/>
                  <a:pt x="188" y="193"/>
                </a:cubicBezTo>
                <a:cubicBezTo>
                  <a:pt x="178" y="194"/>
                  <a:pt x="177" y="196"/>
                  <a:pt x="182" y="199"/>
                </a:cubicBezTo>
                <a:cubicBezTo>
                  <a:pt x="186" y="202"/>
                  <a:pt x="186" y="202"/>
                  <a:pt x="192" y="201"/>
                </a:cubicBezTo>
                <a:cubicBezTo>
                  <a:pt x="198" y="201"/>
                  <a:pt x="195" y="202"/>
                  <a:pt x="203" y="202"/>
                </a:cubicBezTo>
                <a:cubicBezTo>
                  <a:pt x="210" y="202"/>
                  <a:pt x="212" y="199"/>
                  <a:pt x="218" y="202"/>
                </a:cubicBezTo>
                <a:cubicBezTo>
                  <a:pt x="226" y="204"/>
                  <a:pt x="224" y="201"/>
                  <a:pt x="227" y="204"/>
                </a:cubicBezTo>
                <a:cubicBezTo>
                  <a:pt x="230" y="205"/>
                  <a:pt x="236" y="207"/>
                  <a:pt x="232" y="207"/>
                </a:cubicBezTo>
                <a:cubicBezTo>
                  <a:pt x="226" y="207"/>
                  <a:pt x="230" y="208"/>
                  <a:pt x="221" y="207"/>
                </a:cubicBezTo>
                <a:cubicBezTo>
                  <a:pt x="213" y="205"/>
                  <a:pt x="200" y="207"/>
                  <a:pt x="191" y="208"/>
                </a:cubicBezTo>
                <a:cubicBezTo>
                  <a:pt x="183" y="210"/>
                  <a:pt x="189" y="215"/>
                  <a:pt x="194" y="218"/>
                </a:cubicBezTo>
                <a:cubicBezTo>
                  <a:pt x="197" y="222"/>
                  <a:pt x="212" y="221"/>
                  <a:pt x="215" y="221"/>
                </a:cubicBezTo>
                <a:cubicBezTo>
                  <a:pt x="220" y="221"/>
                  <a:pt x="215" y="227"/>
                  <a:pt x="218" y="229"/>
                </a:cubicBezTo>
                <a:cubicBezTo>
                  <a:pt x="220" y="232"/>
                  <a:pt x="220" y="233"/>
                  <a:pt x="224" y="232"/>
                </a:cubicBezTo>
                <a:cubicBezTo>
                  <a:pt x="232" y="232"/>
                  <a:pt x="235" y="233"/>
                  <a:pt x="236" y="232"/>
                </a:cubicBezTo>
                <a:cubicBezTo>
                  <a:pt x="239" y="230"/>
                  <a:pt x="252" y="230"/>
                  <a:pt x="256" y="227"/>
                </a:cubicBezTo>
                <a:cubicBezTo>
                  <a:pt x="261" y="224"/>
                  <a:pt x="262" y="227"/>
                  <a:pt x="267" y="224"/>
                </a:cubicBezTo>
                <a:cubicBezTo>
                  <a:pt x="271" y="221"/>
                  <a:pt x="267" y="221"/>
                  <a:pt x="271" y="219"/>
                </a:cubicBezTo>
                <a:cubicBezTo>
                  <a:pt x="273" y="218"/>
                  <a:pt x="274" y="218"/>
                  <a:pt x="274" y="221"/>
                </a:cubicBezTo>
                <a:close/>
                <a:moveTo>
                  <a:pt x="284" y="168"/>
                </a:moveTo>
                <a:cubicBezTo>
                  <a:pt x="284" y="166"/>
                  <a:pt x="285" y="166"/>
                  <a:pt x="287" y="163"/>
                </a:cubicBezTo>
                <a:cubicBezTo>
                  <a:pt x="288" y="160"/>
                  <a:pt x="291" y="157"/>
                  <a:pt x="288" y="157"/>
                </a:cubicBezTo>
                <a:cubicBezTo>
                  <a:pt x="285" y="156"/>
                  <a:pt x="287" y="154"/>
                  <a:pt x="279" y="154"/>
                </a:cubicBezTo>
                <a:cubicBezTo>
                  <a:pt x="270" y="156"/>
                  <a:pt x="267" y="159"/>
                  <a:pt x="271" y="159"/>
                </a:cubicBezTo>
                <a:cubicBezTo>
                  <a:pt x="276" y="160"/>
                  <a:pt x="276" y="162"/>
                  <a:pt x="276" y="162"/>
                </a:cubicBezTo>
                <a:cubicBezTo>
                  <a:pt x="276" y="163"/>
                  <a:pt x="279" y="165"/>
                  <a:pt x="282" y="168"/>
                </a:cubicBezTo>
                <a:cubicBezTo>
                  <a:pt x="284" y="168"/>
                  <a:pt x="284" y="168"/>
                  <a:pt x="284" y="168"/>
                </a:cubicBezTo>
                <a:close/>
                <a:moveTo>
                  <a:pt x="474" y="213"/>
                </a:moveTo>
                <a:cubicBezTo>
                  <a:pt x="480" y="218"/>
                  <a:pt x="480" y="216"/>
                  <a:pt x="475" y="212"/>
                </a:cubicBezTo>
                <a:cubicBezTo>
                  <a:pt x="471" y="207"/>
                  <a:pt x="483" y="212"/>
                  <a:pt x="491" y="212"/>
                </a:cubicBezTo>
                <a:cubicBezTo>
                  <a:pt x="498" y="213"/>
                  <a:pt x="491" y="202"/>
                  <a:pt x="495" y="205"/>
                </a:cubicBezTo>
                <a:cubicBezTo>
                  <a:pt x="498" y="210"/>
                  <a:pt x="501" y="204"/>
                  <a:pt x="503" y="210"/>
                </a:cubicBezTo>
                <a:cubicBezTo>
                  <a:pt x="503" y="216"/>
                  <a:pt x="504" y="215"/>
                  <a:pt x="513" y="218"/>
                </a:cubicBezTo>
                <a:cubicBezTo>
                  <a:pt x="521" y="221"/>
                  <a:pt x="518" y="224"/>
                  <a:pt x="513" y="224"/>
                </a:cubicBezTo>
                <a:cubicBezTo>
                  <a:pt x="509" y="224"/>
                  <a:pt x="507" y="230"/>
                  <a:pt x="513" y="229"/>
                </a:cubicBezTo>
                <a:cubicBezTo>
                  <a:pt x="521" y="227"/>
                  <a:pt x="530" y="230"/>
                  <a:pt x="532" y="233"/>
                </a:cubicBezTo>
                <a:cubicBezTo>
                  <a:pt x="533" y="236"/>
                  <a:pt x="539" y="235"/>
                  <a:pt x="541" y="241"/>
                </a:cubicBezTo>
                <a:cubicBezTo>
                  <a:pt x="541" y="247"/>
                  <a:pt x="547" y="250"/>
                  <a:pt x="542" y="252"/>
                </a:cubicBezTo>
                <a:cubicBezTo>
                  <a:pt x="539" y="255"/>
                  <a:pt x="538" y="258"/>
                  <a:pt x="530" y="263"/>
                </a:cubicBezTo>
                <a:cubicBezTo>
                  <a:pt x="524" y="268"/>
                  <a:pt x="539" y="277"/>
                  <a:pt x="533" y="274"/>
                </a:cubicBezTo>
                <a:cubicBezTo>
                  <a:pt x="526" y="272"/>
                  <a:pt x="527" y="280"/>
                  <a:pt x="512" y="277"/>
                </a:cubicBezTo>
                <a:cubicBezTo>
                  <a:pt x="497" y="272"/>
                  <a:pt x="509" y="277"/>
                  <a:pt x="501" y="281"/>
                </a:cubicBezTo>
                <a:cubicBezTo>
                  <a:pt x="494" y="285"/>
                  <a:pt x="503" y="295"/>
                  <a:pt x="513" y="289"/>
                </a:cubicBezTo>
                <a:cubicBezTo>
                  <a:pt x="524" y="285"/>
                  <a:pt x="523" y="294"/>
                  <a:pt x="527" y="289"/>
                </a:cubicBezTo>
                <a:cubicBezTo>
                  <a:pt x="532" y="285"/>
                  <a:pt x="530" y="294"/>
                  <a:pt x="532" y="291"/>
                </a:cubicBezTo>
                <a:cubicBezTo>
                  <a:pt x="533" y="288"/>
                  <a:pt x="532" y="285"/>
                  <a:pt x="541" y="294"/>
                </a:cubicBezTo>
                <a:cubicBezTo>
                  <a:pt x="548" y="305"/>
                  <a:pt x="545" y="295"/>
                  <a:pt x="551" y="300"/>
                </a:cubicBezTo>
                <a:cubicBezTo>
                  <a:pt x="556" y="305"/>
                  <a:pt x="541" y="299"/>
                  <a:pt x="550" y="306"/>
                </a:cubicBezTo>
                <a:cubicBezTo>
                  <a:pt x="555" y="313"/>
                  <a:pt x="564" y="309"/>
                  <a:pt x="567" y="314"/>
                </a:cubicBezTo>
                <a:cubicBezTo>
                  <a:pt x="571" y="319"/>
                  <a:pt x="582" y="320"/>
                  <a:pt x="590" y="323"/>
                </a:cubicBezTo>
                <a:cubicBezTo>
                  <a:pt x="597" y="327"/>
                  <a:pt x="596" y="319"/>
                  <a:pt x="590" y="314"/>
                </a:cubicBezTo>
                <a:cubicBezTo>
                  <a:pt x="583" y="308"/>
                  <a:pt x="570" y="302"/>
                  <a:pt x="571" y="299"/>
                </a:cubicBezTo>
                <a:cubicBezTo>
                  <a:pt x="573" y="295"/>
                  <a:pt x="580" y="306"/>
                  <a:pt x="580" y="302"/>
                </a:cubicBezTo>
                <a:cubicBezTo>
                  <a:pt x="582" y="299"/>
                  <a:pt x="586" y="308"/>
                  <a:pt x="594" y="309"/>
                </a:cubicBezTo>
                <a:cubicBezTo>
                  <a:pt x="600" y="309"/>
                  <a:pt x="603" y="322"/>
                  <a:pt x="603" y="314"/>
                </a:cubicBezTo>
                <a:cubicBezTo>
                  <a:pt x="602" y="306"/>
                  <a:pt x="605" y="316"/>
                  <a:pt x="603" y="306"/>
                </a:cubicBezTo>
                <a:cubicBezTo>
                  <a:pt x="603" y="299"/>
                  <a:pt x="605" y="311"/>
                  <a:pt x="606" y="303"/>
                </a:cubicBezTo>
                <a:cubicBezTo>
                  <a:pt x="608" y="295"/>
                  <a:pt x="600" y="300"/>
                  <a:pt x="603" y="295"/>
                </a:cubicBezTo>
                <a:cubicBezTo>
                  <a:pt x="606" y="292"/>
                  <a:pt x="597" y="295"/>
                  <a:pt x="600" y="291"/>
                </a:cubicBezTo>
                <a:cubicBezTo>
                  <a:pt x="603" y="288"/>
                  <a:pt x="602" y="286"/>
                  <a:pt x="593" y="283"/>
                </a:cubicBezTo>
                <a:cubicBezTo>
                  <a:pt x="585" y="280"/>
                  <a:pt x="588" y="271"/>
                  <a:pt x="583" y="272"/>
                </a:cubicBezTo>
                <a:cubicBezTo>
                  <a:pt x="577" y="274"/>
                  <a:pt x="576" y="269"/>
                  <a:pt x="582" y="269"/>
                </a:cubicBezTo>
                <a:cubicBezTo>
                  <a:pt x="588" y="268"/>
                  <a:pt x="577" y="261"/>
                  <a:pt x="582" y="263"/>
                </a:cubicBezTo>
                <a:cubicBezTo>
                  <a:pt x="588" y="264"/>
                  <a:pt x="585" y="257"/>
                  <a:pt x="590" y="263"/>
                </a:cubicBezTo>
                <a:cubicBezTo>
                  <a:pt x="593" y="268"/>
                  <a:pt x="594" y="263"/>
                  <a:pt x="596" y="268"/>
                </a:cubicBezTo>
                <a:cubicBezTo>
                  <a:pt x="596" y="271"/>
                  <a:pt x="599" y="268"/>
                  <a:pt x="599" y="272"/>
                </a:cubicBezTo>
                <a:cubicBezTo>
                  <a:pt x="599" y="275"/>
                  <a:pt x="618" y="289"/>
                  <a:pt x="615" y="278"/>
                </a:cubicBezTo>
                <a:cubicBezTo>
                  <a:pt x="614" y="268"/>
                  <a:pt x="626" y="275"/>
                  <a:pt x="625" y="271"/>
                </a:cubicBezTo>
                <a:cubicBezTo>
                  <a:pt x="622" y="266"/>
                  <a:pt x="628" y="269"/>
                  <a:pt x="625" y="266"/>
                </a:cubicBezTo>
                <a:cubicBezTo>
                  <a:pt x="623" y="263"/>
                  <a:pt x="634" y="264"/>
                  <a:pt x="629" y="257"/>
                </a:cubicBezTo>
                <a:cubicBezTo>
                  <a:pt x="625" y="247"/>
                  <a:pt x="615" y="260"/>
                  <a:pt x="618" y="252"/>
                </a:cubicBezTo>
                <a:cubicBezTo>
                  <a:pt x="620" y="244"/>
                  <a:pt x="609" y="254"/>
                  <a:pt x="612" y="249"/>
                </a:cubicBezTo>
                <a:cubicBezTo>
                  <a:pt x="614" y="244"/>
                  <a:pt x="611" y="246"/>
                  <a:pt x="605" y="241"/>
                </a:cubicBezTo>
                <a:cubicBezTo>
                  <a:pt x="599" y="236"/>
                  <a:pt x="590" y="241"/>
                  <a:pt x="588" y="235"/>
                </a:cubicBezTo>
                <a:cubicBezTo>
                  <a:pt x="588" y="229"/>
                  <a:pt x="571" y="235"/>
                  <a:pt x="579" y="230"/>
                </a:cubicBezTo>
                <a:cubicBezTo>
                  <a:pt x="586" y="226"/>
                  <a:pt x="573" y="221"/>
                  <a:pt x="580" y="222"/>
                </a:cubicBezTo>
                <a:cubicBezTo>
                  <a:pt x="588" y="224"/>
                  <a:pt x="594" y="219"/>
                  <a:pt x="582" y="218"/>
                </a:cubicBezTo>
                <a:cubicBezTo>
                  <a:pt x="568" y="216"/>
                  <a:pt x="580" y="216"/>
                  <a:pt x="585" y="213"/>
                </a:cubicBezTo>
                <a:cubicBezTo>
                  <a:pt x="590" y="210"/>
                  <a:pt x="579" y="205"/>
                  <a:pt x="576" y="207"/>
                </a:cubicBezTo>
                <a:cubicBezTo>
                  <a:pt x="574" y="208"/>
                  <a:pt x="564" y="208"/>
                  <a:pt x="571" y="205"/>
                </a:cubicBezTo>
                <a:cubicBezTo>
                  <a:pt x="579" y="204"/>
                  <a:pt x="579" y="204"/>
                  <a:pt x="570" y="199"/>
                </a:cubicBezTo>
                <a:cubicBezTo>
                  <a:pt x="559" y="194"/>
                  <a:pt x="558" y="204"/>
                  <a:pt x="558" y="198"/>
                </a:cubicBezTo>
                <a:cubicBezTo>
                  <a:pt x="559" y="190"/>
                  <a:pt x="553" y="196"/>
                  <a:pt x="553" y="193"/>
                </a:cubicBezTo>
                <a:cubicBezTo>
                  <a:pt x="553" y="188"/>
                  <a:pt x="545" y="184"/>
                  <a:pt x="541" y="190"/>
                </a:cubicBezTo>
                <a:cubicBezTo>
                  <a:pt x="535" y="194"/>
                  <a:pt x="535" y="188"/>
                  <a:pt x="532" y="182"/>
                </a:cubicBezTo>
                <a:cubicBezTo>
                  <a:pt x="529" y="176"/>
                  <a:pt x="527" y="184"/>
                  <a:pt x="524" y="177"/>
                </a:cubicBezTo>
                <a:cubicBezTo>
                  <a:pt x="519" y="171"/>
                  <a:pt x="513" y="174"/>
                  <a:pt x="510" y="171"/>
                </a:cubicBezTo>
                <a:cubicBezTo>
                  <a:pt x="507" y="170"/>
                  <a:pt x="498" y="166"/>
                  <a:pt x="495" y="174"/>
                </a:cubicBezTo>
                <a:cubicBezTo>
                  <a:pt x="492" y="182"/>
                  <a:pt x="488" y="170"/>
                  <a:pt x="483" y="174"/>
                </a:cubicBezTo>
                <a:cubicBezTo>
                  <a:pt x="478" y="180"/>
                  <a:pt x="474" y="180"/>
                  <a:pt x="477" y="177"/>
                </a:cubicBezTo>
                <a:cubicBezTo>
                  <a:pt x="481" y="173"/>
                  <a:pt x="480" y="165"/>
                  <a:pt x="475" y="163"/>
                </a:cubicBezTo>
                <a:cubicBezTo>
                  <a:pt x="471" y="162"/>
                  <a:pt x="475" y="156"/>
                  <a:pt x="471" y="156"/>
                </a:cubicBezTo>
                <a:cubicBezTo>
                  <a:pt x="465" y="154"/>
                  <a:pt x="443" y="157"/>
                  <a:pt x="442" y="163"/>
                </a:cubicBezTo>
                <a:cubicBezTo>
                  <a:pt x="442" y="171"/>
                  <a:pt x="433" y="162"/>
                  <a:pt x="439" y="173"/>
                </a:cubicBezTo>
                <a:cubicBezTo>
                  <a:pt x="445" y="184"/>
                  <a:pt x="433" y="176"/>
                  <a:pt x="437" y="182"/>
                </a:cubicBezTo>
                <a:cubicBezTo>
                  <a:pt x="443" y="190"/>
                  <a:pt x="446" y="182"/>
                  <a:pt x="446" y="188"/>
                </a:cubicBezTo>
                <a:cubicBezTo>
                  <a:pt x="448" y="193"/>
                  <a:pt x="428" y="185"/>
                  <a:pt x="433" y="177"/>
                </a:cubicBezTo>
                <a:cubicBezTo>
                  <a:pt x="437" y="170"/>
                  <a:pt x="427" y="174"/>
                  <a:pt x="434" y="165"/>
                </a:cubicBezTo>
                <a:cubicBezTo>
                  <a:pt x="442" y="156"/>
                  <a:pt x="445" y="157"/>
                  <a:pt x="445" y="154"/>
                </a:cubicBezTo>
                <a:cubicBezTo>
                  <a:pt x="445" y="152"/>
                  <a:pt x="428" y="151"/>
                  <a:pt x="418" y="159"/>
                </a:cubicBezTo>
                <a:cubicBezTo>
                  <a:pt x="405" y="165"/>
                  <a:pt x="411" y="166"/>
                  <a:pt x="408" y="170"/>
                </a:cubicBezTo>
                <a:cubicBezTo>
                  <a:pt x="404" y="173"/>
                  <a:pt x="405" y="176"/>
                  <a:pt x="404" y="184"/>
                </a:cubicBezTo>
                <a:cubicBezTo>
                  <a:pt x="402" y="191"/>
                  <a:pt x="404" y="191"/>
                  <a:pt x="414" y="193"/>
                </a:cubicBezTo>
                <a:cubicBezTo>
                  <a:pt x="425" y="193"/>
                  <a:pt x="428" y="198"/>
                  <a:pt x="419" y="196"/>
                </a:cubicBezTo>
                <a:cubicBezTo>
                  <a:pt x="410" y="196"/>
                  <a:pt x="405" y="196"/>
                  <a:pt x="414" y="204"/>
                </a:cubicBezTo>
                <a:cubicBezTo>
                  <a:pt x="422" y="212"/>
                  <a:pt x="428" y="204"/>
                  <a:pt x="433" y="208"/>
                </a:cubicBezTo>
                <a:cubicBezTo>
                  <a:pt x="439" y="213"/>
                  <a:pt x="445" y="210"/>
                  <a:pt x="446" y="210"/>
                </a:cubicBezTo>
                <a:cubicBezTo>
                  <a:pt x="456" y="213"/>
                  <a:pt x="454" y="208"/>
                  <a:pt x="463" y="213"/>
                </a:cubicBezTo>
                <a:cubicBezTo>
                  <a:pt x="471" y="215"/>
                  <a:pt x="468" y="207"/>
                  <a:pt x="474" y="213"/>
                </a:cubicBezTo>
                <a:close/>
                <a:moveTo>
                  <a:pt x="515" y="250"/>
                </a:moveTo>
                <a:cubicBezTo>
                  <a:pt x="527" y="249"/>
                  <a:pt x="521" y="244"/>
                  <a:pt x="523" y="238"/>
                </a:cubicBezTo>
                <a:cubicBezTo>
                  <a:pt x="524" y="233"/>
                  <a:pt x="510" y="232"/>
                  <a:pt x="507" y="240"/>
                </a:cubicBezTo>
                <a:cubicBezTo>
                  <a:pt x="504" y="246"/>
                  <a:pt x="503" y="250"/>
                  <a:pt x="515" y="250"/>
                </a:cubicBezTo>
                <a:close/>
                <a:moveTo>
                  <a:pt x="439" y="302"/>
                </a:moveTo>
                <a:cubicBezTo>
                  <a:pt x="439" y="308"/>
                  <a:pt x="445" y="309"/>
                  <a:pt x="448" y="303"/>
                </a:cubicBezTo>
                <a:cubicBezTo>
                  <a:pt x="449" y="299"/>
                  <a:pt x="453" y="303"/>
                  <a:pt x="454" y="297"/>
                </a:cubicBezTo>
                <a:cubicBezTo>
                  <a:pt x="456" y="292"/>
                  <a:pt x="463" y="294"/>
                  <a:pt x="463" y="297"/>
                </a:cubicBezTo>
                <a:cubicBezTo>
                  <a:pt x="465" y="302"/>
                  <a:pt x="466" y="299"/>
                  <a:pt x="472" y="300"/>
                </a:cubicBezTo>
                <a:cubicBezTo>
                  <a:pt x="477" y="303"/>
                  <a:pt x="483" y="300"/>
                  <a:pt x="480" y="295"/>
                </a:cubicBezTo>
                <a:cubicBezTo>
                  <a:pt x="475" y="291"/>
                  <a:pt x="477" y="295"/>
                  <a:pt x="472" y="294"/>
                </a:cubicBezTo>
                <a:cubicBezTo>
                  <a:pt x="468" y="292"/>
                  <a:pt x="471" y="286"/>
                  <a:pt x="463" y="285"/>
                </a:cubicBezTo>
                <a:cubicBezTo>
                  <a:pt x="456" y="281"/>
                  <a:pt x="451" y="272"/>
                  <a:pt x="446" y="277"/>
                </a:cubicBezTo>
                <a:cubicBezTo>
                  <a:pt x="443" y="280"/>
                  <a:pt x="442" y="268"/>
                  <a:pt x="437" y="269"/>
                </a:cubicBezTo>
                <a:cubicBezTo>
                  <a:pt x="434" y="271"/>
                  <a:pt x="431" y="283"/>
                  <a:pt x="433" y="291"/>
                </a:cubicBezTo>
                <a:cubicBezTo>
                  <a:pt x="434" y="297"/>
                  <a:pt x="424" y="295"/>
                  <a:pt x="427" y="300"/>
                </a:cubicBezTo>
                <a:cubicBezTo>
                  <a:pt x="428" y="303"/>
                  <a:pt x="440" y="297"/>
                  <a:pt x="439" y="302"/>
                </a:cubicBezTo>
                <a:close/>
                <a:moveTo>
                  <a:pt x="453" y="319"/>
                </a:moveTo>
                <a:cubicBezTo>
                  <a:pt x="448" y="314"/>
                  <a:pt x="463" y="306"/>
                  <a:pt x="468" y="309"/>
                </a:cubicBezTo>
                <a:cubicBezTo>
                  <a:pt x="472" y="311"/>
                  <a:pt x="457" y="323"/>
                  <a:pt x="453" y="319"/>
                </a:cubicBezTo>
                <a:close/>
                <a:moveTo>
                  <a:pt x="480" y="162"/>
                </a:moveTo>
                <a:cubicBezTo>
                  <a:pt x="483" y="163"/>
                  <a:pt x="478" y="166"/>
                  <a:pt x="486" y="170"/>
                </a:cubicBezTo>
                <a:cubicBezTo>
                  <a:pt x="492" y="171"/>
                  <a:pt x="492" y="166"/>
                  <a:pt x="500" y="168"/>
                </a:cubicBezTo>
                <a:cubicBezTo>
                  <a:pt x="507" y="170"/>
                  <a:pt x="516" y="170"/>
                  <a:pt x="513" y="166"/>
                </a:cubicBezTo>
                <a:cubicBezTo>
                  <a:pt x="509" y="162"/>
                  <a:pt x="506" y="156"/>
                  <a:pt x="495" y="156"/>
                </a:cubicBezTo>
                <a:cubicBezTo>
                  <a:pt x="484" y="157"/>
                  <a:pt x="477" y="151"/>
                  <a:pt x="477" y="157"/>
                </a:cubicBezTo>
                <a:cubicBezTo>
                  <a:pt x="477" y="160"/>
                  <a:pt x="475" y="160"/>
                  <a:pt x="480" y="162"/>
                </a:cubicBezTo>
                <a:close/>
                <a:moveTo>
                  <a:pt x="352" y="109"/>
                </a:moveTo>
                <a:cubicBezTo>
                  <a:pt x="357" y="114"/>
                  <a:pt x="360" y="112"/>
                  <a:pt x="361" y="115"/>
                </a:cubicBezTo>
                <a:cubicBezTo>
                  <a:pt x="361" y="118"/>
                  <a:pt x="369" y="117"/>
                  <a:pt x="375" y="115"/>
                </a:cubicBezTo>
                <a:cubicBezTo>
                  <a:pt x="383" y="114"/>
                  <a:pt x="381" y="118"/>
                  <a:pt x="387" y="121"/>
                </a:cubicBezTo>
                <a:cubicBezTo>
                  <a:pt x="392" y="125"/>
                  <a:pt x="381" y="129"/>
                  <a:pt x="386" y="132"/>
                </a:cubicBezTo>
                <a:cubicBezTo>
                  <a:pt x="390" y="134"/>
                  <a:pt x="386" y="137"/>
                  <a:pt x="390" y="140"/>
                </a:cubicBezTo>
                <a:cubicBezTo>
                  <a:pt x="396" y="143"/>
                  <a:pt x="393" y="138"/>
                  <a:pt x="402" y="142"/>
                </a:cubicBezTo>
                <a:cubicBezTo>
                  <a:pt x="411" y="146"/>
                  <a:pt x="416" y="135"/>
                  <a:pt x="416" y="140"/>
                </a:cubicBezTo>
                <a:cubicBezTo>
                  <a:pt x="414" y="146"/>
                  <a:pt x="421" y="143"/>
                  <a:pt x="440" y="143"/>
                </a:cubicBezTo>
                <a:cubicBezTo>
                  <a:pt x="462" y="145"/>
                  <a:pt x="457" y="135"/>
                  <a:pt x="459" y="140"/>
                </a:cubicBezTo>
                <a:cubicBezTo>
                  <a:pt x="460" y="145"/>
                  <a:pt x="483" y="145"/>
                  <a:pt x="483" y="140"/>
                </a:cubicBezTo>
                <a:cubicBezTo>
                  <a:pt x="483" y="135"/>
                  <a:pt x="492" y="138"/>
                  <a:pt x="486" y="135"/>
                </a:cubicBezTo>
                <a:cubicBezTo>
                  <a:pt x="481" y="132"/>
                  <a:pt x="489" y="132"/>
                  <a:pt x="486" y="128"/>
                </a:cubicBezTo>
                <a:cubicBezTo>
                  <a:pt x="483" y="123"/>
                  <a:pt x="477" y="126"/>
                  <a:pt x="475" y="123"/>
                </a:cubicBezTo>
                <a:cubicBezTo>
                  <a:pt x="472" y="120"/>
                  <a:pt x="463" y="123"/>
                  <a:pt x="448" y="125"/>
                </a:cubicBezTo>
                <a:cubicBezTo>
                  <a:pt x="431" y="126"/>
                  <a:pt x="439" y="131"/>
                  <a:pt x="430" y="128"/>
                </a:cubicBezTo>
                <a:cubicBezTo>
                  <a:pt x="422" y="125"/>
                  <a:pt x="422" y="131"/>
                  <a:pt x="416" y="126"/>
                </a:cubicBezTo>
                <a:cubicBezTo>
                  <a:pt x="411" y="121"/>
                  <a:pt x="414" y="129"/>
                  <a:pt x="411" y="128"/>
                </a:cubicBezTo>
                <a:cubicBezTo>
                  <a:pt x="407" y="126"/>
                  <a:pt x="411" y="125"/>
                  <a:pt x="407" y="121"/>
                </a:cubicBezTo>
                <a:cubicBezTo>
                  <a:pt x="404" y="117"/>
                  <a:pt x="401" y="121"/>
                  <a:pt x="401" y="118"/>
                </a:cubicBezTo>
                <a:cubicBezTo>
                  <a:pt x="399" y="115"/>
                  <a:pt x="411" y="120"/>
                  <a:pt x="410" y="117"/>
                </a:cubicBezTo>
                <a:cubicBezTo>
                  <a:pt x="410" y="114"/>
                  <a:pt x="404" y="115"/>
                  <a:pt x="399" y="112"/>
                </a:cubicBezTo>
                <a:cubicBezTo>
                  <a:pt x="393" y="109"/>
                  <a:pt x="392" y="109"/>
                  <a:pt x="384" y="111"/>
                </a:cubicBezTo>
                <a:cubicBezTo>
                  <a:pt x="378" y="112"/>
                  <a:pt x="376" y="104"/>
                  <a:pt x="372" y="104"/>
                </a:cubicBezTo>
                <a:cubicBezTo>
                  <a:pt x="369" y="106"/>
                  <a:pt x="360" y="103"/>
                  <a:pt x="351" y="103"/>
                </a:cubicBezTo>
                <a:cubicBezTo>
                  <a:pt x="347" y="103"/>
                  <a:pt x="347" y="106"/>
                  <a:pt x="352" y="109"/>
                </a:cubicBezTo>
                <a:close/>
                <a:moveTo>
                  <a:pt x="357" y="137"/>
                </a:moveTo>
                <a:cubicBezTo>
                  <a:pt x="364" y="138"/>
                  <a:pt x="361" y="142"/>
                  <a:pt x="372" y="142"/>
                </a:cubicBezTo>
                <a:cubicBezTo>
                  <a:pt x="381" y="142"/>
                  <a:pt x="378" y="134"/>
                  <a:pt x="373" y="129"/>
                </a:cubicBezTo>
                <a:cubicBezTo>
                  <a:pt x="367" y="123"/>
                  <a:pt x="360" y="125"/>
                  <a:pt x="355" y="131"/>
                </a:cubicBezTo>
                <a:cubicBezTo>
                  <a:pt x="354" y="134"/>
                  <a:pt x="351" y="137"/>
                  <a:pt x="357" y="137"/>
                </a:cubicBezTo>
                <a:close/>
                <a:moveTo>
                  <a:pt x="373" y="177"/>
                </a:moveTo>
                <a:cubicBezTo>
                  <a:pt x="373" y="174"/>
                  <a:pt x="378" y="176"/>
                  <a:pt x="375" y="171"/>
                </a:cubicBezTo>
                <a:cubicBezTo>
                  <a:pt x="372" y="165"/>
                  <a:pt x="387" y="174"/>
                  <a:pt x="390" y="166"/>
                </a:cubicBezTo>
                <a:cubicBezTo>
                  <a:pt x="395" y="159"/>
                  <a:pt x="407" y="154"/>
                  <a:pt x="398" y="151"/>
                </a:cubicBezTo>
                <a:cubicBezTo>
                  <a:pt x="390" y="148"/>
                  <a:pt x="390" y="152"/>
                  <a:pt x="386" y="151"/>
                </a:cubicBezTo>
                <a:cubicBezTo>
                  <a:pt x="381" y="148"/>
                  <a:pt x="379" y="146"/>
                  <a:pt x="367" y="149"/>
                </a:cubicBezTo>
                <a:cubicBezTo>
                  <a:pt x="357" y="151"/>
                  <a:pt x="364" y="154"/>
                  <a:pt x="361" y="154"/>
                </a:cubicBezTo>
                <a:cubicBezTo>
                  <a:pt x="358" y="154"/>
                  <a:pt x="358" y="154"/>
                  <a:pt x="358" y="163"/>
                </a:cubicBezTo>
                <a:cubicBezTo>
                  <a:pt x="358" y="171"/>
                  <a:pt x="363" y="171"/>
                  <a:pt x="363" y="176"/>
                </a:cubicBezTo>
                <a:cubicBezTo>
                  <a:pt x="361" y="182"/>
                  <a:pt x="366" y="177"/>
                  <a:pt x="370" y="180"/>
                </a:cubicBezTo>
                <a:cubicBezTo>
                  <a:pt x="372" y="180"/>
                  <a:pt x="372" y="180"/>
                  <a:pt x="373" y="177"/>
                </a:cubicBezTo>
                <a:close/>
                <a:moveTo>
                  <a:pt x="317" y="162"/>
                </a:moveTo>
                <a:cubicBezTo>
                  <a:pt x="323" y="163"/>
                  <a:pt x="323" y="168"/>
                  <a:pt x="319" y="170"/>
                </a:cubicBezTo>
                <a:cubicBezTo>
                  <a:pt x="312" y="173"/>
                  <a:pt x="308" y="160"/>
                  <a:pt x="303" y="166"/>
                </a:cubicBezTo>
                <a:cubicBezTo>
                  <a:pt x="300" y="170"/>
                  <a:pt x="308" y="176"/>
                  <a:pt x="317" y="179"/>
                </a:cubicBezTo>
                <a:cubicBezTo>
                  <a:pt x="328" y="182"/>
                  <a:pt x="329" y="191"/>
                  <a:pt x="335" y="191"/>
                </a:cubicBezTo>
                <a:cubicBezTo>
                  <a:pt x="341" y="193"/>
                  <a:pt x="337" y="185"/>
                  <a:pt x="341" y="187"/>
                </a:cubicBezTo>
                <a:cubicBezTo>
                  <a:pt x="344" y="188"/>
                  <a:pt x="352" y="185"/>
                  <a:pt x="352" y="179"/>
                </a:cubicBezTo>
                <a:cubicBezTo>
                  <a:pt x="352" y="174"/>
                  <a:pt x="355" y="177"/>
                  <a:pt x="354" y="171"/>
                </a:cubicBezTo>
                <a:cubicBezTo>
                  <a:pt x="352" y="166"/>
                  <a:pt x="351" y="174"/>
                  <a:pt x="347" y="168"/>
                </a:cubicBezTo>
                <a:cubicBezTo>
                  <a:pt x="343" y="163"/>
                  <a:pt x="335" y="163"/>
                  <a:pt x="344" y="162"/>
                </a:cubicBezTo>
                <a:cubicBezTo>
                  <a:pt x="352" y="160"/>
                  <a:pt x="341" y="159"/>
                  <a:pt x="347" y="157"/>
                </a:cubicBezTo>
                <a:cubicBezTo>
                  <a:pt x="352" y="154"/>
                  <a:pt x="346" y="151"/>
                  <a:pt x="338" y="154"/>
                </a:cubicBezTo>
                <a:cubicBezTo>
                  <a:pt x="331" y="157"/>
                  <a:pt x="326" y="149"/>
                  <a:pt x="320" y="152"/>
                </a:cubicBezTo>
                <a:cubicBezTo>
                  <a:pt x="314" y="156"/>
                  <a:pt x="308" y="157"/>
                  <a:pt x="316" y="160"/>
                </a:cubicBezTo>
                <a:cubicBezTo>
                  <a:pt x="317" y="162"/>
                  <a:pt x="317" y="162"/>
                  <a:pt x="317" y="162"/>
                </a:cubicBezTo>
                <a:close/>
                <a:moveTo>
                  <a:pt x="341" y="230"/>
                </a:moveTo>
                <a:cubicBezTo>
                  <a:pt x="347" y="230"/>
                  <a:pt x="351" y="235"/>
                  <a:pt x="355" y="232"/>
                </a:cubicBezTo>
                <a:cubicBezTo>
                  <a:pt x="360" y="227"/>
                  <a:pt x="360" y="232"/>
                  <a:pt x="363" y="229"/>
                </a:cubicBezTo>
                <a:cubicBezTo>
                  <a:pt x="364" y="224"/>
                  <a:pt x="360" y="229"/>
                  <a:pt x="357" y="224"/>
                </a:cubicBezTo>
                <a:cubicBezTo>
                  <a:pt x="354" y="218"/>
                  <a:pt x="354" y="222"/>
                  <a:pt x="347" y="216"/>
                </a:cubicBezTo>
                <a:cubicBezTo>
                  <a:pt x="341" y="210"/>
                  <a:pt x="340" y="212"/>
                  <a:pt x="335" y="219"/>
                </a:cubicBezTo>
                <a:cubicBezTo>
                  <a:pt x="331" y="226"/>
                  <a:pt x="325" y="221"/>
                  <a:pt x="329" y="226"/>
                </a:cubicBezTo>
                <a:cubicBezTo>
                  <a:pt x="331" y="229"/>
                  <a:pt x="335" y="229"/>
                  <a:pt x="341" y="230"/>
                </a:cubicBezTo>
                <a:close/>
                <a:moveTo>
                  <a:pt x="326" y="81"/>
                </a:moveTo>
                <a:cubicBezTo>
                  <a:pt x="331" y="79"/>
                  <a:pt x="331" y="75"/>
                  <a:pt x="322" y="75"/>
                </a:cubicBezTo>
                <a:cubicBezTo>
                  <a:pt x="312" y="73"/>
                  <a:pt x="320" y="73"/>
                  <a:pt x="312" y="70"/>
                </a:cubicBezTo>
                <a:cubicBezTo>
                  <a:pt x="305" y="67"/>
                  <a:pt x="306" y="75"/>
                  <a:pt x="303" y="70"/>
                </a:cubicBezTo>
                <a:cubicBezTo>
                  <a:pt x="302" y="65"/>
                  <a:pt x="282" y="61"/>
                  <a:pt x="280" y="68"/>
                </a:cubicBezTo>
                <a:cubicBezTo>
                  <a:pt x="279" y="75"/>
                  <a:pt x="287" y="67"/>
                  <a:pt x="287" y="73"/>
                </a:cubicBezTo>
                <a:cubicBezTo>
                  <a:pt x="285" y="78"/>
                  <a:pt x="290" y="70"/>
                  <a:pt x="293" y="75"/>
                </a:cubicBezTo>
                <a:cubicBezTo>
                  <a:pt x="297" y="81"/>
                  <a:pt x="290" y="78"/>
                  <a:pt x="285" y="79"/>
                </a:cubicBezTo>
                <a:cubicBezTo>
                  <a:pt x="284" y="79"/>
                  <a:pt x="285" y="86"/>
                  <a:pt x="296" y="82"/>
                </a:cubicBezTo>
                <a:cubicBezTo>
                  <a:pt x="308" y="79"/>
                  <a:pt x="297" y="84"/>
                  <a:pt x="309" y="82"/>
                </a:cubicBezTo>
                <a:cubicBezTo>
                  <a:pt x="320" y="81"/>
                  <a:pt x="312" y="93"/>
                  <a:pt x="328" y="90"/>
                </a:cubicBezTo>
                <a:cubicBezTo>
                  <a:pt x="340" y="89"/>
                  <a:pt x="323" y="81"/>
                  <a:pt x="326" y="81"/>
                </a:cubicBezTo>
                <a:close/>
                <a:moveTo>
                  <a:pt x="418" y="114"/>
                </a:moveTo>
                <a:cubicBezTo>
                  <a:pt x="421" y="117"/>
                  <a:pt x="427" y="114"/>
                  <a:pt x="430" y="112"/>
                </a:cubicBezTo>
                <a:cubicBezTo>
                  <a:pt x="433" y="111"/>
                  <a:pt x="434" y="115"/>
                  <a:pt x="443" y="115"/>
                </a:cubicBezTo>
                <a:cubicBezTo>
                  <a:pt x="453" y="115"/>
                  <a:pt x="446" y="111"/>
                  <a:pt x="456" y="114"/>
                </a:cubicBezTo>
                <a:cubicBezTo>
                  <a:pt x="466" y="117"/>
                  <a:pt x="478" y="107"/>
                  <a:pt x="477" y="114"/>
                </a:cubicBezTo>
                <a:cubicBezTo>
                  <a:pt x="474" y="120"/>
                  <a:pt x="484" y="117"/>
                  <a:pt x="491" y="114"/>
                </a:cubicBezTo>
                <a:cubicBezTo>
                  <a:pt x="495" y="111"/>
                  <a:pt x="500" y="115"/>
                  <a:pt x="501" y="107"/>
                </a:cubicBezTo>
                <a:cubicBezTo>
                  <a:pt x="501" y="101"/>
                  <a:pt x="491" y="107"/>
                  <a:pt x="491" y="103"/>
                </a:cubicBezTo>
                <a:cubicBezTo>
                  <a:pt x="491" y="98"/>
                  <a:pt x="494" y="100"/>
                  <a:pt x="498" y="96"/>
                </a:cubicBezTo>
                <a:cubicBezTo>
                  <a:pt x="504" y="93"/>
                  <a:pt x="491" y="86"/>
                  <a:pt x="504" y="89"/>
                </a:cubicBezTo>
                <a:cubicBezTo>
                  <a:pt x="515" y="90"/>
                  <a:pt x="524" y="84"/>
                  <a:pt x="521" y="81"/>
                </a:cubicBezTo>
                <a:cubicBezTo>
                  <a:pt x="518" y="78"/>
                  <a:pt x="532" y="78"/>
                  <a:pt x="519" y="73"/>
                </a:cubicBezTo>
                <a:cubicBezTo>
                  <a:pt x="509" y="67"/>
                  <a:pt x="529" y="75"/>
                  <a:pt x="527" y="70"/>
                </a:cubicBezTo>
                <a:cubicBezTo>
                  <a:pt x="524" y="65"/>
                  <a:pt x="521" y="67"/>
                  <a:pt x="516" y="67"/>
                </a:cubicBezTo>
                <a:cubicBezTo>
                  <a:pt x="510" y="67"/>
                  <a:pt x="501" y="68"/>
                  <a:pt x="504" y="65"/>
                </a:cubicBezTo>
                <a:cubicBezTo>
                  <a:pt x="507" y="64"/>
                  <a:pt x="526" y="64"/>
                  <a:pt x="533" y="62"/>
                </a:cubicBezTo>
                <a:cubicBezTo>
                  <a:pt x="542" y="62"/>
                  <a:pt x="535" y="56"/>
                  <a:pt x="539" y="59"/>
                </a:cubicBezTo>
                <a:cubicBezTo>
                  <a:pt x="544" y="61"/>
                  <a:pt x="551" y="61"/>
                  <a:pt x="556" y="56"/>
                </a:cubicBezTo>
                <a:cubicBezTo>
                  <a:pt x="561" y="50"/>
                  <a:pt x="571" y="45"/>
                  <a:pt x="591" y="37"/>
                </a:cubicBezTo>
                <a:cubicBezTo>
                  <a:pt x="611" y="30"/>
                  <a:pt x="611" y="28"/>
                  <a:pt x="594" y="30"/>
                </a:cubicBezTo>
                <a:cubicBezTo>
                  <a:pt x="579" y="31"/>
                  <a:pt x="591" y="28"/>
                  <a:pt x="600" y="25"/>
                </a:cubicBezTo>
                <a:cubicBezTo>
                  <a:pt x="611" y="23"/>
                  <a:pt x="634" y="19"/>
                  <a:pt x="634" y="16"/>
                </a:cubicBezTo>
                <a:cubicBezTo>
                  <a:pt x="634" y="11"/>
                  <a:pt x="617" y="14"/>
                  <a:pt x="617" y="9"/>
                </a:cubicBezTo>
                <a:cubicBezTo>
                  <a:pt x="618" y="6"/>
                  <a:pt x="605" y="5"/>
                  <a:pt x="602" y="5"/>
                </a:cubicBezTo>
                <a:cubicBezTo>
                  <a:pt x="597" y="6"/>
                  <a:pt x="597" y="5"/>
                  <a:pt x="591" y="8"/>
                </a:cubicBezTo>
                <a:cubicBezTo>
                  <a:pt x="583" y="11"/>
                  <a:pt x="571" y="9"/>
                  <a:pt x="579" y="8"/>
                </a:cubicBezTo>
                <a:cubicBezTo>
                  <a:pt x="585" y="8"/>
                  <a:pt x="594" y="5"/>
                  <a:pt x="583" y="5"/>
                </a:cubicBezTo>
                <a:cubicBezTo>
                  <a:pt x="571" y="5"/>
                  <a:pt x="568" y="0"/>
                  <a:pt x="559" y="2"/>
                </a:cubicBezTo>
                <a:cubicBezTo>
                  <a:pt x="550" y="3"/>
                  <a:pt x="548" y="0"/>
                  <a:pt x="539" y="3"/>
                </a:cubicBezTo>
                <a:cubicBezTo>
                  <a:pt x="532" y="6"/>
                  <a:pt x="523" y="0"/>
                  <a:pt x="503" y="5"/>
                </a:cubicBezTo>
                <a:cubicBezTo>
                  <a:pt x="494" y="8"/>
                  <a:pt x="488" y="2"/>
                  <a:pt x="481" y="5"/>
                </a:cubicBezTo>
                <a:cubicBezTo>
                  <a:pt x="475" y="8"/>
                  <a:pt x="468" y="3"/>
                  <a:pt x="474" y="8"/>
                </a:cubicBezTo>
                <a:cubicBezTo>
                  <a:pt x="480" y="14"/>
                  <a:pt x="466" y="6"/>
                  <a:pt x="465" y="11"/>
                </a:cubicBezTo>
                <a:cubicBezTo>
                  <a:pt x="463" y="16"/>
                  <a:pt x="460" y="16"/>
                  <a:pt x="451" y="14"/>
                </a:cubicBezTo>
                <a:cubicBezTo>
                  <a:pt x="442" y="14"/>
                  <a:pt x="453" y="13"/>
                  <a:pt x="442" y="11"/>
                </a:cubicBezTo>
                <a:cubicBezTo>
                  <a:pt x="431" y="11"/>
                  <a:pt x="446" y="16"/>
                  <a:pt x="434" y="16"/>
                </a:cubicBezTo>
                <a:cubicBezTo>
                  <a:pt x="422" y="17"/>
                  <a:pt x="445" y="19"/>
                  <a:pt x="439" y="20"/>
                </a:cubicBezTo>
                <a:cubicBezTo>
                  <a:pt x="433" y="22"/>
                  <a:pt x="430" y="17"/>
                  <a:pt x="419" y="19"/>
                </a:cubicBezTo>
                <a:cubicBezTo>
                  <a:pt x="408" y="20"/>
                  <a:pt x="413" y="23"/>
                  <a:pt x="405" y="22"/>
                </a:cubicBezTo>
                <a:cubicBezTo>
                  <a:pt x="398" y="20"/>
                  <a:pt x="389" y="25"/>
                  <a:pt x="390" y="28"/>
                </a:cubicBezTo>
                <a:cubicBezTo>
                  <a:pt x="393" y="33"/>
                  <a:pt x="395" y="28"/>
                  <a:pt x="399" y="31"/>
                </a:cubicBezTo>
                <a:cubicBezTo>
                  <a:pt x="402" y="33"/>
                  <a:pt x="408" y="30"/>
                  <a:pt x="405" y="33"/>
                </a:cubicBezTo>
                <a:cubicBezTo>
                  <a:pt x="401" y="36"/>
                  <a:pt x="401" y="39"/>
                  <a:pt x="408" y="41"/>
                </a:cubicBezTo>
                <a:cubicBezTo>
                  <a:pt x="416" y="42"/>
                  <a:pt x="421" y="47"/>
                  <a:pt x="428" y="42"/>
                </a:cubicBezTo>
                <a:cubicBezTo>
                  <a:pt x="436" y="37"/>
                  <a:pt x="445" y="37"/>
                  <a:pt x="439" y="39"/>
                </a:cubicBezTo>
                <a:cubicBezTo>
                  <a:pt x="433" y="41"/>
                  <a:pt x="421" y="45"/>
                  <a:pt x="440" y="47"/>
                </a:cubicBezTo>
                <a:cubicBezTo>
                  <a:pt x="459" y="48"/>
                  <a:pt x="453" y="41"/>
                  <a:pt x="459" y="44"/>
                </a:cubicBezTo>
                <a:cubicBezTo>
                  <a:pt x="463" y="47"/>
                  <a:pt x="480" y="44"/>
                  <a:pt x="492" y="36"/>
                </a:cubicBezTo>
                <a:cubicBezTo>
                  <a:pt x="506" y="30"/>
                  <a:pt x="488" y="39"/>
                  <a:pt x="500" y="41"/>
                </a:cubicBezTo>
                <a:cubicBezTo>
                  <a:pt x="512" y="41"/>
                  <a:pt x="501" y="42"/>
                  <a:pt x="478" y="47"/>
                </a:cubicBezTo>
                <a:cubicBezTo>
                  <a:pt x="457" y="51"/>
                  <a:pt x="457" y="48"/>
                  <a:pt x="466" y="54"/>
                </a:cubicBezTo>
                <a:cubicBezTo>
                  <a:pt x="474" y="61"/>
                  <a:pt x="484" y="61"/>
                  <a:pt x="475" y="62"/>
                </a:cubicBezTo>
                <a:cubicBezTo>
                  <a:pt x="468" y="64"/>
                  <a:pt x="468" y="58"/>
                  <a:pt x="460" y="53"/>
                </a:cubicBezTo>
                <a:cubicBezTo>
                  <a:pt x="453" y="50"/>
                  <a:pt x="431" y="47"/>
                  <a:pt x="431" y="53"/>
                </a:cubicBezTo>
                <a:cubicBezTo>
                  <a:pt x="431" y="58"/>
                  <a:pt x="431" y="58"/>
                  <a:pt x="439" y="59"/>
                </a:cubicBezTo>
                <a:cubicBezTo>
                  <a:pt x="446" y="62"/>
                  <a:pt x="453" y="68"/>
                  <a:pt x="448" y="68"/>
                </a:cubicBezTo>
                <a:cubicBezTo>
                  <a:pt x="445" y="70"/>
                  <a:pt x="445" y="72"/>
                  <a:pt x="453" y="73"/>
                </a:cubicBezTo>
                <a:cubicBezTo>
                  <a:pt x="462" y="73"/>
                  <a:pt x="465" y="76"/>
                  <a:pt x="457" y="75"/>
                </a:cubicBezTo>
                <a:cubicBezTo>
                  <a:pt x="448" y="73"/>
                  <a:pt x="430" y="75"/>
                  <a:pt x="427" y="78"/>
                </a:cubicBezTo>
                <a:cubicBezTo>
                  <a:pt x="422" y="81"/>
                  <a:pt x="421" y="87"/>
                  <a:pt x="428" y="86"/>
                </a:cubicBezTo>
                <a:cubicBezTo>
                  <a:pt x="436" y="84"/>
                  <a:pt x="431" y="87"/>
                  <a:pt x="439" y="86"/>
                </a:cubicBezTo>
                <a:cubicBezTo>
                  <a:pt x="445" y="84"/>
                  <a:pt x="437" y="87"/>
                  <a:pt x="442" y="93"/>
                </a:cubicBezTo>
                <a:cubicBezTo>
                  <a:pt x="446" y="100"/>
                  <a:pt x="457" y="93"/>
                  <a:pt x="462" y="87"/>
                </a:cubicBezTo>
                <a:cubicBezTo>
                  <a:pt x="466" y="82"/>
                  <a:pt x="457" y="100"/>
                  <a:pt x="446" y="100"/>
                </a:cubicBezTo>
                <a:cubicBezTo>
                  <a:pt x="437" y="98"/>
                  <a:pt x="437" y="89"/>
                  <a:pt x="427" y="89"/>
                </a:cubicBezTo>
                <a:cubicBezTo>
                  <a:pt x="418" y="89"/>
                  <a:pt x="416" y="90"/>
                  <a:pt x="419" y="95"/>
                </a:cubicBezTo>
                <a:cubicBezTo>
                  <a:pt x="424" y="98"/>
                  <a:pt x="431" y="103"/>
                  <a:pt x="422" y="103"/>
                </a:cubicBezTo>
                <a:cubicBezTo>
                  <a:pt x="411" y="103"/>
                  <a:pt x="404" y="107"/>
                  <a:pt x="408" y="112"/>
                </a:cubicBezTo>
                <a:cubicBezTo>
                  <a:pt x="411" y="114"/>
                  <a:pt x="413" y="111"/>
                  <a:pt x="418" y="114"/>
                </a:cubicBezTo>
                <a:close/>
                <a:moveTo>
                  <a:pt x="369" y="37"/>
                </a:moveTo>
                <a:cubicBezTo>
                  <a:pt x="364" y="37"/>
                  <a:pt x="363" y="37"/>
                  <a:pt x="361" y="42"/>
                </a:cubicBezTo>
                <a:cubicBezTo>
                  <a:pt x="360" y="45"/>
                  <a:pt x="357" y="44"/>
                  <a:pt x="354" y="48"/>
                </a:cubicBezTo>
                <a:cubicBezTo>
                  <a:pt x="351" y="53"/>
                  <a:pt x="369" y="51"/>
                  <a:pt x="367" y="53"/>
                </a:cubicBezTo>
                <a:cubicBezTo>
                  <a:pt x="366" y="58"/>
                  <a:pt x="351" y="50"/>
                  <a:pt x="351" y="54"/>
                </a:cubicBezTo>
                <a:cubicBezTo>
                  <a:pt x="349" y="58"/>
                  <a:pt x="354" y="59"/>
                  <a:pt x="361" y="65"/>
                </a:cubicBezTo>
                <a:cubicBezTo>
                  <a:pt x="367" y="70"/>
                  <a:pt x="373" y="62"/>
                  <a:pt x="372" y="65"/>
                </a:cubicBezTo>
                <a:cubicBezTo>
                  <a:pt x="369" y="70"/>
                  <a:pt x="387" y="62"/>
                  <a:pt x="384" y="65"/>
                </a:cubicBezTo>
                <a:cubicBezTo>
                  <a:pt x="383" y="70"/>
                  <a:pt x="367" y="70"/>
                  <a:pt x="372" y="73"/>
                </a:cubicBezTo>
                <a:cubicBezTo>
                  <a:pt x="375" y="75"/>
                  <a:pt x="378" y="79"/>
                  <a:pt x="383" y="82"/>
                </a:cubicBezTo>
                <a:cubicBezTo>
                  <a:pt x="389" y="84"/>
                  <a:pt x="401" y="89"/>
                  <a:pt x="401" y="84"/>
                </a:cubicBezTo>
                <a:cubicBezTo>
                  <a:pt x="401" y="79"/>
                  <a:pt x="408" y="87"/>
                  <a:pt x="407" y="82"/>
                </a:cubicBezTo>
                <a:cubicBezTo>
                  <a:pt x="404" y="76"/>
                  <a:pt x="407" y="79"/>
                  <a:pt x="411" y="84"/>
                </a:cubicBezTo>
                <a:cubicBezTo>
                  <a:pt x="416" y="89"/>
                  <a:pt x="413" y="78"/>
                  <a:pt x="416" y="79"/>
                </a:cubicBezTo>
                <a:cubicBezTo>
                  <a:pt x="421" y="79"/>
                  <a:pt x="425" y="75"/>
                  <a:pt x="431" y="72"/>
                </a:cubicBezTo>
                <a:cubicBezTo>
                  <a:pt x="437" y="68"/>
                  <a:pt x="448" y="67"/>
                  <a:pt x="443" y="65"/>
                </a:cubicBezTo>
                <a:cubicBezTo>
                  <a:pt x="437" y="62"/>
                  <a:pt x="439" y="59"/>
                  <a:pt x="428" y="61"/>
                </a:cubicBezTo>
                <a:cubicBezTo>
                  <a:pt x="419" y="64"/>
                  <a:pt x="434" y="59"/>
                  <a:pt x="427" y="54"/>
                </a:cubicBezTo>
                <a:cubicBezTo>
                  <a:pt x="421" y="51"/>
                  <a:pt x="428" y="48"/>
                  <a:pt x="419" y="47"/>
                </a:cubicBezTo>
                <a:cubicBezTo>
                  <a:pt x="410" y="47"/>
                  <a:pt x="418" y="54"/>
                  <a:pt x="413" y="51"/>
                </a:cubicBezTo>
                <a:cubicBezTo>
                  <a:pt x="407" y="50"/>
                  <a:pt x="414" y="47"/>
                  <a:pt x="405" y="45"/>
                </a:cubicBezTo>
                <a:cubicBezTo>
                  <a:pt x="396" y="45"/>
                  <a:pt x="389" y="31"/>
                  <a:pt x="373" y="31"/>
                </a:cubicBezTo>
                <a:cubicBezTo>
                  <a:pt x="363" y="33"/>
                  <a:pt x="379" y="37"/>
                  <a:pt x="369" y="37"/>
                </a:cubicBezTo>
                <a:close/>
                <a:moveTo>
                  <a:pt x="344" y="84"/>
                </a:moveTo>
                <a:cubicBezTo>
                  <a:pt x="351" y="86"/>
                  <a:pt x="338" y="87"/>
                  <a:pt x="344" y="87"/>
                </a:cubicBezTo>
                <a:cubicBezTo>
                  <a:pt x="351" y="89"/>
                  <a:pt x="344" y="93"/>
                  <a:pt x="351" y="90"/>
                </a:cubicBezTo>
                <a:cubicBezTo>
                  <a:pt x="357" y="89"/>
                  <a:pt x="366" y="89"/>
                  <a:pt x="364" y="86"/>
                </a:cubicBezTo>
                <a:cubicBezTo>
                  <a:pt x="361" y="82"/>
                  <a:pt x="370" y="82"/>
                  <a:pt x="364" y="81"/>
                </a:cubicBezTo>
                <a:cubicBezTo>
                  <a:pt x="357" y="78"/>
                  <a:pt x="358" y="81"/>
                  <a:pt x="352" y="76"/>
                </a:cubicBezTo>
                <a:cubicBezTo>
                  <a:pt x="346" y="73"/>
                  <a:pt x="335" y="73"/>
                  <a:pt x="338" y="76"/>
                </a:cubicBezTo>
                <a:cubicBezTo>
                  <a:pt x="340" y="81"/>
                  <a:pt x="332" y="79"/>
                  <a:pt x="338" y="82"/>
                </a:cubicBezTo>
                <a:cubicBezTo>
                  <a:pt x="341" y="82"/>
                  <a:pt x="338" y="82"/>
                  <a:pt x="344" y="84"/>
                </a:cubicBezTo>
                <a:close/>
                <a:moveTo>
                  <a:pt x="329" y="58"/>
                </a:moveTo>
                <a:cubicBezTo>
                  <a:pt x="332" y="61"/>
                  <a:pt x="335" y="61"/>
                  <a:pt x="335" y="56"/>
                </a:cubicBezTo>
                <a:cubicBezTo>
                  <a:pt x="334" y="51"/>
                  <a:pt x="323" y="50"/>
                  <a:pt x="323" y="54"/>
                </a:cubicBezTo>
                <a:cubicBezTo>
                  <a:pt x="325" y="58"/>
                  <a:pt x="326" y="56"/>
                  <a:pt x="329" y="58"/>
                </a:cubicBezTo>
                <a:close/>
                <a:moveTo>
                  <a:pt x="238" y="142"/>
                </a:moveTo>
                <a:cubicBezTo>
                  <a:pt x="245" y="138"/>
                  <a:pt x="250" y="134"/>
                  <a:pt x="256" y="135"/>
                </a:cubicBezTo>
                <a:cubicBezTo>
                  <a:pt x="262" y="138"/>
                  <a:pt x="259" y="134"/>
                  <a:pt x="265" y="135"/>
                </a:cubicBezTo>
                <a:cubicBezTo>
                  <a:pt x="271" y="137"/>
                  <a:pt x="276" y="135"/>
                  <a:pt x="282" y="128"/>
                </a:cubicBezTo>
                <a:cubicBezTo>
                  <a:pt x="288" y="120"/>
                  <a:pt x="274" y="118"/>
                  <a:pt x="270" y="120"/>
                </a:cubicBezTo>
                <a:cubicBezTo>
                  <a:pt x="267" y="121"/>
                  <a:pt x="262" y="125"/>
                  <a:pt x="264" y="121"/>
                </a:cubicBezTo>
                <a:cubicBezTo>
                  <a:pt x="265" y="117"/>
                  <a:pt x="258" y="120"/>
                  <a:pt x="261" y="117"/>
                </a:cubicBezTo>
                <a:cubicBezTo>
                  <a:pt x="264" y="114"/>
                  <a:pt x="258" y="117"/>
                  <a:pt x="258" y="109"/>
                </a:cubicBezTo>
                <a:cubicBezTo>
                  <a:pt x="258" y="103"/>
                  <a:pt x="252" y="107"/>
                  <a:pt x="244" y="112"/>
                </a:cubicBezTo>
                <a:cubicBezTo>
                  <a:pt x="236" y="117"/>
                  <a:pt x="255" y="117"/>
                  <a:pt x="249" y="120"/>
                </a:cubicBezTo>
                <a:cubicBezTo>
                  <a:pt x="242" y="125"/>
                  <a:pt x="256" y="123"/>
                  <a:pt x="255" y="126"/>
                </a:cubicBezTo>
                <a:cubicBezTo>
                  <a:pt x="253" y="131"/>
                  <a:pt x="249" y="125"/>
                  <a:pt x="241" y="126"/>
                </a:cubicBezTo>
                <a:cubicBezTo>
                  <a:pt x="232" y="128"/>
                  <a:pt x="239" y="126"/>
                  <a:pt x="229" y="118"/>
                </a:cubicBezTo>
                <a:cubicBezTo>
                  <a:pt x="217" y="111"/>
                  <a:pt x="217" y="121"/>
                  <a:pt x="213" y="115"/>
                </a:cubicBezTo>
                <a:cubicBezTo>
                  <a:pt x="210" y="109"/>
                  <a:pt x="206" y="112"/>
                  <a:pt x="197" y="117"/>
                </a:cubicBezTo>
                <a:cubicBezTo>
                  <a:pt x="188" y="120"/>
                  <a:pt x="198" y="117"/>
                  <a:pt x="191" y="123"/>
                </a:cubicBezTo>
                <a:cubicBezTo>
                  <a:pt x="185" y="128"/>
                  <a:pt x="194" y="125"/>
                  <a:pt x="188" y="128"/>
                </a:cubicBezTo>
                <a:cubicBezTo>
                  <a:pt x="182" y="132"/>
                  <a:pt x="188" y="132"/>
                  <a:pt x="195" y="135"/>
                </a:cubicBezTo>
                <a:cubicBezTo>
                  <a:pt x="203" y="137"/>
                  <a:pt x="203" y="132"/>
                  <a:pt x="204" y="134"/>
                </a:cubicBezTo>
                <a:cubicBezTo>
                  <a:pt x="206" y="137"/>
                  <a:pt x="209" y="138"/>
                  <a:pt x="212" y="134"/>
                </a:cubicBezTo>
                <a:cubicBezTo>
                  <a:pt x="215" y="129"/>
                  <a:pt x="217" y="129"/>
                  <a:pt x="215" y="132"/>
                </a:cubicBezTo>
                <a:cubicBezTo>
                  <a:pt x="213" y="135"/>
                  <a:pt x="218" y="135"/>
                  <a:pt x="230" y="132"/>
                </a:cubicBezTo>
                <a:cubicBezTo>
                  <a:pt x="242" y="131"/>
                  <a:pt x="236" y="135"/>
                  <a:pt x="227" y="135"/>
                </a:cubicBezTo>
                <a:cubicBezTo>
                  <a:pt x="218" y="137"/>
                  <a:pt x="204" y="140"/>
                  <a:pt x="215" y="143"/>
                </a:cubicBezTo>
                <a:cubicBezTo>
                  <a:pt x="221" y="146"/>
                  <a:pt x="229" y="143"/>
                  <a:pt x="238" y="142"/>
                </a:cubicBezTo>
                <a:close/>
                <a:moveTo>
                  <a:pt x="288" y="96"/>
                </a:moveTo>
                <a:cubicBezTo>
                  <a:pt x="284" y="92"/>
                  <a:pt x="276" y="90"/>
                  <a:pt x="277" y="93"/>
                </a:cubicBezTo>
                <a:cubicBezTo>
                  <a:pt x="279" y="96"/>
                  <a:pt x="280" y="103"/>
                  <a:pt x="288" y="103"/>
                </a:cubicBezTo>
                <a:cubicBezTo>
                  <a:pt x="291" y="101"/>
                  <a:pt x="293" y="101"/>
                  <a:pt x="288" y="96"/>
                </a:cubicBezTo>
                <a:close/>
                <a:moveTo>
                  <a:pt x="192" y="111"/>
                </a:moveTo>
                <a:cubicBezTo>
                  <a:pt x="198" y="111"/>
                  <a:pt x="204" y="107"/>
                  <a:pt x="197" y="104"/>
                </a:cubicBezTo>
                <a:cubicBezTo>
                  <a:pt x="191" y="100"/>
                  <a:pt x="207" y="100"/>
                  <a:pt x="198" y="96"/>
                </a:cubicBezTo>
                <a:cubicBezTo>
                  <a:pt x="192" y="93"/>
                  <a:pt x="191" y="95"/>
                  <a:pt x="189" y="98"/>
                </a:cubicBezTo>
                <a:cubicBezTo>
                  <a:pt x="188" y="101"/>
                  <a:pt x="180" y="92"/>
                  <a:pt x="168" y="103"/>
                </a:cubicBezTo>
                <a:cubicBezTo>
                  <a:pt x="157" y="111"/>
                  <a:pt x="162" y="106"/>
                  <a:pt x="156" y="111"/>
                </a:cubicBezTo>
                <a:cubicBezTo>
                  <a:pt x="150" y="117"/>
                  <a:pt x="150" y="109"/>
                  <a:pt x="145" y="115"/>
                </a:cubicBezTo>
                <a:cubicBezTo>
                  <a:pt x="139" y="120"/>
                  <a:pt x="147" y="117"/>
                  <a:pt x="145" y="120"/>
                </a:cubicBezTo>
                <a:cubicBezTo>
                  <a:pt x="143" y="121"/>
                  <a:pt x="147" y="121"/>
                  <a:pt x="150" y="120"/>
                </a:cubicBezTo>
                <a:cubicBezTo>
                  <a:pt x="153" y="117"/>
                  <a:pt x="153" y="121"/>
                  <a:pt x="157" y="120"/>
                </a:cubicBezTo>
                <a:cubicBezTo>
                  <a:pt x="160" y="120"/>
                  <a:pt x="159" y="115"/>
                  <a:pt x="162" y="120"/>
                </a:cubicBezTo>
                <a:cubicBezTo>
                  <a:pt x="163" y="125"/>
                  <a:pt x="169" y="125"/>
                  <a:pt x="169" y="118"/>
                </a:cubicBezTo>
                <a:cubicBezTo>
                  <a:pt x="169" y="112"/>
                  <a:pt x="171" y="125"/>
                  <a:pt x="177" y="114"/>
                </a:cubicBezTo>
                <a:cubicBezTo>
                  <a:pt x="180" y="107"/>
                  <a:pt x="175" y="111"/>
                  <a:pt x="182" y="107"/>
                </a:cubicBezTo>
                <a:cubicBezTo>
                  <a:pt x="188" y="104"/>
                  <a:pt x="178" y="114"/>
                  <a:pt x="186" y="115"/>
                </a:cubicBezTo>
                <a:cubicBezTo>
                  <a:pt x="195" y="117"/>
                  <a:pt x="188" y="111"/>
                  <a:pt x="192" y="111"/>
                </a:cubicBezTo>
                <a:close/>
                <a:moveTo>
                  <a:pt x="232" y="82"/>
                </a:moveTo>
                <a:cubicBezTo>
                  <a:pt x="236" y="84"/>
                  <a:pt x="232" y="82"/>
                  <a:pt x="241" y="82"/>
                </a:cubicBezTo>
                <a:cubicBezTo>
                  <a:pt x="250" y="84"/>
                  <a:pt x="256" y="81"/>
                  <a:pt x="247" y="78"/>
                </a:cubicBezTo>
                <a:cubicBezTo>
                  <a:pt x="236" y="73"/>
                  <a:pt x="236" y="78"/>
                  <a:pt x="227" y="79"/>
                </a:cubicBezTo>
                <a:cubicBezTo>
                  <a:pt x="218" y="81"/>
                  <a:pt x="218" y="84"/>
                  <a:pt x="224" y="82"/>
                </a:cubicBezTo>
                <a:cubicBezTo>
                  <a:pt x="226" y="82"/>
                  <a:pt x="226" y="82"/>
                  <a:pt x="232" y="82"/>
                </a:cubicBezTo>
                <a:close/>
                <a:moveTo>
                  <a:pt x="239" y="96"/>
                </a:moveTo>
                <a:cubicBezTo>
                  <a:pt x="247" y="95"/>
                  <a:pt x="249" y="92"/>
                  <a:pt x="241" y="90"/>
                </a:cubicBezTo>
                <a:cubicBezTo>
                  <a:pt x="235" y="90"/>
                  <a:pt x="247" y="90"/>
                  <a:pt x="249" y="87"/>
                </a:cubicBezTo>
                <a:cubicBezTo>
                  <a:pt x="250" y="84"/>
                  <a:pt x="239" y="86"/>
                  <a:pt x="229" y="87"/>
                </a:cubicBezTo>
                <a:cubicBezTo>
                  <a:pt x="218" y="89"/>
                  <a:pt x="218" y="90"/>
                  <a:pt x="220" y="95"/>
                </a:cubicBezTo>
                <a:cubicBezTo>
                  <a:pt x="223" y="100"/>
                  <a:pt x="232" y="98"/>
                  <a:pt x="239" y="96"/>
                </a:cubicBezTo>
                <a:close/>
                <a:moveTo>
                  <a:pt x="335" y="135"/>
                </a:moveTo>
                <a:cubicBezTo>
                  <a:pt x="340" y="135"/>
                  <a:pt x="344" y="135"/>
                  <a:pt x="343" y="131"/>
                </a:cubicBezTo>
                <a:cubicBezTo>
                  <a:pt x="341" y="128"/>
                  <a:pt x="341" y="125"/>
                  <a:pt x="344" y="128"/>
                </a:cubicBezTo>
                <a:cubicBezTo>
                  <a:pt x="347" y="131"/>
                  <a:pt x="347" y="128"/>
                  <a:pt x="344" y="125"/>
                </a:cubicBezTo>
                <a:cubicBezTo>
                  <a:pt x="341" y="120"/>
                  <a:pt x="346" y="114"/>
                  <a:pt x="338" y="109"/>
                </a:cubicBezTo>
                <a:cubicBezTo>
                  <a:pt x="331" y="106"/>
                  <a:pt x="334" y="114"/>
                  <a:pt x="331" y="111"/>
                </a:cubicBezTo>
                <a:cubicBezTo>
                  <a:pt x="326" y="109"/>
                  <a:pt x="323" y="109"/>
                  <a:pt x="319" y="111"/>
                </a:cubicBezTo>
                <a:cubicBezTo>
                  <a:pt x="314" y="112"/>
                  <a:pt x="320" y="114"/>
                  <a:pt x="326" y="121"/>
                </a:cubicBezTo>
                <a:cubicBezTo>
                  <a:pt x="312" y="115"/>
                  <a:pt x="320" y="114"/>
                  <a:pt x="312" y="112"/>
                </a:cubicBezTo>
                <a:cubicBezTo>
                  <a:pt x="305" y="112"/>
                  <a:pt x="306" y="114"/>
                  <a:pt x="311" y="120"/>
                </a:cubicBezTo>
                <a:cubicBezTo>
                  <a:pt x="316" y="125"/>
                  <a:pt x="311" y="120"/>
                  <a:pt x="308" y="121"/>
                </a:cubicBezTo>
                <a:cubicBezTo>
                  <a:pt x="306" y="125"/>
                  <a:pt x="300" y="123"/>
                  <a:pt x="303" y="126"/>
                </a:cubicBezTo>
                <a:cubicBezTo>
                  <a:pt x="305" y="129"/>
                  <a:pt x="323" y="125"/>
                  <a:pt x="329" y="125"/>
                </a:cubicBezTo>
                <a:cubicBezTo>
                  <a:pt x="334" y="125"/>
                  <a:pt x="317" y="126"/>
                  <a:pt x="320" y="131"/>
                </a:cubicBezTo>
                <a:cubicBezTo>
                  <a:pt x="323" y="134"/>
                  <a:pt x="320" y="138"/>
                  <a:pt x="326" y="135"/>
                </a:cubicBezTo>
                <a:cubicBezTo>
                  <a:pt x="329" y="134"/>
                  <a:pt x="329" y="135"/>
                  <a:pt x="335" y="135"/>
                </a:cubicBezTo>
                <a:close/>
                <a:moveTo>
                  <a:pt x="623" y="518"/>
                </a:moveTo>
                <a:cubicBezTo>
                  <a:pt x="623" y="515"/>
                  <a:pt x="626" y="515"/>
                  <a:pt x="625" y="515"/>
                </a:cubicBezTo>
                <a:cubicBezTo>
                  <a:pt x="625" y="513"/>
                  <a:pt x="618" y="515"/>
                  <a:pt x="612" y="513"/>
                </a:cubicBezTo>
                <a:cubicBezTo>
                  <a:pt x="608" y="512"/>
                  <a:pt x="611" y="505"/>
                  <a:pt x="608" y="510"/>
                </a:cubicBezTo>
                <a:cubicBezTo>
                  <a:pt x="605" y="515"/>
                  <a:pt x="609" y="512"/>
                  <a:pt x="608" y="515"/>
                </a:cubicBezTo>
                <a:cubicBezTo>
                  <a:pt x="608" y="516"/>
                  <a:pt x="611" y="515"/>
                  <a:pt x="612" y="516"/>
                </a:cubicBezTo>
                <a:cubicBezTo>
                  <a:pt x="614" y="518"/>
                  <a:pt x="614" y="516"/>
                  <a:pt x="622" y="519"/>
                </a:cubicBezTo>
                <a:cubicBezTo>
                  <a:pt x="623" y="521"/>
                  <a:pt x="623" y="521"/>
                  <a:pt x="623" y="518"/>
                </a:cubicBezTo>
                <a:close/>
                <a:moveTo>
                  <a:pt x="635" y="521"/>
                </a:moveTo>
                <a:cubicBezTo>
                  <a:pt x="635" y="518"/>
                  <a:pt x="637" y="518"/>
                  <a:pt x="637" y="522"/>
                </a:cubicBezTo>
                <a:cubicBezTo>
                  <a:pt x="635" y="527"/>
                  <a:pt x="637" y="526"/>
                  <a:pt x="640" y="522"/>
                </a:cubicBezTo>
                <a:cubicBezTo>
                  <a:pt x="643" y="521"/>
                  <a:pt x="646" y="518"/>
                  <a:pt x="643" y="518"/>
                </a:cubicBezTo>
                <a:cubicBezTo>
                  <a:pt x="640" y="516"/>
                  <a:pt x="638" y="516"/>
                  <a:pt x="640" y="512"/>
                </a:cubicBezTo>
                <a:cubicBezTo>
                  <a:pt x="640" y="507"/>
                  <a:pt x="638" y="507"/>
                  <a:pt x="635" y="512"/>
                </a:cubicBezTo>
                <a:cubicBezTo>
                  <a:pt x="632" y="516"/>
                  <a:pt x="629" y="519"/>
                  <a:pt x="631" y="524"/>
                </a:cubicBezTo>
                <a:cubicBezTo>
                  <a:pt x="632" y="527"/>
                  <a:pt x="634" y="526"/>
                  <a:pt x="635" y="521"/>
                </a:cubicBezTo>
                <a:close/>
                <a:moveTo>
                  <a:pt x="611" y="474"/>
                </a:moveTo>
                <a:cubicBezTo>
                  <a:pt x="600" y="473"/>
                  <a:pt x="609" y="476"/>
                  <a:pt x="612" y="479"/>
                </a:cubicBezTo>
                <a:cubicBezTo>
                  <a:pt x="615" y="482"/>
                  <a:pt x="626" y="487"/>
                  <a:pt x="629" y="484"/>
                </a:cubicBezTo>
                <a:cubicBezTo>
                  <a:pt x="629" y="480"/>
                  <a:pt x="620" y="476"/>
                  <a:pt x="611" y="474"/>
                </a:cubicBezTo>
                <a:close/>
                <a:moveTo>
                  <a:pt x="655" y="501"/>
                </a:moveTo>
                <a:cubicBezTo>
                  <a:pt x="660" y="498"/>
                  <a:pt x="660" y="502"/>
                  <a:pt x="669" y="501"/>
                </a:cubicBezTo>
                <a:cubicBezTo>
                  <a:pt x="679" y="499"/>
                  <a:pt x="669" y="504"/>
                  <a:pt x="678" y="502"/>
                </a:cubicBezTo>
                <a:cubicBezTo>
                  <a:pt x="687" y="501"/>
                  <a:pt x="673" y="507"/>
                  <a:pt x="673" y="508"/>
                </a:cubicBezTo>
                <a:cubicBezTo>
                  <a:pt x="673" y="512"/>
                  <a:pt x="678" y="512"/>
                  <a:pt x="681" y="507"/>
                </a:cubicBezTo>
                <a:cubicBezTo>
                  <a:pt x="684" y="501"/>
                  <a:pt x="685" y="505"/>
                  <a:pt x="687" y="501"/>
                </a:cubicBezTo>
                <a:cubicBezTo>
                  <a:pt x="690" y="496"/>
                  <a:pt x="692" y="499"/>
                  <a:pt x="690" y="504"/>
                </a:cubicBezTo>
                <a:cubicBezTo>
                  <a:pt x="689" y="508"/>
                  <a:pt x="687" y="512"/>
                  <a:pt x="690" y="508"/>
                </a:cubicBezTo>
                <a:cubicBezTo>
                  <a:pt x="695" y="505"/>
                  <a:pt x="692" y="512"/>
                  <a:pt x="696" y="512"/>
                </a:cubicBezTo>
                <a:cubicBezTo>
                  <a:pt x="702" y="512"/>
                  <a:pt x="698" y="510"/>
                  <a:pt x="701" y="502"/>
                </a:cubicBezTo>
                <a:cubicBezTo>
                  <a:pt x="702" y="494"/>
                  <a:pt x="695" y="502"/>
                  <a:pt x="699" y="496"/>
                </a:cubicBezTo>
                <a:cubicBezTo>
                  <a:pt x="702" y="491"/>
                  <a:pt x="696" y="494"/>
                  <a:pt x="693" y="499"/>
                </a:cubicBezTo>
                <a:cubicBezTo>
                  <a:pt x="692" y="504"/>
                  <a:pt x="692" y="496"/>
                  <a:pt x="695" y="493"/>
                </a:cubicBezTo>
                <a:cubicBezTo>
                  <a:pt x="699" y="491"/>
                  <a:pt x="699" y="488"/>
                  <a:pt x="696" y="490"/>
                </a:cubicBezTo>
                <a:cubicBezTo>
                  <a:pt x="693" y="491"/>
                  <a:pt x="689" y="488"/>
                  <a:pt x="693" y="485"/>
                </a:cubicBezTo>
                <a:cubicBezTo>
                  <a:pt x="696" y="480"/>
                  <a:pt x="692" y="477"/>
                  <a:pt x="684" y="480"/>
                </a:cubicBezTo>
                <a:cubicBezTo>
                  <a:pt x="676" y="482"/>
                  <a:pt x="682" y="477"/>
                  <a:pt x="678" y="479"/>
                </a:cubicBezTo>
                <a:cubicBezTo>
                  <a:pt x="673" y="480"/>
                  <a:pt x="673" y="474"/>
                  <a:pt x="676" y="474"/>
                </a:cubicBezTo>
                <a:cubicBezTo>
                  <a:pt x="679" y="474"/>
                  <a:pt x="675" y="468"/>
                  <a:pt x="670" y="474"/>
                </a:cubicBezTo>
                <a:cubicBezTo>
                  <a:pt x="666" y="479"/>
                  <a:pt x="669" y="471"/>
                  <a:pt x="672" y="465"/>
                </a:cubicBezTo>
                <a:cubicBezTo>
                  <a:pt x="672" y="465"/>
                  <a:pt x="676" y="459"/>
                  <a:pt x="678" y="456"/>
                </a:cubicBezTo>
                <a:cubicBezTo>
                  <a:pt x="679" y="454"/>
                  <a:pt x="678" y="451"/>
                  <a:pt x="672" y="454"/>
                </a:cubicBezTo>
                <a:cubicBezTo>
                  <a:pt x="666" y="457"/>
                  <a:pt x="669" y="460"/>
                  <a:pt x="666" y="462"/>
                </a:cubicBezTo>
                <a:cubicBezTo>
                  <a:pt x="663" y="463"/>
                  <a:pt x="660" y="474"/>
                  <a:pt x="655" y="484"/>
                </a:cubicBezTo>
                <a:cubicBezTo>
                  <a:pt x="650" y="491"/>
                  <a:pt x="653" y="485"/>
                  <a:pt x="650" y="488"/>
                </a:cubicBezTo>
                <a:cubicBezTo>
                  <a:pt x="647" y="491"/>
                  <a:pt x="647" y="491"/>
                  <a:pt x="652" y="491"/>
                </a:cubicBezTo>
                <a:cubicBezTo>
                  <a:pt x="657" y="493"/>
                  <a:pt x="644" y="496"/>
                  <a:pt x="647" y="499"/>
                </a:cubicBezTo>
                <a:cubicBezTo>
                  <a:pt x="649" y="501"/>
                  <a:pt x="649" y="502"/>
                  <a:pt x="655" y="501"/>
                </a:cubicBezTo>
                <a:close/>
                <a:moveTo>
                  <a:pt x="363" y="485"/>
                </a:moveTo>
                <a:cubicBezTo>
                  <a:pt x="364" y="485"/>
                  <a:pt x="363" y="479"/>
                  <a:pt x="364" y="480"/>
                </a:cubicBezTo>
                <a:cubicBezTo>
                  <a:pt x="366" y="480"/>
                  <a:pt x="366" y="482"/>
                  <a:pt x="367" y="485"/>
                </a:cubicBezTo>
                <a:cubicBezTo>
                  <a:pt x="367" y="490"/>
                  <a:pt x="372" y="487"/>
                  <a:pt x="373" y="490"/>
                </a:cubicBezTo>
                <a:cubicBezTo>
                  <a:pt x="375" y="491"/>
                  <a:pt x="375" y="487"/>
                  <a:pt x="381" y="490"/>
                </a:cubicBezTo>
                <a:cubicBezTo>
                  <a:pt x="387" y="491"/>
                  <a:pt x="384" y="494"/>
                  <a:pt x="386" y="493"/>
                </a:cubicBezTo>
                <a:cubicBezTo>
                  <a:pt x="389" y="491"/>
                  <a:pt x="390" y="498"/>
                  <a:pt x="393" y="494"/>
                </a:cubicBezTo>
                <a:cubicBezTo>
                  <a:pt x="399" y="493"/>
                  <a:pt x="396" y="496"/>
                  <a:pt x="401" y="494"/>
                </a:cubicBezTo>
                <a:cubicBezTo>
                  <a:pt x="405" y="494"/>
                  <a:pt x="402" y="496"/>
                  <a:pt x="407" y="496"/>
                </a:cubicBezTo>
                <a:cubicBezTo>
                  <a:pt x="408" y="496"/>
                  <a:pt x="408" y="496"/>
                  <a:pt x="408" y="496"/>
                </a:cubicBezTo>
                <a:cubicBezTo>
                  <a:pt x="410" y="494"/>
                  <a:pt x="410" y="493"/>
                  <a:pt x="410" y="491"/>
                </a:cubicBezTo>
                <a:cubicBezTo>
                  <a:pt x="411" y="490"/>
                  <a:pt x="414" y="488"/>
                  <a:pt x="413" y="491"/>
                </a:cubicBezTo>
                <a:cubicBezTo>
                  <a:pt x="411" y="493"/>
                  <a:pt x="414" y="491"/>
                  <a:pt x="416" y="488"/>
                </a:cubicBezTo>
                <a:cubicBezTo>
                  <a:pt x="416" y="484"/>
                  <a:pt x="418" y="487"/>
                  <a:pt x="416" y="488"/>
                </a:cubicBezTo>
                <a:cubicBezTo>
                  <a:pt x="414" y="491"/>
                  <a:pt x="416" y="491"/>
                  <a:pt x="418" y="490"/>
                </a:cubicBezTo>
                <a:cubicBezTo>
                  <a:pt x="421" y="488"/>
                  <a:pt x="418" y="485"/>
                  <a:pt x="419" y="485"/>
                </a:cubicBezTo>
                <a:cubicBezTo>
                  <a:pt x="421" y="484"/>
                  <a:pt x="424" y="487"/>
                  <a:pt x="427" y="487"/>
                </a:cubicBezTo>
                <a:cubicBezTo>
                  <a:pt x="430" y="487"/>
                  <a:pt x="428" y="488"/>
                  <a:pt x="431" y="487"/>
                </a:cubicBezTo>
                <a:cubicBezTo>
                  <a:pt x="434" y="487"/>
                  <a:pt x="433" y="494"/>
                  <a:pt x="437" y="496"/>
                </a:cubicBezTo>
                <a:cubicBezTo>
                  <a:pt x="440" y="498"/>
                  <a:pt x="446" y="494"/>
                  <a:pt x="443" y="499"/>
                </a:cubicBezTo>
                <a:cubicBezTo>
                  <a:pt x="443" y="501"/>
                  <a:pt x="445" y="502"/>
                  <a:pt x="446" y="504"/>
                </a:cubicBezTo>
                <a:cubicBezTo>
                  <a:pt x="448" y="505"/>
                  <a:pt x="445" y="507"/>
                  <a:pt x="446" y="508"/>
                </a:cubicBezTo>
                <a:cubicBezTo>
                  <a:pt x="448" y="510"/>
                  <a:pt x="446" y="508"/>
                  <a:pt x="448" y="508"/>
                </a:cubicBezTo>
                <a:cubicBezTo>
                  <a:pt x="449" y="510"/>
                  <a:pt x="446" y="508"/>
                  <a:pt x="446" y="512"/>
                </a:cubicBezTo>
                <a:cubicBezTo>
                  <a:pt x="446" y="515"/>
                  <a:pt x="451" y="512"/>
                  <a:pt x="451" y="515"/>
                </a:cubicBezTo>
                <a:cubicBezTo>
                  <a:pt x="451" y="516"/>
                  <a:pt x="453" y="515"/>
                  <a:pt x="456" y="516"/>
                </a:cubicBezTo>
                <a:cubicBezTo>
                  <a:pt x="459" y="518"/>
                  <a:pt x="463" y="518"/>
                  <a:pt x="466" y="518"/>
                </a:cubicBezTo>
                <a:cubicBezTo>
                  <a:pt x="469" y="518"/>
                  <a:pt x="471" y="518"/>
                  <a:pt x="471" y="519"/>
                </a:cubicBezTo>
                <a:cubicBezTo>
                  <a:pt x="471" y="521"/>
                  <a:pt x="472" y="519"/>
                  <a:pt x="475" y="519"/>
                </a:cubicBezTo>
                <a:cubicBezTo>
                  <a:pt x="478" y="519"/>
                  <a:pt x="480" y="527"/>
                  <a:pt x="481" y="527"/>
                </a:cubicBezTo>
                <a:cubicBezTo>
                  <a:pt x="483" y="526"/>
                  <a:pt x="483" y="526"/>
                  <a:pt x="483" y="529"/>
                </a:cubicBezTo>
                <a:cubicBezTo>
                  <a:pt x="483" y="530"/>
                  <a:pt x="486" y="532"/>
                  <a:pt x="486" y="533"/>
                </a:cubicBezTo>
                <a:cubicBezTo>
                  <a:pt x="486" y="535"/>
                  <a:pt x="483" y="532"/>
                  <a:pt x="483" y="533"/>
                </a:cubicBezTo>
                <a:cubicBezTo>
                  <a:pt x="481" y="533"/>
                  <a:pt x="484" y="536"/>
                  <a:pt x="483" y="536"/>
                </a:cubicBezTo>
                <a:cubicBezTo>
                  <a:pt x="481" y="538"/>
                  <a:pt x="478" y="533"/>
                  <a:pt x="477" y="535"/>
                </a:cubicBezTo>
                <a:cubicBezTo>
                  <a:pt x="475" y="536"/>
                  <a:pt x="477" y="533"/>
                  <a:pt x="475" y="533"/>
                </a:cubicBezTo>
                <a:cubicBezTo>
                  <a:pt x="474" y="533"/>
                  <a:pt x="477" y="532"/>
                  <a:pt x="474" y="532"/>
                </a:cubicBezTo>
                <a:cubicBezTo>
                  <a:pt x="472" y="532"/>
                  <a:pt x="474" y="529"/>
                  <a:pt x="472" y="529"/>
                </a:cubicBezTo>
                <a:cubicBezTo>
                  <a:pt x="471" y="529"/>
                  <a:pt x="471" y="527"/>
                  <a:pt x="469" y="527"/>
                </a:cubicBezTo>
                <a:cubicBezTo>
                  <a:pt x="469" y="529"/>
                  <a:pt x="472" y="530"/>
                  <a:pt x="474" y="533"/>
                </a:cubicBezTo>
                <a:cubicBezTo>
                  <a:pt x="474" y="538"/>
                  <a:pt x="469" y="538"/>
                  <a:pt x="469" y="544"/>
                </a:cubicBezTo>
                <a:cubicBezTo>
                  <a:pt x="471" y="550"/>
                  <a:pt x="469" y="550"/>
                  <a:pt x="465" y="554"/>
                </a:cubicBezTo>
                <a:cubicBezTo>
                  <a:pt x="465" y="555"/>
                  <a:pt x="463" y="555"/>
                  <a:pt x="463" y="557"/>
                </a:cubicBezTo>
                <a:cubicBezTo>
                  <a:pt x="463" y="558"/>
                  <a:pt x="463" y="558"/>
                  <a:pt x="463" y="558"/>
                </a:cubicBezTo>
                <a:cubicBezTo>
                  <a:pt x="466" y="560"/>
                  <a:pt x="463" y="561"/>
                  <a:pt x="460" y="561"/>
                </a:cubicBezTo>
                <a:cubicBezTo>
                  <a:pt x="457" y="561"/>
                  <a:pt x="459" y="564"/>
                  <a:pt x="460" y="564"/>
                </a:cubicBezTo>
                <a:cubicBezTo>
                  <a:pt x="463" y="564"/>
                  <a:pt x="463" y="566"/>
                  <a:pt x="463" y="564"/>
                </a:cubicBezTo>
                <a:cubicBezTo>
                  <a:pt x="465" y="563"/>
                  <a:pt x="466" y="563"/>
                  <a:pt x="468" y="563"/>
                </a:cubicBezTo>
                <a:cubicBezTo>
                  <a:pt x="469" y="561"/>
                  <a:pt x="471" y="557"/>
                  <a:pt x="477" y="558"/>
                </a:cubicBezTo>
                <a:cubicBezTo>
                  <a:pt x="484" y="560"/>
                  <a:pt x="480" y="558"/>
                  <a:pt x="480" y="557"/>
                </a:cubicBezTo>
                <a:cubicBezTo>
                  <a:pt x="481" y="557"/>
                  <a:pt x="483" y="555"/>
                  <a:pt x="486" y="555"/>
                </a:cubicBezTo>
                <a:cubicBezTo>
                  <a:pt x="489" y="555"/>
                  <a:pt x="491" y="555"/>
                  <a:pt x="491" y="555"/>
                </a:cubicBezTo>
                <a:cubicBezTo>
                  <a:pt x="491" y="554"/>
                  <a:pt x="492" y="554"/>
                  <a:pt x="492" y="554"/>
                </a:cubicBezTo>
                <a:cubicBezTo>
                  <a:pt x="489" y="552"/>
                  <a:pt x="489" y="552"/>
                  <a:pt x="489" y="552"/>
                </a:cubicBezTo>
                <a:cubicBezTo>
                  <a:pt x="488" y="552"/>
                  <a:pt x="484" y="552"/>
                  <a:pt x="486" y="549"/>
                </a:cubicBezTo>
                <a:cubicBezTo>
                  <a:pt x="488" y="546"/>
                  <a:pt x="489" y="547"/>
                  <a:pt x="489" y="546"/>
                </a:cubicBezTo>
                <a:cubicBezTo>
                  <a:pt x="491" y="544"/>
                  <a:pt x="494" y="544"/>
                  <a:pt x="498" y="543"/>
                </a:cubicBezTo>
                <a:cubicBezTo>
                  <a:pt x="503" y="541"/>
                  <a:pt x="501" y="541"/>
                  <a:pt x="504" y="543"/>
                </a:cubicBezTo>
                <a:cubicBezTo>
                  <a:pt x="509" y="546"/>
                  <a:pt x="507" y="543"/>
                  <a:pt x="509" y="541"/>
                </a:cubicBezTo>
                <a:cubicBezTo>
                  <a:pt x="512" y="540"/>
                  <a:pt x="513" y="538"/>
                  <a:pt x="516" y="536"/>
                </a:cubicBezTo>
                <a:cubicBezTo>
                  <a:pt x="519" y="533"/>
                  <a:pt x="524" y="530"/>
                  <a:pt x="526" y="530"/>
                </a:cubicBezTo>
                <a:cubicBezTo>
                  <a:pt x="526" y="532"/>
                  <a:pt x="527" y="530"/>
                  <a:pt x="529" y="530"/>
                </a:cubicBezTo>
                <a:cubicBezTo>
                  <a:pt x="551" y="530"/>
                  <a:pt x="551" y="530"/>
                  <a:pt x="551" y="530"/>
                </a:cubicBezTo>
                <a:cubicBezTo>
                  <a:pt x="551" y="527"/>
                  <a:pt x="551" y="527"/>
                  <a:pt x="553" y="527"/>
                </a:cubicBezTo>
                <a:cubicBezTo>
                  <a:pt x="555" y="529"/>
                  <a:pt x="555" y="527"/>
                  <a:pt x="555" y="527"/>
                </a:cubicBezTo>
                <a:cubicBezTo>
                  <a:pt x="556" y="529"/>
                  <a:pt x="556" y="526"/>
                  <a:pt x="558" y="526"/>
                </a:cubicBezTo>
                <a:cubicBezTo>
                  <a:pt x="559" y="526"/>
                  <a:pt x="555" y="526"/>
                  <a:pt x="558" y="524"/>
                </a:cubicBezTo>
                <a:cubicBezTo>
                  <a:pt x="561" y="521"/>
                  <a:pt x="558" y="522"/>
                  <a:pt x="561" y="521"/>
                </a:cubicBezTo>
                <a:cubicBezTo>
                  <a:pt x="562" y="519"/>
                  <a:pt x="559" y="518"/>
                  <a:pt x="562" y="515"/>
                </a:cubicBezTo>
                <a:cubicBezTo>
                  <a:pt x="564" y="513"/>
                  <a:pt x="561" y="513"/>
                  <a:pt x="564" y="510"/>
                </a:cubicBezTo>
                <a:cubicBezTo>
                  <a:pt x="565" y="507"/>
                  <a:pt x="568" y="502"/>
                  <a:pt x="568" y="502"/>
                </a:cubicBezTo>
                <a:cubicBezTo>
                  <a:pt x="568" y="502"/>
                  <a:pt x="570" y="502"/>
                  <a:pt x="570" y="504"/>
                </a:cubicBezTo>
                <a:cubicBezTo>
                  <a:pt x="570" y="505"/>
                  <a:pt x="571" y="505"/>
                  <a:pt x="573" y="505"/>
                </a:cubicBezTo>
                <a:cubicBezTo>
                  <a:pt x="574" y="504"/>
                  <a:pt x="576" y="502"/>
                  <a:pt x="577" y="505"/>
                </a:cubicBezTo>
                <a:cubicBezTo>
                  <a:pt x="580" y="507"/>
                  <a:pt x="580" y="507"/>
                  <a:pt x="580" y="510"/>
                </a:cubicBezTo>
                <a:cubicBezTo>
                  <a:pt x="580" y="512"/>
                  <a:pt x="580" y="519"/>
                  <a:pt x="580" y="521"/>
                </a:cubicBezTo>
                <a:cubicBezTo>
                  <a:pt x="580" y="522"/>
                  <a:pt x="579" y="522"/>
                  <a:pt x="580" y="522"/>
                </a:cubicBezTo>
                <a:cubicBezTo>
                  <a:pt x="582" y="524"/>
                  <a:pt x="582" y="524"/>
                  <a:pt x="582" y="524"/>
                </a:cubicBezTo>
                <a:cubicBezTo>
                  <a:pt x="583" y="524"/>
                  <a:pt x="583" y="524"/>
                  <a:pt x="583" y="526"/>
                </a:cubicBezTo>
                <a:cubicBezTo>
                  <a:pt x="583" y="527"/>
                  <a:pt x="583" y="529"/>
                  <a:pt x="585" y="529"/>
                </a:cubicBezTo>
                <a:cubicBezTo>
                  <a:pt x="591" y="532"/>
                  <a:pt x="594" y="529"/>
                  <a:pt x="600" y="526"/>
                </a:cubicBezTo>
                <a:cubicBezTo>
                  <a:pt x="606" y="522"/>
                  <a:pt x="599" y="527"/>
                  <a:pt x="609" y="526"/>
                </a:cubicBezTo>
                <a:cubicBezTo>
                  <a:pt x="617" y="526"/>
                  <a:pt x="608" y="527"/>
                  <a:pt x="602" y="530"/>
                </a:cubicBezTo>
                <a:cubicBezTo>
                  <a:pt x="596" y="533"/>
                  <a:pt x="591" y="540"/>
                  <a:pt x="594" y="546"/>
                </a:cubicBezTo>
                <a:cubicBezTo>
                  <a:pt x="597" y="552"/>
                  <a:pt x="602" y="547"/>
                  <a:pt x="606" y="540"/>
                </a:cubicBezTo>
                <a:cubicBezTo>
                  <a:pt x="612" y="533"/>
                  <a:pt x="612" y="540"/>
                  <a:pt x="620" y="533"/>
                </a:cubicBezTo>
                <a:cubicBezTo>
                  <a:pt x="626" y="529"/>
                  <a:pt x="635" y="530"/>
                  <a:pt x="632" y="527"/>
                </a:cubicBezTo>
                <a:cubicBezTo>
                  <a:pt x="629" y="524"/>
                  <a:pt x="628" y="521"/>
                  <a:pt x="625" y="522"/>
                </a:cubicBezTo>
                <a:cubicBezTo>
                  <a:pt x="622" y="524"/>
                  <a:pt x="611" y="521"/>
                  <a:pt x="611" y="519"/>
                </a:cubicBezTo>
                <a:cubicBezTo>
                  <a:pt x="612" y="516"/>
                  <a:pt x="606" y="519"/>
                  <a:pt x="605" y="512"/>
                </a:cubicBezTo>
                <a:cubicBezTo>
                  <a:pt x="602" y="502"/>
                  <a:pt x="608" y="496"/>
                  <a:pt x="602" y="498"/>
                </a:cubicBezTo>
                <a:cubicBezTo>
                  <a:pt x="593" y="501"/>
                  <a:pt x="599" y="498"/>
                  <a:pt x="605" y="493"/>
                </a:cubicBezTo>
                <a:cubicBezTo>
                  <a:pt x="609" y="490"/>
                  <a:pt x="611" y="487"/>
                  <a:pt x="605" y="484"/>
                </a:cubicBezTo>
                <a:cubicBezTo>
                  <a:pt x="600" y="479"/>
                  <a:pt x="574" y="487"/>
                  <a:pt x="568" y="494"/>
                </a:cubicBezTo>
                <a:cubicBezTo>
                  <a:pt x="561" y="508"/>
                  <a:pt x="551" y="513"/>
                  <a:pt x="556" y="508"/>
                </a:cubicBezTo>
                <a:cubicBezTo>
                  <a:pt x="561" y="504"/>
                  <a:pt x="568" y="487"/>
                  <a:pt x="579" y="482"/>
                </a:cubicBezTo>
                <a:cubicBezTo>
                  <a:pt x="593" y="477"/>
                  <a:pt x="577" y="473"/>
                  <a:pt x="599" y="470"/>
                </a:cubicBezTo>
                <a:cubicBezTo>
                  <a:pt x="626" y="465"/>
                  <a:pt x="631" y="480"/>
                  <a:pt x="649" y="463"/>
                </a:cubicBezTo>
                <a:cubicBezTo>
                  <a:pt x="666" y="448"/>
                  <a:pt x="663" y="460"/>
                  <a:pt x="667" y="454"/>
                </a:cubicBezTo>
                <a:cubicBezTo>
                  <a:pt x="673" y="448"/>
                  <a:pt x="679" y="449"/>
                  <a:pt x="675" y="442"/>
                </a:cubicBezTo>
                <a:cubicBezTo>
                  <a:pt x="672" y="434"/>
                  <a:pt x="678" y="438"/>
                  <a:pt x="675" y="432"/>
                </a:cubicBezTo>
                <a:cubicBezTo>
                  <a:pt x="672" y="426"/>
                  <a:pt x="669" y="431"/>
                  <a:pt x="664" y="425"/>
                </a:cubicBezTo>
                <a:cubicBezTo>
                  <a:pt x="660" y="418"/>
                  <a:pt x="655" y="423"/>
                  <a:pt x="647" y="429"/>
                </a:cubicBezTo>
                <a:cubicBezTo>
                  <a:pt x="638" y="435"/>
                  <a:pt x="637" y="428"/>
                  <a:pt x="644" y="426"/>
                </a:cubicBezTo>
                <a:cubicBezTo>
                  <a:pt x="652" y="425"/>
                  <a:pt x="650" y="421"/>
                  <a:pt x="658" y="420"/>
                </a:cubicBezTo>
                <a:cubicBezTo>
                  <a:pt x="666" y="418"/>
                  <a:pt x="663" y="415"/>
                  <a:pt x="655" y="414"/>
                </a:cubicBezTo>
                <a:cubicBezTo>
                  <a:pt x="647" y="414"/>
                  <a:pt x="653" y="411"/>
                  <a:pt x="644" y="409"/>
                </a:cubicBezTo>
                <a:cubicBezTo>
                  <a:pt x="635" y="407"/>
                  <a:pt x="643" y="404"/>
                  <a:pt x="637" y="401"/>
                </a:cubicBezTo>
                <a:cubicBezTo>
                  <a:pt x="631" y="398"/>
                  <a:pt x="626" y="395"/>
                  <a:pt x="631" y="389"/>
                </a:cubicBezTo>
                <a:cubicBezTo>
                  <a:pt x="634" y="381"/>
                  <a:pt x="622" y="384"/>
                  <a:pt x="626" y="379"/>
                </a:cubicBezTo>
                <a:cubicBezTo>
                  <a:pt x="629" y="375"/>
                  <a:pt x="622" y="375"/>
                  <a:pt x="620" y="367"/>
                </a:cubicBezTo>
                <a:cubicBezTo>
                  <a:pt x="620" y="361"/>
                  <a:pt x="618" y="365"/>
                  <a:pt x="617" y="361"/>
                </a:cubicBezTo>
                <a:cubicBezTo>
                  <a:pt x="615" y="355"/>
                  <a:pt x="614" y="359"/>
                  <a:pt x="609" y="350"/>
                </a:cubicBezTo>
                <a:cubicBezTo>
                  <a:pt x="605" y="341"/>
                  <a:pt x="605" y="344"/>
                  <a:pt x="600" y="350"/>
                </a:cubicBezTo>
                <a:cubicBezTo>
                  <a:pt x="596" y="355"/>
                  <a:pt x="599" y="365"/>
                  <a:pt x="593" y="364"/>
                </a:cubicBezTo>
                <a:cubicBezTo>
                  <a:pt x="585" y="362"/>
                  <a:pt x="593" y="365"/>
                  <a:pt x="585" y="369"/>
                </a:cubicBezTo>
                <a:cubicBezTo>
                  <a:pt x="576" y="372"/>
                  <a:pt x="579" y="362"/>
                  <a:pt x="570" y="362"/>
                </a:cubicBezTo>
                <a:cubicBezTo>
                  <a:pt x="562" y="362"/>
                  <a:pt x="571" y="359"/>
                  <a:pt x="567" y="358"/>
                </a:cubicBezTo>
                <a:cubicBezTo>
                  <a:pt x="562" y="355"/>
                  <a:pt x="568" y="355"/>
                  <a:pt x="565" y="348"/>
                </a:cubicBezTo>
                <a:cubicBezTo>
                  <a:pt x="562" y="344"/>
                  <a:pt x="570" y="337"/>
                  <a:pt x="567" y="334"/>
                </a:cubicBezTo>
                <a:cubicBezTo>
                  <a:pt x="564" y="331"/>
                  <a:pt x="564" y="339"/>
                  <a:pt x="562" y="336"/>
                </a:cubicBezTo>
                <a:cubicBezTo>
                  <a:pt x="561" y="333"/>
                  <a:pt x="550" y="333"/>
                  <a:pt x="550" y="330"/>
                </a:cubicBezTo>
                <a:cubicBezTo>
                  <a:pt x="551" y="325"/>
                  <a:pt x="545" y="323"/>
                  <a:pt x="538" y="317"/>
                </a:cubicBezTo>
                <a:cubicBezTo>
                  <a:pt x="526" y="309"/>
                  <a:pt x="536" y="327"/>
                  <a:pt x="509" y="314"/>
                </a:cubicBezTo>
                <a:cubicBezTo>
                  <a:pt x="497" y="309"/>
                  <a:pt x="497" y="323"/>
                  <a:pt x="500" y="325"/>
                </a:cubicBezTo>
                <a:cubicBezTo>
                  <a:pt x="503" y="328"/>
                  <a:pt x="501" y="333"/>
                  <a:pt x="500" y="336"/>
                </a:cubicBezTo>
                <a:cubicBezTo>
                  <a:pt x="497" y="339"/>
                  <a:pt x="500" y="337"/>
                  <a:pt x="503" y="345"/>
                </a:cubicBezTo>
                <a:cubicBezTo>
                  <a:pt x="506" y="351"/>
                  <a:pt x="503" y="351"/>
                  <a:pt x="501" y="356"/>
                </a:cubicBezTo>
                <a:cubicBezTo>
                  <a:pt x="500" y="361"/>
                  <a:pt x="497" y="358"/>
                  <a:pt x="495" y="364"/>
                </a:cubicBezTo>
                <a:cubicBezTo>
                  <a:pt x="494" y="370"/>
                  <a:pt x="506" y="367"/>
                  <a:pt x="510" y="384"/>
                </a:cubicBezTo>
                <a:cubicBezTo>
                  <a:pt x="515" y="401"/>
                  <a:pt x="500" y="411"/>
                  <a:pt x="491" y="414"/>
                </a:cubicBezTo>
                <a:cubicBezTo>
                  <a:pt x="480" y="418"/>
                  <a:pt x="491" y="418"/>
                  <a:pt x="491" y="428"/>
                </a:cubicBezTo>
                <a:cubicBezTo>
                  <a:pt x="491" y="435"/>
                  <a:pt x="498" y="446"/>
                  <a:pt x="494" y="448"/>
                </a:cubicBezTo>
                <a:cubicBezTo>
                  <a:pt x="489" y="451"/>
                  <a:pt x="497" y="459"/>
                  <a:pt x="491" y="454"/>
                </a:cubicBezTo>
                <a:cubicBezTo>
                  <a:pt x="483" y="449"/>
                  <a:pt x="489" y="463"/>
                  <a:pt x="483" y="459"/>
                </a:cubicBezTo>
                <a:cubicBezTo>
                  <a:pt x="477" y="454"/>
                  <a:pt x="481" y="452"/>
                  <a:pt x="469" y="442"/>
                </a:cubicBezTo>
                <a:cubicBezTo>
                  <a:pt x="462" y="435"/>
                  <a:pt x="468" y="431"/>
                  <a:pt x="465" y="425"/>
                </a:cubicBezTo>
                <a:cubicBezTo>
                  <a:pt x="462" y="415"/>
                  <a:pt x="471" y="412"/>
                  <a:pt x="462" y="411"/>
                </a:cubicBezTo>
                <a:cubicBezTo>
                  <a:pt x="446" y="406"/>
                  <a:pt x="446" y="411"/>
                  <a:pt x="443" y="409"/>
                </a:cubicBezTo>
                <a:cubicBezTo>
                  <a:pt x="439" y="407"/>
                  <a:pt x="442" y="404"/>
                  <a:pt x="428" y="401"/>
                </a:cubicBezTo>
                <a:cubicBezTo>
                  <a:pt x="414" y="397"/>
                  <a:pt x="430" y="395"/>
                  <a:pt x="408" y="387"/>
                </a:cubicBezTo>
                <a:cubicBezTo>
                  <a:pt x="387" y="378"/>
                  <a:pt x="384" y="395"/>
                  <a:pt x="384" y="384"/>
                </a:cubicBezTo>
                <a:cubicBezTo>
                  <a:pt x="384" y="373"/>
                  <a:pt x="381" y="375"/>
                  <a:pt x="379" y="367"/>
                </a:cubicBezTo>
                <a:cubicBezTo>
                  <a:pt x="379" y="361"/>
                  <a:pt x="367" y="370"/>
                  <a:pt x="366" y="356"/>
                </a:cubicBezTo>
                <a:cubicBezTo>
                  <a:pt x="364" y="341"/>
                  <a:pt x="379" y="319"/>
                  <a:pt x="383" y="320"/>
                </a:cubicBezTo>
                <a:cubicBezTo>
                  <a:pt x="386" y="320"/>
                  <a:pt x="383" y="311"/>
                  <a:pt x="390" y="311"/>
                </a:cubicBezTo>
                <a:cubicBezTo>
                  <a:pt x="396" y="311"/>
                  <a:pt x="404" y="309"/>
                  <a:pt x="396" y="303"/>
                </a:cubicBezTo>
                <a:cubicBezTo>
                  <a:pt x="390" y="297"/>
                  <a:pt x="404" y="303"/>
                  <a:pt x="405" y="295"/>
                </a:cubicBezTo>
                <a:cubicBezTo>
                  <a:pt x="407" y="288"/>
                  <a:pt x="413" y="305"/>
                  <a:pt x="421" y="291"/>
                </a:cubicBezTo>
                <a:cubicBezTo>
                  <a:pt x="428" y="277"/>
                  <a:pt x="431" y="281"/>
                  <a:pt x="416" y="277"/>
                </a:cubicBezTo>
                <a:cubicBezTo>
                  <a:pt x="405" y="275"/>
                  <a:pt x="410" y="272"/>
                  <a:pt x="402" y="269"/>
                </a:cubicBezTo>
                <a:cubicBezTo>
                  <a:pt x="411" y="268"/>
                  <a:pt x="421" y="283"/>
                  <a:pt x="430" y="274"/>
                </a:cubicBezTo>
                <a:cubicBezTo>
                  <a:pt x="437" y="264"/>
                  <a:pt x="437" y="266"/>
                  <a:pt x="431" y="261"/>
                </a:cubicBezTo>
                <a:cubicBezTo>
                  <a:pt x="424" y="258"/>
                  <a:pt x="439" y="258"/>
                  <a:pt x="442" y="261"/>
                </a:cubicBezTo>
                <a:cubicBezTo>
                  <a:pt x="445" y="264"/>
                  <a:pt x="448" y="266"/>
                  <a:pt x="449" y="269"/>
                </a:cubicBezTo>
                <a:cubicBezTo>
                  <a:pt x="451" y="272"/>
                  <a:pt x="453" y="274"/>
                  <a:pt x="457" y="272"/>
                </a:cubicBezTo>
                <a:cubicBezTo>
                  <a:pt x="460" y="271"/>
                  <a:pt x="448" y="268"/>
                  <a:pt x="453" y="264"/>
                </a:cubicBezTo>
                <a:cubicBezTo>
                  <a:pt x="457" y="263"/>
                  <a:pt x="459" y="258"/>
                  <a:pt x="462" y="258"/>
                </a:cubicBezTo>
                <a:cubicBezTo>
                  <a:pt x="466" y="260"/>
                  <a:pt x="466" y="254"/>
                  <a:pt x="471" y="254"/>
                </a:cubicBezTo>
                <a:cubicBezTo>
                  <a:pt x="474" y="254"/>
                  <a:pt x="475" y="247"/>
                  <a:pt x="469" y="243"/>
                </a:cubicBezTo>
                <a:cubicBezTo>
                  <a:pt x="463" y="238"/>
                  <a:pt x="471" y="240"/>
                  <a:pt x="466" y="235"/>
                </a:cubicBezTo>
                <a:cubicBezTo>
                  <a:pt x="462" y="230"/>
                  <a:pt x="472" y="235"/>
                  <a:pt x="474" y="230"/>
                </a:cubicBezTo>
                <a:cubicBezTo>
                  <a:pt x="475" y="224"/>
                  <a:pt x="469" y="229"/>
                  <a:pt x="472" y="224"/>
                </a:cubicBezTo>
                <a:cubicBezTo>
                  <a:pt x="475" y="219"/>
                  <a:pt x="466" y="224"/>
                  <a:pt x="465" y="218"/>
                </a:cubicBezTo>
                <a:cubicBezTo>
                  <a:pt x="465" y="213"/>
                  <a:pt x="457" y="216"/>
                  <a:pt x="451" y="213"/>
                </a:cubicBezTo>
                <a:cubicBezTo>
                  <a:pt x="443" y="210"/>
                  <a:pt x="448" y="213"/>
                  <a:pt x="442" y="213"/>
                </a:cubicBezTo>
                <a:cubicBezTo>
                  <a:pt x="436" y="213"/>
                  <a:pt x="439" y="222"/>
                  <a:pt x="442" y="224"/>
                </a:cubicBezTo>
                <a:cubicBezTo>
                  <a:pt x="446" y="226"/>
                  <a:pt x="443" y="229"/>
                  <a:pt x="440" y="229"/>
                </a:cubicBezTo>
                <a:cubicBezTo>
                  <a:pt x="437" y="227"/>
                  <a:pt x="440" y="236"/>
                  <a:pt x="434" y="241"/>
                </a:cubicBezTo>
                <a:cubicBezTo>
                  <a:pt x="430" y="244"/>
                  <a:pt x="434" y="247"/>
                  <a:pt x="428" y="250"/>
                </a:cubicBezTo>
                <a:cubicBezTo>
                  <a:pt x="422" y="252"/>
                  <a:pt x="425" y="249"/>
                  <a:pt x="419" y="244"/>
                </a:cubicBezTo>
                <a:cubicBezTo>
                  <a:pt x="413" y="238"/>
                  <a:pt x="422" y="240"/>
                  <a:pt x="422" y="235"/>
                </a:cubicBezTo>
                <a:cubicBezTo>
                  <a:pt x="422" y="232"/>
                  <a:pt x="414" y="218"/>
                  <a:pt x="408" y="222"/>
                </a:cubicBezTo>
                <a:cubicBezTo>
                  <a:pt x="404" y="227"/>
                  <a:pt x="407" y="240"/>
                  <a:pt x="401" y="233"/>
                </a:cubicBezTo>
                <a:cubicBezTo>
                  <a:pt x="396" y="229"/>
                  <a:pt x="404" y="230"/>
                  <a:pt x="399" y="224"/>
                </a:cubicBezTo>
                <a:cubicBezTo>
                  <a:pt x="393" y="219"/>
                  <a:pt x="405" y="221"/>
                  <a:pt x="399" y="218"/>
                </a:cubicBezTo>
                <a:cubicBezTo>
                  <a:pt x="392" y="213"/>
                  <a:pt x="392" y="219"/>
                  <a:pt x="387" y="216"/>
                </a:cubicBezTo>
                <a:cubicBezTo>
                  <a:pt x="381" y="213"/>
                  <a:pt x="395" y="208"/>
                  <a:pt x="392" y="207"/>
                </a:cubicBezTo>
                <a:cubicBezTo>
                  <a:pt x="389" y="204"/>
                  <a:pt x="381" y="201"/>
                  <a:pt x="381" y="194"/>
                </a:cubicBezTo>
                <a:cubicBezTo>
                  <a:pt x="381" y="188"/>
                  <a:pt x="370" y="182"/>
                  <a:pt x="366" y="182"/>
                </a:cubicBezTo>
                <a:cubicBezTo>
                  <a:pt x="360" y="180"/>
                  <a:pt x="364" y="185"/>
                  <a:pt x="360" y="185"/>
                </a:cubicBezTo>
                <a:cubicBezTo>
                  <a:pt x="354" y="187"/>
                  <a:pt x="360" y="188"/>
                  <a:pt x="354" y="191"/>
                </a:cubicBezTo>
                <a:cubicBezTo>
                  <a:pt x="347" y="194"/>
                  <a:pt x="355" y="201"/>
                  <a:pt x="354" y="204"/>
                </a:cubicBezTo>
                <a:cubicBezTo>
                  <a:pt x="352" y="208"/>
                  <a:pt x="352" y="212"/>
                  <a:pt x="361" y="215"/>
                </a:cubicBezTo>
                <a:cubicBezTo>
                  <a:pt x="370" y="218"/>
                  <a:pt x="373" y="222"/>
                  <a:pt x="369" y="226"/>
                </a:cubicBezTo>
                <a:cubicBezTo>
                  <a:pt x="364" y="227"/>
                  <a:pt x="367" y="230"/>
                  <a:pt x="372" y="229"/>
                </a:cubicBezTo>
                <a:cubicBezTo>
                  <a:pt x="376" y="226"/>
                  <a:pt x="376" y="230"/>
                  <a:pt x="370" y="236"/>
                </a:cubicBezTo>
                <a:cubicBezTo>
                  <a:pt x="363" y="241"/>
                  <a:pt x="363" y="235"/>
                  <a:pt x="361" y="240"/>
                </a:cubicBezTo>
                <a:cubicBezTo>
                  <a:pt x="358" y="244"/>
                  <a:pt x="367" y="255"/>
                  <a:pt x="360" y="250"/>
                </a:cubicBezTo>
                <a:cubicBezTo>
                  <a:pt x="354" y="246"/>
                  <a:pt x="354" y="246"/>
                  <a:pt x="355" y="241"/>
                </a:cubicBezTo>
                <a:cubicBezTo>
                  <a:pt x="357" y="238"/>
                  <a:pt x="357" y="235"/>
                  <a:pt x="352" y="235"/>
                </a:cubicBezTo>
                <a:cubicBezTo>
                  <a:pt x="346" y="236"/>
                  <a:pt x="344" y="230"/>
                  <a:pt x="338" y="233"/>
                </a:cubicBezTo>
                <a:cubicBezTo>
                  <a:pt x="332" y="236"/>
                  <a:pt x="340" y="241"/>
                  <a:pt x="334" y="243"/>
                </a:cubicBezTo>
                <a:cubicBezTo>
                  <a:pt x="329" y="244"/>
                  <a:pt x="331" y="240"/>
                  <a:pt x="319" y="243"/>
                </a:cubicBezTo>
                <a:cubicBezTo>
                  <a:pt x="302" y="246"/>
                  <a:pt x="300" y="236"/>
                  <a:pt x="296" y="238"/>
                </a:cubicBezTo>
                <a:cubicBezTo>
                  <a:pt x="285" y="243"/>
                  <a:pt x="282" y="226"/>
                  <a:pt x="274" y="227"/>
                </a:cubicBezTo>
                <a:cubicBezTo>
                  <a:pt x="268" y="227"/>
                  <a:pt x="253" y="230"/>
                  <a:pt x="256" y="236"/>
                </a:cubicBezTo>
                <a:cubicBezTo>
                  <a:pt x="259" y="241"/>
                  <a:pt x="268" y="232"/>
                  <a:pt x="271" y="235"/>
                </a:cubicBezTo>
                <a:cubicBezTo>
                  <a:pt x="276" y="236"/>
                  <a:pt x="264" y="236"/>
                  <a:pt x="262" y="241"/>
                </a:cubicBezTo>
                <a:cubicBezTo>
                  <a:pt x="261" y="246"/>
                  <a:pt x="273" y="258"/>
                  <a:pt x="261" y="249"/>
                </a:cubicBezTo>
                <a:cubicBezTo>
                  <a:pt x="249" y="241"/>
                  <a:pt x="250" y="246"/>
                  <a:pt x="245" y="241"/>
                </a:cubicBezTo>
                <a:cubicBezTo>
                  <a:pt x="241" y="235"/>
                  <a:pt x="245" y="243"/>
                  <a:pt x="230" y="243"/>
                </a:cubicBezTo>
                <a:cubicBezTo>
                  <a:pt x="217" y="244"/>
                  <a:pt x="198" y="243"/>
                  <a:pt x="204" y="238"/>
                </a:cubicBezTo>
                <a:cubicBezTo>
                  <a:pt x="210" y="233"/>
                  <a:pt x="218" y="238"/>
                  <a:pt x="212" y="233"/>
                </a:cubicBezTo>
                <a:cubicBezTo>
                  <a:pt x="207" y="229"/>
                  <a:pt x="204" y="224"/>
                  <a:pt x="195" y="226"/>
                </a:cubicBezTo>
                <a:cubicBezTo>
                  <a:pt x="186" y="227"/>
                  <a:pt x="177" y="222"/>
                  <a:pt x="169" y="221"/>
                </a:cubicBezTo>
                <a:cubicBezTo>
                  <a:pt x="160" y="218"/>
                  <a:pt x="154" y="212"/>
                  <a:pt x="147" y="213"/>
                </a:cubicBezTo>
                <a:cubicBezTo>
                  <a:pt x="137" y="213"/>
                  <a:pt x="143" y="221"/>
                  <a:pt x="136" y="219"/>
                </a:cubicBezTo>
                <a:cubicBezTo>
                  <a:pt x="128" y="218"/>
                  <a:pt x="137" y="207"/>
                  <a:pt x="127" y="208"/>
                </a:cubicBezTo>
                <a:cubicBezTo>
                  <a:pt x="122" y="210"/>
                  <a:pt x="128" y="224"/>
                  <a:pt x="118" y="218"/>
                </a:cubicBezTo>
                <a:cubicBezTo>
                  <a:pt x="112" y="215"/>
                  <a:pt x="108" y="198"/>
                  <a:pt x="102" y="202"/>
                </a:cubicBezTo>
                <a:cubicBezTo>
                  <a:pt x="95" y="208"/>
                  <a:pt x="112" y="204"/>
                  <a:pt x="99" y="212"/>
                </a:cubicBezTo>
                <a:cubicBezTo>
                  <a:pt x="90" y="216"/>
                  <a:pt x="101" y="208"/>
                  <a:pt x="86" y="215"/>
                </a:cubicBezTo>
                <a:cubicBezTo>
                  <a:pt x="69" y="221"/>
                  <a:pt x="77" y="216"/>
                  <a:pt x="86" y="212"/>
                </a:cubicBezTo>
                <a:cubicBezTo>
                  <a:pt x="95" y="207"/>
                  <a:pt x="93" y="207"/>
                  <a:pt x="89" y="208"/>
                </a:cubicBezTo>
                <a:cubicBezTo>
                  <a:pt x="83" y="210"/>
                  <a:pt x="84" y="205"/>
                  <a:pt x="75" y="212"/>
                </a:cubicBezTo>
                <a:cubicBezTo>
                  <a:pt x="67" y="216"/>
                  <a:pt x="72" y="210"/>
                  <a:pt x="63" y="218"/>
                </a:cubicBezTo>
                <a:cubicBezTo>
                  <a:pt x="54" y="224"/>
                  <a:pt x="49" y="224"/>
                  <a:pt x="52" y="227"/>
                </a:cubicBezTo>
                <a:cubicBezTo>
                  <a:pt x="54" y="230"/>
                  <a:pt x="48" y="226"/>
                  <a:pt x="43" y="229"/>
                </a:cubicBezTo>
                <a:cubicBezTo>
                  <a:pt x="38" y="230"/>
                  <a:pt x="42" y="226"/>
                  <a:pt x="32" y="226"/>
                </a:cubicBezTo>
                <a:cubicBezTo>
                  <a:pt x="22" y="226"/>
                  <a:pt x="14" y="215"/>
                  <a:pt x="0" y="216"/>
                </a:cubicBezTo>
                <a:cubicBezTo>
                  <a:pt x="0" y="344"/>
                  <a:pt x="0" y="344"/>
                  <a:pt x="0" y="344"/>
                </a:cubicBezTo>
                <a:cubicBezTo>
                  <a:pt x="6" y="347"/>
                  <a:pt x="3" y="342"/>
                  <a:pt x="5" y="344"/>
                </a:cubicBezTo>
                <a:cubicBezTo>
                  <a:pt x="8" y="345"/>
                  <a:pt x="8" y="345"/>
                  <a:pt x="10" y="345"/>
                </a:cubicBezTo>
                <a:cubicBezTo>
                  <a:pt x="11" y="344"/>
                  <a:pt x="16" y="342"/>
                  <a:pt x="16" y="345"/>
                </a:cubicBezTo>
                <a:cubicBezTo>
                  <a:pt x="14" y="347"/>
                  <a:pt x="13" y="347"/>
                  <a:pt x="16" y="348"/>
                </a:cubicBezTo>
                <a:cubicBezTo>
                  <a:pt x="20" y="350"/>
                  <a:pt x="16" y="351"/>
                  <a:pt x="23" y="355"/>
                </a:cubicBezTo>
                <a:cubicBezTo>
                  <a:pt x="29" y="359"/>
                  <a:pt x="26" y="361"/>
                  <a:pt x="28" y="361"/>
                </a:cubicBezTo>
                <a:cubicBezTo>
                  <a:pt x="29" y="362"/>
                  <a:pt x="29" y="359"/>
                  <a:pt x="34" y="359"/>
                </a:cubicBezTo>
                <a:cubicBezTo>
                  <a:pt x="38" y="358"/>
                  <a:pt x="34" y="356"/>
                  <a:pt x="37" y="355"/>
                </a:cubicBezTo>
                <a:cubicBezTo>
                  <a:pt x="40" y="355"/>
                  <a:pt x="35" y="353"/>
                  <a:pt x="38" y="353"/>
                </a:cubicBezTo>
                <a:cubicBezTo>
                  <a:pt x="45" y="350"/>
                  <a:pt x="45" y="350"/>
                  <a:pt x="46" y="353"/>
                </a:cubicBezTo>
                <a:cubicBezTo>
                  <a:pt x="49" y="356"/>
                  <a:pt x="46" y="355"/>
                  <a:pt x="48" y="356"/>
                </a:cubicBezTo>
                <a:cubicBezTo>
                  <a:pt x="49" y="359"/>
                  <a:pt x="51" y="358"/>
                  <a:pt x="52" y="361"/>
                </a:cubicBezTo>
                <a:cubicBezTo>
                  <a:pt x="54" y="365"/>
                  <a:pt x="57" y="362"/>
                  <a:pt x="58" y="367"/>
                </a:cubicBezTo>
                <a:cubicBezTo>
                  <a:pt x="61" y="370"/>
                  <a:pt x="67" y="381"/>
                  <a:pt x="69" y="383"/>
                </a:cubicBezTo>
                <a:cubicBezTo>
                  <a:pt x="70" y="386"/>
                  <a:pt x="67" y="386"/>
                  <a:pt x="70" y="386"/>
                </a:cubicBezTo>
                <a:cubicBezTo>
                  <a:pt x="72" y="386"/>
                  <a:pt x="69" y="389"/>
                  <a:pt x="72" y="389"/>
                </a:cubicBezTo>
                <a:cubicBezTo>
                  <a:pt x="73" y="389"/>
                  <a:pt x="70" y="392"/>
                  <a:pt x="73" y="392"/>
                </a:cubicBezTo>
                <a:cubicBezTo>
                  <a:pt x="77" y="390"/>
                  <a:pt x="75" y="393"/>
                  <a:pt x="81" y="395"/>
                </a:cubicBezTo>
                <a:cubicBezTo>
                  <a:pt x="86" y="397"/>
                  <a:pt x="83" y="398"/>
                  <a:pt x="86" y="398"/>
                </a:cubicBezTo>
                <a:cubicBezTo>
                  <a:pt x="87" y="398"/>
                  <a:pt x="87" y="400"/>
                  <a:pt x="87" y="400"/>
                </a:cubicBezTo>
                <a:cubicBezTo>
                  <a:pt x="86" y="404"/>
                  <a:pt x="89" y="407"/>
                  <a:pt x="87" y="411"/>
                </a:cubicBezTo>
                <a:cubicBezTo>
                  <a:pt x="84" y="412"/>
                  <a:pt x="87" y="414"/>
                  <a:pt x="86" y="415"/>
                </a:cubicBezTo>
                <a:cubicBezTo>
                  <a:pt x="81" y="420"/>
                  <a:pt x="84" y="420"/>
                  <a:pt x="86" y="421"/>
                </a:cubicBezTo>
                <a:cubicBezTo>
                  <a:pt x="86" y="425"/>
                  <a:pt x="89" y="428"/>
                  <a:pt x="92" y="431"/>
                </a:cubicBezTo>
                <a:cubicBezTo>
                  <a:pt x="93" y="434"/>
                  <a:pt x="90" y="426"/>
                  <a:pt x="98" y="426"/>
                </a:cubicBezTo>
                <a:cubicBezTo>
                  <a:pt x="102" y="425"/>
                  <a:pt x="93" y="428"/>
                  <a:pt x="96" y="432"/>
                </a:cubicBezTo>
                <a:cubicBezTo>
                  <a:pt x="98" y="435"/>
                  <a:pt x="98" y="432"/>
                  <a:pt x="98" y="437"/>
                </a:cubicBezTo>
                <a:cubicBezTo>
                  <a:pt x="99" y="442"/>
                  <a:pt x="104" y="434"/>
                  <a:pt x="101" y="440"/>
                </a:cubicBezTo>
                <a:cubicBezTo>
                  <a:pt x="99" y="446"/>
                  <a:pt x="99" y="448"/>
                  <a:pt x="101" y="446"/>
                </a:cubicBezTo>
                <a:cubicBezTo>
                  <a:pt x="101" y="446"/>
                  <a:pt x="99" y="449"/>
                  <a:pt x="102" y="451"/>
                </a:cubicBezTo>
                <a:cubicBezTo>
                  <a:pt x="104" y="451"/>
                  <a:pt x="102" y="446"/>
                  <a:pt x="105" y="445"/>
                </a:cubicBezTo>
                <a:cubicBezTo>
                  <a:pt x="107" y="445"/>
                  <a:pt x="108" y="442"/>
                  <a:pt x="108" y="443"/>
                </a:cubicBezTo>
                <a:cubicBezTo>
                  <a:pt x="110" y="445"/>
                  <a:pt x="113" y="443"/>
                  <a:pt x="113" y="445"/>
                </a:cubicBezTo>
                <a:cubicBezTo>
                  <a:pt x="112" y="448"/>
                  <a:pt x="112" y="443"/>
                  <a:pt x="107" y="446"/>
                </a:cubicBezTo>
                <a:cubicBezTo>
                  <a:pt x="102" y="449"/>
                  <a:pt x="104" y="449"/>
                  <a:pt x="104" y="452"/>
                </a:cubicBezTo>
                <a:cubicBezTo>
                  <a:pt x="104" y="456"/>
                  <a:pt x="107" y="454"/>
                  <a:pt x="105" y="456"/>
                </a:cubicBezTo>
                <a:cubicBezTo>
                  <a:pt x="104" y="457"/>
                  <a:pt x="107" y="457"/>
                  <a:pt x="105" y="457"/>
                </a:cubicBezTo>
                <a:cubicBezTo>
                  <a:pt x="102" y="459"/>
                  <a:pt x="105" y="460"/>
                  <a:pt x="108" y="462"/>
                </a:cubicBezTo>
                <a:cubicBezTo>
                  <a:pt x="112" y="463"/>
                  <a:pt x="112" y="460"/>
                  <a:pt x="115" y="462"/>
                </a:cubicBezTo>
                <a:cubicBezTo>
                  <a:pt x="118" y="462"/>
                  <a:pt x="113" y="463"/>
                  <a:pt x="116" y="463"/>
                </a:cubicBezTo>
                <a:cubicBezTo>
                  <a:pt x="121" y="462"/>
                  <a:pt x="115" y="468"/>
                  <a:pt x="119" y="466"/>
                </a:cubicBezTo>
                <a:cubicBezTo>
                  <a:pt x="121" y="466"/>
                  <a:pt x="119" y="468"/>
                  <a:pt x="122" y="466"/>
                </a:cubicBezTo>
                <a:cubicBezTo>
                  <a:pt x="125" y="466"/>
                  <a:pt x="127" y="470"/>
                  <a:pt x="128" y="468"/>
                </a:cubicBezTo>
                <a:cubicBezTo>
                  <a:pt x="130" y="466"/>
                  <a:pt x="131" y="471"/>
                  <a:pt x="128" y="471"/>
                </a:cubicBezTo>
                <a:cubicBezTo>
                  <a:pt x="127" y="473"/>
                  <a:pt x="131" y="476"/>
                  <a:pt x="133" y="476"/>
                </a:cubicBezTo>
                <a:cubicBezTo>
                  <a:pt x="136" y="474"/>
                  <a:pt x="136" y="471"/>
                  <a:pt x="136" y="474"/>
                </a:cubicBezTo>
                <a:cubicBezTo>
                  <a:pt x="136" y="477"/>
                  <a:pt x="137" y="476"/>
                  <a:pt x="137" y="477"/>
                </a:cubicBezTo>
                <a:cubicBezTo>
                  <a:pt x="136" y="479"/>
                  <a:pt x="136" y="474"/>
                  <a:pt x="134" y="476"/>
                </a:cubicBezTo>
                <a:cubicBezTo>
                  <a:pt x="133" y="477"/>
                  <a:pt x="139" y="480"/>
                  <a:pt x="139" y="479"/>
                </a:cubicBezTo>
                <a:cubicBezTo>
                  <a:pt x="139" y="477"/>
                  <a:pt x="140" y="476"/>
                  <a:pt x="140" y="479"/>
                </a:cubicBezTo>
                <a:cubicBezTo>
                  <a:pt x="140" y="480"/>
                  <a:pt x="142" y="482"/>
                  <a:pt x="142" y="484"/>
                </a:cubicBezTo>
                <a:cubicBezTo>
                  <a:pt x="140" y="485"/>
                  <a:pt x="142" y="485"/>
                  <a:pt x="143" y="484"/>
                </a:cubicBezTo>
                <a:cubicBezTo>
                  <a:pt x="143" y="482"/>
                  <a:pt x="143" y="484"/>
                  <a:pt x="143" y="485"/>
                </a:cubicBezTo>
                <a:cubicBezTo>
                  <a:pt x="363" y="485"/>
                  <a:pt x="363" y="485"/>
                  <a:pt x="363" y="485"/>
                </a:cubicBezTo>
                <a:close/>
                <a:moveTo>
                  <a:pt x="484" y="328"/>
                </a:moveTo>
                <a:cubicBezTo>
                  <a:pt x="488" y="327"/>
                  <a:pt x="491" y="316"/>
                  <a:pt x="484" y="317"/>
                </a:cubicBezTo>
                <a:cubicBezTo>
                  <a:pt x="478" y="319"/>
                  <a:pt x="483" y="328"/>
                  <a:pt x="484" y="328"/>
                </a:cubicBezTo>
                <a:close/>
                <a:moveTo>
                  <a:pt x="600" y="325"/>
                </a:moveTo>
                <a:cubicBezTo>
                  <a:pt x="603" y="325"/>
                  <a:pt x="606" y="327"/>
                  <a:pt x="605" y="330"/>
                </a:cubicBezTo>
                <a:cubicBezTo>
                  <a:pt x="603" y="333"/>
                  <a:pt x="596" y="327"/>
                  <a:pt x="600" y="325"/>
                </a:cubicBezTo>
                <a:close/>
                <a:moveTo>
                  <a:pt x="431" y="235"/>
                </a:moveTo>
                <a:cubicBezTo>
                  <a:pt x="431" y="233"/>
                  <a:pt x="425" y="236"/>
                  <a:pt x="428" y="241"/>
                </a:cubicBezTo>
                <a:cubicBezTo>
                  <a:pt x="433" y="247"/>
                  <a:pt x="433" y="236"/>
                  <a:pt x="431" y="235"/>
                </a:cubicBezTo>
                <a:close/>
                <a:moveTo>
                  <a:pt x="372" y="96"/>
                </a:moveTo>
                <a:cubicBezTo>
                  <a:pt x="383" y="96"/>
                  <a:pt x="379" y="92"/>
                  <a:pt x="370" y="92"/>
                </a:cubicBezTo>
                <a:cubicBezTo>
                  <a:pt x="360" y="90"/>
                  <a:pt x="354" y="92"/>
                  <a:pt x="354" y="95"/>
                </a:cubicBezTo>
                <a:cubicBezTo>
                  <a:pt x="354" y="98"/>
                  <a:pt x="361" y="96"/>
                  <a:pt x="372" y="96"/>
                </a:cubicBezTo>
                <a:close/>
                <a:moveTo>
                  <a:pt x="296" y="132"/>
                </a:moveTo>
                <a:cubicBezTo>
                  <a:pt x="294" y="129"/>
                  <a:pt x="287" y="126"/>
                  <a:pt x="287" y="132"/>
                </a:cubicBezTo>
                <a:cubicBezTo>
                  <a:pt x="287" y="137"/>
                  <a:pt x="297" y="135"/>
                  <a:pt x="296" y="132"/>
                </a:cubicBezTo>
                <a:close/>
                <a:moveTo>
                  <a:pt x="183" y="120"/>
                </a:moveTo>
                <a:cubicBezTo>
                  <a:pt x="177" y="121"/>
                  <a:pt x="166" y="126"/>
                  <a:pt x="175" y="128"/>
                </a:cubicBezTo>
                <a:cubicBezTo>
                  <a:pt x="182" y="128"/>
                  <a:pt x="188" y="117"/>
                  <a:pt x="183" y="120"/>
                </a:cubicBezTo>
                <a:close/>
                <a:moveTo>
                  <a:pt x="207" y="107"/>
                </a:moveTo>
                <a:cubicBezTo>
                  <a:pt x="209" y="104"/>
                  <a:pt x="221" y="106"/>
                  <a:pt x="218" y="107"/>
                </a:cubicBezTo>
                <a:cubicBezTo>
                  <a:pt x="215" y="109"/>
                  <a:pt x="206" y="109"/>
                  <a:pt x="207" y="107"/>
                </a:cubicBezTo>
                <a:close/>
                <a:moveTo>
                  <a:pt x="213" y="89"/>
                </a:moveTo>
                <a:cubicBezTo>
                  <a:pt x="210" y="86"/>
                  <a:pt x="207" y="87"/>
                  <a:pt x="206" y="89"/>
                </a:cubicBezTo>
                <a:cubicBezTo>
                  <a:pt x="204" y="89"/>
                  <a:pt x="209" y="92"/>
                  <a:pt x="215" y="92"/>
                </a:cubicBezTo>
                <a:cubicBezTo>
                  <a:pt x="218" y="92"/>
                  <a:pt x="218" y="92"/>
                  <a:pt x="213" y="89"/>
                </a:cubicBezTo>
                <a:close/>
                <a:moveTo>
                  <a:pt x="290" y="114"/>
                </a:moveTo>
                <a:cubicBezTo>
                  <a:pt x="293" y="117"/>
                  <a:pt x="306" y="112"/>
                  <a:pt x="300" y="112"/>
                </a:cubicBezTo>
                <a:cubicBezTo>
                  <a:pt x="294" y="111"/>
                  <a:pt x="296" y="106"/>
                  <a:pt x="290" y="109"/>
                </a:cubicBezTo>
                <a:cubicBezTo>
                  <a:pt x="288" y="111"/>
                  <a:pt x="287" y="111"/>
                  <a:pt x="290" y="114"/>
                </a:cubicBezTo>
                <a:close/>
                <a:moveTo>
                  <a:pt x="290" y="118"/>
                </a:moveTo>
                <a:cubicBezTo>
                  <a:pt x="288" y="117"/>
                  <a:pt x="302" y="114"/>
                  <a:pt x="305" y="115"/>
                </a:cubicBezTo>
                <a:cubicBezTo>
                  <a:pt x="306" y="117"/>
                  <a:pt x="293" y="120"/>
                  <a:pt x="290" y="118"/>
                </a:cubicBezTo>
                <a:close/>
                <a:moveTo>
                  <a:pt x="296" y="121"/>
                </a:moveTo>
                <a:cubicBezTo>
                  <a:pt x="293" y="120"/>
                  <a:pt x="303" y="118"/>
                  <a:pt x="305" y="118"/>
                </a:cubicBezTo>
                <a:cubicBezTo>
                  <a:pt x="308" y="120"/>
                  <a:pt x="297" y="123"/>
                  <a:pt x="296" y="121"/>
                </a:cubicBezTo>
                <a:close/>
                <a:moveTo>
                  <a:pt x="299" y="125"/>
                </a:moveTo>
                <a:cubicBezTo>
                  <a:pt x="297" y="123"/>
                  <a:pt x="306" y="120"/>
                  <a:pt x="308" y="120"/>
                </a:cubicBezTo>
                <a:cubicBezTo>
                  <a:pt x="309" y="120"/>
                  <a:pt x="302" y="125"/>
                  <a:pt x="299" y="125"/>
                </a:cubicBezTo>
                <a:close/>
                <a:moveTo>
                  <a:pt x="433" y="73"/>
                </a:moveTo>
                <a:cubicBezTo>
                  <a:pt x="436" y="70"/>
                  <a:pt x="443" y="68"/>
                  <a:pt x="443" y="72"/>
                </a:cubicBezTo>
                <a:cubicBezTo>
                  <a:pt x="442" y="73"/>
                  <a:pt x="430" y="75"/>
                  <a:pt x="433" y="73"/>
                </a:cubicBezTo>
                <a:close/>
                <a:moveTo>
                  <a:pt x="471" y="437"/>
                </a:moveTo>
                <a:cubicBezTo>
                  <a:pt x="474" y="438"/>
                  <a:pt x="477" y="440"/>
                  <a:pt x="478" y="440"/>
                </a:cubicBezTo>
                <a:cubicBezTo>
                  <a:pt x="480" y="438"/>
                  <a:pt x="475" y="435"/>
                  <a:pt x="475" y="434"/>
                </a:cubicBezTo>
                <a:cubicBezTo>
                  <a:pt x="474" y="432"/>
                  <a:pt x="469" y="432"/>
                  <a:pt x="468" y="435"/>
                </a:cubicBezTo>
                <a:cubicBezTo>
                  <a:pt x="466" y="435"/>
                  <a:pt x="468" y="435"/>
                  <a:pt x="471" y="437"/>
                </a:cubicBezTo>
                <a:close/>
                <a:moveTo>
                  <a:pt x="486" y="400"/>
                </a:moveTo>
                <a:cubicBezTo>
                  <a:pt x="486" y="398"/>
                  <a:pt x="488" y="397"/>
                  <a:pt x="486" y="400"/>
                </a:cubicBezTo>
                <a:cubicBezTo>
                  <a:pt x="484" y="403"/>
                  <a:pt x="484" y="401"/>
                  <a:pt x="486" y="401"/>
                </a:cubicBezTo>
                <a:cubicBezTo>
                  <a:pt x="488" y="401"/>
                  <a:pt x="489" y="397"/>
                  <a:pt x="489" y="397"/>
                </a:cubicBezTo>
                <a:cubicBezTo>
                  <a:pt x="491" y="397"/>
                  <a:pt x="488" y="401"/>
                  <a:pt x="489" y="401"/>
                </a:cubicBezTo>
                <a:cubicBezTo>
                  <a:pt x="491" y="401"/>
                  <a:pt x="491" y="400"/>
                  <a:pt x="491" y="397"/>
                </a:cubicBezTo>
                <a:cubicBezTo>
                  <a:pt x="492" y="393"/>
                  <a:pt x="492" y="395"/>
                  <a:pt x="491" y="393"/>
                </a:cubicBezTo>
                <a:cubicBezTo>
                  <a:pt x="489" y="392"/>
                  <a:pt x="489" y="392"/>
                  <a:pt x="489" y="393"/>
                </a:cubicBezTo>
                <a:cubicBezTo>
                  <a:pt x="488" y="395"/>
                  <a:pt x="488" y="397"/>
                  <a:pt x="488" y="395"/>
                </a:cubicBezTo>
                <a:cubicBezTo>
                  <a:pt x="488" y="393"/>
                  <a:pt x="488" y="392"/>
                  <a:pt x="488" y="393"/>
                </a:cubicBezTo>
                <a:cubicBezTo>
                  <a:pt x="486" y="393"/>
                  <a:pt x="488" y="393"/>
                  <a:pt x="488" y="395"/>
                </a:cubicBezTo>
                <a:cubicBezTo>
                  <a:pt x="486" y="397"/>
                  <a:pt x="486" y="397"/>
                  <a:pt x="484" y="398"/>
                </a:cubicBezTo>
                <a:cubicBezTo>
                  <a:pt x="483" y="400"/>
                  <a:pt x="483" y="400"/>
                  <a:pt x="483" y="401"/>
                </a:cubicBezTo>
                <a:cubicBezTo>
                  <a:pt x="484" y="403"/>
                  <a:pt x="484" y="401"/>
                  <a:pt x="486" y="400"/>
                </a:cubicBezTo>
                <a:close/>
                <a:moveTo>
                  <a:pt x="494" y="398"/>
                </a:moveTo>
                <a:cubicBezTo>
                  <a:pt x="494" y="397"/>
                  <a:pt x="494" y="393"/>
                  <a:pt x="494" y="393"/>
                </a:cubicBezTo>
                <a:cubicBezTo>
                  <a:pt x="492" y="393"/>
                  <a:pt x="492" y="395"/>
                  <a:pt x="492" y="398"/>
                </a:cubicBezTo>
                <a:cubicBezTo>
                  <a:pt x="491" y="398"/>
                  <a:pt x="492" y="398"/>
                  <a:pt x="494" y="398"/>
                </a:cubicBezTo>
                <a:close/>
                <a:moveTo>
                  <a:pt x="484" y="397"/>
                </a:moveTo>
                <a:cubicBezTo>
                  <a:pt x="486" y="395"/>
                  <a:pt x="486" y="393"/>
                  <a:pt x="486" y="393"/>
                </a:cubicBezTo>
                <a:cubicBezTo>
                  <a:pt x="484" y="395"/>
                  <a:pt x="483" y="395"/>
                  <a:pt x="483" y="397"/>
                </a:cubicBezTo>
                <a:cubicBezTo>
                  <a:pt x="481" y="398"/>
                  <a:pt x="483" y="398"/>
                  <a:pt x="484" y="397"/>
                </a:cubicBezTo>
                <a:close/>
                <a:moveTo>
                  <a:pt x="577" y="345"/>
                </a:moveTo>
                <a:cubicBezTo>
                  <a:pt x="574" y="345"/>
                  <a:pt x="577" y="339"/>
                  <a:pt x="579" y="341"/>
                </a:cubicBezTo>
                <a:cubicBezTo>
                  <a:pt x="582" y="342"/>
                  <a:pt x="579" y="345"/>
                  <a:pt x="577" y="345"/>
                </a:cubicBezTo>
                <a:close/>
              </a:path>
            </a:pathLst>
          </a:custGeom>
          <a:solidFill>
            <a:srgbClr val="FFFFFF"/>
          </a:solidFill>
          <a:ln w="6350" cmpd="sng">
            <a:solidFill>
              <a:schemeClr val="tx1">
                <a:lumMod val="40000"/>
                <a:lumOff val="60000"/>
              </a:schemeClr>
            </a:solidFill>
            <a:round/>
            <a:headEnd/>
            <a:tailEnd/>
          </a:ln>
        </p:spPr>
        <p:txBody>
          <a:bodyPr/>
          <a:lstStyle/>
          <a:p>
            <a:pPr>
              <a:defRPr/>
            </a:pPr>
            <a:endParaRPr lang="en-GB" dirty="0">
              <a:solidFill>
                <a:sysClr val="windowText" lastClr="000000"/>
              </a:solidFill>
            </a:endParaRPr>
          </a:p>
        </p:txBody>
      </p:sp>
      <p:sp>
        <p:nvSpPr>
          <p:cNvPr id="196" name="Freeform 195"/>
          <p:cNvSpPr>
            <a:spLocks/>
          </p:cNvSpPr>
          <p:nvPr/>
        </p:nvSpPr>
        <p:spPr bwMode="auto">
          <a:xfrm>
            <a:off x="3626748" y="3314617"/>
            <a:ext cx="24745" cy="9086"/>
          </a:xfrm>
          <a:custGeom>
            <a:avLst/>
            <a:gdLst>
              <a:gd name="T0" fmla="*/ 0 w 8"/>
              <a:gd name="T1" fmla="*/ 7 h 4"/>
              <a:gd name="T2" fmla="*/ 21 w 8"/>
              <a:gd name="T3" fmla="*/ 7 h 4"/>
              <a:gd name="T4" fmla="*/ 0 w 8"/>
              <a:gd name="T5" fmla="*/ 7 h 4"/>
              <a:gd name="T6" fmla="*/ 0 60000 65536"/>
              <a:gd name="T7" fmla="*/ 0 60000 65536"/>
              <a:gd name="T8" fmla="*/ 0 60000 65536"/>
              <a:gd name="T9" fmla="*/ 0 w 8"/>
              <a:gd name="T10" fmla="*/ 0 h 4"/>
              <a:gd name="T11" fmla="*/ 8 w 8"/>
              <a:gd name="T12" fmla="*/ 4 h 4"/>
            </a:gdLst>
            <a:ahLst/>
            <a:cxnLst>
              <a:cxn ang="T6">
                <a:pos x="T0" y="T1"/>
              </a:cxn>
              <a:cxn ang="T7">
                <a:pos x="T2" y="T3"/>
              </a:cxn>
              <a:cxn ang="T8">
                <a:pos x="T4" y="T5"/>
              </a:cxn>
            </a:cxnLst>
            <a:rect l="T9" t="T10" r="T11" b="T12"/>
            <a:pathLst>
              <a:path w="8" h="4">
                <a:moveTo>
                  <a:pt x="0" y="2"/>
                </a:moveTo>
                <a:cubicBezTo>
                  <a:pt x="2" y="0"/>
                  <a:pt x="8" y="2"/>
                  <a:pt x="6" y="2"/>
                </a:cubicBezTo>
                <a:cubicBezTo>
                  <a:pt x="5" y="4"/>
                  <a:pt x="0" y="4"/>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97" name="Freeform 196"/>
          <p:cNvSpPr>
            <a:spLocks/>
          </p:cNvSpPr>
          <p:nvPr/>
        </p:nvSpPr>
        <p:spPr bwMode="auto">
          <a:xfrm>
            <a:off x="3588806" y="3287358"/>
            <a:ext cx="16497" cy="9086"/>
          </a:xfrm>
          <a:custGeom>
            <a:avLst/>
            <a:gdLst>
              <a:gd name="T0" fmla="*/ 0 w 5"/>
              <a:gd name="T1" fmla="*/ 8 h 3"/>
              <a:gd name="T2" fmla="*/ 9 w 5"/>
              <a:gd name="T3" fmla="*/ 8 h 3"/>
              <a:gd name="T4" fmla="*/ 0 w 5"/>
              <a:gd name="T5" fmla="*/ 8 h 3"/>
              <a:gd name="T6" fmla="*/ 0 60000 65536"/>
              <a:gd name="T7" fmla="*/ 0 60000 65536"/>
              <a:gd name="T8" fmla="*/ 0 60000 65536"/>
              <a:gd name="T9" fmla="*/ 0 w 5"/>
              <a:gd name="T10" fmla="*/ 0 h 3"/>
              <a:gd name="T11" fmla="*/ 5 w 5"/>
              <a:gd name="T12" fmla="*/ 3 h 3"/>
            </a:gdLst>
            <a:ahLst/>
            <a:cxnLst>
              <a:cxn ang="T6">
                <a:pos x="T0" y="T1"/>
              </a:cxn>
              <a:cxn ang="T7">
                <a:pos x="T2" y="T3"/>
              </a:cxn>
              <a:cxn ang="T8">
                <a:pos x="T4" y="T5"/>
              </a:cxn>
            </a:cxnLst>
            <a:rect l="T9" t="T10" r="T11" b="T12"/>
            <a:pathLst>
              <a:path w="5" h="3">
                <a:moveTo>
                  <a:pt x="0" y="2"/>
                </a:moveTo>
                <a:cubicBezTo>
                  <a:pt x="0" y="0"/>
                  <a:pt x="5" y="0"/>
                  <a:pt x="3" y="2"/>
                </a:cubicBezTo>
                <a:cubicBezTo>
                  <a:pt x="3" y="3"/>
                  <a:pt x="0" y="2"/>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98" name="Freeform 197"/>
          <p:cNvSpPr>
            <a:spLocks/>
          </p:cNvSpPr>
          <p:nvPr/>
        </p:nvSpPr>
        <p:spPr bwMode="auto">
          <a:xfrm>
            <a:off x="3559112" y="3290387"/>
            <a:ext cx="21446" cy="12115"/>
          </a:xfrm>
          <a:custGeom>
            <a:avLst/>
            <a:gdLst>
              <a:gd name="T0" fmla="*/ 0 w 6"/>
              <a:gd name="T1" fmla="*/ 8 h 4"/>
              <a:gd name="T2" fmla="*/ 16 w 6"/>
              <a:gd name="T3" fmla="*/ 16 h 4"/>
              <a:gd name="T4" fmla="*/ 0 w 6"/>
              <a:gd name="T5" fmla="*/ 8 h 4"/>
              <a:gd name="T6" fmla="*/ 0 60000 65536"/>
              <a:gd name="T7" fmla="*/ 0 60000 65536"/>
              <a:gd name="T8" fmla="*/ 0 60000 65536"/>
              <a:gd name="T9" fmla="*/ 0 w 6"/>
              <a:gd name="T10" fmla="*/ 0 h 4"/>
              <a:gd name="T11" fmla="*/ 6 w 6"/>
              <a:gd name="T12" fmla="*/ 4 h 4"/>
            </a:gdLst>
            <a:ahLst/>
            <a:cxnLst>
              <a:cxn ang="T6">
                <a:pos x="T0" y="T1"/>
              </a:cxn>
              <a:cxn ang="T7">
                <a:pos x="T2" y="T3"/>
              </a:cxn>
              <a:cxn ang="T8">
                <a:pos x="T4" y="T5"/>
              </a:cxn>
            </a:cxnLst>
            <a:rect l="T9" t="T10" r="T11" b="T12"/>
            <a:pathLst>
              <a:path w="6" h="4">
                <a:moveTo>
                  <a:pt x="0" y="2"/>
                </a:moveTo>
                <a:cubicBezTo>
                  <a:pt x="1" y="0"/>
                  <a:pt x="6" y="4"/>
                  <a:pt x="4" y="4"/>
                </a:cubicBezTo>
                <a:cubicBezTo>
                  <a:pt x="1" y="4"/>
                  <a:pt x="0" y="4"/>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99" name="Freeform 198"/>
          <p:cNvSpPr>
            <a:spLocks/>
          </p:cNvSpPr>
          <p:nvPr/>
        </p:nvSpPr>
        <p:spPr bwMode="auto">
          <a:xfrm>
            <a:off x="3903890" y="3506943"/>
            <a:ext cx="18146" cy="7572"/>
          </a:xfrm>
          <a:custGeom>
            <a:avLst/>
            <a:gdLst>
              <a:gd name="T0" fmla="*/ 11 w 6"/>
              <a:gd name="T1" fmla="*/ 12 h 3"/>
              <a:gd name="T2" fmla="*/ 0 w 6"/>
              <a:gd name="T3" fmla="*/ 0 h 3"/>
              <a:gd name="T4" fmla="*/ 11 w 6"/>
              <a:gd name="T5" fmla="*/ 4 h 3"/>
              <a:gd name="T6" fmla="*/ 13 w 6"/>
              <a:gd name="T7" fmla="*/ 4 h 3"/>
              <a:gd name="T8" fmla="*/ 11 w 6"/>
              <a:gd name="T9" fmla="*/ 12 h 3"/>
              <a:gd name="T10" fmla="*/ 0 60000 65536"/>
              <a:gd name="T11" fmla="*/ 0 60000 65536"/>
              <a:gd name="T12" fmla="*/ 0 60000 65536"/>
              <a:gd name="T13" fmla="*/ 0 60000 65536"/>
              <a:gd name="T14" fmla="*/ 0 60000 65536"/>
              <a:gd name="T15" fmla="*/ 0 w 6"/>
              <a:gd name="T16" fmla="*/ 0 h 3"/>
              <a:gd name="T17" fmla="*/ 6 w 6"/>
              <a:gd name="T18" fmla="*/ 3 h 3"/>
            </a:gdLst>
            <a:ahLst/>
            <a:cxnLst>
              <a:cxn ang="T10">
                <a:pos x="T0" y="T1"/>
              </a:cxn>
              <a:cxn ang="T11">
                <a:pos x="T2" y="T3"/>
              </a:cxn>
              <a:cxn ang="T12">
                <a:pos x="T4" y="T5"/>
              </a:cxn>
              <a:cxn ang="T13">
                <a:pos x="T6" y="T7"/>
              </a:cxn>
              <a:cxn ang="T14">
                <a:pos x="T8" y="T9"/>
              </a:cxn>
            </a:cxnLst>
            <a:rect l="T15" t="T16" r="T17" b="T18"/>
            <a:pathLst>
              <a:path w="6" h="3">
                <a:moveTo>
                  <a:pt x="3" y="3"/>
                </a:moveTo>
                <a:cubicBezTo>
                  <a:pt x="0" y="1"/>
                  <a:pt x="0" y="1"/>
                  <a:pt x="0" y="0"/>
                </a:cubicBezTo>
                <a:cubicBezTo>
                  <a:pt x="1" y="0"/>
                  <a:pt x="1" y="1"/>
                  <a:pt x="3" y="1"/>
                </a:cubicBezTo>
                <a:cubicBezTo>
                  <a:pt x="3" y="1"/>
                  <a:pt x="6" y="1"/>
                  <a:pt x="4" y="1"/>
                </a:cubicBezTo>
                <a:cubicBezTo>
                  <a:pt x="3" y="3"/>
                  <a:pt x="3" y="3"/>
                  <a:pt x="3"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00" name="Freeform 199"/>
          <p:cNvSpPr>
            <a:spLocks/>
          </p:cNvSpPr>
          <p:nvPr/>
        </p:nvSpPr>
        <p:spPr bwMode="auto">
          <a:xfrm>
            <a:off x="5380331" y="4771446"/>
            <a:ext cx="13197" cy="19687"/>
          </a:xfrm>
          <a:custGeom>
            <a:avLst/>
            <a:gdLst>
              <a:gd name="T0" fmla="*/ 8 w 4"/>
              <a:gd name="T1" fmla="*/ 7 h 7"/>
              <a:gd name="T2" fmla="*/ 8 w 4"/>
              <a:gd name="T3" fmla="*/ 24 h 7"/>
              <a:gd name="T4" fmla="*/ 8 w 4"/>
              <a:gd name="T5" fmla="*/ 7 h 7"/>
              <a:gd name="T6" fmla="*/ 0 60000 65536"/>
              <a:gd name="T7" fmla="*/ 0 60000 65536"/>
              <a:gd name="T8" fmla="*/ 0 60000 65536"/>
              <a:gd name="T9" fmla="*/ 0 w 4"/>
              <a:gd name="T10" fmla="*/ 0 h 7"/>
              <a:gd name="T11" fmla="*/ 4 w 4"/>
              <a:gd name="T12" fmla="*/ 7 h 7"/>
            </a:gdLst>
            <a:ahLst/>
            <a:cxnLst>
              <a:cxn ang="T6">
                <a:pos x="T0" y="T1"/>
              </a:cxn>
              <a:cxn ang="T7">
                <a:pos x="T2" y="T3"/>
              </a:cxn>
              <a:cxn ang="T8">
                <a:pos x="T4" y="T5"/>
              </a:cxn>
            </a:cxnLst>
            <a:rect l="T9" t="T10" r="T11" b="T12"/>
            <a:pathLst>
              <a:path w="4" h="7">
                <a:moveTo>
                  <a:pt x="2" y="2"/>
                </a:moveTo>
                <a:cubicBezTo>
                  <a:pt x="2" y="0"/>
                  <a:pt x="4" y="7"/>
                  <a:pt x="2" y="7"/>
                </a:cubicBezTo>
                <a:cubicBezTo>
                  <a:pt x="0" y="7"/>
                  <a:pt x="0" y="2"/>
                  <a:pt x="2"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01" name="Freeform 200"/>
          <p:cNvSpPr>
            <a:spLocks/>
          </p:cNvSpPr>
          <p:nvPr/>
        </p:nvSpPr>
        <p:spPr bwMode="auto">
          <a:xfrm>
            <a:off x="5424872" y="4809306"/>
            <a:ext cx="9898" cy="16658"/>
          </a:xfrm>
          <a:custGeom>
            <a:avLst/>
            <a:gdLst>
              <a:gd name="T0" fmla="*/ 8 w 3"/>
              <a:gd name="T1" fmla="*/ 12 h 5"/>
              <a:gd name="T2" fmla="*/ 8 w 3"/>
              <a:gd name="T3" fmla="*/ 8 h 5"/>
              <a:gd name="T4" fmla="*/ 8 w 3"/>
              <a:gd name="T5" fmla="*/ 12 h 5"/>
              <a:gd name="T6" fmla="*/ 0 60000 65536"/>
              <a:gd name="T7" fmla="*/ 0 60000 65536"/>
              <a:gd name="T8" fmla="*/ 0 60000 65536"/>
              <a:gd name="T9" fmla="*/ 0 w 3"/>
              <a:gd name="T10" fmla="*/ 0 h 5"/>
              <a:gd name="T11" fmla="*/ 3 w 3"/>
              <a:gd name="T12" fmla="*/ 5 h 5"/>
            </a:gdLst>
            <a:ahLst/>
            <a:cxnLst>
              <a:cxn ang="T6">
                <a:pos x="T0" y="T1"/>
              </a:cxn>
              <a:cxn ang="T7">
                <a:pos x="T2" y="T3"/>
              </a:cxn>
              <a:cxn ang="T8">
                <a:pos x="T4" y="T5"/>
              </a:cxn>
            </a:cxnLst>
            <a:rect l="T9" t="T10" r="T11" b="T12"/>
            <a:pathLst>
              <a:path w="3" h="5">
                <a:moveTo>
                  <a:pt x="2" y="3"/>
                </a:moveTo>
                <a:cubicBezTo>
                  <a:pt x="0" y="2"/>
                  <a:pt x="0" y="0"/>
                  <a:pt x="2" y="2"/>
                </a:cubicBezTo>
                <a:cubicBezTo>
                  <a:pt x="3" y="2"/>
                  <a:pt x="3" y="5"/>
                  <a:pt x="2"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02" name="Freeform 201"/>
          <p:cNvSpPr>
            <a:spLocks/>
          </p:cNvSpPr>
          <p:nvPr/>
        </p:nvSpPr>
        <p:spPr bwMode="auto">
          <a:xfrm>
            <a:off x="5405076" y="4794162"/>
            <a:ext cx="9898" cy="7572"/>
          </a:xfrm>
          <a:custGeom>
            <a:avLst/>
            <a:gdLst>
              <a:gd name="T0" fmla="*/ 8 w 3"/>
              <a:gd name="T1" fmla="*/ 0 h 3"/>
              <a:gd name="T2" fmla="*/ 12 w 3"/>
              <a:gd name="T3" fmla="*/ 12 h 3"/>
              <a:gd name="T4" fmla="*/ 8 w 3"/>
              <a:gd name="T5" fmla="*/ 0 h 3"/>
              <a:gd name="T6" fmla="*/ 0 60000 65536"/>
              <a:gd name="T7" fmla="*/ 0 60000 65536"/>
              <a:gd name="T8" fmla="*/ 0 60000 65536"/>
              <a:gd name="T9" fmla="*/ 0 w 3"/>
              <a:gd name="T10" fmla="*/ 0 h 3"/>
              <a:gd name="T11" fmla="*/ 3 w 3"/>
              <a:gd name="T12" fmla="*/ 3 h 3"/>
            </a:gdLst>
            <a:ahLst/>
            <a:cxnLst>
              <a:cxn ang="T6">
                <a:pos x="T0" y="T1"/>
              </a:cxn>
              <a:cxn ang="T7">
                <a:pos x="T2" y="T3"/>
              </a:cxn>
              <a:cxn ang="T8">
                <a:pos x="T4" y="T5"/>
              </a:cxn>
            </a:cxnLst>
            <a:rect l="T9" t="T10" r="T11" b="T12"/>
            <a:pathLst>
              <a:path w="3" h="3">
                <a:moveTo>
                  <a:pt x="2" y="0"/>
                </a:moveTo>
                <a:cubicBezTo>
                  <a:pt x="0" y="2"/>
                  <a:pt x="3" y="3"/>
                  <a:pt x="3" y="3"/>
                </a:cubicBezTo>
                <a:cubicBezTo>
                  <a:pt x="3" y="2"/>
                  <a:pt x="3" y="0"/>
                  <a:pt x="2"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03" name="Freeform 202"/>
          <p:cNvSpPr>
            <a:spLocks/>
          </p:cNvSpPr>
          <p:nvPr/>
        </p:nvSpPr>
        <p:spPr bwMode="auto">
          <a:xfrm>
            <a:off x="5030604" y="4474629"/>
            <a:ext cx="283741" cy="316504"/>
          </a:xfrm>
          <a:custGeom>
            <a:avLst/>
            <a:gdLst>
              <a:gd name="T0" fmla="*/ 8 w 88"/>
              <a:gd name="T1" fmla="*/ 132 h 108"/>
              <a:gd name="T2" fmla="*/ 41 w 88"/>
              <a:gd name="T3" fmla="*/ 89 h 108"/>
              <a:gd name="T4" fmla="*/ 33 w 88"/>
              <a:gd name="T5" fmla="*/ 64 h 108"/>
              <a:gd name="T6" fmla="*/ 41 w 88"/>
              <a:gd name="T7" fmla="*/ 52 h 108"/>
              <a:gd name="T8" fmla="*/ 45 w 88"/>
              <a:gd name="T9" fmla="*/ 29 h 108"/>
              <a:gd name="T10" fmla="*/ 33 w 88"/>
              <a:gd name="T11" fmla="*/ 0 h 108"/>
              <a:gd name="T12" fmla="*/ 140 w 88"/>
              <a:gd name="T13" fmla="*/ 0 h 108"/>
              <a:gd name="T14" fmla="*/ 241 w 88"/>
              <a:gd name="T15" fmla="*/ 72 h 108"/>
              <a:gd name="T16" fmla="*/ 253 w 88"/>
              <a:gd name="T17" fmla="*/ 101 h 108"/>
              <a:gd name="T18" fmla="*/ 299 w 88"/>
              <a:gd name="T19" fmla="*/ 135 h 108"/>
              <a:gd name="T20" fmla="*/ 288 w 88"/>
              <a:gd name="T21" fmla="*/ 164 h 108"/>
              <a:gd name="T22" fmla="*/ 305 w 88"/>
              <a:gd name="T23" fmla="*/ 217 h 108"/>
              <a:gd name="T24" fmla="*/ 305 w 88"/>
              <a:gd name="T25" fmla="*/ 248 h 108"/>
              <a:gd name="T26" fmla="*/ 305 w 88"/>
              <a:gd name="T27" fmla="*/ 288 h 108"/>
              <a:gd name="T28" fmla="*/ 309 w 88"/>
              <a:gd name="T29" fmla="*/ 333 h 108"/>
              <a:gd name="T30" fmla="*/ 332 w 88"/>
              <a:gd name="T31" fmla="*/ 352 h 108"/>
              <a:gd name="T32" fmla="*/ 288 w 88"/>
              <a:gd name="T33" fmla="*/ 381 h 108"/>
              <a:gd name="T34" fmla="*/ 260 w 88"/>
              <a:gd name="T35" fmla="*/ 381 h 108"/>
              <a:gd name="T36" fmla="*/ 231 w 88"/>
              <a:gd name="T37" fmla="*/ 393 h 108"/>
              <a:gd name="T38" fmla="*/ 200 w 88"/>
              <a:gd name="T39" fmla="*/ 393 h 108"/>
              <a:gd name="T40" fmla="*/ 163 w 88"/>
              <a:gd name="T41" fmla="*/ 385 h 108"/>
              <a:gd name="T42" fmla="*/ 155 w 88"/>
              <a:gd name="T43" fmla="*/ 352 h 108"/>
              <a:gd name="T44" fmla="*/ 140 w 88"/>
              <a:gd name="T45" fmla="*/ 315 h 108"/>
              <a:gd name="T46" fmla="*/ 109 w 88"/>
              <a:gd name="T47" fmla="*/ 312 h 108"/>
              <a:gd name="T48" fmla="*/ 80 w 88"/>
              <a:gd name="T49" fmla="*/ 292 h 108"/>
              <a:gd name="T50" fmla="*/ 68 w 88"/>
              <a:gd name="T51" fmla="*/ 288 h 108"/>
              <a:gd name="T52" fmla="*/ 45 w 88"/>
              <a:gd name="T53" fmla="*/ 261 h 108"/>
              <a:gd name="T54" fmla="*/ 33 w 88"/>
              <a:gd name="T55" fmla="*/ 236 h 108"/>
              <a:gd name="T56" fmla="*/ 8 w 88"/>
              <a:gd name="T57" fmla="*/ 184 h 108"/>
              <a:gd name="T58" fmla="*/ 8 w 88"/>
              <a:gd name="T59" fmla="*/ 132 h 10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8"/>
              <a:gd name="T91" fmla="*/ 0 h 108"/>
              <a:gd name="T92" fmla="*/ 88 w 88"/>
              <a:gd name="T93" fmla="*/ 108 h 10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8" h="108">
                <a:moveTo>
                  <a:pt x="2" y="35"/>
                </a:moveTo>
                <a:cubicBezTo>
                  <a:pt x="8" y="33"/>
                  <a:pt x="6" y="28"/>
                  <a:pt x="11" y="24"/>
                </a:cubicBezTo>
                <a:cubicBezTo>
                  <a:pt x="15" y="19"/>
                  <a:pt x="9" y="19"/>
                  <a:pt x="9" y="17"/>
                </a:cubicBezTo>
                <a:cubicBezTo>
                  <a:pt x="9" y="16"/>
                  <a:pt x="11" y="16"/>
                  <a:pt x="11" y="14"/>
                </a:cubicBezTo>
                <a:cubicBezTo>
                  <a:pt x="12" y="14"/>
                  <a:pt x="12" y="13"/>
                  <a:pt x="12" y="8"/>
                </a:cubicBezTo>
                <a:cubicBezTo>
                  <a:pt x="11" y="2"/>
                  <a:pt x="9" y="3"/>
                  <a:pt x="9" y="0"/>
                </a:cubicBezTo>
                <a:cubicBezTo>
                  <a:pt x="12" y="0"/>
                  <a:pt x="32" y="0"/>
                  <a:pt x="37" y="0"/>
                </a:cubicBezTo>
                <a:cubicBezTo>
                  <a:pt x="53" y="11"/>
                  <a:pt x="60" y="16"/>
                  <a:pt x="64" y="19"/>
                </a:cubicBezTo>
                <a:cubicBezTo>
                  <a:pt x="70" y="22"/>
                  <a:pt x="64" y="22"/>
                  <a:pt x="67" y="27"/>
                </a:cubicBezTo>
                <a:cubicBezTo>
                  <a:pt x="72" y="30"/>
                  <a:pt x="78" y="36"/>
                  <a:pt x="79" y="36"/>
                </a:cubicBezTo>
                <a:cubicBezTo>
                  <a:pt x="76" y="41"/>
                  <a:pt x="78" y="41"/>
                  <a:pt x="76" y="44"/>
                </a:cubicBezTo>
                <a:cubicBezTo>
                  <a:pt x="73" y="52"/>
                  <a:pt x="78" y="55"/>
                  <a:pt x="81" y="58"/>
                </a:cubicBezTo>
                <a:cubicBezTo>
                  <a:pt x="82" y="63"/>
                  <a:pt x="78" y="59"/>
                  <a:pt x="81" y="66"/>
                </a:cubicBezTo>
                <a:cubicBezTo>
                  <a:pt x="82" y="72"/>
                  <a:pt x="78" y="69"/>
                  <a:pt x="81" y="77"/>
                </a:cubicBezTo>
                <a:cubicBezTo>
                  <a:pt x="84" y="84"/>
                  <a:pt x="81" y="84"/>
                  <a:pt x="82" y="89"/>
                </a:cubicBezTo>
                <a:cubicBezTo>
                  <a:pt x="85" y="92"/>
                  <a:pt x="85" y="89"/>
                  <a:pt x="88" y="94"/>
                </a:cubicBezTo>
                <a:cubicBezTo>
                  <a:pt x="85" y="97"/>
                  <a:pt x="82" y="98"/>
                  <a:pt x="76" y="102"/>
                </a:cubicBezTo>
                <a:cubicBezTo>
                  <a:pt x="70" y="105"/>
                  <a:pt x="69" y="97"/>
                  <a:pt x="69" y="102"/>
                </a:cubicBezTo>
                <a:cubicBezTo>
                  <a:pt x="67" y="106"/>
                  <a:pt x="63" y="106"/>
                  <a:pt x="61" y="105"/>
                </a:cubicBezTo>
                <a:cubicBezTo>
                  <a:pt x="60" y="103"/>
                  <a:pt x="56" y="108"/>
                  <a:pt x="53" y="105"/>
                </a:cubicBezTo>
                <a:cubicBezTo>
                  <a:pt x="50" y="100"/>
                  <a:pt x="50" y="106"/>
                  <a:pt x="43" y="103"/>
                </a:cubicBezTo>
                <a:cubicBezTo>
                  <a:pt x="40" y="98"/>
                  <a:pt x="43" y="98"/>
                  <a:pt x="41" y="94"/>
                </a:cubicBezTo>
                <a:cubicBezTo>
                  <a:pt x="40" y="89"/>
                  <a:pt x="38" y="86"/>
                  <a:pt x="37" y="84"/>
                </a:cubicBezTo>
                <a:cubicBezTo>
                  <a:pt x="34" y="84"/>
                  <a:pt x="31" y="84"/>
                  <a:pt x="29" y="83"/>
                </a:cubicBezTo>
                <a:cubicBezTo>
                  <a:pt x="21" y="78"/>
                  <a:pt x="23" y="81"/>
                  <a:pt x="21" y="78"/>
                </a:cubicBezTo>
                <a:cubicBezTo>
                  <a:pt x="20" y="75"/>
                  <a:pt x="20" y="80"/>
                  <a:pt x="18" y="77"/>
                </a:cubicBezTo>
                <a:cubicBezTo>
                  <a:pt x="17" y="74"/>
                  <a:pt x="14" y="75"/>
                  <a:pt x="12" y="70"/>
                </a:cubicBezTo>
                <a:cubicBezTo>
                  <a:pt x="11" y="69"/>
                  <a:pt x="9" y="67"/>
                  <a:pt x="9" y="63"/>
                </a:cubicBezTo>
                <a:cubicBezTo>
                  <a:pt x="8" y="59"/>
                  <a:pt x="0" y="53"/>
                  <a:pt x="2" y="49"/>
                </a:cubicBezTo>
                <a:cubicBezTo>
                  <a:pt x="3" y="44"/>
                  <a:pt x="0" y="41"/>
                  <a:pt x="2" y="3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04" name="Freeform 203"/>
          <p:cNvSpPr>
            <a:spLocks/>
          </p:cNvSpPr>
          <p:nvPr/>
        </p:nvSpPr>
        <p:spPr bwMode="auto">
          <a:xfrm>
            <a:off x="5278052" y="4606379"/>
            <a:ext cx="16497" cy="28773"/>
          </a:xfrm>
          <a:custGeom>
            <a:avLst/>
            <a:gdLst>
              <a:gd name="T0" fmla="*/ 7 w 5"/>
              <a:gd name="T1" fmla="*/ 32 h 10"/>
              <a:gd name="T2" fmla="*/ 7 w 5"/>
              <a:gd name="T3" fmla="*/ 15 h 10"/>
              <a:gd name="T4" fmla="*/ 9 w 5"/>
              <a:gd name="T5" fmla="*/ 15 h 10"/>
              <a:gd name="T6" fmla="*/ 9 w 5"/>
              <a:gd name="T7" fmla="*/ 25 h 10"/>
              <a:gd name="T8" fmla="*/ 7 w 5"/>
              <a:gd name="T9" fmla="*/ 32 h 10"/>
              <a:gd name="T10" fmla="*/ 0 60000 65536"/>
              <a:gd name="T11" fmla="*/ 0 60000 65536"/>
              <a:gd name="T12" fmla="*/ 0 60000 65536"/>
              <a:gd name="T13" fmla="*/ 0 60000 65536"/>
              <a:gd name="T14" fmla="*/ 0 60000 65536"/>
              <a:gd name="T15" fmla="*/ 0 w 5"/>
              <a:gd name="T16" fmla="*/ 0 h 10"/>
              <a:gd name="T17" fmla="*/ 5 w 5"/>
              <a:gd name="T18" fmla="*/ 10 h 10"/>
            </a:gdLst>
            <a:ahLst/>
            <a:cxnLst>
              <a:cxn ang="T10">
                <a:pos x="T0" y="T1"/>
              </a:cxn>
              <a:cxn ang="T11">
                <a:pos x="T2" y="T3"/>
              </a:cxn>
              <a:cxn ang="T12">
                <a:pos x="T4" y="T5"/>
              </a:cxn>
              <a:cxn ang="T13">
                <a:pos x="T6" y="T7"/>
              </a:cxn>
              <a:cxn ang="T14">
                <a:pos x="T8" y="T9"/>
              </a:cxn>
            </a:cxnLst>
            <a:rect l="T15" t="T16" r="T17" b="T18"/>
            <a:pathLst>
              <a:path w="5" h="10">
                <a:moveTo>
                  <a:pt x="2" y="9"/>
                </a:moveTo>
                <a:cubicBezTo>
                  <a:pt x="2" y="7"/>
                  <a:pt x="0" y="4"/>
                  <a:pt x="2" y="4"/>
                </a:cubicBezTo>
                <a:cubicBezTo>
                  <a:pt x="2" y="2"/>
                  <a:pt x="2" y="0"/>
                  <a:pt x="3" y="4"/>
                </a:cubicBezTo>
                <a:cubicBezTo>
                  <a:pt x="3" y="7"/>
                  <a:pt x="3" y="5"/>
                  <a:pt x="3" y="7"/>
                </a:cubicBezTo>
                <a:cubicBezTo>
                  <a:pt x="5" y="9"/>
                  <a:pt x="5" y="10"/>
                  <a:pt x="2" y="9"/>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05" name="Freeform 204"/>
          <p:cNvSpPr>
            <a:spLocks/>
          </p:cNvSpPr>
          <p:nvPr/>
        </p:nvSpPr>
        <p:spPr bwMode="auto">
          <a:xfrm>
            <a:off x="5287950" y="4586692"/>
            <a:ext cx="6599" cy="16658"/>
          </a:xfrm>
          <a:custGeom>
            <a:avLst/>
            <a:gdLst>
              <a:gd name="T0" fmla="*/ 5 w 3"/>
              <a:gd name="T1" fmla="*/ 20 h 6"/>
              <a:gd name="T2" fmla="*/ 5 w 3"/>
              <a:gd name="T3" fmla="*/ 11 h 6"/>
              <a:gd name="T4" fmla="*/ 8 w 3"/>
              <a:gd name="T5" fmla="*/ 4 h 6"/>
              <a:gd name="T6" fmla="*/ 8 w 3"/>
              <a:gd name="T7" fmla="*/ 13 h 6"/>
              <a:gd name="T8" fmla="*/ 5 w 3"/>
              <a:gd name="T9" fmla="*/ 20 h 6"/>
              <a:gd name="T10" fmla="*/ 0 60000 65536"/>
              <a:gd name="T11" fmla="*/ 0 60000 65536"/>
              <a:gd name="T12" fmla="*/ 0 60000 65536"/>
              <a:gd name="T13" fmla="*/ 0 60000 65536"/>
              <a:gd name="T14" fmla="*/ 0 60000 65536"/>
              <a:gd name="T15" fmla="*/ 0 w 3"/>
              <a:gd name="T16" fmla="*/ 0 h 6"/>
              <a:gd name="T17" fmla="*/ 3 w 3"/>
              <a:gd name="T18" fmla="*/ 6 h 6"/>
            </a:gdLst>
            <a:ahLst/>
            <a:cxnLst>
              <a:cxn ang="T10">
                <a:pos x="T0" y="T1"/>
              </a:cxn>
              <a:cxn ang="T11">
                <a:pos x="T2" y="T3"/>
              </a:cxn>
              <a:cxn ang="T12">
                <a:pos x="T4" y="T5"/>
              </a:cxn>
              <a:cxn ang="T13">
                <a:pos x="T6" y="T7"/>
              </a:cxn>
              <a:cxn ang="T14">
                <a:pos x="T8" y="T9"/>
              </a:cxn>
            </a:cxnLst>
            <a:rect l="T15" t="T16" r="T17" b="T18"/>
            <a:pathLst>
              <a:path w="3" h="6">
                <a:moveTo>
                  <a:pt x="2" y="6"/>
                </a:moveTo>
                <a:cubicBezTo>
                  <a:pt x="0" y="4"/>
                  <a:pt x="2" y="4"/>
                  <a:pt x="2" y="3"/>
                </a:cubicBezTo>
                <a:cubicBezTo>
                  <a:pt x="2" y="1"/>
                  <a:pt x="2" y="0"/>
                  <a:pt x="3" y="1"/>
                </a:cubicBezTo>
                <a:cubicBezTo>
                  <a:pt x="3" y="1"/>
                  <a:pt x="3" y="1"/>
                  <a:pt x="3" y="4"/>
                </a:cubicBezTo>
                <a:cubicBezTo>
                  <a:pt x="3" y="6"/>
                  <a:pt x="3" y="6"/>
                  <a:pt x="2"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06" name="Freeform 205"/>
          <p:cNvSpPr>
            <a:spLocks/>
          </p:cNvSpPr>
          <p:nvPr/>
        </p:nvSpPr>
        <p:spPr bwMode="auto">
          <a:xfrm>
            <a:off x="5287950" y="4662411"/>
            <a:ext cx="14847" cy="15144"/>
          </a:xfrm>
          <a:custGeom>
            <a:avLst/>
            <a:gdLst>
              <a:gd name="T0" fmla="*/ 7 w 5"/>
              <a:gd name="T1" fmla="*/ 20 h 5"/>
              <a:gd name="T2" fmla="*/ 9 w 5"/>
              <a:gd name="T3" fmla="*/ 8 h 5"/>
              <a:gd name="T4" fmla="*/ 7 w 5"/>
              <a:gd name="T5" fmla="*/ 20 h 5"/>
              <a:gd name="T6" fmla="*/ 0 60000 65536"/>
              <a:gd name="T7" fmla="*/ 0 60000 65536"/>
              <a:gd name="T8" fmla="*/ 0 60000 65536"/>
              <a:gd name="T9" fmla="*/ 0 w 5"/>
              <a:gd name="T10" fmla="*/ 0 h 5"/>
              <a:gd name="T11" fmla="*/ 5 w 5"/>
              <a:gd name="T12" fmla="*/ 5 h 5"/>
            </a:gdLst>
            <a:ahLst/>
            <a:cxnLst>
              <a:cxn ang="T6">
                <a:pos x="T0" y="T1"/>
              </a:cxn>
              <a:cxn ang="T7">
                <a:pos x="T2" y="T3"/>
              </a:cxn>
              <a:cxn ang="T8">
                <a:pos x="T4" y="T5"/>
              </a:cxn>
            </a:cxnLst>
            <a:rect l="T9" t="T10" r="T11" b="T12"/>
            <a:pathLst>
              <a:path w="5" h="5">
                <a:moveTo>
                  <a:pt x="2" y="5"/>
                </a:moveTo>
                <a:cubicBezTo>
                  <a:pt x="0" y="5"/>
                  <a:pt x="5" y="0"/>
                  <a:pt x="3" y="2"/>
                </a:cubicBezTo>
                <a:cubicBezTo>
                  <a:pt x="3" y="3"/>
                  <a:pt x="3" y="5"/>
                  <a:pt x="2"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07" name="Freeform 206"/>
          <p:cNvSpPr>
            <a:spLocks/>
          </p:cNvSpPr>
          <p:nvPr/>
        </p:nvSpPr>
        <p:spPr bwMode="auto">
          <a:xfrm>
            <a:off x="5683868" y="5050091"/>
            <a:ext cx="26394" cy="22716"/>
          </a:xfrm>
          <a:custGeom>
            <a:avLst/>
            <a:gdLst>
              <a:gd name="T0" fmla="*/ 4 w 8"/>
              <a:gd name="T1" fmla="*/ 8 h 8"/>
              <a:gd name="T2" fmla="*/ 24 w 8"/>
              <a:gd name="T3" fmla="*/ 17 h 8"/>
              <a:gd name="T4" fmla="*/ 4 w 8"/>
              <a:gd name="T5" fmla="*/ 8 h 8"/>
              <a:gd name="T6" fmla="*/ 0 60000 65536"/>
              <a:gd name="T7" fmla="*/ 0 60000 65536"/>
              <a:gd name="T8" fmla="*/ 0 60000 65536"/>
              <a:gd name="T9" fmla="*/ 0 w 8"/>
              <a:gd name="T10" fmla="*/ 0 h 8"/>
              <a:gd name="T11" fmla="*/ 8 w 8"/>
              <a:gd name="T12" fmla="*/ 8 h 8"/>
            </a:gdLst>
            <a:ahLst/>
            <a:cxnLst>
              <a:cxn ang="T6">
                <a:pos x="T0" y="T1"/>
              </a:cxn>
              <a:cxn ang="T7">
                <a:pos x="T2" y="T3"/>
              </a:cxn>
              <a:cxn ang="T8">
                <a:pos x="T4" y="T5"/>
              </a:cxn>
            </a:cxnLst>
            <a:rect l="T9" t="T10" r="T11" b="T12"/>
            <a:pathLst>
              <a:path w="8" h="8">
                <a:moveTo>
                  <a:pt x="1" y="2"/>
                </a:moveTo>
                <a:cubicBezTo>
                  <a:pt x="3" y="0"/>
                  <a:pt x="8" y="4"/>
                  <a:pt x="6" y="5"/>
                </a:cubicBezTo>
                <a:cubicBezTo>
                  <a:pt x="5" y="8"/>
                  <a:pt x="0" y="5"/>
                  <a:pt x="1"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08" name="Freeform 207"/>
          <p:cNvSpPr>
            <a:spLocks/>
          </p:cNvSpPr>
          <p:nvPr/>
        </p:nvSpPr>
        <p:spPr bwMode="auto">
          <a:xfrm>
            <a:off x="5731708" y="5021318"/>
            <a:ext cx="26394" cy="25744"/>
          </a:xfrm>
          <a:custGeom>
            <a:avLst/>
            <a:gdLst>
              <a:gd name="T0" fmla="*/ 20 w 8"/>
              <a:gd name="T1" fmla="*/ 25 h 9"/>
              <a:gd name="T2" fmla="*/ 24 w 8"/>
              <a:gd name="T3" fmla="*/ 11 h 9"/>
              <a:gd name="T4" fmla="*/ 20 w 8"/>
              <a:gd name="T5" fmla="*/ 25 h 9"/>
              <a:gd name="T6" fmla="*/ 0 60000 65536"/>
              <a:gd name="T7" fmla="*/ 0 60000 65536"/>
              <a:gd name="T8" fmla="*/ 0 60000 65536"/>
              <a:gd name="T9" fmla="*/ 0 w 8"/>
              <a:gd name="T10" fmla="*/ 0 h 9"/>
              <a:gd name="T11" fmla="*/ 8 w 8"/>
              <a:gd name="T12" fmla="*/ 9 h 9"/>
            </a:gdLst>
            <a:ahLst/>
            <a:cxnLst>
              <a:cxn ang="T6">
                <a:pos x="T0" y="T1"/>
              </a:cxn>
              <a:cxn ang="T7">
                <a:pos x="T2" y="T3"/>
              </a:cxn>
              <a:cxn ang="T8">
                <a:pos x="T4" y="T5"/>
              </a:cxn>
            </a:cxnLst>
            <a:rect l="T9" t="T10" r="T11" b="T12"/>
            <a:pathLst>
              <a:path w="8" h="9">
                <a:moveTo>
                  <a:pt x="5" y="7"/>
                </a:moveTo>
                <a:cubicBezTo>
                  <a:pt x="0" y="9"/>
                  <a:pt x="5" y="0"/>
                  <a:pt x="6" y="3"/>
                </a:cubicBezTo>
                <a:cubicBezTo>
                  <a:pt x="6" y="6"/>
                  <a:pt x="8" y="7"/>
                  <a:pt x="5" y="7"/>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09" name="Freeform 208"/>
          <p:cNvSpPr>
            <a:spLocks/>
          </p:cNvSpPr>
          <p:nvPr/>
        </p:nvSpPr>
        <p:spPr bwMode="auto">
          <a:xfrm>
            <a:off x="4702323" y="3140464"/>
            <a:ext cx="21446" cy="4543"/>
          </a:xfrm>
          <a:custGeom>
            <a:avLst/>
            <a:gdLst>
              <a:gd name="T0" fmla="*/ 20 w 7"/>
              <a:gd name="T1" fmla="*/ 8 h 2"/>
              <a:gd name="T2" fmla="*/ 11 w 7"/>
              <a:gd name="T3" fmla="*/ 8 h 2"/>
              <a:gd name="T4" fmla="*/ 4 w 7"/>
              <a:gd name="T5" fmla="*/ 8 h 2"/>
              <a:gd name="T6" fmla="*/ 20 w 7"/>
              <a:gd name="T7" fmla="*/ 8 h 2"/>
              <a:gd name="T8" fmla="*/ 0 60000 65536"/>
              <a:gd name="T9" fmla="*/ 0 60000 65536"/>
              <a:gd name="T10" fmla="*/ 0 60000 65536"/>
              <a:gd name="T11" fmla="*/ 0 60000 65536"/>
              <a:gd name="T12" fmla="*/ 0 w 7"/>
              <a:gd name="T13" fmla="*/ 0 h 2"/>
              <a:gd name="T14" fmla="*/ 7 w 7"/>
              <a:gd name="T15" fmla="*/ 2 h 2"/>
            </a:gdLst>
            <a:ahLst/>
            <a:cxnLst>
              <a:cxn ang="T8">
                <a:pos x="T0" y="T1"/>
              </a:cxn>
              <a:cxn ang="T9">
                <a:pos x="T2" y="T3"/>
              </a:cxn>
              <a:cxn ang="T10">
                <a:pos x="T4" y="T5"/>
              </a:cxn>
              <a:cxn ang="T11">
                <a:pos x="T6" y="T7"/>
              </a:cxn>
            </a:cxnLst>
            <a:rect l="T12" t="T13" r="T14" b="T15"/>
            <a:pathLst>
              <a:path w="7" h="2">
                <a:moveTo>
                  <a:pt x="6" y="2"/>
                </a:moveTo>
                <a:cubicBezTo>
                  <a:pt x="7" y="2"/>
                  <a:pt x="4" y="2"/>
                  <a:pt x="3" y="2"/>
                </a:cubicBezTo>
                <a:cubicBezTo>
                  <a:pt x="0" y="2"/>
                  <a:pt x="0" y="2"/>
                  <a:pt x="1" y="2"/>
                </a:cubicBezTo>
                <a:cubicBezTo>
                  <a:pt x="3" y="0"/>
                  <a:pt x="4" y="2"/>
                  <a:pt x="6"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10" name="Freeform 209"/>
          <p:cNvSpPr>
            <a:spLocks/>
          </p:cNvSpPr>
          <p:nvPr/>
        </p:nvSpPr>
        <p:spPr bwMode="auto">
          <a:xfrm>
            <a:off x="4702323" y="3137435"/>
            <a:ext cx="18146" cy="3029"/>
          </a:xfrm>
          <a:custGeom>
            <a:avLst/>
            <a:gdLst>
              <a:gd name="T0" fmla="*/ 4 w 6"/>
              <a:gd name="T1" fmla="*/ 4 h 1"/>
              <a:gd name="T2" fmla="*/ 13 w 6"/>
              <a:gd name="T3" fmla="*/ 4 h 1"/>
              <a:gd name="T4" fmla="*/ 4 w 6"/>
              <a:gd name="T5" fmla="*/ 4 h 1"/>
              <a:gd name="T6" fmla="*/ 0 60000 65536"/>
              <a:gd name="T7" fmla="*/ 0 60000 65536"/>
              <a:gd name="T8" fmla="*/ 0 60000 65536"/>
              <a:gd name="T9" fmla="*/ 0 w 6"/>
              <a:gd name="T10" fmla="*/ 0 h 1"/>
              <a:gd name="T11" fmla="*/ 6 w 6"/>
              <a:gd name="T12" fmla="*/ 1 h 1"/>
            </a:gdLst>
            <a:ahLst/>
            <a:cxnLst>
              <a:cxn ang="T6">
                <a:pos x="T0" y="T1"/>
              </a:cxn>
              <a:cxn ang="T7">
                <a:pos x="T2" y="T3"/>
              </a:cxn>
              <a:cxn ang="T8">
                <a:pos x="T4" y="T5"/>
              </a:cxn>
            </a:cxnLst>
            <a:rect l="T9" t="T10" r="T11" b="T12"/>
            <a:pathLst>
              <a:path w="6" h="1">
                <a:moveTo>
                  <a:pt x="1" y="1"/>
                </a:moveTo>
                <a:cubicBezTo>
                  <a:pt x="0" y="0"/>
                  <a:pt x="6" y="1"/>
                  <a:pt x="4" y="1"/>
                </a:cubicBezTo>
                <a:cubicBezTo>
                  <a:pt x="3" y="1"/>
                  <a:pt x="1" y="1"/>
                  <a:pt x="1"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11" name="Freeform 210"/>
          <p:cNvSpPr>
            <a:spLocks/>
          </p:cNvSpPr>
          <p:nvPr/>
        </p:nvSpPr>
        <p:spPr bwMode="auto">
          <a:xfrm>
            <a:off x="4705622" y="3152579"/>
            <a:ext cx="14847" cy="3029"/>
          </a:xfrm>
          <a:custGeom>
            <a:avLst/>
            <a:gdLst>
              <a:gd name="T0" fmla="*/ 7 w 5"/>
              <a:gd name="T1" fmla="*/ 4 h 1"/>
              <a:gd name="T2" fmla="*/ 16 w 5"/>
              <a:gd name="T3" fmla="*/ 4 h 1"/>
              <a:gd name="T4" fmla="*/ 9 w 5"/>
              <a:gd name="T5" fmla="*/ 4 h 1"/>
              <a:gd name="T6" fmla="*/ 7 w 5"/>
              <a:gd name="T7" fmla="*/ 4 h 1"/>
              <a:gd name="T8" fmla="*/ 0 60000 65536"/>
              <a:gd name="T9" fmla="*/ 0 60000 65536"/>
              <a:gd name="T10" fmla="*/ 0 60000 65536"/>
              <a:gd name="T11" fmla="*/ 0 60000 65536"/>
              <a:gd name="T12" fmla="*/ 0 w 5"/>
              <a:gd name="T13" fmla="*/ 0 h 1"/>
              <a:gd name="T14" fmla="*/ 5 w 5"/>
              <a:gd name="T15" fmla="*/ 1 h 1"/>
            </a:gdLst>
            <a:ahLst/>
            <a:cxnLst>
              <a:cxn ang="T8">
                <a:pos x="T0" y="T1"/>
              </a:cxn>
              <a:cxn ang="T9">
                <a:pos x="T2" y="T3"/>
              </a:cxn>
              <a:cxn ang="T10">
                <a:pos x="T4" y="T5"/>
              </a:cxn>
              <a:cxn ang="T11">
                <a:pos x="T6" y="T7"/>
              </a:cxn>
            </a:cxnLst>
            <a:rect l="T12" t="T13" r="T14" b="T15"/>
            <a:pathLst>
              <a:path w="5" h="1">
                <a:moveTo>
                  <a:pt x="2" y="1"/>
                </a:moveTo>
                <a:cubicBezTo>
                  <a:pt x="0" y="0"/>
                  <a:pt x="5" y="0"/>
                  <a:pt x="5" y="1"/>
                </a:cubicBezTo>
                <a:cubicBezTo>
                  <a:pt x="5" y="1"/>
                  <a:pt x="5" y="1"/>
                  <a:pt x="3" y="1"/>
                </a:cubicBezTo>
                <a:cubicBezTo>
                  <a:pt x="2" y="1"/>
                  <a:pt x="2" y="1"/>
                  <a:pt x="2"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12" name="Freeform 211"/>
          <p:cNvSpPr>
            <a:spLocks/>
          </p:cNvSpPr>
          <p:nvPr/>
        </p:nvSpPr>
        <p:spPr bwMode="auto">
          <a:xfrm>
            <a:off x="4651183" y="3076860"/>
            <a:ext cx="6599" cy="9086"/>
          </a:xfrm>
          <a:custGeom>
            <a:avLst/>
            <a:gdLst>
              <a:gd name="T0" fmla="*/ 8 w 3"/>
              <a:gd name="T1" fmla="*/ 12 h 3"/>
              <a:gd name="T2" fmla="*/ 0 w 3"/>
              <a:gd name="T3" fmla="*/ 4 h 3"/>
              <a:gd name="T4" fmla="*/ 5 w 3"/>
              <a:gd name="T5" fmla="*/ 0 h 3"/>
              <a:gd name="T6" fmla="*/ 8 w 3"/>
              <a:gd name="T7" fmla="*/ 4 h 3"/>
              <a:gd name="T8" fmla="*/ 8 w 3"/>
              <a:gd name="T9" fmla="*/ 12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3" y="3"/>
                </a:moveTo>
                <a:cubicBezTo>
                  <a:pt x="2" y="3"/>
                  <a:pt x="0" y="1"/>
                  <a:pt x="0" y="1"/>
                </a:cubicBezTo>
                <a:cubicBezTo>
                  <a:pt x="2" y="0"/>
                  <a:pt x="0" y="0"/>
                  <a:pt x="2" y="0"/>
                </a:cubicBezTo>
                <a:cubicBezTo>
                  <a:pt x="2" y="0"/>
                  <a:pt x="2" y="0"/>
                  <a:pt x="3" y="1"/>
                </a:cubicBezTo>
                <a:cubicBezTo>
                  <a:pt x="3" y="3"/>
                  <a:pt x="3" y="3"/>
                  <a:pt x="3"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13" name="Freeform 212"/>
          <p:cNvSpPr>
            <a:spLocks/>
          </p:cNvSpPr>
          <p:nvPr/>
        </p:nvSpPr>
        <p:spPr bwMode="auto">
          <a:xfrm>
            <a:off x="4647884" y="3076860"/>
            <a:ext cx="8248" cy="22716"/>
          </a:xfrm>
          <a:custGeom>
            <a:avLst/>
            <a:gdLst>
              <a:gd name="T0" fmla="*/ 8 w 3"/>
              <a:gd name="T1" fmla="*/ 24 h 7"/>
              <a:gd name="T2" fmla="*/ 3 w 3"/>
              <a:gd name="T3" fmla="*/ 12 h 7"/>
              <a:gd name="T4" fmla="*/ 3 w 3"/>
              <a:gd name="T5" fmla="*/ 4 h 7"/>
              <a:gd name="T6" fmla="*/ 3 w 3"/>
              <a:gd name="T7" fmla="*/ 0 h 7"/>
              <a:gd name="T8" fmla="*/ 8 w 3"/>
              <a:gd name="T9" fmla="*/ 24 h 7"/>
              <a:gd name="T10" fmla="*/ 0 60000 65536"/>
              <a:gd name="T11" fmla="*/ 0 60000 65536"/>
              <a:gd name="T12" fmla="*/ 0 60000 65536"/>
              <a:gd name="T13" fmla="*/ 0 60000 65536"/>
              <a:gd name="T14" fmla="*/ 0 60000 65536"/>
              <a:gd name="T15" fmla="*/ 0 w 3"/>
              <a:gd name="T16" fmla="*/ 0 h 7"/>
              <a:gd name="T17" fmla="*/ 3 w 3"/>
              <a:gd name="T18" fmla="*/ 7 h 7"/>
            </a:gdLst>
            <a:ahLst/>
            <a:cxnLst>
              <a:cxn ang="T10">
                <a:pos x="T0" y="T1"/>
              </a:cxn>
              <a:cxn ang="T11">
                <a:pos x="T2" y="T3"/>
              </a:cxn>
              <a:cxn ang="T12">
                <a:pos x="T4" y="T5"/>
              </a:cxn>
              <a:cxn ang="T13">
                <a:pos x="T6" y="T7"/>
              </a:cxn>
              <a:cxn ang="T14">
                <a:pos x="T8" y="T9"/>
              </a:cxn>
            </a:cxnLst>
            <a:rect l="T15" t="T16" r="T17" b="T18"/>
            <a:pathLst>
              <a:path w="3" h="7">
                <a:moveTo>
                  <a:pt x="3" y="6"/>
                </a:moveTo>
                <a:cubicBezTo>
                  <a:pt x="1" y="4"/>
                  <a:pt x="0" y="3"/>
                  <a:pt x="1" y="3"/>
                </a:cubicBezTo>
                <a:cubicBezTo>
                  <a:pt x="1" y="3"/>
                  <a:pt x="1" y="4"/>
                  <a:pt x="1" y="1"/>
                </a:cubicBezTo>
                <a:cubicBezTo>
                  <a:pt x="0" y="0"/>
                  <a:pt x="1" y="0"/>
                  <a:pt x="1" y="0"/>
                </a:cubicBezTo>
                <a:cubicBezTo>
                  <a:pt x="1" y="1"/>
                  <a:pt x="3" y="7"/>
                  <a:pt x="3" y="6"/>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14" name="Freeform 213"/>
          <p:cNvSpPr>
            <a:spLocks/>
          </p:cNvSpPr>
          <p:nvPr/>
        </p:nvSpPr>
        <p:spPr bwMode="auto">
          <a:xfrm>
            <a:off x="4656132" y="3090490"/>
            <a:ext cx="13197" cy="18173"/>
          </a:xfrm>
          <a:custGeom>
            <a:avLst/>
            <a:gdLst>
              <a:gd name="T0" fmla="*/ 16 w 4"/>
              <a:gd name="T1" fmla="*/ 20 h 6"/>
              <a:gd name="T2" fmla="*/ 4 w 4"/>
              <a:gd name="T3" fmla="*/ 8 h 6"/>
              <a:gd name="T4" fmla="*/ 4 w 4"/>
              <a:gd name="T5" fmla="*/ 12 h 6"/>
              <a:gd name="T6" fmla="*/ 16 w 4"/>
              <a:gd name="T7" fmla="*/ 20 h 6"/>
              <a:gd name="T8" fmla="*/ 0 60000 65536"/>
              <a:gd name="T9" fmla="*/ 0 60000 65536"/>
              <a:gd name="T10" fmla="*/ 0 60000 65536"/>
              <a:gd name="T11" fmla="*/ 0 60000 65536"/>
              <a:gd name="T12" fmla="*/ 0 w 4"/>
              <a:gd name="T13" fmla="*/ 0 h 6"/>
              <a:gd name="T14" fmla="*/ 4 w 4"/>
              <a:gd name="T15" fmla="*/ 6 h 6"/>
            </a:gdLst>
            <a:ahLst/>
            <a:cxnLst>
              <a:cxn ang="T8">
                <a:pos x="T0" y="T1"/>
              </a:cxn>
              <a:cxn ang="T9">
                <a:pos x="T2" y="T3"/>
              </a:cxn>
              <a:cxn ang="T10">
                <a:pos x="T4" y="T5"/>
              </a:cxn>
              <a:cxn ang="T11">
                <a:pos x="T6" y="T7"/>
              </a:cxn>
            </a:cxnLst>
            <a:rect l="T12" t="T13" r="T14" b="T15"/>
            <a:pathLst>
              <a:path w="4" h="6">
                <a:moveTo>
                  <a:pt x="4" y="5"/>
                </a:moveTo>
                <a:cubicBezTo>
                  <a:pt x="1" y="3"/>
                  <a:pt x="1" y="3"/>
                  <a:pt x="1" y="2"/>
                </a:cubicBezTo>
                <a:cubicBezTo>
                  <a:pt x="0" y="0"/>
                  <a:pt x="1" y="2"/>
                  <a:pt x="1" y="3"/>
                </a:cubicBezTo>
                <a:cubicBezTo>
                  <a:pt x="3" y="3"/>
                  <a:pt x="4" y="6"/>
                  <a:pt x="4"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15" name="Freeform 214"/>
          <p:cNvSpPr>
            <a:spLocks noEditPoints="1"/>
          </p:cNvSpPr>
          <p:nvPr/>
        </p:nvSpPr>
        <p:spPr bwMode="auto">
          <a:xfrm>
            <a:off x="14003" y="2077372"/>
            <a:ext cx="2614703" cy="1852081"/>
          </a:xfrm>
          <a:custGeom>
            <a:avLst/>
            <a:gdLst>
              <a:gd name="T0" fmla="*/ 468 w 817"/>
              <a:gd name="T1" fmla="*/ 733 h 630"/>
              <a:gd name="T2" fmla="*/ 477 w 817"/>
              <a:gd name="T3" fmla="*/ 681 h 630"/>
              <a:gd name="T4" fmla="*/ 605 w 817"/>
              <a:gd name="T5" fmla="*/ 617 h 630"/>
              <a:gd name="T6" fmla="*/ 1020 w 817"/>
              <a:gd name="T7" fmla="*/ 696 h 630"/>
              <a:gd name="T8" fmla="*/ 986 w 817"/>
              <a:gd name="T9" fmla="*/ 725 h 630"/>
              <a:gd name="T10" fmla="*/ 968 w 817"/>
              <a:gd name="T11" fmla="*/ 745 h 630"/>
              <a:gd name="T12" fmla="*/ 960 w 817"/>
              <a:gd name="T13" fmla="*/ 725 h 630"/>
              <a:gd name="T14" fmla="*/ 1020 w 817"/>
              <a:gd name="T15" fmla="*/ 786 h 630"/>
              <a:gd name="T16" fmla="*/ 1129 w 817"/>
              <a:gd name="T17" fmla="*/ 853 h 630"/>
              <a:gd name="T18" fmla="*/ 1042 w 817"/>
              <a:gd name="T19" fmla="*/ 797 h 630"/>
              <a:gd name="T20" fmla="*/ 1046 w 817"/>
              <a:gd name="T21" fmla="*/ 813 h 630"/>
              <a:gd name="T22" fmla="*/ 1081 w 817"/>
              <a:gd name="T23" fmla="*/ 842 h 630"/>
              <a:gd name="T24" fmla="*/ 1046 w 817"/>
              <a:gd name="T25" fmla="*/ 780 h 630"/>
              <a:gd name="T26" fmla="*/ 1046 w 817"/>
              <a:gd name="T27" fmla="*/ 832 h 630"/>
              <a:gd name="T28" fmla="*/ 376 w 817"/>
              <a:gd name="T29" fmla="*/ 23 h 630"/>
              <a:gd name="T30" fmla="*/ 211 w 817"/>
              <a:gd name="T31" fmla="*/ 285 h 630"/>
              <a:gd name="T32" fmla="*/ 221 w 817"/>
              <a:gd name="T33" fmla="*/ 365 h 630"/>
              <a:gd name="T34" fmla="*/ 188 w 817"/>
              <a:gd name="T35" fmla="*/ 632 h 630"/>
              <a:gd name="T36" fmla="*/ 200 w 817"/>
              <a:gd name="T37" fmla="*/ 797 h 630"/>
              <a:gd name="T38" fmla="*/ 376 w 817"/>
              <a:gd name="T39" fmla="*/ 722 h 630"/>
              <a:gd name="T40" fmla="*/ 537 w 817"/>
              <a:gd name="T41" fmla="*/ 628 h 630"/>
              <a:gd name="T42" fmla="*/ 854 w 817"/>
              <a:gd name="T43" fmla="*/ 621 h 630"/>
              <a:gd name="T44" fmla="*/ 1046 w 817"/>
              <a:gd name="T45" fmla="*/ 745 h 630"/>
              <a:gd name="T46" fmla="*/ 1145 w 817"/>
              <a:gd name="T47" fmla="*/ 797 h 630"/>
              <a:gd name="T48" fmla="*/ 997 w 817"/>
              <a:gd name="T49" fmla="*/ 632 h 630"/>
              <a:gd name="T50" fmla="*/ 854 w 817"/>
              <a:gd name="T51" fmla="*/ 592 h 630"/>
              <a:gd name="T52" fmla="*/ 2735 w 817"/>
              <a:gd name="T53" fmla="*/ 1358 h 630"/>
              <a:gd name="T54" fmla="*/ 2555 w 817"/>
              <a:gd name="T55" fmla="*/ 1433 h 630"/>
              <a:gd name="T56" fmla="*/ 2526 w 817"/>
              <a:gd name="T57" fmla="*/ 1336 h 630"/>
              <a:gd name="T58" fmla="*/ 2450 w 817"/>
              <a:gd name="T59" fmla="*/ 1313 h 630"/>
              <a:gd name="T60" fmla="*/ 2402 w 817"/>
              <a:gd name="T61" fmla="*/ 1313 h 630"/>
              <a:gd name="T62" fmla="*/ 2510 w 817"/>
              <a:gd name="T63" fmla="*/ 1230 h 630"/>
              <a:gd name="T64" fmla="*/ 2314 w 817"/>
              <a:gd name="T65" fmla="*/ 1222 h 630"/>
              <a:gd name="T66" fmla="*/ 2221 w 817"/>
              <a:gd name="T67" fmla="*/ 1137 h 630"/>
              <a:gd name="T68" fmla="*/ 1310 w 817"/>
              <a:gd name="T69" fmla="*/ 1148 h 630"/>
              <a:gd name="T70" fmla="*/ 1408 w 817"/>
              <a:gd name="T71" fmla="*/ 1686 h 630"/>
              <a:gd name="T72" fmla="*/ 1798 w 817"/>
              <a:gd name="T73" fmla="*/ 1841 h 630"/>
              <a:gd name="T74" fmla="*/ 2119 w 817"/>
              <a:gd name="T75" fmla="*/ 2013 h 630"/>
              <a:gd name="T76" fmla="*/ 2285 w 817"/>
              <a:gd name="T77" fmla="*/ 1926 h 630"/>
              <a:gd name="T78" fmla="*/ 2353 w 817"/>
              <a:gd name="T79" fmla="*/ 1926 h 630"/>
              <a:gd name="T80" fmla="*/ 2406 w 817"/>
              <a:gd name="T81" fmla="*/ 1897 h 630"/>
              <a:gd name="T82" fmla="*/ 2559 w 817"/>
              <a:gd name="T83" fmla="*/ 2002 h 630"/>
              <a:gd name="T84" fmla="*/ 2635 w 817"/>
              <a:gd name="T85" fmla="*/ 2042 h 630"/>
              <a:gd name="T86" fmla="*/ 2747 w 817"/>
              <a:gd name="T87" fmla="*/ 1705 h 630"/>
              <a:gd name="T88" fmla="*/ 2747 w 817"/>
              <a:gd name="T89" fmla="*/ 1662 h 630"/>
              <a:gd name="T90" fmla="*/ 2743 w 817"/>
              <a:gd name="T91" fmla="*/ 1546 h 630"/>
              <a:gd name="T92" fmla="*/ 2778 w 817"/>
              <a:gd name="T93" fmla="*/ 1581 h 630"/>
              <a:gd name="T94" fmla="*/ 2854 w 817"/>
              <a:gd name="T95" fmla="*/ 1453 h 630"/>
              <a:gd name="T96" fmla="*/ 2910 w 817"/>
              <a:gd name="T97" fmla="*/ 1406 h 630"/>
              <a:gd name="T98" fmla="*/ 3019 w 817"/>
              <a:gd name="T99" fmla="*/ 1305 h 630"/>
              <a:gd name="T100" fmla="*/ 2962 w 817"/>
              <a:gd name="T101" fmla="*/ 1189 h 630"/>
              <a:gd name="T102" fmla="*/ 2895 w 817"/>
              <a:gd name="T103" fmla="*/ 1286 h 630"/>
              <a:gd name="T104" fmla="*/ 376 w 817"/>
              <a:gd name="T105" fmla="*/ 2330 h 630"/>
              <a:gd name="T106" fmla="*/ 372 w 817"/>
              <a:gd name="T107" fmla="*/ 2295 h 630"/>
              <a:gd name="T108" fmla="*/ 345 w 817"/>
              <a:gd name="T109" fmla="*/ 2254 h 630"/>
              <a:gd name="T110" fmla="*/ 308 w 817"/>
              <a:gd name="T111" fmla="*/ 2242 h 630"/>
              <a:gd name="T112" fmla="*/ 252 w 817"/>
              <a:gd name="T113" fmla="*/ 2219 h 630"/>
              <a:gd name="T114" fmla="*/ 336 w 817"/>
              <a:gd name="T115" fmla="*/ 2246 h 630"/>
              <a:gd name="T116" fmla="*/ 241 w 817"/>
              <a:gd name="T117" fmla="*/ 2223 h 63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17"/>
              <a:gd name="T178" fmla="*/ 0 h 630"/>
              <a:gd name="T179" fmla="*/ 817 w 817"/>
              <a:gd name="T180" fmla="*/ 630 h 63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17" h="630">
                <a:moveTo>
                  <a:pt x="108" y="199"/>
                </a:moveTo>
                <a:cubicBezTo>
                  <a:pt x="108" y="196"/>
                  <a:pt x="105" y="195"/>
                  <a:pt x="108" y="192"/>
                </a:cubicBezTo>
                <a:cubicBezTo>
                  <a:pt x="112" y="190"/>
                  <a:pt x="114" y="193"/>
                  <a:pt x="114" y="190"/>
                </a:cubicBezTo>
                <a:cubicBezTo>
                  <a:pt x="114" y="188"/>
                  <a:pt x="114" y="187"/>
                  <a:pt x="115" y="188"/>
                </a:cubicBezTo>
                <a:cubicBezTo>
                  <a:pt x="117" y="190"/>
                  <a:pt x="120" y="188"/>
                  <a:pt x="118" y="187"/>
                </a:cubicBezTo>
                <a:cubicBezTo>
                  <a:pt x="118" y="185"/>
                  <a:pt x="120" y="187"/>
                  <a:pt x="121" y="187"/>
                </a:cubicBezTo>
                <a:cubicBezTo>
                  <a:pt x="123" y="188"/>
                  <a:pt x="124" y="187"/>
                  <a:pt x="124" y="188"/>
                </a:cubicBezTo>
                <a:cubicBezTo>
                  <a:pt x="126" y="190"/>
                  <a:pt x="124" y="190"/>
                  <a:pt x="126" y="190"/>
                </a:cubicBezTo>
                <a:cubicBezTo>
                  <a:pt x="127" y="192"/>
                  <a:pt x="126" y="193"/>
                  <a:pt x="124" y="195"/>
                </a:cubicBezTo>
                <a:cubicBezTo>
                  <a:pt x="123" y="196"/>
                  <a:pt x="123" y="196"/>
                  <a:pt x="120" y="196"/>
                </a:cubicBezTo>
                <a:cubicBezTo>
                  <a:pt x="117" y="196"/>
                  <a:pt x="115" y="198"/>
                  <a:pt x="115" y="199"/>
                </a:cubicBezTo>
                <a:cubicBezTo>
                  <a:pt x="115" y="201"/>
                  <a:pt x="115" y="199"/>
                  <a:pt x="114" y="201"/>
                </a:cubicBezTo>
                <a:cubicBezTo>
                  <a:pt x="112" y="202"/>
                  <a:pt x="111" y="202"/>
                  <a:pt x="112" y="201"/>
                </a:cubicBezTo>
                <a:cubicBezTo>
                  <a:pt x="115" y="198"/>
                  <a:pt x="111" y="199"/>
                  <a:pt x="111" y="199"/>
                </a:cubicBezTo>
                <a:cubicBezTo>
                  <a:pt x="111" y="201"/>
                  <a:pt x="109" y="201"/>
                  <a:pt x="108" y="199"/>
                </a:cubicBezTo>
                <a:close/>
                <a:moveTo>
                  <a:pt x="123" y="185"/>
                </a:moveTo>
                <a:cubicBezTo>
                  <a:pt x="124" y="184"/>
                  <a:pt x="124" y="184"/>
                  <a:pt x="126" y="184"/>
                </a:cubicBezTo>
                <a:cubicBezTo>
                  <a:pt x="127" y="184"/>
                  <a:pt x="129" y="184"/>
                  <a:pt x="127" y="181"/>
                </a:cubicBezTo>
                <a:cubicBezTo>
                  <a:pt x="126" y="179"/>
                  <a:pt x="126" y="182"/>
                  <a:pt x="124" y="181"/>
                </a:cubicBezTo>
                <a:cubicBezTo>
                  <a:pt x="124" y="181"/>
                  <a:pt x="121" y="179"/>
                  <a:pt x="121" y="182"/>
                </a:cubicBezTo>
                <a:cubicBezTo>
                  <a:pt x="123" y="184"/>
                  <a:pt x="121" y="182"/>
                  <a:pt x="120" y="182"/>
                </a:cubicBezTo>
                <a:cubicBezTo>
                  <a:pt x="118" y="184"/>
                  <a:pt x="118" y="185"/>
                  <a:pt x="120" y="185"/>
                </a:cubicBezTo>
                <a:cubicBezTo>
                  <a:pt x="121" y="187"/>
                  <a:pt x="121" y="187"/>
                  <a:pt x="123" y="185"/>
                </a:cubicBezTo>
                <a:close/>
                <a:moveTo>
                  <a:pt x="164" y="164"/>
                </a:moveTo>
                <a:cubicBezTo>
                  <a:pt x="166" y="162"/>
                  <a:pt x="164" y="162"/>
                  <a:pt x="167" y="159"/>
                </a:cubicBezTo>
                <a:cubicBezTo>
                  <a:pt x="169" y="156"/>
                  <a:pt x="167" y="156"/>
                  <a:pt x="166" y="157"/>
                </a:cubicBezTo>
                <a:cubicBezTo>
                  <a:pt x="166" y="159"/>
                  <a:pt x="163" y="160"/>
                  <a:pt x="161" y="164"/>
                </a:cubicBezTo>
                <a:cubicBezTo>
                  <a:pt x="159" y="164"/>
                  <a:pt x="163" y="164"/>
                  <a:pt x="164" y="164"/>
                </a:cubicBezTo>
                <a:close/>
                <a:moveTo>
                  <a:pt x="173" y="156"/>
                </a:moveTo>
                <a:cubicBezTo>
                  <a:pt x="175" y="156"/>
                  <a:pt x="175" y="156"/>
                  <a:pt x="173" y="154"/>
                </a:cubicBezTo>
                <a:cubicBezTo>
                  <a:pt x="170" y="154"/>
                  <a:pt x="170" y="156"/>
                  <a:pt x="170" y="157"/>
                </a:cubicBezTo>
                <a:cubicBezTo>
                  <a:pt x="170" y="159"/>
                  <a:pt x="172" y="157"/>
                  <a:pt x="173" y="156"/>
                </a:cubicBezTo>
                <a:close/>
                <a:moveTo>
                  <a:pt x="269" y="198"/>
                </a:moveTo>
                <a:cubicBezTo>
                  <a:pt x="272" y="196"/>
                  <a:pt x="269" y="195"/>
                  <a:pt x="272" y="195"/>
                </a:cubicBezTo>
                <a:cubicBezTo>
                  <a:pt x="274" y="195"/>
                  <a:pt x="271" y="192"/>
                  <a:pt x="272" y="192"/>
                </a:cubicBezTo>
                <a:cubicBezTo>
                  <a:pt x="274" y="192"/>
                  <a:pt x="272" y="187"/>
                  <a:pt x="271" y="185"/>
                </a:cubicBezTo>
                <a:cubicBezTo>
                  <a:pt x="269" y="182"/>
                  <a:pt x="268" y="185"/>
                  <a:pt x="266" y="182"/>
                </a:cubicBezTo>
                <a:cubicBezTo>
                  <a:pt x="263" y="181"/>
                  <a:pt x="265" y="182"/>
                  <a:pt x="265" y="185"/>
                </a:cubicBezTo>
                <a:cubicBezTo>
                  <a:pt x="266" y="188"/>
                  <a:pt x="266" y="190"/>
                  <a:pt x="268" y="193"/>
                </a:cubicBezTo>
                <a:cubicBezTo>
                  <a:pt x="269" y="196"/>
                  <a:pt x="266" y="193"/>
                  <a:pt x="266" y="198"/>
                </a:cubicBezTo>
                <a:cubicBezTo>
                  <a:pt x="266" y="199"/>
                  <a:pt x="268" y="198"/>
                  <a:pt x="269" y="198"/>
                </a:cubicBezTo>
                <a:close/>
                <a:moveTo>
                  <a:pt x="265" y="207"/>
                </a:moveTo>
                <a:cubicBezTo>
                  <a:pt x="268" y="212"/>
                  <a:pt x="266" y="209"/>
                  <a:pt x="266" y="206"/>
                </a:cubicBezTo>
                <a:cubicBezTo>
                  <a:pt x="266" y="204"/>
                  <a:pt x="268" y="206"/>
                  <a:pt x="266" y="201"/>
                </a:cubicBezTo>
                <a:cubicBezTo>
                  <a:pt x="265" y="196"/>
                  <a:pt x="265" y="195"/>
                  <a:pt x="262" y="193"/>
                </a:cubicBezTo>
                <a:cubicBezTo>
                  <a:pt x="258" y="190"/>
                  <a:pt x="258" y="195"/>
                  <a:pt x="258" y="196"/>
                </a:cubicBezTo>
                <a:cubicBezTo>
                  <a:pt x="260" y="196"/>
                  <a:pt x="262" y="198"/>
                  <a:pt x="260" y="199"/>
                </a:cubicBezTo>
                <a:cubicBezTo>
                  <a:pt x="260" y="202"/>
                  <a:pt x="263" y="201"/>
                  <a:pt x="263" y="202"/>
                </a:cubicBezTo>
                <a:cubicBezTo>
                  <a:pt x="262" y="206"/>
                  <a:pt x="263" y="202"/>
                  <a:pt x="263" y="206"/>
                </a:cubicBezTo>
                <a:cubicBezTo>
                  <a:pt x="263" y="207"/>
                  <a:pt x="265" y="207"/>
                  <a:pt x="265" y="207"/>
                </a:cubicBezTo>
                <a:close/>
                <a:moveTo>
                  <a:pt x="257" y="198"/>
                </a:moveTo>
                <a:cubicBezTo>
                  <a:pt x="257" y="198"/>
                  <a:pt x="257" y="199"/>
                  <a:pt x="258" y="199"/>
                </a:cubicBezTo>
                <a:cubicBezTo>
                  <a:pt x="258" y="198"/>
                  <a:pt x="257" y="193"/>
                  <a:pt x="257" y="195"/>
                </a:cubicBezTo>
                <a:cubicBezTo>
                  <a:pt x="257" y="195"/>
                  <a:pt x="257" y="196"/>
                  <a:pt x="257" y="198"/>
                </a:cubicBezTo>
                <a:close/>
                <a:moveTo>
                  <a:pt x="258" y="190"/>
                </a:moveTo>
                <a:cubicBezTo>
                  <a:pt x="257" y="188"/>
                  <a:pt x="258" y="188"/>
                  <a:pt x="262" y="192"/>
                </a:cubicBezTo>
                <a:cubicBezTo>
                  <a:pt x="265" y="193"/>
                  <a:pt x="266" y="193"/>
                  <a:pt x="265" y="190"/>
                </a:cubicBezTo>
                <a:cubicBezTo>
                  <a:pt x="265" y="188"/>
                  <a:pt x="263" y="188"/>
                  <a:pt x="265" y="187"/>
                </a:cubicBezTo>
                <a:cubicBezTo>
                  <a:pt x="265" y="185"/>
                  <a:pt x="260" y="184"/>
                  <a:pt x="258" y="182"/>
                </a:cubicBezTo>
                <a:cubicBezTo>
                  <a:pt x="257" y="182"/>
                  <a:pt x="255" y="184"/>
                  <a:pt x="254" y="184"/>
                </a:cubicBezTo>
                <a:cubicBezTo>
                  <a:pt x="252" y="182"/>
                  <a:pt x="252" y="184"/>
                  <a:pt x="252" y="185"/>
                </a:cubicBezTo>
                <a:cubicBezTo>
                  <a:pt x="251" y="187"/>
                  <a:pt x="251" y="187"/>
                  <a:pt x="254" y="188"/>
                </a:cubicBezTo>
                <a:cubicBezTo>
                  <a:pt x="255" y="190"/>
                  <a:pt x="252" y="190"/>
                  <a:pt x="255" y="193"/>
                </a:cubicBezTo>
                <a:cubicBezTo>
                  <a:pt x="257" y="193"/>
                  <a:pt x="260" y="192"/>
                  <a:pt x="258" y="190"/>
                </a:cubicBezTo>
                <a:close/>
                <a:moveTo>
                  <a:pt x="278" y="204"/>
                </a:moveTo>
                <a:cubicBezTo>
                  <a:pt x="280" y="202"/>
                  <a:pt x="280" y="201"/>
                  <a:pt x="280" y="199"/>
                </a:cubicBezTo>
                <a:cubicBezTo>
                  <a:pt x="278" y="198"/>
                  <a:pt x="278" y="199"/>
                  <a:pt x="275" y="198"/>
                </a:cubicBezTo>
                <a:cubicBezTo>
                  <a:pt x="274" y="198"/>
                  <a:pt x="272" y="198"/>
                  <a:pt x="272" y="199"/>
                </a:cubicBezTo>
                <a:cubicBezTo>
                  <a:pt x="272" y="202"/>
                  <a:pt x="275" y="199"/>
                  <a:pt x="275" y="202"/>
                </a:cubicBezTo>
                <a:cubicBezTo>
                  <a:pt x="274" y="207"/>
                  <a:pt x="275" y="206"/>
                  <a:pt x="278" y="206"/>
                </a:cubicBezTo>
                <a:cubicBezTo>
                  <a:pt x="280" y="207"/>
                  <a:pt x="278" y="204"/>
                  <a:pt x="278" y="204"/>
                </a:cubicBezTo>
                <a:close/>
                <a:moveTo>
                  <a:pt x="271" y="209"/>
                </a:moveTo>
                <a:cubicBezTo>
                  <a:pt x="272" y="212"/>
                  <a:pt x="272" y="210"/>
                  <a:pt x="272" y="209"/>
                </a:cubicBezTo>
                <a:cubicBezTo>
                  <a:pt x="274" y="207"/>
                  <a:pt x="272" y="207"/>
                  <a:pt x="274" y="204"/>
                </a:cubicBezTo>
                <a:cubicBezTo>
                  <a:pt x="274" y="201"/>
                  <a:pt x="272" y="202"/>
                  <a:pt x="272" y="201"/>
                </a:cubicBezTo>
                <a:cubicBezTo>
                  <a:pt x="271" y="199"/>
                  <a:pt x="271" y="199"/>
                  <a:pt x="269" y="199"/>
                </a:cubicBezTo>
                <a:cubicBezTo>
                  <a:pt x="268" y="201"/>
                  <a:pt x="268" y="201"/>
                  <a:pt x="269" y="204"/>
                </a:cubicBezTo>
                <a:cubicBezTo>
                  <a:pt x="271" y="206"/>
                  <a:pt x="272" y="207"/>
                  <a:pt x="271" y="207"/>
                </a:cubicBezTo>
                <a:cubicBezTo>
                  <a:pt x="269" y="206"/>
                  <a:pt x="269" y="207"/>
                  <a:pt x="269" y="210"/>
                </a:cubicBezTo>
                <a:cubicBezTo>
                  <a:pt x="271" y="213"/>
                  <a:pt x="271" y="207"/>
                  <a:pt x="271" y="209"/>
                </a:cubicBezTo>
                <a:close/>
                <a:moveTo>
                  <a:pt x="300" y="227"/>
                </a:moveTo>
                <a:cubicBezTo>
                  <a:pt x="301" y="226"/>
                  <a:pt x="301" y="226"/>
                  <a:pt x="303" y="224"/>
                </a:cubicBezTo>
                <a:cubicBezTo>
                  <a:pt x="303" y="224"/>
                  <a:pt x="301" y="224"/>
                  <a:pt x="301" y="226"/>
                </a:cubicBezTo>
                <a:cubicBezTo>
                  <a:pt x="300" y="226"/>
                  <a:pt x="298" y="227"/>
                  <a:pt x="300" y="227"/>
                </a:cubicBezTo>
                <a:cubicBezTo>
                  <a:pt x="300" y="227"/>
                  <a:pt x="300" y="227"/>
                  <a:pt x="300" y="227"/>
                </a:cubicBezTo>
                <a:close/>
                <a:moveTo>
                  <a:pt x="293" y="224"/>
                </a:moveTo>
                <a:cubicBezTo>
                  <a:pt x="293" y="224"/>
                  <a:pt x="293" y="224"/>
                  <a:pt x="292" y="224"/>
                </a:cubicBezTo>
                <a:cubicBezTo>
                  <a:pt x="292" y="224"/>
                  <a:pt x="292" y="224"/>
                  <a:pt x="292" y="226"/>
                </a:cubicBezTo>
                <a:cubicBezTo>
                  <a:pt x="293" y="226"/>
                  <a:pt x="293" y="226"/>
                  <a:pt x="293" y="224"/>
                </a:cubicBezTo>
                <a:close/>
                <a:moveTo>
                  <a:pt x="277" y="212"/>
                </a:moveTo>
                <a:cubicBezTo>
                  <a:pt x="278" y="212"/>
                  <a:pt x="278" y="210"/>
                  <a:pt x="277" y="210"/>
                </a:cubicBezTo>
                <a:cubicBezTo>
                  <a:pt x="275" y="209"/>
                  <a:pt x="274" y="210"/>
                  <a:pt x="275" y="210"/>
                </a:cubicBezTo>
                <a:cubicBezTo>
                  <a:pt x="275" y="210"/>
                  <a:pt x="274" y="210"/>
                  <a:pt x="274" y="212"/>
                </a:cubicBezTo>
                <a:cubicBezTo>
                  <a:pt x="274" y="212"/>
                  <a:pt x="272" y="213"/>
                  <a:pt x="275" y="212"/>
                </a:cubicBezTo>
                <a:cubicBezTo>
                  <a:pt x="275" y="212"/>
                  <a:pt x="275" y="212"/>
                  <a:pt x="277" y="212"/>
                </a:cubicBezTo>
                <a:close/>
                <a:moveTo>
                  <a:pt x="278" y="212"/>
                </a:moveTo>
                <a:cubicBezTo>
                  <a:pt x="277" y="213"/>
                  <a:pt x="278" y="212"/>
                  <a:pt x="278" y="213"/>
                </a:cubicBezTo>
                <a:cubicBezTo>
                  <a:pt x="278" y="215"/>
                  <a:pt x="277" y="213"/>
                  <a:pt x="277" y="215"/>
                </a:cubicBezTo>
                <a:cubicBezTo>
                  <a:pt x="277" y="216"/>
                  <a:pt x="277" y="216"/>
                  <a:pt x="278" y="216"/>
                </a:cubicBezTo>
                <a:cubicBezTo>
                  <a:pt x="280" y="216"/>
                  <a:pt x="278" y="216"/>
                  <a:pt x="280" y="218"/>
                </a:cubicBezTo>
                <a:cubicBezTo>
                  <a:pt x="280" y="220"/>
                  <a:pt x="277" y="220"/>
                  <a:pt x="277" y="220"/>
                </a:cubicBezTo>
                <a:cubicBezTo>
                  <a:pt x="278" y="221"/>
                  <a:pt x="278" y="221"/>
                  <a:pt x="280" y="221"/>
                </a:cubicBezTo>
                <a:cubicBezTo>
                  <a:pt x="280" y="220"/>
                  <a:pt x="280" y="221"/>
                  <a:pt x="280" y="221"/>
                </a:cubicBezTo>
                <a:cubicBezTo>
                  <a:pt x="281" y="221"/>
                  <a:pt x="281" y="221"/>
                  <a:pt x="283" y="223"/>
                </a:cubicBezTo>
                <a:cubicBezTo>
                  <a:pt x="284" y="224"/>
                  <a:pt x="283" y="224"/>
                  <a:pt x="283" y="224"/>
                </a:cubicBezTo>
                <a:cubicBezTo>
                  <a:pt x="284" y="226"/>
                  <a:pt x="284" y="223"/>
                  <a:pt x="284" y="226"/>
                </a:cubicBezTo>
                <a:cubicBezTo>
                  <a:pt x="284" y="227"/>
                  <a:pt x="287" y="229"/>
                  <a:pt x="287" y="227"/>
                </a:cubicBezTo>
                <a:cubicBezTo>
                  <a:pt x="289" y="226"/>
                  <a:pt x="287" y="226"/>
                  <a:pt x="287" y="224"/>
                </a:cubicBezTo>
                <a:cubicBezTo>
                  <a:pt x="287" y="223"/>
                  <a:pt x="287" y="224"/>
                  <a:pt x="287" y="221"/>
                </a:cubicBezTo>
                <a:cubicBezTo>
                  <a:pt x="289" y="220"/>
                  <a:pt x="287" y="221"/>
                  <a:pt x="286" y="220"/>
                </a:cubicBezTo>
                <a:cubicBezTo>
                  <a:pt x="286" y="218"/>
                  <a:pt x="286" y="220"/>
                  <a:pt x="284" y="218"/>
                </a:cubicBezTo>
                <a:cubicBezTo>
                  <a:pt x="284" y="218"/>
                  <a:pt x="283" y="220"/>
                  <a:pt x="283" y="218"/>
                </a:cubicBezTo>
                <a:cubicBezTo>
                  <a:pt x="281" y="218"/>
                  <a:pt x="283" y="216"/>
                  <a:pt x="284" y="218"/>
                </a:cubicBezTo>
                <a:cubicBezTo>
                  <a:pt x="287" y="220"/>
                  <a:pt x="286" y="218"/>
                  <a:pt x="284" y="216"/>
                </a:cubicBezTo>
                <a:cubicBezTo>
                  <a:pt x="283" y="215"/>
                  <a:pt x="283" y="213"/>
                  <a:pt x="283" y="212"/>
                </a:cubicBezTo>
                <a:cubicBezTo>
                  <a:pt x="281" y="210"/>
                  <a:pt x="280" y="212"/>
                  <a:pt x="278" y="210"/>
                </a:cubicBezTo>
                <a:cubicBezTo>
                  <a:pt x="278" y="210"/>
                  <a:pt x="280" y="209"/>
                  <a:pt x="278" y="207"/>
                </a:cubicBezTo>
                <a:cubicBezTo>
                  <a:pt x="278" y="206"/>
                  <a:pt x="278" y="207"/>
                  <a:pt x="277" y="207"/>
                </a:cubicBezTo>
                <a:cubicBezTo>
                  <a:pt x="274" y="207"/>
                  <a:pt x="275" y="207"/>
                  <a:pt x="275" y="207"/>
                </a:cubicBezTo>
                <a:cubicBezTo>
                  <a:pt x="274" y="209"/>
                  <a:pt x="274" y="209"/>
                  <a:pt x="275" y="209"/>
                </a:cubicBezTo>
                <a:cubicBezTo>
                  <a:pt x="277" y="209"/>
                  <a:pt x="278" y="209"/>
                  <a:pt x="278" y="212"/>
                </a:cubicBezTo>
                <a:close/>
                <a:moveTo>
                  <a:pt x="280" y="227"/>
                </a:moveTo>
                <a:cubicBezTo>
                  <a:pt x="281" y="229"/>
                  <a:pt x="283" y="229"/>
                  <a:pt x="281" y="227"/>
                </a:cubicBezTo>
                <a:cubicBezTo>
                  <a:pt x="281" y="226"/>
                  <a:pt x="281" y="226"/>
                  <a:pt x="280" y="224"/>
                </a:cubicBezTo>
                <a:cubicBezTo>
                  <a:pt x="278" y="223"/>
                  <a:pt x="280" y="223"/>
                  <a:pt x="280" y="223"/>
                </a:cubicBezTo>
                <a:cubicBezTo>
                  <a:pt x="278" y="221"/>
                  <a:pt x="278" y="221"/>
                  <a:pt x="278" y="221"/>
                </a:cubicBezTo>
                <a:cubicBezTo>
                  <a:pt x="277" y="223"/>
                  <a:pt x="278" y="223"/>
                  <a:pt x="278" y="224"/>
                </a:cubicBezTo>
                <a:cubicBezTo>
                  <a:pt x="278" y="224"/>
                  <a:pt x="278" y="224"/>
                  <a:pt x="280" y="227"/>
                </a:cubicBezTo>
                <a:close/>
                <a:moveTo>
                  <a:pt x="199" y="22"/>
                </a:moveTo>
                <a:cubicBezTo>
                  <a:pt x="190" y="20"/>
                  <a:pt x="188" y="25"/>
                  <a:pt x="182" y="22"/>
                </a:cubicBezTo>
                <a:cubicBezTo>
                  <a:pt x="176" y="19"/>
                  <a:pt x="166" y="20"/>
                  <a:pt x="155" y="16"/>
                </a:cubicBezTo>
                <a:cubicBezTo>
                  <a:pt x="144" y="13"/>
                  <a:pt x="144" y="19"/>
                  <a:pt x="134" y="16"/>
                </a:cubicBezTo>
                <a:cubicBezTo>
                  <a:pt x="123" y="13"/>
                  <a:pt x="134" y="10"/>
                  <a:pt x="121" y="10"/>
                </a:cubicBezTo>
                <a:cubicBezTo>
                  <a:pt x="109" y="10"/>
                  <a:pt x="112" y="11"/>
                  <a:pt x="109" y="8"/>
                </a:cubicBezTo>
                <a:cubicBezTo>
                  <a:pt x="105" y="5"/>
                  <a:pt x="105" y="10"/>
                  <a:pt x="100" y="6"/>
                </a:cubicBezTo>
                <a:cubicBezTo>
                  <a:pt x="97" y="5"/>
                  <a:pt x="96" y="0"/>
                  <a:pt x="88" y="6"/>
                </a:cubicBezTo>
                <a:cubicBezTo>
                  <a:pt x="80" y="14"/>
                  <a:pt x="76" y="5"/>
                  <a:pt x="64" y="14"/>
                </a:cubicBezTo>
                <a:cubicBezTo>
                  <a:pt x="51" y="24"/>
                  <a:pt x="50" y="11"/>
                  <a:pt x="44" y="24"/>
                </a:cubicBezTo>
                <a:cubicBezTo>
                  <a:pt x="39" y="36"/>
                  <a:pt x="36" y="39"/>
                  <a:pt x="21" y="39"/>
                </a:cubicBezTo>
                <a:cubicBezTo>
                  <a:pt x="13" y="39"/>
                  <a:pt x="21" y="44"/>
                  <a:pt x="13" y="45"/>
                </a:cubicBezTo>
                <a:cubicBezTo>
                  <a:pt x="7" y="47"/>
                  <a:pt x="32" y="52"/>
                  <a:pt x="36" y="61"/>
                </a:cubicBezTo>
                <a:cubicBezTo>
                  <a:pt x="41" y="69"/>
                  <a:pt x="47" y="61"/>
                  <a:pt x="45" y="67"/>
                </a:cubicBezTo>
                <a:cubicBezTo>
                  <a:pt x="45" y="72"/>
                  <a:pt x="50" y="67"/>
                  <a:pt x="50" y="72"/>
                </a:cubicBezTo>
                <a:cubicBezTo>
                  <a:pt x="51" y="76"/>
                  <a:pt x="57" y="72"/>
                  <a:pt x="56" y="76"/>
                </a:cubicBezTo>
                <a:cubicBezTo>
                  <a:pt x="56" y="80"/>
                  <a:pt x="56" y="75"/>
                  <a:pt x="51" y="78"/>
                </a:cubicBezTo>
                <a:cubicBezTo>
                  <a:pt x="51" y="80"/>
                  <a:pt x="51" y="76"/>
                  <a:pt x="41" y="78"/>
                </a:cubicBezTo>
                <a:cubicBezTo>
                  <a:pt x="30" y="80"/>
                  <a:pt x="44" y="67"/>
                  <a:pt x="30" y="72"/>
                </a:cubicBezTo>
                <a:cubicBezTo>
                  <a:pt x="16" y="76"/>
                  <a:pt x="9" y="83"/>
                  <a:pt x="4" y="83"/>
                </a:cubicBezTo>
                <a:cubicBezTo>
                  <a:pt x="0" y="84"/>
                  <a:pt x="3" y="89"/>
                  <a:pt x="10" y="89"/>
                </a:cubicBezTo>
                <a:cubicBezTo>
                  <a:pt x="19" y="89"/>
                  <a:pt x="9" y="92"/>
                  <a:pt x="13" y="94"/>
                </a:cubicBezTo>
                <a:cubicBezTo>
                  <a:pt x="18" y="97"/>
                  <a:pt x="12" y="100"/>
                  <a:pt x="21" y="101"/>
                </a:cubicBezTo>
                <a:cubicBezTo>
                  <a:pt x="30" y="101"/>
                  <a:pt x="33" y="97"/>
                  <a:pt x="39" y="100"/>
                </a:cubicBezTo>
                <a:cubicBezTo>
                  <a:pt x="47" y="104"/>
                  <a:pt x="54" y="90"/>
                  <a:pt x="59" y="97"/>
                </a:cubicBezTo>
                <a:cubicBezTo>
                  <a:pt x="64" y="101"/>
                  <a:pt x="48" y="98"/>
                  <a:pt x="56" y="103"/>
                </a:cubicBezTo>
                <a:cubicBezTo>
                  <a:pt x="65" y="108"/>
                  <a:pt x="57" y="115"/>
                  <a:pt x="51" y="114"/>
                </a:cubicBezTo>
                <a:cubicBezTo>
                  <a:pt x="44" y="112"/>
                  <a:pt x="45" y="123"/>
                  <a:pt x="38" y="118"/>
                </a:cubicBezTo>
                <a:cubicBezTo>
                  <a:pt x="30" y="114"/>
                  <a:pt x="29" y="126"/>
                  <a:pt x="24" y="128"/>
                </a:cubicBezTo>
                <a:cubicBezTo>
                  <a:pt x="21" y="129"/>
                  <a:pt x="22" y="134"/>
                  <a:pt x="18" y="137"/>
                </a:cubicBezTo>
                <a:cubicBezTo>
                  <a:pt x="15" y="139"/>
                  <a:pt x="18" y="140"/>
                  <a:pt x="24" y="145"/>
                </a:cubicBezTo>
                <a:cubicBezTo>
                  <a:pt x="30" y="150"/>
                  <a:pt x="22" y="153"/>
                  <a:pt x="25" y="154"/>
                </a:cubicBezTo>
                <a:cubicBezTo>
                  <a:pt x="29" y="157"/>
                  <a:pt x="33" y="165"/>
                  <a:pt x="41" y="162"/>
                </a:cubicBezTo>
                <a:cubicBezTo>
                  <a:pt x="48" y="159"/>
                  <a:pt x="51" y="162"/>
                  <a:pt x="50" y="168"/>
                </a:cubicBezTo>
                <a:cubicBezTo>
                  <a:pt x="47" y="174"/>
                  <a:pt x="53" y="170"/>
                  <a:pt x="50" y="176"/>
                </a:cubicBezTo>
                <a:cubicBezTo>
                  <a:pt x="48" y="181"/>
                  <a:pt x="56" y="179"/>
                  <a:pt x="59" y="174"/>
                </a:cubicBezTo>
                <a:cubicBezTo>
                  <a:pt x="62" y="171"/>
                  <a:pt x="68" y="176"/>
                  <a:pt x="71" y="179"/>
                </a:cubicBezTo>
                <a:cubicBezTo>
                  <a:pt x="76" y="184"/>
                  <a:pt x="76" y="176"/>
                  <a:pt x="79" y="178"/>
                </a:cubicBezTo>
                <a:cubicBezTo>
                  <a:pt x="82" y="181"/>
                  <a:pt x="91" y="173"/>
                  <a:pt x="86" y="178"/>
                </a:cubicBezTo>
                <a:cubicBezTo>
                  <a:pt x="83" y="182"/>
                  <a:pt x="83" y="185"/>
                  <a:pt x="83" y="190"/>
                </a:cubicBezTo>
                <a:cubicBezTo>
                  <a:pt x="83" y="195"/>
                  <a:pt x="79" y="192"/>
                  <a:pt x="76" y="198"/>
                </a:cubicBezTo>
                <a:cubicBezTo>
                  <a:pt x="73" y="204"/>
                  <a:pt x="67" y="202"/>
                  <a:pt x="64" y="209"/>
                </a:cubicBezTo>
                <a:cubicBezTo>
                  <a:pt x="59" y="216"/>
                  <a:pt x="61" y="210"/>
                  <a:pt x="53" y="212"/>
                </a:cubicBezTo>
                <a:cubicBezTo>
                  <a:pt x="45" y="215"/>
                  <a:pt x="50" y="218"/>
                  <a:pt x="44" y="220"/>
                </a:cubicBezTo>
                <a:cubicBezTo>
                  <a:pt x="39" y="223"/>
                  <a:pt x="38" y="227"/>
                  <a:pt x="44" y="224"/>
                </a:cubicBezTo>
                <a:cubicBezTo>
                  <a:pt x="51" y="221"/>
                  <a:pt x="53" y="215"/>
                  <a:pt x="54" y="218"/>
                </a:cubicBezTo>
                <a:cubicBezTo>
                  <a:pt x="56" y="221"/>
                  <a:pt x="59" y="216"/>
                  <a:pt x="59" y="220"/>
                </a:cubicBezTo>
                <a:cubicBezTo>
                  <a:pt x="61" y="224"/>
                  <a:pt x="64" y="221"/>
                  <a:pt x="64" y="218"/>
                </a:cubicBezTo>
                <a:cubicBezTo>
                  <a:pt x="62" y="215"/>
                  <a:pt x="68" y="213"/>
                  <a:pt x="68" y="216"/>
                </a:cubicBezTo>
                <a:cubicBezTo>
                  <a:pt x="68" y="220"/>
                  <a:pt x="74" y="210"/>
                  <a:pt x="79" y="210"/>
                </a:cubicBezTo>
                <a:cubicBezTo>
                  <a:pt x="83" y="210"/>
                  <a:pt x="76" y="209"/>
                  <a:pt x="86" y="202"/>
                </a:cubicBezTo>
                <a:cubicBezTo>
                  <a:pt x="96" y="198"/>
                  <a:pt x="94" y="195"/>
                  <a:pt x="100" y="192"/>
                </a:cubicBezTo>
                <a:cubicBezTo>
                  <a:pt x="105" y="188"/>
                  <a:pt x="112" y="185"/>
                  <a:pt x="114" y="181"/>
                </a:cubicBezTo>
                <a:cubicBezTo>
                  <a:pt x="115" y="176"/>
                  <a:pt x="118" y="178"/>
                  <a:pt x="120" y="174"/>
                </a:cubicBezTo>
                <a:cubicBezTo>
                  <a:pt x="120" y="170"/>
                  <a:pt x="105" y="176"/>
                  <a:pt x="114" y="168"/>
                </a:cubicBezTo>
                <a:cubicBezTo>
                  <a:pt x="124" y="160"/>
                  <a:pt x="126" y="159"/>
                  <a:pt x="129" y="151"/>
                </a:cubicBezTo>
                <a:cubicBezTo>
                  <a:pt x="134" y="145"/>
                  <a:pt x="144" y="140"/>
                  <a:pt x="152" y="148"/>
                </a:cubicBezTo>
                <a:cubicBezTo>
                  <a:pt x="159" y="156"/>
                  <a:pt x="146" y="143"/>
                  <a:pt x="138" y="148"/>
                </a:cubicBezTo>
                <a:cubicBezTo>
                  <a:pt x="132" y="153"/>
                  <a:pt x="138" y="154"/>
                  <a:pt x="132" y="159"/>
                </a:cubicBezTo>
                <a:cubicBezTo>
                  <a:pt x="126" y="165"/>
                  <a:pt x="137" y="165"/>
                  <a:pt x="132" y="167"/>
                </a:cubicBezTo>
                <a:cubicBezTo>
                  <a:pt x="124" y="171"/>
                  <a:pt x="137" y="173"/>
                  <a:pt x="143" y="167"/>
                </a:cubicBezTo>
                <a:cubicBezTo>
                  <a:pt x="149" y="162"/>
                  <a:pt x="150" y="160"/>
                  <a:pt x="155" y="160"/>
                </a:cubicBezTo>
                <a:cubicBezTo>
                  <a:pt x="161" y="160"/>
                  <a:pt x="155" y="157"/>
                  <a:pt x="159" y="156"/>
                </a:cubicBezTo>
                <a:cubicBezTo>
                  <a:pt x="164" y="154"/>
                  <a:pt x="156" y="150"/>
                  <a:pt x="163" y="150"/>
                </a:cubicBezTo>
                <a:cubicBezTo>
                  <a:pt x="169" y="148"/>
                  <a:pt x="172" y="145"/>
                  <a:pt x="172" y="148"/>
                </a:cubicBezTo>
                <a:cubicBezTo>
                  <a:pt x="172" y="153"/>
                  <a:pt x="176" y="151"/>
                  <a:pt x="181" y="154"/>
                </a:cubicBezTo>
                <a:cubicBezTo>
                  <a:pt x="185" y="157"/>
                  <a:pt x="184" y="151"/>
                  <a:pt x="187" y="156"/>
                </a:cubicBezTo>
                <a:cubicBezTo>
                  <a:pt x="191" y="162"/>
                  <a:pt x="199" y="159"/>
                  <a:pt x="204" y="159"/>
                </a:cubicBezTo>
                <a:cubicBezTo>
                  <a:pt x="210" y="159"/>
                  <a:pt x="219" y="167"/>
                  <a:pt x="223" y="164"/>
                </a:cubicBezTo>
                <a:cubicBezTo>
                  <a:pt x="230" y="160"/>
                  <a:pt x="230" y="164"/>
                  <a:pt x="227" y="165"/>
                </a:cubicBezTo>
                <a:cubicBezTo>
                  <a:pt x="223" y="167"/>
                  <a:pt x="233" y="170"/>
                  <a:pt x="237" y="173"/>
                </a:cubicBezTo>
                <a:cubicBezTo>
                  <a:pt x="242" y="174"/>
                  <a:pt x="242" y="178"/>
                  <a:pt x="248" y="181"/>
                </a:cubicBezTo>
                <a:cubicBezTo>
                  <a:pt x="252" y="184"/>
                  <a:pt x="257" y="182"/>
                  <a:pt x="254" y="179"/>
                </a:cubicBezTo>
                <a:cubicBezTo>
                  <a:pt x="251" y="176"/>
                  <a:pt x="251" y="173"/>
                  <a:pt x="255" y="176"/>
                </a:cubicBezTo>
                <a:cubicBezTo>
                  <a:pt x="258" y="181"/>
                  <a:pt x="265" y="185"/>
                  <a:pt x="263" y="181"/>
                </a:cubicBezTo>
                <a:cubicBezTo>
                  <a:pt x="263" y="176"/>
                  <a:pt x="262" y="173"/>
                  <a:pt x="265" y="179"/>
                </a:cubicBezTo>
                <a:cubicBezTo>
                  <a:pt x="268" y="184"/>
                  <a:pt x="271" y="179"/>
                  <a:pt x="272" y="184"/>
                </a:cubicBezTo>
                <a:cubicBezTo>
                  <a:pt x="275" y="190"/>
                  <a:pt x="274" y="190"/>
                  <a:pt x="277" y="192"/>
                </a:cubicBezTo>
                <a:cubicBezTo>
                  <a:pt x="278" y="193"/>
                  <a:pt x="274" y="196"/>
                  <a:pt x="278" y="198"/>
                </a:cubicBezTo>
                <a:cubicBezTo>
                  <a:pt x="283" y="199"/>
                  <a:pt x="280" y="199"/>
                  <a:pt x="284" y="204"/>
                </a:cubicBezTo>
                <a:cubicBezTo>
                  <a:pt x="290" y="210"/>
                  <a:pt x="293" y="209"/>
                  <a:pt x="290" y="210"/>
                </a:cubicBezTo>
                <a:cubicBezTo>
                  <a:pt x="287" y="210"/>
                  <a:pt x="289" y="212"/>
                  <a:pt x="286" y="215"/>
                </a:cubicBezTo>
                <a:cubicBezTo>
                  <a:pt x="284" y="216"/>
                  <a:pt x="287" y="220"/>
                  <a:pt x="289" y="215"/>
                </a:cubicBezTo>
                <a:cubicBezTo>
                  <a:pt x="290" y="212"/>
                  <a:pt x="293" y="209"/>
                  <a:pt x="295" y="213"/>
                </a:cubicBezTo>
                <a:cubicBezTo>
                  <a:pt x="298" y="218"/>
                  <a:pt x="295" y="221"/>
                  <a:pt x="295" y="223"/>
                </a:cubicBezTo>
                <a:cubicBezTo>
                  <a:pt x="297" y="226"/>
                  <a:pt x="297" y="229"/>
                  <a:pt x="300" y="226"/>
                </a:cubicBezTo>
                <a:cubicBezTo>
                  <a:pt x="301" y="223"/>
                  <a:pt x="304" y="223"/>
                  <a:pt x="303" y="218"/>
                </a:cubicBezTo>
                <a:cubicBezTo>
                  <a:pt x="301" y="213"/>
                  <a:pt x="303" y="213"/>
                  <a:pt x="304" y="212"/>
                </a:cubicBezTo>
                <a:cubicBezTo>
                  <a:pt x="304" y="212"/>
                  <a:pt x="304" y="210"/>
                  <a:pt x="303" y="210"/>
                </a:cubicBezTo>
                <a:cubicBezTo>
                  <a:pt x="300" y="210"/>
                  <a:pt x="303" y="209"/>
                  <a:pt x="298" y="207"/>
                </a:cubicBezTo>
                <a:cubicBezTo>
                  <a:pt x="292" y="206"/>
                  <a:pt x="293" y="202"/>
                  <a:pt x="290" y="204"/>
                </a:cubicBezTo>
                <a:cubicBezTo>
                  <a:pt x="287" y="204"/>
                  <a:pt x="290" y="201"/>
                  <a:pt x="289" y="201"/>
                </a:cubicBezTo>
                <a:cubicBezTo>
                  <a:pt x="286" y="201"/>
                  <a:pt x="289" y="198"/>
                  <a:pt x="287" y="198"/>
                </a:cubicBezTo>
                <a:cubicBezTo>
                  <a:pt x="284" y="198"/>
                  <a:pt x="287" y="198"/>
                  <a:pt x="286" y="195"/>
                </a:cubicBezTo>
                <a:cubicBezTo>
                  <a:pt x="284" y="193"/>
                  <a:pt x="278" y="182"/>
                  <a:pt x="275" y="179"/>
                </a:cubicBezTo>
                <a:cubicBezTo>
                  <a:pt x="274" y="174"/>
                  <a:pt x="271" y="178"/>
                  <a:pt x="269" y="173"/>
                </a:cubicBezTo>
                <a:cubicBezTo>
                  <a:pt x="268" y="170"/>
                  <a:pt x="266" y="171"/>
                  <a:pt x="265" y="168"/>
                </a:cubicBezTo>
                <a:cubicBezTo>
                  <a:pt x="263" y="167"/>
                  <a:pt x="266" y="168"/>
                  <a:pt x="263" y="165"/>
                </a:cubicBezTo>
                <a:cubicBezTo>
                  <a:pt x="262" y="162"/>
                  <a:pt x="262" y="162"/>
                  <a:pt x="255" y="165"/>
                </a:cubicBezTo>
                <a:cubicBezTo>
                  <a:pt x="252" y="165"/>
                  <a:pt x="257" y="167"/>
                  <a:pt x="254" y="167"/>
                </a:cubicBezTo>
                <a:cubicBezTo>
                  <a:pt x="251" y="168"/>
                  <a:pt x="255" y="170"/>
                  <a:pt x="251" y="171"/>
                </a:cubicBezTo>
                <a:cubicBezTo>
                  <a:pt x="246" y="171"/>
                  <a:pt x="246" y="174"/>
                  <a:pt x="245" y="173"/>
                </a:cubicBezTo>
                <a:cubicBezTo>
                  <a:pt x="243" y="173"/>
                  <a:pt x="246" y="171"/>
                  <a:pt x="240" y="167"/>
                </a:cubicBezTo>
                <a:cubicBezTo>
                  <a:pt x="233" y="164"/>
                  <a:pt x="237" y="162"/>
                  <a:pt x="233" y="160"/>
                </a:cubicBezTo>
                <a:cubicBezTo>
                  <a:pt x="230" y="159"/>
                  <a:pt x="231" y="159"/>
                  <a:pt x="233" y="157"/>
                </a:cubicBezTo>
                <a:cubicBezTo>
                  <a:pt x="233" y="154"/>
                  <a:pt x="228" y="156"/>
                  <a:pt x="227" y="157"/>
                </a:cubicBezTo>
                <a:cubicBezTo>
                  <a:pt x="225" y="157"/>
                  <a:pt x="225" y="157"/>
                  <a:pt x="222" y="156"/>
                </a:cubicBezTo>
                <a:cubicBezTo>
                  <a:pt x="220" y="154"/>
                  <a:pt x="223" y="159"/>
                  <a:pt x="217" y="156"/>
                </a:cubicBezTo>
                <a:cubicBezTo>
                  <a:pt x="217" y="28"/>
                  <a:pt x="217" y="28"/>
                  <a:pt x="217" y="28"/>
                </a:cubicBezTo>
                <a:cubicBezTo>
                  <a:pt x="208" y="28"/>
                  <a:pt x="208" y="22"/>
                  <a:pt x="199" y="22"/>
                </a:cubicBezTo>
                <a:close/>
                <a:moveTo>
                  <a:pt x="734" y="349"/>
                </a:moveTo>
                <a:cubicBezTo>
                  <a:pt x="734" y="350"/>
                  <a:pt x="732" y="352"/>
                  <a:pt x="730" y="352"/>
                </a:cubicBezTo>
                <a:cubicBezTo>
                  <a:pt x="729" y="352"/>
                  <a:pt x="729" y="353"/>
                  <a:pt x="730" y="355"/>
                </a:cubicBezTo>
                <a:cubicBezTo>
                  <a:pt x="732" y="355"/>
                  <a:pt x="730" y="355"/>
                  <a:pt x="730" y="358"/>
                </a:cubicBezTo>
                <a:cubicBezTo>
                  <a:pt x="730" y="360"/>
                  <a:pt x="729" y="360"/>
                  <a:pt x="727" y="361"/>
                </a:cubicBezTo>
                <a:cubicBezTo>
                  <a:pt x="726" y="363"/>
                  <a:pt x="721" y="363"/>
                  <a:pt x="718" y="363"/>
                </a:cubicBezTo>
                <a:cubicBezTo>
                  <a:pt x="717" y="361"/>
                  <a:pt x="711" y="361"/>
                  <a:pt x="711" y="363"/>
                </a:cubicBezTo>
                <a:cubicBezTo>
                  <a:pt x="709" y="363"/>
                  <a:pt x="706" y="364"/>
                  <a:pt x="706" y="364"/>
                </a:cubicBezTo>
                <a:cubicBezTo>
                  <a:pt x="709" y="366"/>
                  <a:pt x="709" y="366"/>
                  <a:pt x="709" y="366"/>
                </a:cubicBezTo>
                <a:cubicBezTo>
                  <a:pt x="711" y="366"/>
                  <a:pt x="709" y="369"/>
                  <a:pt x="709" y="369"/>
                </a:cubicBezTo>
                <a:cubicBezTo>
                  <a:pt x="708" y="370"/>
                  <a:pt x="703" y="375"/>
                  <a:pt x="700" y="375"/>
                </a:cubicBezTo>
                <a:cubicBezTo>
                  <a:pt x="699" y="375"/>
                  <a:pt x="695" y="378"/>
                  <a:pt x="689" y="381"/>
                </a:cubicBezTo>
                <a:cubicBezTo>
                  <a:pt x="683" y="384"/>
                  <a:pt x="677" y="384"/>
                  <a:pt x="677" y="383"/>
                </a:cubicBezTo>
                <a:cubicBezTo>
                  <a:pt x="676" y="383"/>
                  <a:pt x="679" y="383"/>
                  <a:pt x="679" y="381"/>
                </a:cubicBezTo>
                <a:cubicBezTo>
                  <a:pt x="677" y="381"/>
                  <a:pt x="673" y="381"/>
                  <a:pt x="673" y="380"/>
                </a:cubicBezTo>
                <a:cubicBezTo>
                  <a:pt x="673" y="378"/>
                  <a:pt x="674" y="378"/>
                  <a:pt x="674" y="375"/>
                </a:cubicBezTo>
                <a:cubicBezTo>
                  <a:pt x="676" y="372"/>
                  <a:pt x="677" y="374"/>
                  <a:pt x="677" y="370"/>
                </a:cubicBezTo>
                <a:cubicBezTo>
                  <a:pt x="679" y="369"/>
                  <a:pt x="679" y="369"/>
                  <a:pt x="680" y="370"/>
                </a:cubicBezTo>
                <a:cubicBezTo>
                  <a:pt x="680" y="369"/>
                  <a:pt x="680" y="369"/>
                  <a:pt x="680" y="369"/>
                </a:cubicBezTo>
                <a:cubicBezTo>
                  <a:pt x="680" y="367"/>
                  <a:pt x="682" y="367"/>
                  <a:pt x="682" y="366"/>
                </a:cubicBezTo>
                <a:cubicBezTo>
                  <a:pt x="680" y="363"/>
                  <a:pt x="680" y="353"/>
                  <a:pt x="676" y="355"/>
                </a:cubicBezTo>
                <a:cubicBezTo>
                  <a:pt x="673" y="355"/>
                  <a:pt x="673" y="358"/>
                  <a:pt x="671" y="360"/>
                </a:cubicBezTo>
                <a:cubicBezTo>
                  <a:pt x="670" y="360"/>
                  <a:pt x="668" y="355"/>
                  <a:pt x="671" y="355"/>
                </a:cubicBezTo>
                <a:cubicBezTo>
                  <a:pt x="673" y="353"/>
                  <a:pt x="674" y="352"/>
                  <a:pt x="674" y="349"/>
                </a:cubicBezTo>
                <a:cubicBezTo>
                  <a:pt x="674" y="344"/>
                  <a:pt x="671" y="342"/>
                  <a:pt x="674" y="342"/>
                </a:cubicBezTo>
                <a:cubicBezTo>
                  <a:pt x="676" y="342"/>
                  <a:pt x="673" y="339"/>
                  <a:pt x="670" y="338"/>
                </a:cubicBezTo>
                <a:cubicBezTo>
                  <a:pt x="667" y="338"/>
                  <a:pt x="668" y="336"/>
                  <a:pt x="667" y="336"/>
                </a:cubicBezTo>
                <a:cubicBezTo>
                  <a:pt x="663" y="336"/>
                  <a:pt x="663" y="333"/>
                  <a:pt x="660" y="335"/>
                </a:cubicBezTo>
                <a:cubicBezTo>
                  <a:pt x="657" y="338"/>
                  <a:pt x="663" y="338"/>
                  <a:pt x="659" y="339"/>
                </a:cubicBezTo>
                <a:cubicBezTo>
                  <a:pt x="656" y="339"/>
                  <a:pt x="657" y="345"/>
                  <a:pt x="656" y="345"/>
                </a:cubicBezTo>
                <a:cubicBezTo>
                  <a:pt x="654" y="345"/>
                  <a:pt x="657" y="338"/>
                  <a:pt x="653" y="344"/>
                </a:cubicBezTo>
                <a:cubicBezTo>
                  <a:pt x="651" y="347"/>
                  <a:pt x="650" y="344"/>
                  <a:pt x="651" y="349"/>
                </a:cubicBezTo>
                <a:cubicBezTo>
                  <a:pt x="651" y="352"/>
                  <a:pt x="648" y="353"/>
                  <a:pt x="650" y="355"/>
                </a:cubicBezTo>
                <a:cubicBezTo>
                  <a:pt x="650" y="358"/>
                  <a:pt x="648" y="356"/>
                  <a:pt x="650" y="361"/>
                </a:cubicBezTo>
                <a:cubicBezTo>
                  <a:pt x="651" y="367"/>
                  <a:pt x="651" y="372"/>
                  <a:pt x="648" y="377"/>
                </a:cubicBezTo>
                <a:cubicBezTo>
                  <a:pt x="645" y="381"/>
                  <a:pt x="642" y="383"/>
                  <a:pt x="639" y="378"/>
                </a:cubicBezTo>
                <a:cubicBezTo>
                  <a:pt x="636" y="374"/>
                  <a:pt x="639" y="370"/>
                  <a:pt x="638" y="366"/>
                </a:cubicBezTo>
                <a:cubicBezTo>
                  <a:pt x="638" y="361"/>
                  <a:pt x="639" y="363"/>
                  <a:pt x="639" y="356"/>
                </a:cubicBezTo>
                <a:cubicBezTo>
                  <a:pt x="639" y="352"/>
                  <a:pt x="642" y="355"/>
                  <a:pt x="641" y="352"/>
                </a:cubicBezTo>
                <a:cubicBezTo>
                  <a:pt x="639" y="350"/>
                  <a:pt x="644" y="345"/>
                  <a:pt x="641" y="345"/>
                </a:cubicBezTo>
                <a:cubicBezTo>
                  <a:pt x="639" y="344"/>
                  <a:pt x="641" y="345"/>
                  <a:pt x="638" y="349"/>
                </a:cubicBezTo>
                <a:cubicBezTo>
                  <a:pt x="636" y="350"/>
                  <a:pt x="638" y="344"/>
                  <a:pt x="639" y="344"/>
                </a:cubicBezTo>
                <a:cubicBezTo>
                  <a:pt x="641" y="342"/>
                  <a:pt x="639" y="342"/>
                  <a:pt x="641" y="341"/>
                </a:cubicBezTo>
                <a:cubicBezTo>
                  <a:pt x="642" y="338"/>
                  <a:pt x="645" y="331"/>
                  <a:pt x="645" y="333"/>
                </a:cubicBezTo>
                <a:cubicBezTo>
                  <a:pt x="645" y="336"/>
                  <a:pt x="648" y="331"/>
                  <a:pt x="648" y="335"/>
                </a:cubicBezTo>
                <a:cubicBezTo>
                  <a:pt x="647" y="338"/>
                  <a:pt x="650" y="331"/>
                  <a:pt x="651" y="331"/>
                </a:cubicBezTo>
                <a:cubicBezTo>
                  <a:pt x="657" y="333"/>
                  <a:pt x="654" y="328"/>
                  <a:pt x="660" y="331"/>
                </a:cubicBezTo>
                <a:cubicBezTo>
                  <a:pt x="665" y="335"/>
                  <a:pt x="662" y="330"/>
                  <a:pt x="663" y="331"/>
                </a:cubicBezTo>
                <a:cubicBezTo>
                  <a:pt x="667" y="331"/>
                  <a:pt x="670" y="333"/>
                  <a:pt x="670" y="330"/>
                </a:cubicBezTo>
                <a:cubicBezTo>
                  <a:pt x="668" y="328"/>
                  <a:pt x="667" y="330"/>
                  <a:pt x="667" y="327"/>
                </a:cubicBezTo>
                <a:cubicBezTo>
                  <a:pt x="667" y="325"/>
                  <a:pt x="665" y="327"/>
                  <a:pt x="662" y="325"/>
                </a:cubicBezTo>
                <a:cubicBezTo>
                  <a:pt x="659" y="325"/>
                  <a:pt x="662" y="322"/>
                  <a:pt x="660" y="322"/>
                </a:cubicBezTo>
                <a:cubicBezTo>
                  <a:pt x="657" y="324"/>
                  <a:pt x="651" y="324"/>
                  <a:pt x="650" y="325"/>
                </a:cubicBezTo>
                <a:cubicBezTo>
                  <a:pt x="647" y="327"/>
                  <a:pt x="647" y="325"/>
                  <a:pt x="644" y="325"/>
                </a:cubicBezTo>
                <a:cubicBezTo>
                  <a:pt x="641" y="325"/>
                  <a:pt x="641" y="322"/>
                  <a:pt x="638" y="321"/>
                </a:cubicBezTo>
                <a:cubicBezTo>
                  <a:pt x="635" y="319"/>
                  <a:pt x="633" y="324"/>
                  <a:pt x="633" y="321"/>
                </a:cubicBezTo>
                <a:cubicBezTo>
                  <a:pt x="633" y="317"/>
                  <a:pt x="632" y="317"/>
                  <a:pt x="628" y="321"/>
                </a:cubicBezTo>
                <a:cubicBezTo>
                  <a:pt x="625" y="324"/>
                  <a:pt x="625" y="321"/>
                  <a:pt x="621" y="324"/>
                </a:cubicBezTo>
                <a:cubicBezTo>
                  <a:pt x="618" y="327"/>
                  <a:pt x="618" y="324"/>
                  <a:pt x="615" y="325"/>
                </a:cubicBezTo>
                <a:cubicBezTo>
                  <a:pt x="612" y="325"/>
                  <a:pt x="616" y="321"/>
                  <a:pt x="615" y="321"/>
                </a:cubicBezTo>
                <a:cubicBezTo>
                  <a:pt x="612" y="321"/>
                  <a:pt x="609" y="324"/>
                  <a:pt x="606" y="324"/>
                </a:cubicBezTo>
                <a:cubicBezTo>
                  <a:pt x="603" y="322"/>
                  <a:pt x="607" y="321"/>
                  <a:pt x="610" y="316"/>
                </a:cubicBezTo>
                <a:cubicBezTo>
                  <a:pt x="615" y="311"/>
                  <a:pt x="616" y="311"/>
                  <a:pt x="624" y="308"/>
                </a:cubicBezTo>
                <a:cubicBezTo>
                  <a:pt x="619" y="308"/>
                  <a:pt x="622" y="307"/>
                  <a:pt x="618" y="307"/>
                </a:cubicBezTo>
                <a:cubicBezTo>
                  <a:pt x="613" y="308"/>
                  <a:pt x="616" y="305"/>
                  <a:pt x="610" y="307"/>
                </a:cubicBezTo>
                <a:cubicBezTo>
                  <a:pt x="607" y="310"/>
                  <a:pt x="606" y="304"/>
                  <a:pt x="603" y="305"/>
                </a:cubicBezTo>
                <a:cubicBezTo>
                  <a:pt x="601" y="307"/>
                  <a:pt x="604" y="304"/>
                  <a:pt x="598" y="302"/>
                </a:cubicBezTo>
                <a:cubicBezTo>
                  <a:pt x="592" y="299"/>
                  <a:pt x="592" y="304"/>
                  <a:pt x="590" y="302"/>
                </a:cubicBezTo>
                <a:cubicBezTo>
                  <a:pt x="589" y="299"/>
                  <a:pt x="584" y="302"/>
                  <a:pt x="584" y="297"/>
                </a:cubicBezTo>
                <a:cubicBezTo>
                  <a:pt x="583" y="294"/>
                  <a:pt x="583" y="293"/>
                  <a:pt x="581" y="293"/>
                </a:cubicBezTo>
                <a:cubicBezTo>
                  <a:pt x="580" y="291"/>
                  <a:pt x="581" y="297"/>
                  <a:pt x="580" y="297"/>
                </a:cubicBezTo>
                <a:cubicBezTo>
                  <a:pt x="360" y="297"/>
                  <a:pt x="360" y="297"/>
                  <a:pt x="360" y="297"/>
                </a:cubicBezTo>
                <a:cubicBezTo>
                  <a:pt x="360" y="300"/>
                  <a:pt x="364" y="299"/>
                  <a:pt x="364" y="302"/>
                </a:cubicBezTo>
                <a:cubicBezTo>
                  <a:pt x="364" y="304"/>
                  <a:pt x="360" y="302"/>
                  <a:pt x="362" y="305"/>
                </a:cubicBezTo>
                <a:cubicBezTo>
                  <a:pt x="365" y="308"/>
                  <a:pt x="365" y="308"/>
                  <a:pt x="365" y="314"/>
                </a:cubicBezTo>
                <a:cubicBezTo>
                  <a:pt x="364" y="321"/>
                  <a:pt x="364" y="313"/>
                  <a:pt x="362" y="308"/>
                </a:cubicBezTo>
                <a:cubicBezTo>
                  <a:pt x="360" y="305"/>
                  <a:pt x="353" y="307"/>
                  <a:pt x="348" y="305"/>
                </a:cubicBezTo>
                <a:cubicBezTo>
                  <a:pt x="345" y="302"/>
                  <a:pt x="345" y="307"/>
                  <a:pt x="348" y="310"/>
                </a:cubicBezTo>
                <a:cubicBezTo>
                  <a:pt x="350" y="314"/>
                  <a:pt x="351" y="325"/>
                  <a:pt x="351" y="333"/>
                </a:cubicBezTo>
                <a:cubicBezTo>
                  <a:pt x="351" y="341"/>
                  <a:pt x="351" y="356"/>
                  <a:pt x="348" y="364"/>
                </a:cubicBezTo>
                <a:cubicBezTo>
                  <a:pt x="345" y="370"/>
                  <a:pt x="353" y="381"/>
                  <a:pt x="350" y="389"/>
                </a:cubicBezTo>
                <a:cubicBezTo>
                  <a:pt x="347" y="398"/>
                  <a:pt x="353" y="397"/>
                  <a:pt x="353" y="406"/>
                </a:cubicBezTo>
                <a:cubicBezTo>
                  <a:pt x="354" y="415"/>
                  <a:pt x="359" y="414"/>
                  <a:pt x="359" y="419"/>
                </a:cubicBezTo>
                <a:cubicBezTo>
                  <a:pt x="360" y="423"/>
                  <a:pt x="364" y="420"/>
                  <a:pt x="364" y="426"/>
                </a:cubicBezTo>
                <a:cubicBezTo>
                  <a:pt x="365" y="434"/>
                  <a:pt x="370" y="431"/>
                  <a:pt x="368" y="436"/>
                </a:cubicBezTo>
                <a:cubicBezTo>
                  <a:pt x="367" y="439"/>
                  <a:pt x="370" y="440"/>
                  <a:pt x="374" y="448"/>
                </a:cubicBezTo>
                <a:cubicBezTo>
                  <a:pt x="380" y="454"/>
                  <a:pt x="377" y="458"/>
                  <a:pt x="379" y="459"/>
                </a:cubicBezTo>
                <a:cubicBezTo>
                  <a:pt x="382" y="461"/>
                  <a:pt x="386" y="459"/>
                  <a:pt x="392" y="465"/>
                </a:cubicBezTo>
                <a:cubicBezTo>
                  <a:pt x="397" y="470"/>
                  <a:pt x="397" y="465"/>
                  <a:pt x="402" y="470"/>
                </a:cubicBezTo>
                <a:cubicBezTo>
                  <a:pt x="406" y="475"/>
                  <a:pt x="405" y="476"/>
                  <a:pt x="406" y="481"/>
                </a:cubicBezTo>
                <a:cubicBezTo>
                  <a:pt x="411" y="479"/>
                  <a:pt x="421" y="479"/>
                  <a:pt x="424" y="478"/>
                </a:cubicBezTo>
                <a:cubicBezTo>
                  <a:pt x="424" y="481"/>
                  <a:pt x="424" y="481"/>
                  <a:pt x="424" y="481"/>
                </a:cubicBezTo>
                <a:cubicBezTo>
                  <a:pt x="429" y="482"/>
                  <a:pt x="452" y="492"/>
                  <a:pt x="455" y="493"/>
                </a:cubicBezTo>
                <a:cubicBezTo>
                  <a:pt x="478" y="493"/>
                  <a:pt x="478" y="493"/>
                  <a:pt x="478" y="493"/>
                </a:cubicBezTo>
                <a:cubicBezTo>
                  <a:pt x="478" y="489"/>
                  <a:pt x="478" y="489"/>
                  <a:pt x="478" y="489"/>
                </a:cubicBezTo>
                <a:cubicBezTo>
                  <a:pt x="490" y="489"/>
                  <a:pt x="490" y="489"/>
                  <a:pt x="490" y="489"/>
                </a:cubicBezTo>
                <a:cubicBezTo>
                  <a:pt x="490" y="489"/>
                  <a:pt x="499" y="498"/>
                  <a:pt x="502" y="501"/>
                </a:cubicBezTo>
                <a:cubicBezTo>
                  <a:pt x="507" y="504"/>
                  <a:pt x="505" y="512"/>
                  <a:pt x="513" y="517"/>
                </a:cubicBezTo>
                <a:cubicBezTo>
                  <a:pt x="522" y="520"/>
                  <a:pt x="516" y="506"/>
                  <a:pt x="526" y="507"/>
                </a:cubicBezTo>
                <a:cubicBezTo>
                  <a:pt x="536" y="509"/>
                  <a:pt x="537" y="521"/>
                  <a:pt x="543" y="529"/>
                </a:cubicBezTo>
                <a:cubicBezTo>
                  <a:pt x="549" y="537"/>
                  <a:pt x="545" y="546"/>
                  <a:pt x="558" y="548"/>
                </a:cubicBezTo>
                <a:cubicBezTo>
                  <a:pt x="560" y="548"/>
                  <a:pt x="563" y="551"/>
                  <a:pt x="563" y="549"/>
                </a:cubicBezTo>
                <a:cubicBezTo>
                  <a:pt x="563" y="549"/>
                  <a:pt x="563" y="549"/>
                  <a:pt x="565" y="549"/>
                </a:cubicBezTo>
                <a:cubicBezTo>
                  <a:pt x="565" y="545"/>
                  <a:pt x="561" y="538"/>
                  <a:pt x="563" y="535"/>
                </a:cubicBezTo>
                <a:cubicBezTo>
                  <a:pt x="563" y="532"/>
                  <a:pt x="565" y="531"/>
                  <a:pt x="566" y="529"/>
                </a:cubicBezTo>
                <a:cubicBezTo>
                  <a:pt x="568" y="526"/>
                  <a:pt x="572" y="524"/>
                  <a:pt x="571" y="523"/>
                </a:cubicBezTo>
                <a:cubicBezTo>
                  <a:pt x="569" y="523"/>
                  <a:pt x="568" y="521"/>
                  <a:pt x="569" y="521"/>
                </a:cubicBezTo>
                <a:cubicBezTo>
                  <a:pt x="571" y="523"/>
                  <a:pt x="571" y="520"/>
                  <a:pt x="572" y="521"/>
                </a:cubicBezTo>
                <a:cubicBezTo>
                  <a:pt x="574" y="523"/>
                  <a:pt x="578" y="520"/>
                  <a:pt x="580" y="517"/>
                </a:cubicBezTo>
                <a:cubicBezTo>
                  <a:pt x="583" y="515"/>
                  <a:pt x="583" y="515"/>
                  <a:pt x="586" y="512"/>
                </a:cubicBezTo>
                <a:cubicBezTo>
                  <a:pt x="589" y="510"/>
                  <a:pt x="589" y="510"/>
                  <a:pt x="593" y="509"/>
                </a:cubicBezTo>
                <a:cubicBezTo>
                  <a:pt x="600" y="509"/>
                  <a:pt x="600" y="512"/>
                  <a:pt x="603" y="512"/>
                </a:cubicBezTo>
                <a:cubicBezTo>
                  <a:pt x="606" y="510"/>
                  <a:pt x="606" y="513"/>
                  <a:pt x="607" y="512"/>
                </a:cubicBezTo>
                <a:cubicBezTo>
                  <a:pt x="609" y="510"/>
                  <a:pt x="603" y="510"/>
                  <a:pt x="606" y="509"/>
                </a:cubicBezTo>
                <a:cubicBezTo>
                  <a:pt x="607" y="509"/>
                  <a:pt x="609" y="510"/>
                  <a:pt x="609" y="512"/>
                </a:cubicBezTo>
                <a:cubicBezTo>
                  <a:pt x="610" y="513"/>
                  <a:pt x="613" y="512"/>
                  <a:pt x="612" y="513"/>
                </a:cubicBezTo>
                <a:cubicBezTo>
                  <a:pt x="610" y="515"/>
                  <a:pt x="616" y="517"/>
                  <a:pt x="616" y="517"/>
                </a:cubicBezTo>
                <a:cubicBezTo>
                  <a:pt x="616" y="515"/>
                  <a:pt x="618" y="513"/>
                  <a:pt x="619" y="517"/>
                </a:cubicBezTo>
                <a:cubicBezTo>
                  <a:pt x="619" y="518"/>
                  <a:pt x="622" y="515"/>
                  <a:pt x="621" y="513"/>
                </a:cubicBezTo>
                <a:cubicBezTo>
                  <a:pt x="619" y="512"/>
                  <a:pt x="622" y="512"/>
                  <a:pt x="624" y="515"/>
                </a:cubicBezTo>
                <a:cubicBezTo>
                  <a:pt x="627" y="517"/>
                  <a:pt x="625" y="520"/>
                  <a:pt x="627" y="517"/>
                </a:cubicBezTo>
                <a:cubicBezTo>
                  <a:pt x="630" y="515"/>
                  <a:pt x="628" y="515"/>
                  <a:pt x="625" y="512"/>
                </a:cubicBezTo>
                <a:cubicBezTo>
                  <a:pt x="622" y="510"/>
                  <a:pt x="628" y="510"/>
                  <a:pt x="627" y="507"/>
                </a:cubicBezTo>
                <a:cubicBezTo>
                  <a:pt x="625" y="506"/>
                  <a:pt x="625" y="509"/>
                  <a:pt x="624" y="509"/>
                </a:cubicBezTo>
                <a:cubicBezTo>
                  <a:pt x="622" y="507"/>
                  <a:pt x="625" y="507"/>
                  <a:pt x="622" y="506"/>
                </a:cubicBezTo>
                <a:cubicBezTo>
                  <a:pt x="621" y="506"/>
                  <a:pt x="622" y="507"/>
                  <a:pt x="619" y="507"/>
                </a:cubicBezTo>
                <a:cubicBezTo>
                  <a:pt x="616" y="506"/>
                  <a:pt x="619" y="501"/>
                  <a:pt x="622" y="504"/>
                </a:cubicBezTo>
                <a:cubicBezTo>
                  <a:pt x="625" y="506"/>
                  <a:pt x="625" y="506"/>
                  <a:pt x="628" y="504"/>
                </a:cubicBezTo>
                <a:cubicBezTo>
                  <a:pt x="630" y="501"/>
                  <a:pt x="636" y="504"/>
                  <a:pt x="636" y="503"/>
                </a:cubicBezTo>
                <a:cubicBezTo>
                  <a:pt x="638" y="501"/>
                  <a:pt x="636" y="498"/>
                  <a:pt x="639" y="503"/>
                </a:cubicBezTo>
                <a:cubicBezTo>
                  <a:pt x="639" y="504"/>
                  <a:pt x="635" y="506"/>
                  <a:pt x="639" y="504"/>
                </a:cubicBezTo>
                <a:cubicBezTo>
                  <a:pt x="644" y="504"/>
                  <a:pt x="648" y="503"/>
                  <a:pt x="651" y="504"/>
                </a:cubicBezTo>
                <a:cubicBezTo>
                  <a:pt x="654" y="504"/>
                  <a:pt x="656" y="504"/>
                  <a:pt x="656" y="506"/>
                </a:cubicBezTo>
                <a:cubicBezTo>
                  <a:pt x="656" y="507"/>
                  <a:pt x="657" y="506"/>
                  <a:pt x="657" y="509"/>
                </a:cubicBezTo>
                <a:cubicBezTo>
                  <a:pt x="657" y="512"/>
                  <a:pt x="663" y="509"/>
                  <a:pt x="665" y="509"/>
                </a:cubicBezTo>
                <a:cubicBezTo>
                  <a:pt x="667" y="509"/>
                  <a:pt x="665" y="506"/>
                  <a:pt x="668" y="506"/>
                </a:cubicBezTo>
                <a:cubicBezTo>
                  <a:pt x="671" y="506"/>
                  <a:pt x="676" y="515"/>
                  <a:pt x="677" y="515"/>
                </a:cubicBezTo>
                <a:cubicBezTo>
                  <a:pt x="679" y="515"/>
                  <a:pt x="680" y="521"/>
                  <a:pt x="679" y="524"/>
                </a:cubicBezTo>
                <a:cubicBezTo>
                  <a:pt x="677" y="529"/>
                  <a:pt x="679" y="532"/>
                  <a:pt x="680" y="531"/>
                </a:cubicBezTo>
                <a:cubicBezTo>
                  <a:pt x="680" y="529"/>
                  <a:pt x="683" y="529"/>
                  <a:pt x="680" y="532"/>
                </a:cubicBezTo>
                <a:cubicBezTo>
                  <a:pt x="679" y="534"/>
                  <a:pt x="680" y="538"/>
                  <a:pt x="682" y="540"/>
                </a:cubicBezTo>
                <a:cubicBezTo>
                  <a:pt x="685" y="541"/>
                  <a:pt x="683" y="538"/>
                  <a:pt x="685" y="541"/>
                </a:cubicBezTo>
                <a:cubicBezTo>
                  <a:pt x="685" y="545"/>
                  <a:pt x="686" y="543"/>
                  <a:pt x="686" y="546"/>
                </a:cubicBezTo>
                <a:cubicBezTo>
                  <a:pt x="688" y="551"/>
                  <a:pt x="689" y="548"/>
                  <a:pt x="691" y="552"/>
                </a:cubicBezTo>
                <a:cubicBezTo>
                  <a:pt x="691" y="557"/>
                  <a:pt x="692" y="554"/>
                  <a:pt x="692" y="555"/>
                </a:cubicBezTo>
                <a:cubicBezTo>
                  <a:pt x="691" y="557"/>
                  <a:pt x="692" y="559"/>
                  <a:pt x="694" y="557"/>
                </a:cubicBezTo>
                <a:cubicBezTo>
                  <a:pt x="697" y="555"/>
                  <a:pt x="695" y="560"/>
                  <a:pt x="697" y="557"/>
                </a:cubicBezTo>
                <a:cubicBezTo>
                  <a:pt x="700" y="554"/>
                  <a:pt x="697" y="554"/>
                  <a:pt x="699" y="552"/>
                </a:cubicBezTo>
                <a:cubicBezTo>
                  <a:pt x="700" y="549"/>
                  <a:pt x="700" y="546"/>
                  <a:pt x="700" y="543"/>
                </a:cubicBezTo>
                <a:cubicBezTo>
                  <a:pt x="702" y="538"/>
                  <a:pt x="695" y="529"/>
                  <a:pt x="697" y="524"/>
                </a:cubicBezTo>
                <a:cubicBezTo>
                  <a:pt x="697" y="521"/>
                  <a:pt x="691" y="517"/>
                  <a:pt x="689" y="504"/>
                </a:cubicBezTo>
                <a:cubicBezTo>
                  <a:pt x="688" y="492"/>
                  <a:pt x="694" y="485"/>
                  <a:pt x="695" y="482"/>
                </a:cubicBezTo>
                <a:cubicBezTo>
                  <a:pt x="699" y="481"/>
                  <a:pt x="695" y="481"/>
                  <a:pt x="699" y="481"/>
                </a:cubicBezTo>
                <a:cubicBezTo>
                  <a:pt x="702" y="481"/>
                  <a:pt x="703" y="476"/>
                  <a:pt x="705" y="476"/>
                </a:cubicBezTo>
                <a:cubicBezTo>
                  <a:pt x="708" y="475"/>
                  <a:pt x="706" y="470"/>
                  <a:pt x="711" y="467"/>
                </a:cubicBezTo>
                <a:cubicBezTo>
                  <a:pt x="715" y="464"/>
                  <a:pt x="717" y="467"/>
                  <a:pt x="718" y="464"/>
                </a:cubicBezTo>
                <a:cubicBezTo>
                  <a:pt x="718" y="461"/>
                  <a:pt x="723" y="458"/>
                  <a:pt x="726" y="458"/>
                </a:cubicBezTo>
                <a:cubicBezTo>
                  <a:pt x="730" y="456"/>
                  <a:pt x="730" y="454"/>
                  <a:pt x="730" y="453"/>
                </a:cubicBezTo>
                <a:cubicBezTo>
                  <a:pt x="729" y="453"/>
                  <a:pt x="727" y="456"/>
                  <a:pt x="726" y="454"/>
                </a:cubicBezTo>
                <a:cubicBezTo>
                  <a:pt x="724" y="453"/>
                  <a:pt x="726" y="454"/>
                  <a:pt x="727" y="453"/>
                </a:cubicBezTo>
                <a:cubicBezTo>
                  <a:pt x="729" y="450"/>
                  <a:pt x="723" y="448"/>
                  <a:pt x="727" y="450"/>
                </a:cubicBezTo>
                <a:cubicBezTo>
                  <a:pt x="730" y="450"/>
                  <a:pt x="730" y="451"/>
                  <a:pt x="732" y="450"/>
                </a:cubicBezTo>
                <a:cubicBezTo>
                  <a:pt x="734" y="447"/>
                  <a:pt x="734" y="450"/>
                  <a:pt x="734" y="447"/>
                </a:cubicBezTo>
                <a:cubicBezTo>
                  <a:pt x="735" y="443"/>
                  <a:pt x="734" y="443"/>
                  <a:pt x="734" y="443"/>
                </a:cubicBezTo>
                <a:cubicBezTo>
                  <a:pt x="732" y="445"/>
                  <a:pt x="734" y="443"/>
                  <a:pt x="729" y="443"/>
                </a:cubicBezTo>
                <a:cubicBezTo>
                  <a:pt x="726" y="445"/>
                  <a:pt x="726" y="443"/>
                  <a:pt x="726" y="442"/>
                </a:cubicBezTo>
                <a:cubicBezTo>
                  <a:pt x="726" y="440"/>
                  <a:pt x="727" y="445"/>
                  <a:pt x="730" y="442"/>
                </a:cubicBezTo>
                <a:cubicBezTo>
                  <a:pt x="734" y="439"/>
                  <a:pt x="735" y="445"/>
                  <a:pt x="737" y="445"/>
                </a:cubicBezTo>
                <a:cubicBezTo>
                  <a:pt x="737" y="445"/>
                  <a:pt x="735" y="443"/>
                  <a:pt x="734" y="434"/>
                </a:cubicBezTo>
                <a:cubicBezTo>
                  <a:pt x="732" y="431"/>
                  <a:pt x="730" y="433"/>
                  <a:pt x="729" y="434"/>
                </a:cubicBezTo>
                <a:cubicBezTo>
                  <a:pt x="727" y="434"/>
                  <a:pt x="732" y="431"/>
                  <a:pt x="729" y="429"/>
                </a:cubicBezTo>
                <a:cubicBezTo>
                  <a:pt x="727" y="428"/>
                  <a:pt x="730" y="431"/>
                  <a:pt x="730" y="426"/>
                </a:cubicBezTo>
                <a:cubicBezTo>
                  <a:pt x="729" y="422"/>
                  <a:pt x="732" y="423"/>
                  <a:pt x="729" y="422"/>
                </a:cubicBezTo>
                <a:cubicBezTo>
                  <a:pt x="726" y="419"/>
                  <a:pt x="724" y="417"/>
                  <a:pt x="727" y="420"/>
                </a:cubicBezTo>
                <a:cubicBezTo>
                  <a:pt x="730" y="422"/>
                  <a:pt x="729" y="420"/>
                  <a:pt x="729" y="417"/>
                </a:cubicBezTo>
                <a:cubicBezTo>
                  <a:pt x="727" y="414"/>
                  <a:pt x="727" y="412"/>
                  <a:pt x="729" y="411"/>
                </a:cubicBezTo>
                <a:cubicBezTo>
                  <a:pt x="729" y="408"/>
                  <a:pt x="729" y="408"/>
                  <a:pt x="730" y="406"/>
                </a:cubicBezTo>
                <a:cubicBezTo>
                  <a:pt x="732" y="405"/>
                  <a:pt x="730" y="406"/>
                  <a:pt x="730" y="408"/>
                </a:cubicBezTo>
                <a:cubicBezTo>
                  <a:pt x="729" y="409"/>
                  <a:pt x="729" y="411"/>
                  <a:pt x="730" y="412"/>
                </a:cubicBezTo>
                <a:cubicBezTo>
                  <a:pt x="730" y="414"/>
                  <a:pt x="729" y="414"/>
                  <a:pt x="730" y="415"/>
                </a:cubicBezTo>
                <a:cubicBezTo>
                  <a:pt x="730" y="417"/>
                  <a:pt x="729" y="417"/>
                  <a:pt x="730" y="419"/>
                </a:cubicBezTo>
                <a:cubicBezTo>
                  <a:pt x="732" y="420"/>
                  <a:pt x="732" y="417"/>
                  <a:pt x="734" y="419"/>
                </a:cubicBezTo>
                <a:cubicBezTo>
                  <a:pt x="734" y="422"/>
                  <a:pt x="732" y="422"/>
                  <a:pt x="734" y="422"/>
                </a:cubicBezTo>
                <a:cubicBezTo>
                  <a:pt x="735" y="423"/>
                  <a:pt x="730" y="429"/>
                  <a:pt x="732" y="431"/>
                </a:cubicBezTo>
                <a:cubicBezTo>
                  <a:pt x="734" y="431"/>
                  <a:pt x="735" y="423"/>
                  <a:pt x="738" y="420"/>
                </a:cubicBezTo>
                <a:cubicBezTo>
                  <a:pt x="741" y="415"/>
                  <a:pt x="740" y="412"/>
                  <a:pt x="738" y="412"/>
                </a:cubicBezTo>
                <a:cubicBezTo>
                  <a:pt x="737" y="412"/>
                  <a:pt x="737" y="409"/>
                  <a:pt x="735" y="406"/>
                </a:cubicBezTo>
                <a:cubicBezTo>
                  <a:pt x="735" y="403"/>
                  <a:pt x="735" y="401"/>
                  <a:pt x="738" y="400"/>
                </a:cubicBezTo>
                <a:cubicBezTo>
                  <a:pt x="741" y="398"/>
                  <a:pt x="734" y="401"/>
                  <a:pt x="737" y="406"/>
                </a:cubicBezTo>
                <a:cubicBezTo>
                  <a:pt x="740" y="411"/>
                  <a:pt x="741" y="406"/>
                  <a:pt x="741" y="409"/>
                </a:cubicBezTo>
                <a:cubicBezTo>
                  <a:pt x="740" y="414"/>
                  <a:pt x="743" y="409"/>
                  <a:pt x="746" y="405"/>
                </a:cubicBezTo>
                <a:cubicBezTo>
                  <a:pt x="747" y="400"/>
                  <a:pt x="750" y="395"/>
                  <a:pt x="747" y="395"/>
                </a:cubicBezTo>
                <a:cubicBezTo>
                  <a:pt x="746" y="395"/>
                  <a:pt x="746" y="394"/>
                  <a:pt x="747" y="391"/>
                </a:cubicBezTo>
                <a:cubicBezTo>
                  <a:pt x="750" y="389"/>
                  <a:pt x="755" y="386"/>
                  <a:pt x="758" y="386"/>
                </a:cubicBezTo>
                <a:cubicBezTo>
                  <a:pt x="761" y="384"/>
                  <a:pt x="769" y="384"/>
                  <a:pt x="769" y="383"/>
                </a:cubicBezTo>
                <a:cubicBezTo>
                  <a:pt x="769" y="381"/>
                  <a:pt x="769" y="378"/>
                  <a:pt x="770" y="381"/>
                </a:cubicBezTo>
                <a:cubicBezTo>
                  <a:pt x="770" y="383"/>
                  <a:pt x="770" y="384"/>
                  <a:pt x="773" y="381"/>
                </a:cubicBezTo>
                <a:cubicBezTo>
                  <a:pt x="776" y="378"/>
                  <a:pt x="773" y="384"/>
                  <a:pt x="776" y="383"/>
                </a:cubicBezTo>
                <a:cubicBezTo>
                  <a:pt x="778" y="380"/>
                  <a:pt x="781" y="383"/>
                  <a:pt x="781" y="380"/>
                </a:cubicBezTo>
                <a:cubicBezTo>
                  <a:pt x="779" y="377"/>
                  <a:pt x="779" y="375"/>
                  <a:pt x="778" y="377"/>
                </a:cubicBezTo>
                <a:cubicBezTo>
                  <a:pt x="778" y="377"/>
                  <a:pt x="779" y="377"/>
                  <a:pt x="779" y="378"/>
                </a:cubicBezTo>
                <a:cubicBezTo>
                  <a:pt x="779" y="380"/>
                  <a:pt x="776" y="381"/>
                  <a:pt x="776" y="378"/>
                </a:cubicBezTo>
                <a:cubicBezTo>
                  <a:pt x="775" y="375"/>
                  <a:pt x="775" y="375"/>
                  <a:pt x="773" y="374"/>
                </a:cubicBezTo>
                <a:cubicBezTo>
                  <a:pt x="770" y="374"/>
                  <a:pt x="776" y="370"/>
                  <a:pt x="775" y="369"/>
                </a:cubicBezTo>
                <a:cubicBezTo>
                  <a:pt x="773" y="369"/>
                  <a:pt x="775" y="363"/>
                  <a:pt x="778" y="360"/>
                </a:cubicBezTo>
                <a:cubicBezTo>
                  <a:pt x="779" y="358"/>
                  <a:pt x="776" y="358"/>
                  <a:pt x="778" y="356"/>
                </a:cubicBezTo>
                <a:cubicBezTo>
                  <a:pt x="779" y="356"/>
                  <a:pt x="779" y="360"/>
                  <a:pt x="782" y="358"/>
                </a:cubicBezTo>
                <a:cubicBezTo>
                  <a:pt x="784" y="356"/>
                  <a:pt x="784" y="355"/>
                  <a:pt x="785" y="355"/>
                </a:cubicBezTo>
                <a:cubicBezTo>
                  <a:pt x="788" y="355"/>
                  <a:pt x="787" y="349"/>
                  <a:pt x="790" y="350"/>
                </a:cubicBezTo>
                <a:cubicBezTo>
                  <a:pt x="793" y="352"/>
                  <a:pt x="791" y="350"/>
                  <a:pt x="793" y="350"/>
                </a:cubicBezTo>
                <a:cubicBezTo>
                  <a:pt x="794" y="349"/>
                  <a:pt x="794" y="352"/>
                  <a:pt x="796" y="349"/>
                </a:cubicBezTo>
                <a:cubicBezTo>
                  <a:pt x="799" y="347"/>
                  <a:pt x="801" y="349"/>
                  <a:pt x="802" y="347"/>
                </a:cubicBezTo>
                <a:cubicBezTo>
                  <a:pt x="804" y="344"/>
                  <a:pt x="804" y="345"/>
                  <a:pt x="802" y="344"/>
                </a:cubicBezTo>
                <a:cubicBezTo>
                  <a:pt x="802" y="342"/>
                  <a:pt x="802" y="341"/>
                  <a:pt x="801" y="341"/>
                </a:cubicBezTo>
                <a:cubicBezTo>
                  <a:pt x="799" y="341"/>
                  <a:pt x="799" y="338"/>
                  <a:pt x="799" y="336"/>
                </a:cubicBezTo>
                <a:cubicBezTo>
                  <a:pt x="799" y="336"/>
                  <a:pt x="799" y="336"/>
                  <a:pt x="798" y="335"/>
                </a:cubicBezTo>
                <a:cubicBezTo>
                  <a:pt x="796" y="335"/>
                  <a:pt x="798" y="335"/>
                  <a:pt x="798" y="333"/>
                </a:cubicBezTo>
                <a:cubicBezTo>
                  <a:pt x="798" y="331"/>
                  <a:pt x="798" y="324"/>
                  <a:pt x="798" y="322"/>
                </a:cubicBezTo>
                <a:cubicBezTo>
                  <a:pt x="798" y="319"/>
                  <a:pt x="798" y="319"/>
                  <a:pt x="794" y="317"/>
                </a:cubicBezTo>
                <a:cubicBezTo>
                  <a:pt x="793" y="314"/>
                  <a:pt x="791" y="316"/>
                  <a:pt x="790" y="317"/>
                </a:cubicBezTo>
                <a:cubicBezTo>
                  <a:pt x="788" y="317"/>
                  <a:pt x="787" y="317"/>
                  <a:pt x="787" y="316"/>
                </a:cubicBezTo>
                <a:cubicBezTo>
                  <a:pt x="787" y="314"/>
                  <a:pt x="785" y="314"/>
                  <a:pt x="785" y="314"/>
                </a:cubicBezTo>
                <a:cubicBezTo>
                  <a:pt x="785" y="314"/>
                  <a:pt x="782" y="319"/>
                  <a:pt x="781" y="322"/>
                </a:cubicBezTo>
                <a:cubicBezTo>
                  <a:pt x="778" y="325"/>
                  <a:pt x="781" y="325"/>
                  <a:pt x="779" y="327"/>
                </a:cubicBezTo>
                <a:cubicBezTo>
                  <a:pt x="776" y="330"/>
                  <a:pt x="779" y="331"/>
                  <a:pt x="778" y="333"/>
                </a:cubicBezTo>
                <a:cubicBezTo>
                  <a:pt x="775" y="335"/>
                  <a:pt x="778" y="333"/>
                  <a:pt x="775" y="336"/>
                </a:cubicBezTo>
                <a:cubicBezTo>
                  <a:pt x="772" y="338"/>
                  <a:pt x="776" y="338"/>
                  <a:pt x="775" y="338"/>
                </a:cubicBezTo>
                <a:cubicBezTo>
                  <a:pt x="773" y="338"/>
                  <a:pt x="773" y="341"/>
                  <a:pt x="772" y="339"/>
                </a:cubicBezTo>
                <a:cubicBezTo>
                  <a:pt x="772" y="339"/>
                  <a:pt x="772" y="341"/>
                  <a:pt x="770" y="339"/>
                </a:cubicBezTo>
                <a:cubicBezTo>
                  <a:pt x="769" y="339"/>
                  <a:pt x="769" y="339"/>
                  <a:pt x="769" y="342"/>
                </a:cubicBezTo>
                <a:cubicBezTo>
                  <a:pt x="746" y="342"/>
                  <a:pt x="746" y="342"/>
                  <a:pt x="746" y="342"/>
                </a:cubicBezTo>
                <a:cubicBezTo>
                  <a:pt x="744" y="342"/>
                  <a:pt x="743" y="344"/>
                  <a:pt x="743" y="342"/>
                </a:cubicBezTo>
                <a:cubicBezTo>
                  <a:pt x="741" y="342"/>
                  <a:pt x="737" y="345"/>
                  <a:pt x="734" y="349"/>
                </a:cubicBezTo>
                <a:close/>
                <a:moveTo>
                  <a:pt x="807" y="630"/>
                </a:moveTo>
                <a:cubicBezTo>
                  <a:pt x="810" y="629"/>
                  <a:pt x="808" y="630"/>
                  <a:pt x="813" y="630"/>
                </a:cubicBezTo>
                <a:cubicBezTo>
                  <a:pt x="816" y="629"/>
                  <a:pt x="817" y="625"/>
                  <a:pt x="811" y="625"/>
                </a:cubicBezTo>
                <a:cubicBezTo>
                  <a:pt x="805" y="624"/>
                  <a:pt x="802" y="624"/>
                  <a:pt x="802" y="629"/>
                </a:cubicBezTo>
                <a:cubicBezTo>
                  <a:pt x="804" y="630"/>
                  <a:pt x="802" y="630"/>
                  <a:pt x="807" y="630"/>
                </a:cubicBezTo>
                <a:close/>
                <a:moveTo>
                  <a:pt x="100" y="619"/>
                </a:moveTo>
                <a:cubicBezTo>
                  <a:pt x="102" y="616"/>
                  <a:pt x="106" y="618"/>
                  <a:pt x="106" y="615"/>
                </a:cubicBezTo>
                <a:cubicBezTo>
                  <a:pt x="106" y="615"/>
                  <a:pt x="106" y="615"/>
                  <a:pt x="106" y="615"/>
                </a:cubicBezTo>
                <a:cubicBezTo>
                  <a:pt x="106" y="615"/>
                  <a:pt x="106" y="615"/>
                  <a:pt x="106" y="613"/>
                </a:cubicBezTo>
                <a:cubicBezTo>
                  <a:pt x="105" y="613"/>
                  <a:pt x="105" y="613"/>
                  <a:pt x="105" y="613"/>
                </a:cubicBezTo>
                <a:cubicBezTo>
                  <a:pt x="105" y="611"/>
                  <a:pt x="105" y="613"/>
                  <a:pt x="105" y="613"/>
                </a:cubicBezTo>
                <a:cubicBezTo>
                  <a:pt x="105" y="611"/>
                  <a:pt x="105" y="610"/>
                  <a:pt x="103" y="610"/>
                </a:cubicBezTo>
                <a:cubicBezTo>
                  <a:pt x="103" y="610"/>
                  <a:pt x="100" y="607"/>
                  <a:pt x="99" y="607"/>
                </a:cubicBezTo>
                <a:cubicBezTo>
                  <a:pt x="99" y="607"/>
                  <a:pt x="99" y="607"/>
                  <a:pt x="99" y="607"/>
                </a:cubicBezTo>
                <a:cubicBezTo>
                  <a:pt x="97" y="607"/>
                  <a:pt x="99" y="610"/>
                  <a:pt x="99" y="610"/>
                </a:cubicBezTo>
                <a:cubicBezTo>
                  <a:pt x="99" y="610"/>
                  <a:pt x="97" y="611"/>
                  <a:pt x="97" y="613"/>
                </a:cubicBezTo>
                <a:cubicBezTo>
                  <a:pt x="97" y="615"/>
                  <a:pt x="97" y="615"/>
                  <a:pt x="97" y="615"/>
                </a:cubicBezTo>
                <a:cubicBezTo>
                  <a:pt x="97" y="615"/>
                  <a:pt x="97" y="615"/>
                  <a:pt x="97" y="615"/>
                </a:cubicBezTo>
                <a:cubicBezTo>
                  <a:pt x="97" y="616"/>
                  <a:pt x="97" y="618"/>
                  <a:pt x="97" y="619"/>
                </a:cubicBezTo>
                <a:cubicBezTo>
                  <a:pt x="99" y="619"/>
                  <a:pt x="100" y="621"/>
                  <a:pt x="100" y="619"/>
                </a:cubicBezTo>
                <a:moveTo>
                  <a:pt x="96" y="601"/>
                </a:moveTo>
                <a:cubicBezTo>
                  <a:pt x="94" y="601"/>
                  <a:pt x="94" y="601"/>
                  <a:pt x="94" y="601"/>
                </a:cubicBezTo>
                <a:cubicBezTo>
                  <a:pt x="92" y="601"/>
                  <a:pt x="92" y="599"/>
                  <a:pt x="92" y="599"/>
                </a:cubicBezTo>
                <a:cubicBezTo>
                  <a:pt x="92" y="599"/>
                  <a:pt x="92" y="599"/>
                  <a:pt x="92" y="599"/>
                </a:cubicBezTo>
                <a:cubicBezTo>
                  <a:pt x="91" y="601"/>
                  <a:pt x="91" y="601"/>
                  <a:pt x="91" y="601"/>
                </a:cubicBezTo>
                <a:cubicBezTo>
                  <a:pt x="92" y="601"/>
                  <a:pt x="92" y="601"/>
                  <a:pt x="94" y="602"/>
                </a:cubicBezTo>
                <a:cubicBezTo>
                  <a:pt x="94" y="602"/>
                  <a:pt x="92" y="604"/>
                  <a:pt x="94" y="604"/>
                </a:cubicBezTo>
                <a:cubicBezTo>
                  <a:pt x="94" y="604"/>
                  <a:pt x="99" y="604"/>
                  <a:pt x="96" y="601"/>
                </a:cubicBezTo>
                <a:cubicBezTo>
                  <a:pt x="96" y="601"/>
                  <a:pt x="96" y="601"/>
                  <a:pt x="96" y="601"/>
                </a:cubicBezTo>
                <a:moveTo>
                  <a:pt x="82" y="593"/>
                </a:moveTo>
                <a:cubicBezTo>
                  <a:pt x="82" y="593"/>
                  <a:pt x="80" y="593"/>
                  <a:pt x="80" y="594"/>
                </a:cubicBezTo>
                <a:cubicBezTo>
                  <a:pt x="80" y="594"/>
                  <a:pt x="79" y="593"/>
                  <a:pt x="79" y="594"/>
                </a:cubicBezTo>
                <a:cubicBezTo>
                  <a:pt x="80" y="599"/>
                  <a:pt x="82" y="596"/>
                  <a:pt x="82" y="596"/>
                </a:cubicBezTo>
                <a:cubicBezTo>
                  <a:pt x="82" y="596"/>
                  <a:pt x="82" y="596"/>
                  <a:pt x="82" y="596"/>
                </a:cubicBezTo>
                <a:cubicBezTo>
                  <a:pt x="83" y="597"/>
                  <a:pt x="83" y="597"/>
                  <a:pt x="83" y="597"/>
                </a:cubicBezTo>
                <a:cubicBezTo>
                  <a:pt x="83" y="596"/>
                  <a:pt x="83" y="596"/>
                  <a:pt x="83" y="596"/>
                </a:cubicBezTo>
                <a:cubicBezTo>
                  <a:pt x="83" y="596"/>
                  <a:pt x="83" y="596"/>
                  <a:pt x="83" y="596"/>
                </a:cubicBezTo>
                <a:cubicBezTo>
                  <a:pt x="83" y="596"/>
                  <a:pt x="83" y="596"/>
                  <a:pt x="83" y="596"/>
                </a:cubicBezTo>
                <a:cubicBezTo>
                  <a:pt x="83" y="594"/>
                  <a:pt x="83" y="596"/>
                  <a:pt x="83" y="596"/>
                </a:cubicBezTo>
                <a:cubicBezTo>
                  <a:pt x="82" y="594"/>
                  <a:pt x="82" y="593"/>
                  <a:pt x="82" y="593"/>
                </a:cubicBezTo>
                <a:moveTo>
                  <a:pt x="71" y="590"/>
                </a:moveTo>
                <a:cubicBezTo>
                  <a:pt x="71" y="585"/>
                  <a:pt x="67" y="588"/>
                  <a:pt x="67" y="590"/>
                </a:cubicBezTo>
                <a:cubicBezTo>
                  <a:pt x="67" y="590"/>
                  <a:pt x="71" y="591"/>
                  <a:pt x="71" y="590"/>
                </a:cubicBezTo>
                <a:moveTo>
                  <a:pt x="89" y="601"/>
                </a:moveTo>
                <a:cubicBezTo>
                  <a:pt x="89" y="602"/>
                  <a:pt x="89" y="604"/>
                  <a:pt x="91" y="602"/>
                </a:cubicBezTo>
                <a:cubicBezTo>
                  <a:pt x="91" y="601"/>
                  <a:pt x="91" y="601"/>
                  <a:pt x="91" y="601"/>
                </a:cubicBezTo>
                <a:cubicBezTo>
                  <a:pt x="89" y="601"/>
                  <a:pt x="88" y="601"/>
                  <a:pt x="89" y="601"/>
                </a:cubicBezTo>
                <a:moveTo>
                  <a:pt x="92" y="604"/>
                </a:moveTo>
                <a:cubicBezTo>
                  <a:pt x="94" y="604"/>
                  <a:pt x="92" y="605"/>
                  <a:pt x="91" y="604"/>
                </a:cubicBezTo>
                <a:cubicBezTo>
                  <a:pt x="92" y="604"/>
                  <a:pt x="92" y="604"/>
                  <a:pt x="92" y="604"/>
                </a:cubicBezTo>
                <a:moveTo>
                  <a:pt x="89" y="597"/>
                </a:moveTo>
                <a:cubicBezTo>
                  <a:pt x="88" y="597"/>
                  <a:pt x="88" y="597"/>
                  <a:pt x="86" y="597"/>
                </a:cubicBezTo>
                <a:cubicBezTo>
                  <a:pt x="86" y="599"/>
                  <a:pt x="86" y="599"/>
                  <a:pt x="86" y="599"/>
                </a:cubicBezTo>
                <a:cubicBezTo>
                  <a:pt x="88" y="599"/>
                  <a:pt x="88" y="599"/>
                  <a:pt x="88" y="599"/>
                </a:cubicBezTo>
                <a:cubicBezTo>
                  <a:pt x="89" y="599"/>
                  <a:pt x="89" y="599"/>
                  <a:pt x="89" y="599"/>
                </a:cubicBezTo>
                <a:cubicBezTo>
                  <a:pt x="91" y="599"/>
                  <a:pt x="91" y="597"/>
                  <a:pt x="91" y="597"/>
                </a:cubicBezTo>
                <a:cubicBezTo>
                  <a:pt x="89" y="597"/>
                  <a:pt x="89" y="597"/>
                  <a:pt x="89" y="597"/>
                </a:cubicBezTo>
                <a:cubicBezTo>
                  <a:pt x="89" y="597"/>
                  <a:pt x="89" y="597"/>
                  <a:pt x="89" y="597"/>
                </a:cubicBezTo>
                <a:moveTo>
                  <a:pt x="65" y="590"/>
                </a:moveTo>
                <a:cubicBezTo>
                  <a:pt x="65" y="590"/>
                  <a:pt x="62" y="591"/>
                  <a:pt x="64" y="591"/>
                </a:cubicBezTo>
                <a:cubicBezTo>
                  <a:pt x="65" y="590"/>
                  <a:pt x="65" y="590"/>
                  <a:pt x="65" y="59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16" name="Freeform 215"/>
          <p:cNvSpPr>
            <a:spLocks/>
          </p:cNvSpPr>
          <p:nvPr/>
        </p:nvSpPr>
        <p:spPr bwMode="auto">
          <a:xfrm>
            <a:off x="2387857" y="4292904"/>
            <a:ext cx="1021136" cy="1150925"/>
          </a:xfrm>
          <a:custGeom>
            <a:avLst/>
            <a:gdLst>
              <a:gd name="T0" fmla="*/ 636 w 319"/>
              <a:gd name="T1" fmla="*/ 1429 h 392"/>
              <a:gd name="T2" fmla="*/ 592 w 319"/>
              <a:gd name="T3" fmla="*/ 1382 h 392"/>
              <a:gd name="T4" fmla="*/ 545 w 319"/>
              <a:gd name="T5" fmla="*/ 1342 h 392"/>
              <a:gd name="T6" fmla="*/ 528 w 319"/>
              <a:gd name="T7" fmla="*/ 1316 h 392"/>
              <a:gd name="T8" fmla="*/ 613 w 319"/>
              <a:gd name="T9" fmla="*/ 1221 h 392"/>
              <a:gd name="T10" fmla="*/ 600 w 319"/>
              <a:gd name="T11" fmla="*/ 1154 h 392"/>
              <a:gd name="T12" fmla="*/ 580 w 319"/>
              <a:gd name="T13" fmla="*/ 1093 h 392"/>
              <a:gd name="T14" fmla="*/ 538 w 319"/>
              <a:gd name="T15" fmla="*/ 1026 h 392"/>
              <a:gd name="T16" fmla="*/ 505 w 319"/>
              <a:gd name="T17" fmla="*/ 989 h 392"/>
              <a:gd name="T18" fmla="*/ 501 w 319"/>
              <a:gd name="T19" fmla="*/ 933 h 392"/>
              <a:gd name="T20" fmla="*/ 501 w 319"/>
              <a:gd name="T21" fmla="*/ 841 h 392"/>
              <a:gd name="T22" fmla="*/ 444 w 319"/>
              <a:gd name="T23" fmla="*/ 801 h 392"/>
              <a:gd name="T24" fmla="*/ 380 w 319"/>
              <a:gd name="T25" fmla="*/ 692 h 392"/>
              <a:gd name="T26" fmla="*/ 301 w 319"/>
              <a:gd name="T27" fmla="*/ 644 h 392"/>
              <a:gd name="T28" fmla="*/ 219 w 319"/>
              <a:gd name="T29" fmla="*/ 580 h 392"/>
              <a:gd name="T30" fmla="*/ 128 w 319"/>
              <a:gd name="T31" fmla="*/ 605 h 392"/>
              <a:gd name="T32" fmla="*/ 76 w 319"/>
              <a:gd name="T33" fmla="*/ 556 h 392"/>
              <a:gd name="T34" fmla="*/ 37 w 319"/>
              <a:gd name="T35" fmla="*/ 444 h 392"/>
              <a:gd name="T36" fmla="*/ 116 w 319"/>
              <a:gd name="T37" fmla="*/ 353 h 392"/>
              <a:gd name="T38" fmla="*/ 155 w 319"/>
              <a:gd name="T39" fmla="*/ 264 h 392"/>
              <a:gd name="T40" fmla="*/ 140 w 319"/>
              <a:gd name="T41" fmla="*/ 180 h 392"/>
              <a:gd name="T42" fmla="*/ 169 w 319"/>
              <a:gd name="T43" fmla="*/ 176 h 392"/>
              <a:gd name="T44" fmla="*/ 144 w 319"/>
              <a:gd name="T45" fmla="*/ 157 h 392"/>
              <a:gd name="T46" fmla="*/ 196 w 319"/>
              <a:gd name="T47" fmla="*/ 136 h 392"/>
              <a:gd name="T48" fmla="*/ 219 w 319"/>
              <a:gd name="T49" fmla="*/ 116 h 392"/>
              <a:gd name="T50" fmla="*/ 272 w 319"/>
              <a:gd name="T51" fmla="*/ 169 h 392"/>
              <a:gd name="T52" fmla="*/ 328 w 319"/>
              <a:gd name="T53" fmla="*/ 124 h 392"/>
              <a:gd name="T54" fmla="*/ 305 w 319"/>
              <a:gd name="T55" fmla="*/ 52 h 392"/>
              <a:gd name="T56" fmla="*/ 369 w 319"/>
              <a:gd name="T57" fmla="*/ 48 h 392"/>
              <a:gd name="T58" fmla="*/ 433 w 319"/>
              <a:gd name="T59" fmla="*/ 8 h 392"/>
              <a:gd name="T60" fmla="*/ 448 w 319"/>
              <a:gd name="T61" fmla="*/ 60 h 392"/>
              <a:gd name="T62" fmla="*/ 448 w 319"/>
              <a:gd name="T63" fmla="*/ 124 h 392"/>
              <a:gd name="T64" fmla="*/ 493 w 319"/>
              <a:gd name="T65" fmla="*/ 143 h 392"/>
              <a:gd name="T66" fmla="*/ 545 w 319"/>
              <a:gd name="T67" fmla="*/ 128 h 392"/>
              <a:gd name="T68" fmla="*/ 569 w 319"/>
              <a:gd name="T69" fmla="*/ 112 h 392"/>
              <a:gd name="T70" fmla="*/ 602 w 319"/>
              <a:gd name="T71" fmla="*/ 112 h 392"/>
              <a:gd name="T72" fmla="*/ 636 w 319"/>
              <a:gd name="T73" fmla="*/ 112 h 392"/>
              <a:gd name="T74" fmla="*/ 673 w 319"/>
              <a:gd name="T75" fmla="*/ 76 h 392"/>
              <a:gd name="T76" fmla="*/ 697 w 319"/>
              <a:gd name="T77" fmla="*/ 37 h 392"/>
              <a:gd name="T78" fmla="*/ 708 w 319"/>
              <a:gd name="T79" fmla="*/ 60 h 392"/>
              <a:gd name="T80" fmla="*/ 712 w 319"/>
              <a:gd name="T81" fmla="*/ 105 h 392"/>
              <a:gd name="T82" fmla="*/ 724 w 319"/>
              <a:gd name="T83" fmla="*/ 124 h 392"/>
              <a:gd name="T84" fmla="*/ 741 w 319"/>
              <a:gd name="T85" fmla="*/ 165 h 392"/>
              <a:gd name="T86" fmla="*/ 697 w 319"/>
              <a:gd name="T87" fmla="*/ 221 h 392"/>
              <a:gd name="T88" fmla="*/ 720 w 319"/>
              <a:gd name="T89" fmla="*/ 240 h 392"/>
              <a:gd name="T90" fmla="*/ 776 w 319"/>
              <a:gd name="T91" fmla="*/ 207 h 392"/>
              <a:gd name="T92" fmla="*/ 817 w 319"/>
              <a:gd name="T93" fmla="*/ 221 h 392"/>
              <a:gd name="T94" fmla="*/ 885 w 319"/>
              <a:gd name="T95" fmla="*/ 252 h 392"/>
              <a:gd name="T96" fmla="*/ 900 w 319"/>
              <a:gd name="T97" fmla="*/ 312 h 392"/>
              <a:gd name="T98" fmla="*/ 1017 w 319"/>
              <a:gd name="T99" fmla="*/ 301 h 392"/>
              <a:gd name="T100" fmla="*/ 1118 w 319"/>
              <a:gd name="T101" fmla="*/ 376 h 392"/>
              <a:gd name="T102" fmla="*/ 1193 w 319"/>
              <a:gd name="T103" fmla="*/ 461 h 392"/>
              <a:gd name="T104" fmla="*/ 1114 w 319"/>
              <a:gd name="T105" fmla="*/ 632 h 392"/>
              <a:gd name="T106" fmla="*/ 1069 w 319"/>
              <a:gd name="T107" fmla="*/ 744 h 392"/>
              <a:gd name="T108" fmla="*/ 1058 w 319"/>
              <a:gd name="T109" fmla="*/ 872 h 392"/>
              <a:gd name="T110" fmla="*/ 1009 w 319"/>
              <a:gd name="T111" fmla="*/ 1008 h 392"/>
              <a:gd name="T112" fmla="*/ 941 w 319"/>
              <a:gd name="T113" fmla="*/ 1061 h 392"/>
              <a:gd name="T114" fmla="*/ 840 w 319"/>
              <a:gd name="T115" fmla="*/ 1105 h 392"/>
              <a:gd name="T116" fmla="*/ 780 w 319"/>
              <a:gd name="T117" fmla="*/ 1262 h 392"/>
              <a:gd name="T118" fmla="*/ 700 w 319"/>
              <a:gd name="T119" fmla="*/ 1394 h 392"/>
              <a:gd name="T120" fmla="*/ 633 w 319"/>
              <a:gd name="T121" fmla="*/ 1473 h 39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19"/>
              <a:gd name="T184" fmla="*/ 0 h 392"/>
              <a:gd name="T185" fmla="*/ 319 w 319"/>
              <a:gd name="T186" fmla="*/ 392 h 39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19" h="392">
                <a:moveTo>
                  <a:pt x="168" y="392"/>
                </a:moveTo>
                <a:cubicBezTo>
                  <a:pt x="166" y="385"/>
                  <a:pt x="174" y="386"/>
                  <a:pt x="169" y="380"/>
                </a:cubicBezTo>
                <a:cubicBezTo>
                  <a:pt x="166" y="375"/>
                  <a:pt x="168" y="375"/>
                  <a:pt x="163" y="374"/>
                </a:cubicBezTo>
                <a:cubicBezTo>
                  <a:pt x="160" y="371"/>
                  <a:pt x="162" y="371"/>
                  <a:pt x="157" y="368"/>
                </a:cubicBezTo>
                <a:cubicBezTo>
                  <a:pt x="153" y="366"/>
                  <a:pt x="154" y="361"/>
                  <a:pt x="151" y="364"/>
                </a:cubicBezTo>
                <a:cubicBezTo>
                  <a:pt x="146" y="366"/>
                  <a:pt x="150" y="361"/>
                  <a:pt x="145" y="357"/>
                </a:cubicBezTo>
                <a:cubicBezTo>
                  <a:pt x="139" y="352"/>
                  <a:pt x="139" y="360"/>
                  <a:pt x="136" y="355"/>
                </a:cubicBezTo>
                <a:cubicBezTo>
                  <a:pt x="137" y="354"/>
                  <a:pt x="137" y="352"/>
                  <a:pt x="140" y="350"/>
                </a:cubicBezTo>
                <a:cubicBezTo>
                  <a:pt x="142" y="350"/>
                  <a:pt x="142" y="347"/>
                  <a:pt x="148" y="340"/>
                </a:cubicBezTo>
                <a:cubicBezTo>
                  <a:pt x="153" y="332"/>
                  <a:pt x="159" y="329"/>
                  <a:pt x="163" y="325"/>
                </a:cubicBezTo>
                <a:cubicBezTo>
                  <a:pt x="168" y="322"/>
                  <a:pt x="168" y="316"/>
                  <a:pt x="166" y="310"/>
                </a:cubicBezTo>
                <a:cubicBezTo>
                  <a:pt x="163" y="302"/>
                  <a:pt x="162" y="308"/>
                  <a:pt x="159" y="307"/>
                </a:cubicBezTo>
                <a:cubicBezTo>
                  <a:pt x="162" y="305"/>
                  <a:pt x="163" y="293"/>
                  <a:pt x="160" y="290"/>
                </a:cubicBezTo>
                <a:cubicBezTo>
                  <a:pt x="159" y="288"/>
                  <a:pt x="157" y="291"/>
                  <a:pt x="154" y="291"/>
                </a:cubicBezTo>
                <a:cubicBezTo>
                  <a:pt x="151" y="291"/>
                  <a:pt x="154" y="288"/>
                  <a:pt x="151" y="276"/>
                </a:cubicBezTo>
                <a:cubicBezTo>
                  <a:pt x="150" y="273"/>
                  <a:pt x="145" y="271"/>
                  <a:pt x="143" y="273"/>
                </a:cubicBezTo>
                <a:cubicBezTo>
                  <a:pt x="143" y="274"/>
                  <a:pt x="133" y="273"/>
                  <a:pt x="133" y="271"/>
                </a:cubicBezTo>
                <a:cubicBezTo>
                  <a:pt x="134" y="268"/>
                  <a:pt x="133" y="268"/>
                  <a:pt x="134" y="263"/>
                </a:cubicBezTo>
                <a:cubicBezTo>
                  <a:pt x="136" y="260"/>
                  <a:pt x="131" y="255"/>
                  <a:pt x="131" y="252"/>
                </a:cubicBezTo>
                <a:cubicBezTo>
                  <a:pt x="134" y="251"/>
                  <a:pt x="134" y="251"/>
                  <a:pt x="133" y="248"/>
                </a:cubicBezTo>
                <a:cubicBezTo>
                  <a:pt x="133" y="246"/>
                  <a:pt x="136" y="243"/>
                  <a:pt x="134" y="240"/>
                </a:cubicBezTo>
                <a:cubicBezTo>
                  <a:pt x="134" y="238"/>
                  <a:pt x="140" y="227"/>
                  <a:pt x="133" y="224"/>
                </a:cubicBezTo>
                <a:cubicBezTo>
                  <a:pt x="128" y="223"/>
                  <a:pt x="128" y="218"/>
                  <a:pt x="130" y="215"/>
                </a:cubicBezTo>
                <a:cubicBezTo>
                  <a:pt x="131" y="212"/>
                  <a:pt x="122" y="213"/>
                  <a:pt x="118" y="213"/>
                </a:cubicBezTo>
                <a:cubicBezTo>
                  <a:pt x="113" y="212"/>
                  <a:pt x="116" y="192"/>
                  <a:pt x="111" y="187"/>
                </a:cubicBezTo>
                <a:cubicBezTo>
                  <a:pt x="107" y="182"/>
                  <a:pt x="105" y="189"/>
                  <a:pt x="101" y="184"/>
                </a:cubicBezTo>
                <a:cubicBezTo>
                  <a:pt x="98" y="181"/>
                  <a:pt x="99" y="184"/>
                  <a:pt x="95" y="179"/>
                </a:cubicBezTo>
                <a:cubicBezTo>
                  <a:pt x="89" y="175"/>
                  <a:pt x="86" y="178"/>
                  <a:pt x="80" y="171"/>
                </a:cubicBezTo>
                <a:cubicBezTo>
                  <a:pt x="73" y="165"/>
                  <a:pt x="73" y="159"/>
                  <a:pt x="75" y="151"/>
                </a:cubicBezTo>
                <a:cubicBezTo>
                  <a:pt x="78" y="145"/>
                  <a:pt x="66" y="148"/>
                  <a:pt x="58" y="154"/>
                </a:cubicBezTo>
                <a:cubicBezTo>
                  <a:pt x="49" y="162"/>
                  <a:pt x="51" y="164"/>
                  <a:pt x="41" y="161"/>
                </a:cubicBezTo>
                <a:cubicBezTo>
                  <a:pt x="37" y="159"/>
                  <a:pt x="37" y="162"/>
                  <a:pt x="34" y="161"/>
                </a:cubicBezTo>
                <a:cubicBezTo>
                  <a:pt x="31" y="161"/>
                  <a:pt x="34" y="143"/>
                  <a:pt x="31" y="148"/>
                </a:cubicBezTo>
                <a:cubicBezTo>
                  <a:pt x="29" y="151"/>
                  <a:pt x="19" y="156"/>
                  <a:pt x="20" y="148"/>
                </a:cubicBezTo>
                <a:cubicBezTo>
                  <a:pt x="20" y="142"/>
                  <a:pt x="11" y="148"/>
                  <a:pt x="13" y="143"/>
                </a:cubicBezTo>
                <a:cubicBezTo>
                  <a:pt x="14" y="139"/>
                  <a:pt x="0" y="126"/>
                  <a:pt x="10" y="118"/>
                </a:cubicBezTo>
                <a:cubicBezTo>
                  <a:pt x="16" y="115"/>
                  <a:pt x="13" y="108"/>
                  <a:pt x="17" y="101"/>
                </a:cubicBezTo>
                <a:cubicBezTo>
                  <a:pt x="23" y="97"/>
                  <a:pt x="25" y="98"/>
                  <a:pt x="31" y="94"/>
                </a:cubicBezTo>
                <a:cubicBezTo>
                  <a:pt x="37" y="90"/>
                  <a:pt x="34" y="97"/>
                  <a:pt x="38" y="94"/>
                </a:cubicBezTo>
                <a:cubicBezTo>
                  <a:pt x="38" y="92"/>
                  <a:pt x="40" y="76"/>
                  <a:pt x="41" y="70"/>
                </a:cubicBezTo>
                <a:cubicBezTo>
                  <a:pt x="43" y="62"/>
                  <a:pt x="40" y="62"/>
                  <a:pt x="41" y="59"/>
                </a:cubicBezTo>
                <a:cubicBezTo>
                  <a:pt x="41" y="56"/>
                  <a:pt x="38" y="61"/>
                  <a:pt x="37" y="48"/>
                </a:cubicBezTo>
                <a:cubicBezTo>
                  <a:pt x="37" y="45"/>
                  <a:pt x="40" y="47"/>
                  <a:pt x="41" y="45"/>
                </a:cubicBezTo>
                <a:cubicBezTo>
                  <a:pt x="41" y="45"/>
                  <a:pt x="43" y="47"/>
                  <a:pt x="45" y="47"/>
                </a:cubicBezTo>
                <a:cubicBezTo>
                  <a:pt x="45" y="48"/>
                  <a:pt x="45" y="42"/>
                  <a:pt x="43" y="42"/>
                </a:cubicBezTo>
                <a:cubicBezTo>
                  <a:pt x="40" y="42"/>
                  <a:pt x="38" y="42"/>
                  <a:pt x="38" y="42"/>
                </a:cubicBezTo>
                <a:cubicBezTo>
                  <a:pt x="38" y="36"/>
                  <a:pt x="38" y="36"/>
                  <a:pt x="38" y="36"/>
                </a:cubicBezTo>
                <a:cubicBezTo>
                  <a:pt x="52" y="36"/>
                  <a:pt x="52" y="36"/>
                  <a:pt x="52" y="36"/>
                </a:cubicBezTo>
                <a:cubicBezTo>
                  <a:pt x="51" y="34"/>
                  <a:pt x="51" y="31"/>
                  <a:pt x="54" y="34"/>
                </a:cubicBezTo>
                <a:cubicBezTo>
                  <a:pt x="55" y="38"/>
                  <a:pt x="57" y="31"/>
                  <a:pt x="58" y="31"/>
                </a:cubicBezTo>
                <a:cubicBezTo>
                  <a:pt x="63" y="38"/>
                  <a:pt x="58" y="42"/>
                  <a:pt x="63" y="41"/>
                </a:cubicBezTo>
                <a:cubicBezTo>
                  <a:pt x="66" y="47"/>
                  <a:pt x="69" y="44"/>
                  <a:pt x="72" y="45"/>
                </a:cubicBezTo>
                <a:cubicBezTo>
                  <a:pt x="76" y="47"/>
                  <a:pt x="75" y="41"/>
                  <a:pt x="81" y="39"/>
                </a:cubicBezTo>
                <a:cubicBezTo>
                  <a:pt x="87" y="39"/>
                  <a:pt x="83" y="34"/>
                  <a:pt x="87" y="33"/>
                </a:cubicBezTo>
                <a:cubicBezTo>
                  <a:pt x="92" y="30"/>
                  <a:pt x="90" y="27"/>
                  <a:pt x="87" y="28"/>
                </a:cubicBezTo>
                <a:cubicBezTo>
                  <a:pt x="84" y="30"/>
                  <a:pt x="84" y="19"/>
                  <a:pt x="81" y="14"/>
                </a:cubicBezTo>
                <a:cubicBezTo>
                  <a:pt x="78" y="10"/>
                  <a:pt x="86" y="13"/>
                  <a:pt x="92" y="16"/>
                </a:cubicBezTo>
                <a:cubicBezTo>
                  <a:pt x="99" y="20"/>
                  <a:pt x="93" y="11"/>
                  <a:pt x="98" y="13"/>
                </a:cubicBezTo>
                <a:cubicBezTo>
                  <a:pt x="102" y="13"/>
                  <a:pt x="113" y="8"/>
                  <a:pt x="111" y="2"/>
                </a:cubicBezTo>
                <a:cubicBezTo>
                  <a:pt x="111" y="2"/>
                  <a:pt x="113" y="2"/>
                  <a:pt x="115" y="2"/>
                </a:cubicBezTo>
                <a:cubicBezTo>
                  <a:pt x="116" y="0"/>
                  <a:pt x="118" y="3"/>
                  <a:pt x="116" y="6"/>
                </a:cubicBezTo>
                <a:cubicBezTo>
                  <a:pt x="115" y="11"/>
                  <a:pt x="122" y="10"/>
                  <a:pt x="119" y="16"/>
                </a:cubicBezTo>
                <a:cubicBezTo>
                  <a:pt x="119" y="19"/>
                  <a:pt x="119" y="19"/>
                  <a:pt x="118" y="25"/>
                </a:cubicBezTo>
                <a:cubicBezTo>
                  <a:pt x="116" y="31"/>
                  <a:pt x="119" y="28"/>
                  <a:pt x="119" y="33"/>
                </a:cubicBezTo>
                <a:cubicBezTo>
                  <a:pt x="119" y="38"/>
                  <a:pt x="125" y="42"/>
                  <a:pt x="127" y="41"/>
                </a:cubicBezTo>
                <a:cubicBezTo>
                  <a:pt x="130" y="39"/>
                  <a:pt x="128" y="38"/>
                  <a:pt x="131" y="38"/>
                </a:cubicBezTo>
                <a:cubicBezTo>
                  <a:pt x="134" y="39"/>
                  <a:pt x="136" y="34"/>
                  <a:pt x="139" y="33"/>
                </a:cubicBezTo>
                <a:cubicBezTo>
                  <a:pt x="142" y="33"/>
                  <a:pt x="140" y="34"/>
                  <a:pt x="145" y="34"/>
                </a:cubicBezTo>
                <a:cubicBezTo>
                  <a:pt x="146" y="33"/>
                  <a:pt x="151" y="38"/>
                  <a:pt x="150" y="33"/>
                </a:cubicBezTo>
                <a:cubicBezTo>
                  <a:pt x="148" y="30"/>
                  <a:pt x="148" y="28"/>
                  <a:pt x="151" y="30"/>
                </a:cubicBezTo>
                <a:cubicBezTo>
                  <a:pt x="153" y="31"/>
                  <a:pt x="157" y="25"/>
                  <a:pt x="157" y="28"/>
                </a:cubicBezTo>
                <a:cubicBezTo>
                  <a:pt x="157" y="30"/>
                  <a:pt x="159" y="28"/>
                  <a:pt x="160" y="30"/>
                </a:cubicBezTo>
                <a:cubicBezTo>
                  <a:pt x="162" y="33"/>
                  <a:pt x="163" y="33"/>
                  <a:pt x="165" y="31"/>
                </a:cubicBezTo>
                <a:cubicBezTo>
                  <a:pt x="166" y="28"/>
                  <a:pt x="166" y="33"/>
                  <a:pt x="169" y="30"/>
                </a:cubicBezTo>
                <a:cubicBezTo>
                  <a:pt x="171" y="28"/>
                  <a:pt x="169" y="31"/>
                  <a:pt x="172" y="31"/>
                </a:cubicBezTo>
                <a:cubicBezTo>
                  <a:pt x="175" y="31"/>
                  <a:pt x="177" y="24"/>
                  <a:pt x="179" y="20"/>
                </a:cubicBezTo>
                <a:cubicBezTo>
                  <a:pt x="182" y="16"/>
                  <a:pt x="182" y="16"/>
                  <a:pt x="183" y="14"/>
                </a:cubicBezTo>
                <a:cubicBezTo>
                  <a:pt x="185" y="11"/>
                  <a:pt x="183" y="11"/>
                  <a:pt x="185" y="10"/>
                </a:cubicBezTo>
                <a:cubicBezTo>
                  <a:pt x="185" y="10"/>
                  <a:pt x="186" y="13"/>
                  <a:pt x="186" y="14"/>
                </a:cubicBezTo>
                <a:cubicBezTo>
                  <a:pt x="188" y="16"/>
                  <a:pt x="188" y="14"/>
                  <a:pt x="188" y="16"/>
                </a:cubicBezTo>
                <a:cubicBezTo>
                  <a:pt x="188" y="19"/>
                  <a:pt x="188" y="24"/>
                  <a:pt x="189" y="25"/>
                </a:cubicBezTo>
                <a:cubicBezTo>
                  <a:pt x="189" y="25"/>
                  <a:pt x="189" y="27"/>
                  <a:pt x="189" y="28"/>
                </a:cubicBezTo>
                <a:cubicBezTo>
                  <a:pt x="189" y="30"/>
                  <a:pt x="191" y="30"/>
                  <a:pt x="191" y="31"/>
                </a:cubicBezTo>
                <a:cubicBezTo>
                  <a:pt x="191" y="33"/>
                  <a:pt x="191" y="31"/>
                  <a:pt x="192" y="33"/>
                </a:cubicBezTo>
                <a:cubicBezTo>
                  <a:pt x="192" y="34"/>
                  <a:pt x="192" y="36"/>
                  <a:pt x="194" y="36"/>
                </a:cubicBezTo>
                <a:cubicBezTo>
                  <a:pt x="197" y="34"/>
                  <a:pt x="198" y="42"/>
                  <a:pt x="197" y="44"/>
                </a:cubicBezTo>
                <a:cubicBezTo>
                  <a:pt x="192" y="44"/>
                  <a:pt x="192" y="52"/>
                  <a:pt x="188" y="53"/>
                </a:cubicBezTo>
                <a:cubicBezTo>
                  <a:pt x="183" y="55"/>
                  <a:pt x="186" y="56"/>
                  <a:pt x="185" y="59"/>
                </a:cubicBezTo>
                <a:cubicBezTo>
                  <a:pt x="182" y="62"/>
                  <a:pt x="189" y="56"/>
                  <a:pt x="188" y="62"/>
                </a:cubicBezTo>
                <a:cubicBezTo>
                  <a:pt x="185" y="67"/>
                  <a:pt x="189" y="59"/>
                  <a:pt x="191" y="64"/>
                </a:cubicBezTo>
                <a:cubicBezTo>
                  <a:pt x="191" y="69"/>
                  <a:pt x="188" y="53"/>
                  <a:pt x="195" y="55"/>
                </a:cubicBezTo>
                <a:cubicBezTo>
                  <a:pt x="203" y="56"/>
                  <a:pt x="200" y="53"/>
                  <a:pt x="206" y="55"/>
                </a:cubicBezTo>
                <a:cubicBezTo>
                  <a:pt x="214" y="58"/>
                  <a:pt x="204" y="62"/>
                  <a:pt x="206" y="67"/>
                </a:cubicBezTo>
                <a:cubicBezTo>
                  <a:pt x="207" y="70"/>
                  <a:pt x="209" y="59"/>
                  <a:pt x="217" y="59"/>
                </a:cubicBezTo>
                <a:cubicBezTo>
                  <a:pt x="223" y="59"/>
                  <a:pt x="223" y="62"/>
                  <a:pt x="226" y="62"/>
                </a:cubicBezTo>
                <a:cubicBezTo>
                  <a:pt x="229" y="62"/>
                  <a:pt x="229" y="66"/>
                  <a:pt x="235" y="67"/>
                </a:cubicBezTo>
                <a:cubicBezTo>
                  <a:pt x="241" y="69"/>
                  <a:pt x="238" y="70"/>
                  <a:pt x="241" y="73"/>
                </a:cubicBezTo>
                <a:cubicBezTo>
                  <a:pt x="242" y="75"/>
                  <a:pt x="238" y="81"/>
                  <a:pt x="239" y="83"/>
                </a:cubicBezTo>
                <a:cubicBezTo>
                  <a:pt x="241" y="84"/>
                  <a:pt x="245" y="75"/>
                  <a:pt x="250" y="76"/>
                </a:cubicBezTo>
                <a:cubicBezTo>
                  <a:pt x="255" y="78"/>
                  <a:pt x="261" y="81"/>
                  <a:pt x="270" y="80"/>
                </a:cubicBezTo>
                <a:cubicBezTo>
                  <a:pt x="277" y="78"/>
                  <a:pt x="281" y="83"/>
                  <a:pt x="287" y="87"/>
                </a:cubicBezTo>
                <a:cubicBezTo>
                  <a:pt x="293" y="94"/>
                  <a:pt x="288" y="94"/>
                  <a:pt x="297" y="100"/>
                </a:cubicBezTo>
                <a:cubicBezTo>
                  <a:pt x="306" y="106"/>
                  <a:pt x="306" y="100"/>
                  <a:pt x="311" y="104"/>
                </a:cubicBezTo>
                <a:cubicBezTo>
                  <a:pt x="316" y="108"/>
                  <a:pt x="316" y="114"/>
                  <a:pt x="317" y="123"/>
                </a:cubicBezTo>
                <a:cubicBezTo>
                  <a:pt x="319" y="133"/>
                  <a:pt x="316" y="137"/>
                  <a:pt x="308" y="148"/>
                </a:cubicBezTo>
                <a:cubicBezTo>
                  <a:pt x="302" y="161"/>
                  <a:pt x="300" y="156"/>
                  <a:pt x="296" y="168"/>
                </a:cubicBezTo>
                <a:cubicBezTo>
                  <a:pt x="291" y="179"/>
                  <a:pt x="290" y="184"/>
                  <a:pt x="287" y="178"/>
                </a:cubicBezTo>
                <a:cubicBezTo>
                  <a:pt x="284" y="171"/>
                  <a:pt x="284" y="192"/>
                  <a:pt x="284" y="198"/>
                </a:cubicBezTo>
                <a:cubicBezTo>
                  <a:pt x="282" y="204"/>
                  <a:pt x="287" y="206"/>
                  <a:pt x="284" y="213"/>
                </a:cubicBezTo>
                <a:cubicBezTo>
                  <a:pt x="281" y="221"/>
                  <a:pt x="284" y="229"/>
                  <a:pt x="281" y="232"/>
                </a:cubicBezTo>
                <a:cubicBezTo>
                  <a:pt x="276" y="234"/>
                  <a:pt x="281" y="240"/>
                  <a:pt x="276" y="249"/>
                </a:cubicBezTo>
                <a:cubicBezTo>
                  <a:pt x="271" y="259"/>
                  <a:pt x="265" y="262"/>
                  <a:pt x="268" y="268"/>
                </a:cubicBezTo>
                <a:cubicBezTo>
                  <a:pt x="270" y="273"/>
                  <a:pt x="259" y="276"/>
                  <a:pt x="261" y="279"/>
                </a:cubicBezTo>
                <a:cubicBezTo>
                  <a:pt x="262" y="282"/>
                  <a:pt x="256" y="280"/>
                  <a:pt x="250" y="282"/>
                </a:cubicBezTo>
                <a:cubicBezTo>
                  <a:pt x="242" y="283"/>
                  <a:pt x="247" y="280"/>
                  <a:pt x="241" y="282"/>
                </a:cubicBezTo>
                <a:cubicBezTo>
                  <a:pt x="236" y="283"/>
                  <a:pt x="238" y="288"/>
                  <a:pt x="223" y="294"/>
                </a:cubicBezTo>
                <a:cubicBezTo>
                  <a:pt x="218" y="296"/>
                  <a:pt x="209" y="304"/>
                  <a:pt x="209" y="311"/>
                </a:cubicBezTo>
                <a:cubicBezTo>
                  <a:pt x="207" y="321"/>
                  <a:pt x="210" y="329"/>
                  <a:pt x="207" y="336"/>
                </a:cubicBezTo>
                <a:cubicBezTo>
                  <a:pt x="203" y="343"/>
                  <a:pt x="203" y="338"/>
                  <a:pt x="198" y="349"/>
                </a:cubicBezTo>
                <a:cubicBezTo>
                  <a:pt x="194" y="358"/>
                  <a:pt x="192" y="366"/>
                  <a:pt x="186" y="371"/>
                </a:cubicBezTo>
                <a:cubicBezTo>
                  <a:pt x="179" y="377"/>
                  <a:pt x="179" y="377"/>
                  <a:pt x="175" y="385"/>
                </a:cubicBezTo>
                <a:cubicBezTo>
                  <a:pt x="175" y="389"/>
                  <a:pt x="171" y="388"/>
                  <a:pt x="168" y="39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17" name="Freeform 216"/>
          <p:cNvSpPr>
            <a:spLocks/>
          </p:cNvSpPr>
          <p:nvPr/>
        </p:nvSpPr>
        <p:spPr bwMode="auto">
          <a:xfrm>
            <a:off x="3006477" y="4383766"/>
            <a:ext cx="8248" cy="9086"/>
          </a:xfrm>
          <a:custGeom>
            <a:avLst/>
            <a:gdLst>
              <a:gd name="T0" fmla="*/ 0 w 3"/>
              <a:gd name="T1" fmla="*/ 0 h 3"/>
              <a:gd name="T2" fmla="*/ 3 w 3"/>
              <a:gd name="T3" fmla="*/ 12 h 3"/>
              <a:gd name="T4" fmla="*/ 0 w 3"/>
              <a:gd name="T5" fmla="*/ 0 h 3"/>
              <a:gd name="T6" fmla="*/ 0 60000 65536"/>
              <a:gd name="T7" fmla="*/ 0 60000 65536"/>
              <a:gd name="T8" fmla="*/ 0 60000 65536"/>
              <a:gd name="T9" fmla="*/ 0 w 3"/>
              <a:gd name="T10" fmla="*/ 0 h 3"/>
              <a:gd name="T11" fmla="*/ 3 w 3"/>
              <a:gd name="T12" fmla="*/ 3 h 3"/>
            </a:gdLst>
            <a:ahLst/>
            <a:cxnLst>
              <a:cxn ang="T6">
                <a:pos x="T0" y="T1"/>
              </a:cxn>
              <a:cxn ang="T7">
                <a:pos x="T2" y="T3"/>
              </a:cxn>
              <a:cxn ang="T8">
                <a:pos x="T4" y="T5"/>
              </a:cxn>
            </a:cxnLst>
            <a:rect l="T9" t="T10" r="T11" b="T12"/>
            <a:pathLst>
              <a:path w="3" h="3">
                <a:moveTo>
                  <a:pt x="0" y="0"/>
                </a:moveTo>
                <a:cubicBezTo>
                  <a:pt x="1" y="0"/>
                  <a:pt x="3" y="3"/>
                  <a:pt x="1" y="3"/>
                </a:cubicBezTo>
                <a:cubicBezTo>
                  <a:pt x="1" y="3"/>
                  <a:pt x="0" y="2"/>
                  <a:pt x="0" y="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18" name="Freeform 217"/>
          <p:cNvSpPr>
            <a:spLocks/>
          </p:cNvSpPr>
          <p:nvPr/>
        </p:nvSpPr>
        <p:spPr bwMode="auto">
          <a:xfrm>
            <a:off x="3006477" y="4427683"/>
            <a:ext cx="9898" cy="13629"/>
          </a:xfrm>
          <a:custGeom>
            <a:avLst/>
            <a:gdLst>
              <a:gd name="T0" fmla="*/ 9 w 4"/>
              <a:gd name="T1" fmla="*/ 4 h 4"/>
              <a:gd name="T2" fmla="*/ 9 w 4"/>
              <a:gd name="T3" fmla="*/ 16 h 4"/>
              <a:gd name="T4" fmla="*/ 9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3" y="1"/>
                </a:moveTo>
                <a:cubicBezTo>
                  <a:pt x="4" y="0"/>
                  <a:pt x="3" y="3"/>
                  <a:pt x="3" y="4"/>
                </a:cubicBezTo>
                <a:cubicBezTo>
                  <a:pt x="1" y="4"/>
                  <a:pt x="0" y="3"/>
                  <a:pt x="3"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19" name="Freeform 218"/>
          <p:cNvSpPr>
            <a:spLocks/>
          </p:cNvSpPr>
          <p:nvPr/>
        </p:nvSpPr>
        <p:spPr bwMode="auto">
          <a:xfrm>
            <a:off x="2999879" y="4430712"/>
            <a:ext cx="8248" cy="13629"/>
          </a:xfrm>
          <a:custGeom>
            <a:avLst/>
            <a:gdLst>
              <a:gd name="T0" fmla="*/ 8 w 3"/>
              <a:gd name="T1" fmla="*/ 16 h 5"/>
              <a:gd name="T2" fmla="*/ 5 w 3"/>
              <a:gd name="T3" fmla="*/ 7 h 5"/>
              <a:gd name="T4" fmla="*/ 8 w 3"/>
              <a:gd name="T5" fmla="*/ 7 h 5"/>
              <a:gd name="T6" fmla="*/ 8 w 3"/>
              <a:gd name="T7" fmla="*/ 16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3" y="5"/>
                </a:moveTo>
                <a:cubicBezTo>
                  <a:pt x="0" y="5"/>
                  <a:pt x="2" y="3"/>
                  <a:pt x="2" y="2"/>
                </a:cubicBezTo>
                <a:cubicBezTo>
                  <a:pt x="2" y="2"/>
                  <a:pt x="2" y="0"/>
                  <a:pt x="3" y="2"/>
                </a:cubicBezTo>
                <a:cubicBezTo>
                  <a:pt x="3" y="3"/>
                  <a:pt x="3" y="5"/>
                  <a:pt x="3" y="5"/>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20" name="Freeform 219"/>
          <p:cNvSpPr>
            <a:spLocks/>
          </p:cNvSpPr>
          <p:nvPr/>
        </p:nvSpPr>
        <p:spPr bwMode="auto">
          <a:xfrm>
            <a:off x="2980083" y="4453427"/>
            <a:ext cx="9898" cy="9086"/>
          </a:xfrm>
          <a:custGeom>
            <a:avLst/>
            <a:gdLst>
              <a:gd name="T0" fmla="*/ 8 w 3"/>
              <a:gd name="T1" fmla="*/ 12 h 3"/>
              <a:gd name="T2" fmla="*/ 8 w 3"/>
              <a:gd name="T3" fmla="*/ 0 h 3"/>
              <a:gd name="T4" fmla="*/ 8 w 3"/>
              <a:gd name="T5" fmla="*/ 12 h 3"/>
              <a:gd name="T6" fmla="*/ 0 60000 65536"/>
              <a:gd name="T7" fmla="*/ 0 60000 65536"/>
              <a:gd name="T8" fmla="*/ 0 60000 65536"/>
              <a:gd name="T9" fmla="*/ 0 w 3"/>
              <a:gd name="T10" fmla="*/ 0 h 3"/>
              <a:gd name="T11" fmla="*/ 3 w 3"/>
              <a:gd name="T12" fmla="*/ 3 h 3"/>
            </a:gdLst>
            <a:ahLst/>
            <a:cxnLst>
              <a:cxn ang="T6">
                <a:pos x="T0" y="T1"/>
              </a:cxn>
              <a:cxn ang="T7">
                <a:pos x="T2" y="T3"/>
              </a:cxn>
              <a:cxn ang="T8">
                <a:pos x="T4" y="T5"/>
              </a:cxn>
            </a:cxnLst>
            <a:rect l="T9" t="T10" r="T11" b="T12"/>
            <a:pathLst>
              <a:path w="3" h="3">
                <a:moveTo>
                  <a:pt x="2" y="3"/>
                </a:moveTo>
                <a:cubicBezTo>
                  <a:pt x="0" y="3"/>
                  <a:pt x="2" y="0"/>
                  <a:pt x="2" y="0"/>
                </a:cubicBezTo>
                <a:cubicBezTo>
                  <a:pt x="3" y="0"/>
                  <a:pt x="2" y="3"/>
                  <a:pt x="2"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21" name="Freeform 220"/>
          <p:cNvSpPr>
            <a:spLocks/>
          </p:cNvSpPr>
          <p:nvPr/>
        </p:nvSpPr>
        <p:spPr bwMode="auto">
          <a:xfrm>
            <a:off x="2986681" y="4462514"/>
            <a:ext cx="8248" cy="7572"/>
          </a:xfrm>
          <a:custGeom>
            <a:avLst/>
            <a:gdLst>
              <a:gd name="T0" fmla="*/ 4 w 3"/>
              <a:gd name="T1" fmla="*/ 12 h 3"/>
              <a:gd name="T2" fmla="*/ 12 w 3"/>
              <a:gd name="T3" fmla="*/ 4 h 3"/>
              <a:gd name="T4" fmla="*/ 4 w 3"/>
              <a:gd name="T5" fmla="*/ 12 h 3"/>
              <a:gd name="T6" fmla="*/ 0 60000 65536"/>
              <a:gd name="T7" fmla="*/ 0 60000 65536"/>
              <a:gd name="T8" fmla="*/ 0 60000 65536"/>
              <a:gd name="T9" fmla="*/ 0 w 3"/>
              <a:gd name="T10" fmla="*/ 0 h 3"/>
              <a:gd name="T11" fmla="*/ 3 w 3"/>
              <a:gd name="T12" fmla="*/ 3 h 3"/>
            </a:gdLst>
            <a:ahLst/>
            <a:cxnLst>
              <a:cxn ang="T6">
                <a:pos x="T0" y="T1"/>
              </a:cxn>
              <a:cxn ang="T7">
                <a:pos x="T2" y="T3"/>
              </a:cxn>
              <a:cxn ang="T8">
                <a:pos x="T4" y="T5"/>
              </a:cxn>
            </a:cxnLst>
            <a:rect l="T9" t="T10" r="T11" b="T12"/>
            <a:pathLst>
              <a:path w="3" h="3">
                <a:moveTo>
                  <a:pt x="1" y="3"/>
                </a:moveTo>
                <a:cubicBezTo>
                  <a:pt x="0" y="3"/>
                  <a:pt x="3" y="0"/>
                  <a:pt x="3" y="1"/>
                </a:cubicBezTo>
                <a:cubicBezTo>
                  <a:pt x="3" y="1"/>
                  <a:pt x="3" y="3"/>
                  <a:pt x="1"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22" name="Freeform 221"/>
          <p:cNvSpPr>
            <a:spLocks/>
          </p:cNvSpPr>
          <p:nvPr/>
        </p:nvSpPr>
        <p:spPr bwMode="auto">
          <a:xfrm>
            <a:off x="2986681" y="4456456"/>
            <a:ext cx="8248" cy="6058"/>
          </a:xfrm>
          <a:custGeom>
            <a:avLst/>
            <a:gdLst>
              <a:gd name="T0" fmla="*/ 4 w 3"/>
              <a:gd name="T1" fmla="*/ 8 h 2"/>
              <a:gd name="T2" fmla="*/ 12 w 3"/>
              <a:gd name="T3" fmla="*/ 0 h 2"/>
              <a:gd name="T4" fmla="*/ 4 w 3"/>
              <a:gd name="T5" fmla="*/ 8 h 2"/>
              <a:gd name="T6" fmla="*/ 0 60000 65536"/>
              <a:gd name="T7" fmla="*/ 0 60000 65536"/>
              <a:gd name="T8" fmla="*/ 0 60000 65536"/>
              <a:gd name="T9" fmla="*/ 0 w 3"/>
              <a:gd name="T10" fmla="*/ 0 h 2"/>
              <a:gd name="T11" fmla="*/ 3 w 3"/>
              <a:gd name="T12" fmla="*/ 2 h 2"/>
            </a:gdLst>
            <a:ahLst/>
            <a:cxnLst>
              <a:cxn ang="T6">
                <a:pos x="T0" y="T1"/>
              </a:cxn>
              <a:cxn ang="T7">
                <a:pos x="T2" y="T3"/>
              </a:cxn>
              <a:cxn ang="T8">
                <a:pos x="T4" y="T5"/>
              </a:cxn>
            </a:cxnLst>
            <a:rect l="T9" t="T10" r="T11" b="T12"/>
            <a:pathLst>
              <a:path w="3" h="2">
                <a:moveTo>
                  <a:pt x="1" y="2"/>
                </a:moveTo>
                <a:cubicBezTo>
                  <a:pt x="0" y="2"/>
                  <a:pt x="1" y="0"/>
                  <a:pt x="3" y="0"/>
                </a:cubicBezTo>
                <a:cubicBezTo>
                  <a:pt x="1" y="2"/>
                  <a:pt x="1" y="2"/>
                  <a:pt x="1"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23" name="Freeform 222"/>
          <p:cNvSpPr>
            <a:spLocks/>
          </p:cNvSpPr>
          <p:nvPr/>
        </p:nvSpPr>
        <p:spPr bwMode="auto">
          <a:xfrm>
            <a:off x="3008127" y="4423140"/>
            <a:ext cx="8248" cy="7572"/>
          </a:xfrm>
          <a:custGeom>
            <a:avLst/>
            <a:gdLst>
              <a:gd name="T0" fmla="*/ 0 w 3"/>
              <a:gd name="T1" fmla="*/ 8 h 3"/>
              <a:gd name="T2" fmla="*/ 12 w 3"/>
              <a:gd name="T3" fmla="*/ 8 h 3"/>
              <a:gd name="T4" fmla="*/ 0 w 3"/>
              <a:gd name="T5" fmla="*/ 8 h 3"/>
              <a:gd name="T6" fmla="*/ 0 60000 65536"/>
              <a:gd name="T7" fmla="*/ 0 60000 65536"/>
              <a:gd name="T8" fmla="*/ 0 60000 65536"/>
              <a:gd name="T9" fmla="*/ 0 w 3"/>
              <a:gd name="T10" fmla="*/ 0 h 3"/>
              <a:gd name="T11" fmla="*/ 3 w 3"/>
              <a:gd name="T12" fmla="*/ 3 h 3"/>
            </a:gdLst>
            <a:ahLst/>
            <a:cxnLst>
              <a:cxn ang="T6">
                <a:pos x="T0" y="T1"/>
              </a:cxn>
              <a:cxn ang="T7">
                <a:pos x="T2" y="T3"/>
              </a:cxn>
              <a:cxn ang="T8">
                <a:pos x="T4" y="T5"/>
              </a:cxn>
            </a:cxnLst>
            <a:rect l="T9" t="T10" r="T11" b="T12"/>
            <a:pathLst>
              <a:path w="3" h="3">
                <a:moveTo>
                  <a:pt x="0" y="2"/>
                </a:moveTo>
                <a:cubicBezTo>
                  <a:pt x="0" y="2"/>
                  <a:pt x="2" y="0"/>
                  <a:pt x="3" y="2"/>
                </a:cubicBezTo>
                <a:cubicBezTo>
                  <a:pt x="3" y="2"/>
                  <a:pt x="0" y="3"/>
                  <a:pt x="0" y="2"/>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24" name="Freeform 223"/>
          <p:cNvSpPr>
            <a:spLocks/>
          </p:cNvSpPr>
          <p:nvPr/>
        </p:nvSpPr>
        <p:spPr bwMode="auto">
          <a:xfrm>
            <a:off x="2173402" y="4168725"/>
            <a:ext cx="155068" cy="72690"/>
          </a:xfrm>
          <a:custGeom>
            <a:avLst/>
            <a:gdLst>
              <a:gd name="T0" fmla="*/ 173 w 49"/>
              <a:gd name="T1" fmla="*/ 39 h 25"/>
              <a:gd name="T2" fmla="*/ 136 w 49"/>
              <a:gd name="T3" fmla="*/ 8 h 25"/>
              <a:gd name="T4" fmla="*/ 116 w 49"/>
              <a:gd name="T5" fmla="*/ 0 h 25"/>
              <a:gd name="T6" fmla="*/ 93 w 49"/>
              <a:gd name="T7" fmla="*/ 12 h 25"/>
              <a:gd name="T8" fmla="*/ 60 w 49"/>
              <a:gd name="T9" fmla="*/ 39 h 25"/>
              <a:gd name="T10" fmla="*/ 48 w 49"/>
              <a:gd name="T11" fmla="*/ 24 h 25"/>
              <a:gd name="T12" fmla="*/ 41 w 49"/>
              <a:gd name="T13" fmla="*/ 20 h 25"/>
              <a:gd name="T14" fmla="*/ 37 w 49"/>
              <a:gd name="T15" fmla="*/ 24 h 25"/>
              <a:gd name="T16" fmla="*/ 31 w 49"/>
              <a:gd name="T17" fmla="*/ 24 h 25"/>
              <a:gd name="T18" fmla="*/ 31 w 49"/>
              <a:gd name="T19" fmla="*/ 20 h 25"/>
              <a:gd name="T20" fmla="*/ 27 w 49"/>
              <a:gd name="T21" fmla="*/ 12 h 25"/>
              <a:gd name="T22" fmla="*/ 19 w 49"/>
              <a:gd name="T23" fmla="*/ 8 h 25"/>
              <a:gd name="T24" fmla="*/ 16 w 49"/>
              <a:gd name="T25" fmla="*/ 0 h 25"/>
              <a:gd name="T26" fmla="*/ 8 w 49"/>
              <a:gd name="T27" fmla="*/ 24 h 25"/>
              <a:gd name="T28" fmla="*/ 16 w 49"/>
              <a:gd name="T29" fmla="*/ 31 h 25"/>
              <a:gd name="T30" fmla="*/ 8 w 49"/>
              <a:gd name="T31" fmla="*/ 43 h 25"/>
              <a:gd name="T32" fmla="*/ 8 w 49"/>
              <a:gd name="T33" fmla="*/ 61 h 25"/>
              <a:gd name="T34" fmla="*/ 16 w 49"/>
              <a:gd name="T35" fmla="*/ 53 h 25"/>
              <a:gd name="T36" fmla="*/ 41 w 49"/>
              <a:gd name="T37" fmla="*/ 61 h 25"/>
              <a:gd name="T38" fmla="*/ 48 w 49"/>
              <a:gd name="T39" fmla="*/ 65 h 25"/>
              <a:gd name="T40" fmla="*/ 52 w 49"/>
              <a:gd name="T41" fmla="*/ 73 h 25"/>
              <a:gd name="T42" fmla="*/ 60 w 49"/>
              <a:gd name="T43" fmla="*/ 73 h 25"/>
              <a:gd name="T44" fmla="*/ 64 w 49"/>
              <a:gd name="T45" fmla="*/ 73 h 25"/>
              <a:gd name="T46" fmla="*/ 72 w 49"/>
              <a:gd name="T47" fmla="*/ 92 h 25"/>
              <a:gd name="T48" fmla="*/ 83 w 49"/>
              <a:gd name="T49" fmla="*/ 92 h 25"/>
              <a:gd name="T50" fmla="*/ 87 w 49"/>
              <a:gd name="T51" fmla="*/ 84 h 25"/>
              <a:gd name="T52" fmla="*/ 93 w 49"/>
              <a:gd name="T53" fmla="*/ 73 h 25"/>
              <a:gd name="T54" fmla="*/ 83 w 49"/>
              <a:gd name="T55" fmla="*/ 61 h 25"/>
              <a:gd name="T56" fmla="*/ 83 w 49"/>
              <a:gd name="T57" fmla="*/ 53 h 25"/>
              <a:gd name="T58" fmla="*/ 105 w 49"/>
              <a:gd name="T59" fmla="*/ 39 h 25"/>
              <a:gd name="T60" fmla="*/ 105 w 49"/>
              <a:gd name="T61" fmla="*/ 31 h 25"/>
              <a:gd name="T62" fmla="*/ 116 w 49"/>
              <a:gd name="T63" fmla="*/ 24 h 25"/>
              <a:gd name="T64" fmla="*/ 140 w 49"/>
              <a:gd name="T65" fmla="*/ 43 h 25"/>
              <a:gd name="T66" fmla="*/ 147 w 49"/>
              <a:gd name="T67" fmla="*/ 49 h 25"/>
              <a:gd name="T68" fmla="*/ 151 w 49"/>
              <a:gd name="T69" fmla="*/ 49 h 25"/>
              <a:gd name="T70" fmla="*/ 147 w 49"/>
              <a:gd name="T71" fmla="*/ 65 h 25"/>
              <a:gd name="T72" fmla="*/ 157 w 49"/>
              <a:gd name="T73" fmla="*/ 92 h 25"/>
              <a:gd name="T74" fmla="*/ 161 w 49"/>
              <a:gd name="T75" fmla="*/ 73 h 25"/>
              <a:gd name="T76" fmla="*/ 173 w 49"/>
              <a:gd name="T77" fmla="*/ 76 h 25"/>
              <a:gd name="T78" fmla="*/ 180 w 49"/>
              <a:gd name="T79" fmla="*/ 65 h 25"/>
              <a:gd name="T80" fmla="*/ 173 w 49"/>
              <a:gd name="T81" fmla="*/ 39 h 2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9"/>
              <a:gd name="T124" fmla="*/ 0 h 25"/>
              <a:gd name="T125" fmla="*/ 49 w 49"/>
              <a:gd name="T126" fmla="*/ 25 h 2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9" h="25">
                <a:moveTo>
                  <a:pt x="46" y="10"/>
                </a:moveTo>
                <a:cubicBezTo>
                  <a:pt x="43" y="6"/>
                  <a:pt x="40" y="2"/>
                  <a:pt x="36" y="2"/>
                </a:cubicBezTo>
                <a:cubicBezTo>
                  <a:pt x="31" y="3"/>
                  <a:pt x="36" y="2"/>
                  <a:pt x="31" y="0"/>
                </a:cubicBezTo>
                <a:cubicBezTo>
                  <a:pt x="26" y="0"/>
                  <a:pt x="29" y="2"/>
                  <a:pt x="25" y="3"/>
                </a:cubicBezTo>
                <a:cubicBezTo>
                  <a:pt x="16" y="8"/>
                  <a:pt x="23" y="6"/>
                  <a:pt x="16" y="10"/>
                </a:cubicBezTo>
                <a:cubicBezTo>
                  <a:pt x="14" y="10"/>
                  <a:pt x="13" y="8"/>
                  <a:pt x="13" y="6"/>
                </a:cubicBezTo>
                <a:cubicBezTo>
                  <a:pt x="11" y="5"/>
                  <a:pt x="11" y="6"/>
                  <a:pt x="11" y="5"/>
                </a:cubicBezTo>
                <a:cubicBezTo>
                  <a:pt x="11" y="5"/>
                  <a:pt x="10" y="5"/>
                  <a:pt x="10" y="6"/>
                </a:cubicBezTo>
                <a:cubicBezTo>
                  <a:pt x="10" y="8"/>
                  <a:pt x="8" y="6"/>
                  <a:pt x="8" y="6"/>
                </a:cubicBezTo>
                <a:cubicBezTo>
                  <a:pt x="8" y="5"/>
                  <a:pt x="8" y="5"/>
                  <a:pt x="8" y="5"/>
                </a:cubicBezTo>
                <a:cubicBezTo>
                  <a:pt x="8" y="3"/>
                  <a:pt x="7" y="5"/>
                  <a:pt x="7" y="3"/>
                </a:cubicBezTo>
                <a:cubicBezTo>
                  <a:pt x="7" y="2"/>
                  <a:pt x="7" y="2"/>
                  <a:pt x="5" y="2"/>
                </a:cubicBezTo>
                <a:cubicBezTo>
                  <a:pt x="4" y="2"/>
                  <a:pt x="4" y="0"/>
                  <a:pt x="4" y="0"/>
                </a:cubicBezTo>
                <a:cubicBezTo>
                  <a:pt x="2" y="0"/>
                  <a:pt x="2" y="3"/>
                  <a:pt x="2" y="6"/>
                </a:cubicBezTo>
                <a:cubicBezTo>
                  <a:pt x="2" y="6"/>
                  <a:pt x="5" y="6"/>
                  <a:pt x="4" y="8"/>
                </a:cubicBezTo>
                <a:cubicBezTo>
                  <a:pt x="2" y="10"/>
                  <a:pt x="4" y="10"/>
                  <a:pt x="2" y="11"/>
                </a:cubicBezTo>
                <a:cubicBezTo>
                  <a:pt x="2" y="13"/>
                  <a:pt x="0" y="13"/>
                  <a:pt x="2" y="16"/>
                </a:cubicBezTo>
                <a:cubicBezTo>
                  <a:pt x="2" y="14"/>
                  <a:pt x="4" y="13"/>
                  <a:pt x="4" y="14"/>
                </a:cubicBezTo>
                <a:cubicBezTo>
                  <a:pt x="8" y="14"/>
                  <a:pt x="11" y="16"/>
                  <a:pt x="11" y="16"/>
                </a:cubicBezTo>
                <a:cubicBezTo>
                  <a:pt x="13" y="14"/>
                  <a:pt x="11" y="16"/>
                  <a:pt x="13" y="17"/>
                </a:cubicBezTo>
                <a:cubicBezTo>
                  <a:pt x="13" y="17"/>
                  <a:pt x="13" y="19"/>
                  <a:pt x="14" y="19"/>
                </a:cubicBezTo>
                <a:cubicBezTo>
                  <a:pt x="16" y="20"/>
                  <a:pt x="16" y="20"/>
                  <a:pt x="16" y="19"/>
                </a:cubicBezTo>
                <a:cubicBezTo>
                  <a:pt x="16" y="17"/>
                  <a:pt x="17" y="17"/>
                  <a:pt x="17" y="19"/>
                </a:cubicBezTo>
                <a:cubicBezTo>
                  <a:pt x="17" y="19"/>
                  <a:pt x="19" y="22"/>
                  <a:pt x="19" y="24"/>
                </a:cubicBezTo>
                <a:cubicBezTo>
                  <a:pt x="17" y="25"/>
                  <a:pt x="20" y="24"/>
                  <a:pt x="22" y="24"/>
                </a:cubicBezTo>
                <a:cubicBezTo>
                  <a:pt x="23" y="24"/>
                  <a:pt x="22" y="22"/>
                  <a:pt x="23" y="22"/>
                </a:cubicBezTo>
                <a:cubicBezTo>
                  <a:pt x="25" y="22"/>
                  <a:pt x="26" y="22"/>
                  <a:pt x="25" y="19"/>
                </a:cubicBezTo>
                <a:cubicBezTo>
                  <a:pt x="22" y="16"/>
                  <a:pt x="23" y="16"/>
                  <a:pt x="22" y="16"/>
                </a:cubicBezTo>
                <a:cubicBezTo>
                  <a:pt x="22" y="16"/>
                  <a:pt x="20" y="14"/>
                  <a:pt x="22" y="14"/>
                </a:cubicBezTo>
                <a:cubicBezTo>
                  <a:pt x="26" y="13"/>
                  <a:pt x="26" y="11"/>
                  <a:pt x="28" y="10"/>
                </a:cubicBezTo>
                <a:cubicBezTo>
                  <a:pt x="28" y="10"/>
                  <a:pt x="26" y="8"/>
                  <a:pt x="28" y="8"/>
                </a:cubicBezTo>
                <a:cubicBezTo>
                  <a:pt x="29" y="8"/>
                  <a:pt x="29" y="6"/>
                  <a:pt x="31" y="6"/>
                </a:cubicBezTo>
                <a:cubicBezTo>
                  <a:pt x="34" y="6"/>
                  <a:pt x="37" y="10"/>
                  <a:pt x="37" y="11"/>
                </a:cubicBezTo>
                <a:cubicBezTo>
                  <a:pt x="37" y="11"/>
                  <a:pt x="37" y="13"/>
                  <a:pt x="39" y="13"/>
                </a:cubicBezTo>
                <a:cubicBezTo>
                  <a:pt x="39" y="11"/>
                  <a:pt x="39" y="13"/>
                  <a:pt x="40" y="13"/>
                </a:cubicBezTo>
                <a:cubicBezTo>
                  <a:pt x="40" y="11"/>
                  <a:pt x="37" y="16"/>
                  <a:pt x="39" y="17"/>
                </a:cubicBezTo>
                <a:cubicBezTo>
                  <a:pt x="40" y="19"/>
                  <a:pt x="40" y="22"/>
                  <a:pt x="42" y="24"/>
                </a:cubicBezTo>
                <a:cubicBezTo>
                  <a:pt x="43" y="20"/>
                  <a:pt x="42" y="22"/>
                  <a:pt x="43" y="19"/>
                </a:cubicBezTo>
                <a:cubicBezTo>
                  <a:pt x="43" y="19"/>
                  <a:pt x="45" y="22"/>
                  <a:pt x="46" y="20"/>
                </a:cubicBezTo>
                <a:cubicBezTo>
                  <a:pt x="48" y="19"/>
                  <a:pt x="46" y="17"/>
                  <a:pt x="48" y="17"/>
                </a:cubicBezTo>
                <a:cubicBezTo>
                  <a:pt x="49" y="17"/>
                  <a:pt x="45" y="13"/>
                  <a:pt x="46" y="10"/>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25" name="Freeform 224"/>
          <p:cNvSpPr>
            <a:spLocks/>
          </p:cNvSpPr>
          <p:nvPr/>
        </p:nvSpPr>
        <p:spPr bwMode="auto">
          <a:xfrm>
            <a:off x="2209694" y="4224757"/>
            <a:ext cx="8248" cy="16658"/>
          </a:xfrm>
          <a:custGeom>
            <a:avLst/>
            <a:gdLst>
              <a:gd name="T0" fmla="*/ 5 w 3"/>
              <a:gd name="T1" fmla="*/ 12 h 5"/>
              <a:gd name="T2" fmla="*/ 0 w 3"/>
              <a:gd name="T3" fmla="*/ 8 h 5"/>
              <a:gd name="T4" fmla="*/ 5 w 3"/>
              <a:gd name="T5" fmla="*/ 12 h 5"/>
              <a:gd name="T6" fmla="*/ 5 w 3"/>
              <a:gd name="T7" fmla="*/ 12 h 5"/>
              <a:gd name="T8" fmla="*/ 0 60000 65536"/>
              <a:gd name="T9" fmla="*/ 0 60000 65536"/>
              <a:gd name="T10" fmla="*/ 0 60000 65536"/>
              <a:gd name="T11" fmla="*/ 0 60000 65536"/>
              <a:gd name="T12" fmla="*/ 0 w 3"/>
              <a:gd name="T13" fmla="*/ 0 h 5"/>
              <a:gd name="T14" fmla="*/ 3 w 3"/>
              <a:gd name="T15" fmla="*/ 5 h 5"/>
            </a:gdLst>
            <a:ahLst/>
            <a:cxnLst>
              <a:cxn ang="T8">
                <a:pos x="T0" y="T1"/>
              </a:cxn>
              <a:cxn ang="T9">
                <a:pos x="T2" y="T3"/>
              </a:cxn>
              <a:cxn ang="T10">
                <a:pos x="T4" y="T5"/>
              </a:cxn>
              <a:cxn ang="T11">
                <a:pos x="T6" y="T7"/>
              </a:cxn>
            </a:cxnLst>
            <a:rect l="T12" t="T13" r="T14" b="T15"/>
            <a:pathLst>
              <a:path w="3" h="5">
                <a:moveTo>
                  <a:pt x="2" y="3"/>
                </a:moveTo>
                <a:cubicBezTo>
                  <a:pt x="0" y="3"/>
                  <a:pt x="0" y="2"/>
                  <a:pt x="0" y="2"/>
                </a:cubicBezTo>
                <a:cubicBezTo>
                  <a:pt x="2" y="0"/>
                  <a:pt x="2" y="2"/>
                  <a:pt x="2" y="3"/>
                </a:cubicBezTo>
                <a:cubicBezTo>
                  <a:pt x="3" y="3"/>
                  <a:pt x="3" y="5"/>
                  <a:pt x="2"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26" name="Freeform 225"/>
          <p:cNvSpPr>
            <a:spLocks/>
          </p:cNvSpPr>
          <p:nvPr/>
        </p:nvSpPr>
        <p:spPr bwMode="auto">
          <a:xfrm>
            <a:off x="2282279" y="4200527"/>
            <a:ext cx="6599" cy="9086"/>
          </a:xfrm>
          <a:custGeom>
            <a:avLst/>
            <a:gdLst>
              <a:gd name="T0" fmla="*/ 0 w 2"/>
              <a:gd name="T1" fmla="*/ 12 h 3"/>
              <a:gd name="T2" fmla="*/ 8 w 2"/>
              <a:gd name="T3" fmla="*/ 0 h 3"/>
              <a:gd name="T4" fmla="*/ 0 w 2"/>
              <a:gd name="T5" fmla="*/ 12 h 3"/>
              <a:gd name="T6" fmla="*/ 0 60000 65536"/>
              <a:gd name="T7" fmla="*/ 0 60000 65536"/>
              <a:gd name="T8" fmla="*/ 0 60000 65536"/>
              <a:gd name="T9" fmla="*/ 0 w 2"/>
              <a:gd name="T10" fmla="*/ 0 h 3"/>
              <a:gd name="T11" fmla="*/ 2 w 2"/>
              <a:gd name="T12" fmla="*/ 3 h 3"/>
            </a:gdLst>
            <a:ahLst/>
            <a:cxnLst>
              <a:cxn ang="T6">
                <a:pos x="T0" y="T1"/>
              </a:cxn>
              <a:cxn ang="T7">
                <a:pos x="T2" y="T3"/>
              </a:cxn>
              <a:cxn ang="T8">
                <a:pos x="T4" y="T5"/>
              </a:cxn>
            </a:cxnLst>
            <a:rect l="T9" t="T10" r="T11" b="T12"/>
            <a:pathLst>
              <a:path w="2" h="3">
                <a:moveTo>
                  <a:pt x="0" y="3"/>
                </a:moveTo>
                <a:cubicBezTo>
                  <a:pt x="0" y="2"/>
                  <a:pt x="0" y="0"/>
                  <a:pt x="2" y="0"/>
                </a:cubicBezTo>
                <a:cubicBezTo>
                  <a:pt x="2" y="2"/>
                  <a:pt x="2" y="3"/>
                  <a:pt x="0" y="3"/>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227" name="Freeform 226"/>
          <p:cNvSpPr>
            <a:spLocks/>
          </p:cNvSpPr>
          <p:nvPr/>
        </p:nvSpPr>
        <p:spPr bwMode="auto">
          <a:xfrm>
            <a:off x="4324552" y="3161665"/>
            <a:ext cx="6599" cy="7572"/>
          </a:xfrm>
          <a:custGeom>
            <a:avLst/>
            <a:gdLst>
              <a:gd name="T0" fmla="*/ 0 w 2"/>
              <a:gd name="T1" fmla="*/ 4 h 3"/>
              <a:gd name="T2" fmla="*/ 8 w 2"/>
              <a:gd name="T3" fmla="*/ 12 h 3"/>
              <a:gd name="T4" fmla="*/ 0 w 2"/>
              <a:gd name="T5" fmla="*/ 4 h 3"/>
              <a:gd name="T6" fmla="*/ 0 60000 65536"/>
              <a:gd name="T7" fmla="*/ 0 60000 65536"/>
              <a:gd name="T8" fmla="*/ 0 60000 65536"/>
              <a:gd name="T9" fmla="*/ 0 w 2"/>
              <a:gd name="T10" fmla="*/ 0 h 3"/>
              <a:gd name="T11" fmla="*/ 2 w 2"/>
              <a:gd name="T12" fmla="*/ 3 h 3"/>
            </a:gdLst>
            <a:ahLst/>
            <a:cxnLst>
              <a:cxn ang="T6">
                <a:pos x="T0" y="T1"/>
              </a:cxn>
              <a:cxn ang="T7">
                <a:pos x="T2" y="T3"/>
              </a:cxn>
              <a:cxn ang="T8">
                <a:pos x="T4" y="T5"/>
              </a:cxn>
            </a:cxnLst>
            <a:rect l="T9" t="T10" r="T11" b="T12"/>
            <a:pathLst>
              <a:path w="2" h="3">
                <a:moveTo>
                  <a:pt x="0" y="1"/>
                </a:moveTo>
                <a:cubicBezTo>
                  <a:pt x="0" y="3"/>
                  <a:pt x="2" y="3"/>
                  <a:pt x="2" y="3"/>
                </a:cubicBezTo>
                <a:cubicBezTo>
                  <a:pt x="2" y="1"/>
                  <a:pt x="2" y="0"/>
                  <a:pt x="0" y="1"/>
                </a:cubicBezTo>
              </a:path>
            </a:pathLst>
          </a:custGeom>
          <a:solidFill>
            <a:srgbClr val="FFFFFF"/>
          </a:solidFill>
          <a:ln w="6350" cmpd="sng">
            <a:solidFill>
              <a:schemeClr val="tx1">
                <a:lumMod val="40000"/>
                <a:lumOff val="60000"/>
              </a:schemeClr>
            </a:solidFill>
            <a:round/>
            <a:headEnd/>
            <a:tailEnd/>
          </a:ln>
        </p:spPr>
        <p:txBody>
          <a:bodyPr/>
          <a:lstStyle/>
          <a:p>
            <a:pPr>
              <a:defRPr/>
            </a:pPr>
            <a:endParaRPr lang="en-GB">
              <a:solidFill>
                <a:sysClr val="windowText" lastClr="000000"/>
              </a:solidFill>
            </a:endParaRPr>
          </a:p>
        </p:txBody>
      </p:sp>
      <p:sp>
        <p:nvSpPr>
          <p:cNvPr id="12" name="TextBox 11"/>
          <p:cNvSpPr txBox="1"/>
          <p:nvPr/>
        </p:nvSpPr>
        <p:spPr>
          <a:xfrm>
            <a:off x="376522" y="4541310"/>
            <a:ext cx="1739900" cy="400109"/>
          </a:xfrm>
          <a:prstGeom prst="rect">
            <a:avLst/>
          </a:prstGeom>
          <a:noFill/>
        </p:spPr>
        <p:txBody>
          <a:bodyPr wrap="square" lIns="0" bIns="0" rtlCol="0">
            <a:spAutoFit/>
          </a:bodyPr>
          <a:lstStyle/>
          <a:p>
            <a:r>
              <a:rPr lang="en-US" sz="600" b="1" dirty="0">
                <a:solidFill>
                  <a:srgbClr val="6E2D91"/>
                </a:solidFill>
                <a:latin typeface="Dentons Sans Regular"/>
                <a:cs typeface="Dentons Sans Regular"/>
              </a:rPr>
              <a:t>Key</a:t>
            </a:r>
          </a:p>
          <a:p>
            <a:pPr>
              <a:spcBef>
                <a:spcPts val="600"/>
              </a:spcBef>
            </a:pPr>
            <a:r>
              <a:rPr lang="en-US" sz="600" kern="600" dirty="0" smtClean="0">
                <a:solidFill>
                  <a:srgbClr val="6E2D91"/>
                </a:solidFill>
                <a:latin typeface="Dentons Sans Regular"/>
                <a:cs typeface="Dentons Sans Regular"/>
              </a:rPr>
              <a:t>Offices and associate </a:t>
            </a:r>
            <a:r>
              <a:rPr lang="en-US" sz="600" kern="600" dirty="0">
                <a:solidFill>
                  <a:srgbClr val="6E2D91"/>
                </a:solidFill>
                <a:latin typeface="Dentons Sans Regular"/>
                <a:cs typeface="Dentons Sans Regular"/>
              </a:rPr>
              <a:t>office</a:t>
            </a:r>
            <a:r>
              <a:rPr lang="en-US" sz="600" kern="600" spc="30" dirty="0">
                <a:solidFill>
                  <a:srgbClr val="6E2D91"/>
                </a:solidFill>
                <a:latin typeface="Dentons Sans Regular"/>
                <a:cs typeface="Dentons Sans Regular"/>
              </a:rPr>
              <a:t>s</a:t>
            </a:r>
            <a:r>
              <a:rPr lang="en-US" sz="600" b="1" kern="600" baseline="36000" dirty="0">
                <a:solidFill>
                  <a:srgbClr val="6E2D91"/>
                </a:solidFill>
                <a:latin typeface="Dentons Sans Regular"/>
                <a:cs typeface="Dentons Sans Regular"/>
              </a:rPr>
              <a:t>x</a:t>
            </a:r>
            <a:r>
              <a:rPr lang="en-US" sz="600" kern="600" dirty="0">
                <a:solidFill>
                  <a:srgbClr val="6E2D91"/>
                </a:solidFill>
                <a:latin typeface="Dentons Sans Regular"/>
                <a:cs typeface="Dentons Sans Regular"/>
              </a:rPr>
              <a:t> </a:t>
            </a:r>
            <a:r>
              <a:rPr lang="en-US" sz="600" kern="600" dirty="0" smtClean="0">
                <a:solidFill>
                  <a:srgbClr val="6E2D91"/>
                </a:solidFill>
                <a:latin typeface="Dentons Sans Regular"/>
                <a:cs typeface="Dentons Sans Regular"/>
              </a:rPr>
              <a:t/>
            </a:r>
            <a:br>
              <a:rPr lang="en-US" sz="600" kern="600" dirty="0" smtClean="0">
                <a:solidFill>
                  <a:srgbClr val="6E2D91"/>
                </a:solidFill>
                <a:latin typeface="Dentons Sans Regular"/>
                <a:cs typeface="Dentons Sans Regular"/>
              </a:rPr>
            </a:br>
            <a:r>
              <a:rPr lang="en-US" sz="600" dirty="0" smtClean="0">
                <a:solidFill>
                  <a:srgbClr val="565A5C"/>
                </a:solidFill>
                <a:latin typeface="Dentons Sans Regular"/>
                <a:cs typeface="Dentons Sans Regular"/>
              </a:rPr>
              <a:t>Associate </a:t>
            </a:r>
            <a:r>
              <a:rPr lang="en-US" sz="600" dirty="0">
                <a:solidFill>
                  <a:srgbClr val="565A5C"/>
                </a:solidFill>
                <a:latin typeface="Dentons Sans Regular"/>
                <a:cs typeface="Dentons Sans Regular"/>
              </a:rPr>
              <a:t>firms and special alliances*</a:t>
            </a:r>
          </a:p>
        </p:txBody>
      </p:sp>
      <p:sp>
        <p:nvSpPr>
          <p:cNvPr id="13" name="Freeform 12"/>
          <p:cNvSpPr>
            <a:spLocks noChangeAspect="1"/>
          </p:cNvSpPr>
          <p:nvPr/>
        </p:nvSpPr>
        <p:spPr bwMode="auto">
          <a:xfrm>
            <a:off x="4893929" y="4110176"/>
            <a:ext cx="294497" cy="235011"/>
          </a:xfrm>
          <a:custGeom>
            <a:avLst/>
            <a:gdLst>
              <a:gd name="T0" fmla="*/ 177 w 134"/>
              <a:gd name="T1" fmla="*/ 673 h 196"/>
              <a:gd name="T2" fmla="*/ 208 w 134"/>
              <a:gd name="T3" fmla="*/ 696 h 196"/>
              <a:gd name="T4" fmla="*/ 229 w 134"/>
              <a:gd name="T5" fmla="*/ 688 h 196"/>
              <a:gd name="T6" fmla="*/ 252 w 134"/>
              <a:gd name="T7" fmla="*/ 700 h 196"/>
              <a:gd name="T8" fmla="*/ 276 w 134"/>
              <a:gd name="T9" fmla="*/ 729 h 196"/>
              <a:gd name="T10" fmla="*/ 297 w 134"/>
              <a:gd name="T11" fmla="*/ 717 h 196"/>
              <a:gd name="T12" fmla="*/ 309 w 134"/>
              <a:gd name="T13" fmla="*/ 725 h 196"/>
              <a:gd name="T14" fmla="*/ 343 w 134"/>
              <a:gd name="T15" fmla="*/ 710 h 196"/>
              <a:gd name="T16" fmla="*/ 349 w 134"/>
              <a:gd name="T17" fmla="*/ 717 h 196"/>
              <a:gd name="T18" fmla="*/ 365 w 134"/>
              <a:gd name="T19" fmla="*/ 700 h 196"/>
              <a:gd name="T20" fmla="*/ 388 w 134"/>
              <a:gd name="T21" fmla="*/ 677 h 196"/>
              <a:gd name="T22" fmla="*/ 413 w 134"/>
              <a:gd name="T23" fmla="*/ 677 h 196"/>
              <a:gd name="T24" fmla="*/ 425 w 134"/>
              <a:gd name="T25" fmla="*/ 688 h 196"/>
              <a:gd name="T26" fmla="*/ 417 w 134"/>
              <a:gd name="T27" fmla="*/ 657 h 196"/>
              <a:gd name="T28" fmla="*/ 396 w 134"/>
              <a:gd name="T29" fmla="*/ 624 h 196"/>
              <a:gd name="T30" fmla="*/ 373 w 134"/>
              <a:gd name="T31" fmla="*/ 589 h 196"/>
              <a:gd name="T32" fmla="*/ 343 w 134"/>
              <a:gd name="T33" fmla="*/ 560 h 196"/>
              <a:gd name="T34" fmla="*/ 361 w 134"/>
              <a:gd name="T35" fmla="*/ 549 h 196"/>
              <a:gd name="T36" fmla="*/ 376 w 134"/>
              <a:gd name="T37" fmla="*/ 489 h 196"/>
              <a:gd name="T38" fmla="*/ 376 w 134"/>
              <a:gd name="T39" fmla="*/ 461 h 196"/>
              <a:gd name="T40" fmla="*/ 396 w 134"/>
              <a:gd name="T41" fmla="*/ 461 h 196"/>
              <a:gd name="T42" fmla="*/ 407 w 134"/>
              <a:gd name="T43" fmla="*/ 413 h 196"/>
              <a:gd name="T44" fmla="*/ 437 w 134"/>
              <a:gd name="T45" fmla="*/ 384 h 196"/>
              <a:gd name="T46" fmla="*/ 448 w 134"/>
              <a:gd name="T47" fmla="*/ 328 h 196"/>
              <a:gd name="T48" fmla="*/ 440 w 134"/>
              <a:gd name="T49" fmla="*/ 297 h 196"/>
              <a:gd name="T50" fmla="*/ 460 w 134"/>
              <a:gd name="T51" fmla="*/ 233 h 196"/>
              <a:gd name="T52" fmla="*/ 473 w 134"/>
              <a:gd name="T53" fmla="*/ 215 h 196"/>
              <a:gd name="T54" fmla="*/ 504 w 134"/>
              <a:gd name="T55" fmla="*/ 184 h 196"/>
              <a:gd name="T56" fmla="*/ 493 w 134"/>
              <a:gd name="T57" fmla="*/ 180 h 196"/>
              <a:gd name="T58" fmla="*/ 473 w 134"/>
              <a:gd name="T59" fmla="*/ 161 h 196"/>
              <a:gd name="T60" fmla="*/ 464 w 134"/>
              <a:gd name="T61" fmla="*/ 105 h 196"/>
              <a:gd name="T62" fmla="*/ 464 w 134"/>
              <a:gd name="T63" fmla="*/ 76 h 196"/>
              <a:gd name="T64" fmla="*/ 460 w 134"/>
              <a:gd name="T65" fmla="*/ 37 h 196"/>
              <a:gd name="T66" fmla="*/ 448 w 134"/>
              <a:gd name="T67" fmla="*/ 27 h 196"/>
              <a:gd name="T68" fmla="*/ 429 w 134"/>
              <a:gd name="T69" fmla="*/ 12 h 196"/>
              <a:gd name="T70" fmla="*/ 417 w 134"/>
              <a:gd name="T71" fmla="*/ 0 h 196"/>
              <a:gd name="T72" fmla="*/ 396 w 134"/>
              <a:gd name="T73" fmla="*/ 16 h 196"/>
              <a:gd name="T74" fmla="*/ 373 w 134"/>
              <a:gd name="T75" fmla="*/ 37 h 196"/>
              <a:gd name="T76" fmla="*/ 343 w 134"/>
              <a:gd name="T77" fmla="*/ 37 h 196"/>
              <a:gd name="T78" fmla="*/ 289 w 134"/>
              <a:gd name="T79" fmla="*/ 37 h 196"/>
              <a:gd name="T80" fmla="*/ 289 w 134"/>
              <a:gd name="T81" fmla="*/ 33 h 196"/>
              <a:gd name="T82" fmla="*/ 285 w 134"/>
              <a:gd name="T83" fmla="*/ 37 h 196"/>
              <a:gd name="T84" fmla="*/ 101 w 134"/>
              <a:gd name="T85" fmla="*/ 37 h 196"/>
              <a:gd name="T86" fmla="*/ 101 w 134"/>
              <a:gd name="T87" fmla="*/ 116 h 196"/>
              <a:gd name="T88" fmla="*/ 68 w 134"/>
              <a:gd name="T89" fmla="*/ 116 h 196"/>
              <a:gd name="T90" fmla="*/ 68 w 134"/>
              <a:gd name="T91" fmla="*/ 132 h 196"/>
              <a:gd name="T92" fmla="*/ 68 w 134"/>
              <a:gd name="T93" fmla="*/ 268 h 196"/>
              <a:gd name="T94" fmla="*/ 60 w 134"/>
              <a:gd name="T95" fmla="*/ 275 h 196"/>
              <a:gd name="T96" fmla="*/ 37 w 134"/>
              <a:gd name="T97" fmla="*/ 289 h 196"/>
              <a:gd name="T98" fmla="*/ 33 w 134"/>
              <a:gd name="T99" fmla="*/ 308 h 196"/>
              <a:gd name="T100" fmla="*/ 23 w 134"/>
              <a:gd name="T101" fmla="*/ 328 h 196"/>
              <a:gd name="T102" fmla="*/ 16 w 134"/>
              <a:gd name="T103" fmla="*/ 357 h 196"/>
              <a:gd name="T104" fmla="*/ 4 w 134"/>
              <a:gd name="T105" fmla="*/ 392 h 196"/>
              <a:gd name="T106" fmla="*/ 23 w 134"/>
              <a:gd name="T107" fmla="*/ 396 h 196"/>
              <a:gd name="T108" fmla="*/ 27 w 134"/>
              <a:gd name="T109" fmla="*/ 425 h 196"/>
              <a:gd name="T110" fmla="*/ 37 w 134"/>
              <a:gd name="T111" fmla="*/ 456 h 196"/>
              <a:gd name="T112" fmla="*/ 56 w 134"/>
              <a:gd name="T113" fmla="*/ 516 h 196"/>
              <a:gd name="T114" fmla="*/ 72 w 134"/>
              <a:gd name="T115" fmla="*/ 541 h 196"/>
              <a:gd name="T116" fmla="*/ 101 w 134"/>
              <a:gd name="T117" fmla="*/ 560 h 196"/>
              <a:gd name="T118" fmla="*/ 120 w 134"/>
              <a:gd name="T119" fmla="*/ 589 h 196"/>
              <a:gd name="T120" fmla="*/ 144 w 134"/>
              <a:gd name="T121" fmla="*/ 620 h 196"/>
              <a:gd name="T122" fmla="*/ 157 w 134"/>
              <a:gd name="T123" fmla="*/ 644 h 196"/>
              <a:gd name="T124" fmla="*/ 177 w 134"/>
              <a:gd name="T125" fmla="*/ 673 h 19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4"/>
              <a:gd name="T190" fmla="*/ 0 h 196"/>
              <a:gd name="T191" fmla="*/ 134 w 134"/>
              <a:gd name="T192" fmla="*/ 196 h 196"/>
              <a:gd name="connsiteX0" fmla="*/ 3440 w 9933"/>
              <a:gd name="connsiteY0" fmla="*/ 9133 h 9898"/>
              <a:gd name="connsiteX1" fmla="*/ 4037 w 9933"/>
              <a:gd name="connsiteY1" fmla="*/ 9439 h 9898"/>
              <a:gd name="connsiteX2" fmla="*/ 4485 w 9933"/>
              <a:gd name="connsiteY2" fmla="*/ 9337 h 9898"/>
              <a:gd name="connsiteX3" fmla="*/ 4933 w 9933"/>
              <a:gd name="connsiteY3" fmla="*/ 9490 h 9898"/>
              <a:gd name="connsiteX4" fmla="*/ 5381 w 9933"/>
              <a:gd name="connsiteY4" fmla="*/ 9898 h 9898"/>
              <a:gd name="connsiteX5" fmla="*/ 5829 w 9933"/>
              <a:gd name="connsiteY5" fmla="*/ 9745 h 9898"/>
              <a:gd name="connsiteX6" fmla="*/ 6052 w 9933"/>
              <a:gd name="connsiteY6" fmla="*/ 9847 h 9898"/>
              <a:gd name="connsiteX7" fmla="*/ 6724 w 9933"/>
              <a:gd name="connsiteY7" fmla="*/ 9643 h 9898"/>
              <a:gd name="connsiteX8" fmla="*/ 6873 w 9933"/>
              <a:gd name="connsiteY8" fmla="*/ 9745 h 9898"/>
              <a:gd name="connsiteX9" fmla="*/ 7172 w 9933"/>
              <a:gd name="connsiteY9" fmla="*/ 9490 h 9898"/>
              <a:gd name="connsiteX10" fmla="*/ 7620 w 9933"/>
              <a:gd name="connsiteY10" fmla="*/ 9184 h 9898"/>
              <a:gd name="connsiteX11" fmla="*/ 8142 w 9933"/>
              <a:gd name="connsiteY11" fmla="*/ 9184 h 9898"/>
              <a:gd name="connsiteX12" fmla="*/ 8366 w 9933"/>
              <a:gd name="connsiteY12" fmla="*/ 9337 h 9898"/>
              <a:gd name="connsiteX13" fmla="*/ 8217 w 9933"/>
              <a:gd name="connsiteY13" fmla="*/ 8929 h 9898"/>
              <a:gd name="connsiteX14" fmla="*/ 7769 w 9933"/>
              <a:gd name="connsiteY14" fmla="*/ 8469 h 9898"/>
              <a:gd name="connsiteX15" fmla="*/ 7321 w 9933"/>
              <a:gd name="connsiteY15" fmla="*/ 8010 h 9898"/>
              <a:gd name="connsiteX16" fmla="*/ 6724 w 9933"/>
              <a:gd name="connsiteY16" fmla="*/ 7602 h 9898"/>
              <a:gd name="connsiteX17" fmla="*/ 7097 w 9933"/>
              <a:gd name="connsiteY17" fmla="*/ 7449 h 9898"/>
              <a:gd name="connsiteX18" fmla="*/ 7396 w 9933"/>
              <a:gd name="connsiteY18" fmla="*/ 6633 h 9898"/>
              <a:gd name="connsiteX19" fmla="*/ 7396 w 9933"/>
              <a:gd name="connsiteY19" fmla="*/ 6276 h 9898"/>
              <a:gd name="connsiteX20" fmla="*/ 7769 w 9933"/>
              <a:gd name="connsiteY20" fmla="*/ 6276 h 9898"/>
              <a:gd name="connsiteX21" fmla="*/ 7993 w 9933"/>
              <a:gd name="connsiteY21" fmla="*/ 5612 h 9898"/>
              <a:gd name="connsiteX22" fmla="*/ 8590 w 9933"/>
              <a:gd name="connsiteY22" fmla="*/ 5204 h 9898"/>
              <a:gd name="connsiteX23" fmla="*/ 8814 w 9933"/>
              <a:gd name="connsiteY23" fmla="*/ 4439 h 9898"/>
              <a:gd name="connsiteX24" fmla="*/ 8664 w 9933"/>
              <a:gd name="connsiteY24" fmla="*/ 4031 h 9898"/>
              <a:gd name="connsiteX25" fmla="*/ 9037 w 9933"/>
              <a:gd name="connsiteY25" fmla="*/ 3163 h 9898"/>
              <a:gd name="connsiteX26" fmla="*/ 9336 w 9933"/>
              <a:gd name="connsiteY26" fmla="*/ 2908 h 9898"/>
              <a:gd name="connsiteX27" fmla="*/ 9933 w 9933"/>
              <a:gd name="connsiteY27" fmla="*/ 2500 h 9898"/>
              <a:gd name="connsiteX28" fmla="*/ 9709 w 9933"/>
              <a:gd name="connsiteY28" fmla="*/ 2449 h 9898"/>
              <a:gd name="connsiteX29" fmla="*/ 9336 w 9933"/>
              <a:gd name="connsiteY29" fmla="*/ 2194 h 9898"/>
              <a:gd name="connsiteX30" fmla="*/ 9112 w 9933"/>
              <a:gd name="connsiteY30" fmla="*/ 1429 h 9898"/>
              <a:gd name="connsiteX31" fmla="*/ 9112 w 9933"/>
              <a:gd name="connsiteY31" fmla="*/ 1020 h 9898"/>
              <a:gd name="connsiteX32" fmla="*/ 9037 w 9933"/>
              <a:gd name="connsiteY32" fmla="*/ 510 h 9898"/>
              <a:gd name="connsiteX33" fmla="*/ 8814 w 9933"/>
              <a:gd name="connsiteY33" fmla="*/ 357 h 9898"/>
              <a:gd name="connsiteX34" fmla="*/ 8440 w 9933"/>
              <a:gd name="connsiteY34" fmla="*/ 153 h 9898"/>
              <a:gd name="connsiteX35" fmla="*/ 8217 w 9933"/>
              <a:gd name="connsiteY35" fmla="*/ 0 h 9898"/>
              <a:gd name="connsiteX36" fmla="*/ 7769 w 9933"/>
              <a:gd name="connsiteY36" fmla="*/ 204 h 9898"/>
              <a:gd name="connsiteX37" fmla="*/ 7321 w 9933"/>
              <a:gd name="connsiteY37" fmla="*/ 510 h 9898"/>
              <a:gd name="connsiteX38" fmla="*/ 6724 w 9933"/>
              <a:gd name="connsiteY38" fmla="*/ 510 h 9898"/>
              <a:gd name="connsiteX39" fmla="*/ 5679 w 9933"/>
              <a:gd name="connsiteY39" fmla="*/ 510 h 9898"/>
              <a:gd name="connsiteX40" fmla="*/ 5679 w 9933"/>
              <a:gd name="connsiteY40" fmla="*/ 459 h 9898"/>
              <a:gd name="connsiteX41" fmla="*/ 1948 w 9933"/>
              <a:gd name="connsiteY41" fmla="*/ 510 h 9898"/>
              <a:gd name="connsiteX42" fmla="*/ 1948 w 9933"/>
              <a:gd name="connsiteY42" fmla="*/ 1582 h 9898"/>
              <a:gd name="connsiteX43" fmla="*/ 1276 w 9933"/>
              <a:gd name="connsiteY43" fmla="*/ 1582 h 9898"/>
              <a:gd name="connsiteX44" fmla="*/ 1276 w 9933"/>
              <a:gd name="connsiteY44" fmla="*/ 1786 h 9898"/>
              <a:gd name="connsiteX45" fmla="*/ 1276 w 9933"/>
              <a:gd name="connsiteY45" fmla="*/ 3622 h 9898"/>
              <a:gd name="connsiteX46" fmla="*/ 1127 w 9933"/>
              <a:gd name="connsiteY46" fmla="*/ 3724 h 9898"/>
              <a:gd name="connsiteX47" fmla="*/ 679 w 9933"/>
              <a:gd name="connsiteY47" fmla="*/ 3929 h 9898"/>
              <a:gd name="connsiteX48" fmla="*/ 605 w 9933"/>
              <a:gd name="connsiteY48" fmla="*/ 4184 h 9898"/>
              <a:gd name="connsiteX49" fmla="*/ 381 w 9933"/>
              <a:gd name="connsiteY49" fmla="*/ 4439 h 9898"/>
              <a:gd name="connsiteX50" fmla="*/ 232 w 9933"/>
              <a:gd name="connsiteY50" fmla="*/ 4847 h 9898"/>
              <a:gd name="connsiteX51" fmla="*/ 8 w 9933"/>
              <a:gd name="connsiteY51" fmla="*/ 5306 h 9898"/>
              <a:gd name="connsiteX52" fmla="*/ 381 w 9933"/>
              <a:gd name="connsiteY52" fmla="*/ 5357 h 9898"/>
              <a:gd name="connsiteX53" fmla="*/ 455 w 9933"/>
              <a:gd name="connsiteY53" fmla="*/ 5765 h 9898"/>
              <a:gd name="connsiteX54" fmla="*/ 679 w 9933"/>
              <a:gd name="connsiteY54" fmla="*/ 6173 h 9898"/>
              <a:gd name="connsiteX55" fmla="*/ 1052 w 9933"/>
              <a:gd name="connsiteY55" fmla="*/ 6990 h 9898"/>
              <a:gd name="connsiteX56" fmla="*/ 1351 w 9933"/>
              <a:gd name="connsiteY56" fmla="*/ 7347 h 9898"/>
              <a:gd name="connsiteX57" fmla="*/ 1948 w 9933"/>
              <a:gd name="connsiteY57" fmla="*/ 7602 h 9898"/>
              <a:gd name="connsiteX58" fmla="*/ 2321 w 9933"/>
              <a:gd name="connsiteY58" fmla="*/ 8010 h 9898"/>
              <a:gd name="connsiteX59" fmla="*/ 2769 w 9933"/>
              <a:gd name="connsiteY59" fmla="*/ 8418 h 9898"/>
              <a:gd name="connsiteX60" fmla="*/ 3067 w 9933"/>
              <a:gd name="connsiteY60" fmla="*/ 8724 h 9898"/>
              <a:gd name="connsiteX61" fmla="*/ 3440 w 9933"/>
              <a:gd name="connsiteY61" fmla="*/ 9133 h 9898"/>
              <a:gd name="connsiteX0" fmla="*/ 3463 w 10000"/>
              <a:gd name="connsiteY0" fmla="*/ 9227 h 10000"/>
              <a:gd name="connsiteX1" fmla="*/ 4064 w 10000"/>
              <a:gd name="connsiteY1" fmla="*/ 9536 h 10000"/>
              <a:gd name="connsiteX2" fmla="*/ 4515 w 10000"/>
              <a:gd name="connsiteY2" fmla="*/ 9433 h 10000"/>
              <a:gd name="connsiteX3" fmla="*/ 4966 w 10000"/>
              <a:gd name="connsiteY3" fmla="*/ 9588 h 10000"/>
              <a:gd name="connsiteX4" fmla="*/ 5417 w 10000"/>
              <a:gd name="connsiteY4" fmla="*/ 10000 h 10000"/>
              <a:gd name="connsiteX5" fmla="*/ 5868 w 10000"/>
              <a:gd name="connsiteY5" fmla="*/ 9845 h 10000"/>
              <a:gd name="connsiteX6" fmla="*/ 6093 w 10000"/>
              <a:gd name="connsiteY6" fmla="*/ 9948 h 10000"/>
              <a:gd name="connsiteX7" fmla="*/ 6769 w 10000"/>
              <a:gd name="connsiteY7" fmla="*/ 9742 h 10000"/>
              <a:gd name="connsiteX8" fmla="*/ 6919 w 10000"/>
              <a:gd name="connsiteY8" fmla="*/ 9845 h 10000"/>
              <a:gd name="connsiteX9" fmla="*/ 7220 w 10000"/>
              <a:gd name="connsiteY9" fmla="*/ 9588 h 10000"/>
              <a:gd name="connsiteX10" fmla="*/ 7671 w 10000"/>
              <a:gd name="connsiteY10" fmla="*/ 9279 h 10000"/>
              <a:gd name="connsiteX11" fmla="*/ 8197 w 10000"/>
              <a:gd name="connsiteY11" fmla="*/ 9279 h 10000"/>
              <a:gd name="connsiteX12" fmla="*/ 8422 w 10000"/>
              <a:gd name="connsiteY12" fmla="*/ 9433 h 10000"/>
              <a:gd name="connsiteX13" fmla="*/ 8272 w 10000"/>
              <a:gd name="connsiteY13" fmla="*/ 9021 h 10000"/>
              <a:gd name="connsiteX14" fmla="*/ 7821 w 10000"/>
              <a:gd name="connsiteY14" fmla="*/ 8556 h 10000"/>
              <a:gd name="connsiteX15" fmla="*/ 7370 w 10000"/>
              <a:gd name="connsiteY15" fmla="*/ 8093 h 10000"/>
              <a:gd name="connsiteX16" fmla="*/ 6769 w 10000"/>
              <a:gd name="connsiteY16" fmla="*/ 7680 h 10000"/>
              <a:gd name="connsiteX17" fmla="*/ 7145 w 10000"/>
              <a:gd name="connsiteY17" fmla="*/ 7526 h 10000"/>
              <a:gd name="connsiteX18" fmla="*/ 7446 w 10000"/>
              <a:gd name="connsiteY18" fmla="*/ 6701 h 10000"/>
              <a:gd name="connsiteX19" fmla="*/ 7446 w 10000"/>
              <a:gd name="connsiteY19" fmla="*/ 6341 h 10000"/>
              <a:gd name="connsiteX20" fmla="*/ 7821 w 10000"/>
              <a:gd name="connsiteY20" fmla="*/ 6341 h 10000"/>
              <a:gd name="connsiteX21" fmla="*/ 8047 w 10000"/>
              <a:gd name="connsiteY21" fmla="*/ 5670 h 10000"/>
              <a:gd name="connsiteX22" fmla="*/ 8648 w 10000"/>
              <a:gd name="connsiteY22" fmla="*/ 5258 h 10000"/>
              <a:gd name="connsiteX23" fmla="*/ 8873 w 10000"/>
              <a:gd name="connsiteY23" fmla="*/ 4485 h 10000"/>
              <a:gd name="connsiteX24" fmla="*/ 8722 w 10000"/>
              <a:gd name="connsiteY24" fmla="*/ 4073 h 10000"/>
              <a:gd name="connsiteX25" fmla="*/ 9098 w 10000"/>
              <a:gd name="connsiteY25" fmla="*/ 3196 h 10000"/>
              <a:gd name="connsiteX26" fmla="*/ 9399 w 10000"/>
              <a:gd name="connsiteY26" fmla="*/ 2938 h 10000"/>
              <a:gd name="connsiteX27" fmla="*/ 10000 w 10000"/>
              <a:gd name="connsiteY27" fmla="*/ 2526 h 10000"/>
              <a:gd name="connsiteX28" fmla="*/ 9774 w 10000"/>
              <a:gd name="connsiteY28" fmla="*/ 2474 h 10000"/>
              <a:gd name="connsiteX29" fmla="*/ 9399 w 10000"/>
              <a:gd name="connsiteY29" fmla="*/ 2217 h 10000"/>
              <a:gd name="connsiteX30" fmla="*/ 9173 w 10000"/>
              <a:gd name="connsiteY30" fmla="*/ 1444 h 10000"/>
              <a:gd name="connsiteX31" fmla="*/ 9173 w 10000"/>
              <a:gd name="connsiteY31" fmla="*/ 1031 h 10000"/>
              <a:gd name="connsiteX32" fmla="*/ 9098 w 10000"/>
              <a:gd name="connsiteY32" fmla="*/ 515 h 10000"/>
              <a:gd name="connsiteX33" fmla="*/ 8873 w 10000"/>
              <a:gd name="connsiteY33" fmla="*/ 361 h 10000"/>
              <a:gd name="connsiteX34" fmla="*/ 8497 w 10000"/>
              <a:gd name="connsiteY34" fmla="*/ 155 h 10000"/>
              <a:gd name="connsiteX35" fmla="*/ 8272 w 10000"/>
              <a:gd name="connsiteY35" fmla="*/ 0 h 10000"/>
              <a:gd name="connsiteX36" fmla="*/ 7821 w 10000"/>
              <a:gd name="connsiteY36" fmla="*/ 206 h 10000"/>
              <a:gd name="connsiteX37" fmla="*/ 7370 w 10000"/>
              <a:gd name="connsiteY37" fmla="*/ 515 h 10000"/>
              <a:gd name="connsiteX38" fmla="*/ 6769 w 10000"/>
              <a:gd name="connsiteY38" fmla="*/ 515 h 10000"/>
              <a:gd name="connsiteX39" fmla="*/ 5717 w 10000"/>
              <a:gd name="connsiteY39" fmla="*/ 515 h 10000"/>
              <a:gd name="connsiteX40" fmla="*/ 1961 w 10000"/>
              <a:gd name="connsiteY40" fmla="*/ 515 h 10000"/>
              <a:gd name="connsiteX41" fmla="*/ 1961 w 10000"/>
              <a:gd name="connsiteY41" fmla="*/ 1598 h 10000"/>
              <a:gd name="connsiteX42" fmla="*/ 1285 w 10000"/>
              <a:gd name="connsiteY42" fmla="*/ 1598 h 10000"/>
              <a:gd name="connsiteX43" fmla="*/ 1285 w 10000"/>
              <a:gd name="connsiteY43" fmla="*/ 1804 h 10000"/>
              <a:gd name="connsiteX44" fmla="*/ 1285 w 10000"/>
              <a:gd name="connsiteY44" fmla="*/ 3659 h 10000"/>
              <a:gd name="connsiteX45" fmla="*/ 1135 w 10000"/>
              <a:gd name="connsiteY45" fmla="*/ 3762 h 10000"/>
              <a:gd name="connsiteX46" fmla="*/ 684 w 10000"/>
              <a:gd name="connsiteY46" fmla="*/ 3969 h 10000"/>
              <a:gd name="connsiteX47" fmla="*/ 609 w 10000"/>
              <a:gd name="connsiteY47" fmla="*/ 4227 h 10000"/>
              <a:gd name="connsiteX48" fmla="*/ 384 w 10000"/>
              <a:gd name="connsiteY48" fmla="*/ 4485 h 10000"/>
              <a:gd name="connsiteX49" fmla="*/ 234 w 10000"/>
              <a:gd name="connsiteY49" fmla="*/ 4897 h 10000"/>
              <a:gd name="connsiteX50" fmla="*/ 8 w 10000"/>
              <a:gd name="connsiteY50" fmla="*/ 5361 h 10000"/>
              <a:gd name="connsiteX51" fmla="*/ 384 w 10000"/>
              <a:gd name="connsiteY51" fmla="*/ 5412 h 10000"/>
              <a:gd name="connsiteX52" fmla="*/ 458 w 10000"/>
              <a:gd name="connsiteY52" fmla="*/ 5824 h 10000"/>
              <a:gd name="connsiteX53" fmla="*/ 684 w 10000"/>
              <a:gd name="connsiteY53" fmla="*/ 6237 h 10000"/>
              <a:gd name="connsiteX54" fmla="*/ 1059 w 10000"/>
              <a:gd name="connsiteY54" fmla="*/ 7062 h 10000"/>
              <a:gd name="connsiteX55" fmla="*/ 1360 w 10000"/>
              <a:gd name="connsiteY55" fmla="*/ 7423 h 10000"/>
              <a:gd name="connsiteX56" fmla="*/ 1961 w 10000"/>
              <a:gd name="connsiteY56" fmla="*/ 7680 h 10000"/>
              <a:gd name="connsiteX57" fmla="*/ 2337 w 10000"/>
              <a:gd name="connsiteY57" fmla="*/ 8093 h 10000"/>
              <a:gd name="connsiteX58" fmla="*/ 2788 w 10000"/>
              <a:gd name="connsiteY58" fmla="*/ 8505 h 10000"/>
              <a:gd name="connsiteX59" fmla="*/ 3088 w 10000"/>
              <a:gd name="connsiteY59" fmla="*/ 8814 h 10000"/>
              <a:gd name="connsiteX60" fmla="*/ 3463 w 10000"/>
              <a:gd name="connsiteY60" fmla="*/ 9227 h 10000"/>
              <a:gd name="connsiteX0" fmla="*/ 3463 w 10000"/>
              <a:gd name="connsiteY0" fmla="*/ 9227 h 10000"/>
              <a:gd name="connsiteX1" fmla="*/ 4064 w 10000"/>
              <a:gd name="connsiteY1" fmla="*/ 9536 h 10000"/>
              <a:gd name="connsiteX2" fmla="*/ 4515 w 10000"/>
              <a:gd name="connsiteY2" fmla="*/ 9433 h 10000"/>
              <a:gd name="connsiteX3" fmla="*/ 4966 w 10000"/>
              <a:gd name="connsiteY3" fmla="*/ 9588 h 10000"/>
              <a:gd name="connsiteX4" fmla="*/ 5417 w 10000"/>
              <a:gd name="connsiteY4" fmla="*/ 10000 h 10000"/>
              <a:gd name="connsiteX5" fmla="*/ 5868 w 10000"/>
              <a:gd name="connsiteY5" fmla="*/ 9845 h 10000"/>
              <a:gd name="connsiteX6" fmla="*/ 6093 w 10000"/>
              <a:gd name="connsiteY6" fmla="*/ 9948 h 10000"/>
              <a:gd name="connsiteX7" fmla="*/ 6769 w 10000"/>
              <a:gd name="connsiteY7" fmla="*/ 9742 h 10000"/>
              <a:gd name="connsiteX8" fmla="*/ 6919 w 10000"/>
              <a:gd name="connsiteY8" fmla="*/ 9845 h 10000"/>
              <a:gd name="connsiteX9" fmla="*/ 7220 w 10000"/>
              <a:gd name="connsiteY9" fmla="*/ 9588 h 10000"/>
              <a:gd name="connsiteX10" fmla="*/ 7671 w 10000"/>
              <a:gd name="connsiteY10" fmla="*/ 9279 h 10000"/>
              <a:gd name="connsiteX11" fmla="*/ 8197 w 10000"/>
              <a:gd name="connsiteY11" fmla="*/ 9279 h 10000"/>
              <a:gd name="connsiteX12" fmla="*/ 8422 w 10000"/>
              <a:gd name="connsiteY12" fmla="*/ 9433 h 10000"/>
              <a:gd name="connsiteX13" fmla="*/ 8272 w 10000"/>
              <a:gd name="connsiteY13" fmla="*/ 9021 h 10000"/>
              <a:gd name="connsiteX14" fmla="*/ 7821 w 10000"/>
              <a:gd name="connsiteY14" fmla="*/ 8556 h 10000"/>
              <a:gd name="connsiteX15" fmla="*/ 7370 w 10000"/>
              <a:gd name="connsiteY15" fmla="*/ 8093 h 10000"/>
              <a:gd name="connsiteX16" fmla="*/ 6769 w 10000"/>
              <a:gd name="connsiteY16" fmla="*/ 7680 h 10000"/>
              <a:gd name="connsiteX17" fmla="*/ 7145 w 10000"/>
              <a:gd name="connsiteY17" fmla="*/ 7526 h 10000"/>
              <a:gd name="connsiteX18" fmla="*/ 7446 w 10000"/>
              <a:gd name="connsiteY18" fmla="*/ 6701 h 10000"/>
              <a:gd name="connsiteX19" fmla="*/ 7446 w 10000"/>
              <a:gd name="connsiteY19" fmla="*/ 6341 h 10000"/>
              <a:gd name="connsiteX20" fmla="*/ 7821 w 10000"/>
              <a:gd name="connsiteY20" fmla="*/ 6341 h 10000"/>
              <a:gd name="connsiteX21" fmla="*/ 8047 w 10000"/>
              <a:gd name="connsiteY21" fmla="*/ 5670 h 10000"/>
              <a:gd name="connsiteX22" fmla="*/ 8648 w 10000"/>
              <a:gd name="connsiteY22" fmla="*/ 5258 h 10000"/>
              <a:gd name="connsiteX23" fmla="*/ 8873 w 10000"/>
              <a:gd name="connsiteY23" fmla="*/ 4485 h 10000"/>
              <a:gd name="connsiteX24" fmla="*/ 8722 w 10000"/>
              <a:gd name="connsiteY24" fmla="*/ 4073 h 10000"/>
              <a:gd name="connsiteX25" fmla="*/ 9098 w 10000"/>
              <a:gd name="connsiteY25" fmla="*/ 3196 h 10000"/>
              <a:gd name="connsiteX26" fmla="*/ 9399 w 10000"/>
              <a:gd name="connsiteY26" fmla="*/ 2938 h 10000"/>
              <a:gd name="connsiteX27" fmla="*/ 10000 w 10000"/>
              <a:gd name="connsiteY27" fmla="*/ 2526 h 10000"/>
              <a:gd name="connsiteX28" fmla="*/ 9774 w 10000"/>
              <a:gd name="connsiteY28" fmla="*/ 2474 h 10000"/>
              <a:gd name="connsiteX29" fmla="*/ 9399 w 10000"/>
              <a:gd name="connsiteY29" fmla="*/ 2217 h 10000"/>
              <a:gd name="connsiteX30" fmla="*/ 9173 w 10000"/>
              <a:gd name="connsiteY30" fmla="*/ 1444 h 10000"/>
              <a:gd name="connsiteX31" fmla="*/ 9173 w 10000"/>
              <a:gd name="connsiteY31" fmla="*/ 1031 h 10000"/>
              <a:gd name="connsiteX32" fmla="*/ 9098 w 10000"/>
              <a:gd name="connsiteY32" fmla="*/ 515 h 10000"/>
              <a:gd name="connsiteX33" fmla="*/ 8873 w 10000"/>
              <a:gd name="connsiteY33" fmla="*/ 361 h 10000"/>
              <a:gd name="connsiteX34" fmla="*/ 8497 w 10000"/>
              <a:gd name="connsiteY34" fmla="*/ 155 h 10000"/>
              <a:gd name="connsiteX35" fmla="*/ 8272 w 10000"/>
              <a:gd name="connsiteY35" fmla="*/ 0 h 10000"/>
              <a:gd name="connsiteX36" fmla="*/ 7821 w 10000"/>
              <a:gd name="connsiteY36" fmla="*/ 206 h 10000"/>
              <a:gd name="connsiteX37" fmla="*/ 7370 w 10000"/>
              <a:gd name="connsiteY37" fmla="*/ 515 h 10000"/>
              <a:gd name="connsiteX38" fmla="*/ 6769 w 10000"/>
              <a:gd name="connsiteY38" fmla="*/ 515 h 10000"/>
              <a:gd name="connsiteX39" fmla="*/ 1961 w 10000"/>
              <a:gd name="connsiteY39" fmla="*/ 515 h 10000"/>
              <a:gd name="connsiteX40" fmla="*/ 1961 w 10000"/>
              <a:gd name="connsiteY40" fmla="*/ 1598 h 10000"/>
              <a:gd name="connsiteX41" fmla="*/ 1285 w 10000"/>
              <a:gd name="connsiteY41" fmla="*/ 1598 h 10000"/>
              <a:gd name="connsiteX42" fmla="*/ 1285 w 10000"/>
              <a:gd name="connsiteY42" fmla="*/ 1804 h 10000"/>
              <a:gd name="connsiteX43" fmla="*/ 1285 w 10000"/>
              <a:gd name="connsiteY43" fmla="*/ 3659 h 10000"/>
              <a:gd name="connsiteX44" fmla="*/ 1135 w 10000"/>
              <a:gd name="connsiteY44" fmla="*/ 3762 h 10000"/>
              <a:gd name="connsiteX45" fmla="*/ 684 w 10000"/>
              <a:gd name="connsiteY45" fmla="*/ 3969 h 10000"/>
              <a:gd name="connsiteX46" fmla="*/ 609 w 10000"/>
              <a:gd name="connsiteY46" fmla="*/ 4227 h 10000"/>
              <a:gd name="connsiteX47" fmla="*/ 384 w 10000"/>
              <a:gd name="connsiteY47" fmla="*/ 4485 h 10000"/>
              <a:gd name="connsiteX48" fmla="*/ 234 w 10000"/>
              <a:gd name="connsiteY48" fmla="*/ 4897 h 10000"/>
              <a:gd name="connsiteX49" fmla="*/ 8 w 10000"/>
              <a:gd name="connsiteY49" fmla="*/ 5361 h 10000"/>
              <a:gd name="connsiteX50" fmla="*/ 384 w 10000"/>
              <a:gd name="connsiteY50" fmla="*/ 5412 h 10000"/>
              <a:gd name="connsiteX51" fmla="*/ 458 w 10000"/>
              <a:gd name="connsiteY51" fmla="*/ 5824 h 10000"/>
              <a:gd name="connsiteX52" fmla="*/ 684 w 10000"/>
              <a:gd name="connsiteY52" fmla="*/ 6237 h 10000"/>
              <a:gd name="connsiteX53" fmla="*/ 1059 w 10000"/>
              <a:gd name="connsiteY53" fmla="*/ 7062 h 10000"/>
              <a:gd name="connsiteX54" fmla="*/ 1360 w 10000"/>
              <a:gd name="connsiteY54" fmla="*/ 7423 h 10000"/>
              <a:gd name="connsiteX55" fmla="*/ 1961 w 10000"/>
              <a:gd name="connsiteY55" fmla="*/ 7680 h 10000"/>
              <a:gd name="connsiteX56" fmla="*/ 2337 w 10000"/>
              <a:gd name="connsiteY56" fmla="*/ 8093 h 10000"/>
              <a:gd name="connsiteX57" fmla="*/ 2788 w 10000"/>
              <a:gd name="connsiteY57" fmla="*/ 8505 h 10000"/>
              <a:gd name="connsiteX58" fmla="*/ 3088 w 10000"/>
              <a:gd name="connsiteY58" fmla="*/ 8814 h 10000"/>
              <a:gd name="connsiteX59" fmla="*/ 3463 w 10000"/>
              <a:gd name="connsiteY59" fmla="*/ 9227 h 10000"/>
              <a:gd name="connsiteX0" fmla="*/ 3463 w 10000"/>
              <a:gd name="connsiteY0" fmla="*/ 9227 h 10000"/>
              <a:gd name="connsiteX1" fmla="*/ 4064 w 10000"/>
              <a:gd name="connsiteY1" fmla="*/ 9536 h 10000"/>
              <a:gd name="connsiteX2" fmla="*/ 4515 w 10000"/>
              <a:gd name="connsiteY2" fmla="*/ 9433 h 10000"/>
              <a:gd name="connsiteX3" fmla="*/ 4966 w 10000"/>
              <a:gd name="connsiteY3" fmla="*/ 9588 h 10000"/>
              <a:gd name="connsiteX4" fmla="*/ 5417 w 10000"/>
              <a:gd name="connsiteY4" fmla="*/ 10000 h 10000"/>
              <a:gd name="connsiteX5" fmla="*/ 5868 w 10000"/>
              <a:gd name="connsiteY5" fmla="*/ 9845 h 10000"/>
              <a:gd name="connsiteX6" fmla="*/ 6093 w 10000"/>
              <a:gd name="connsiteY6" fmla="*/ 9948 h 10000"/>
              <a:gd name="connsiteX7" fmla="*/ 6769 w 10000"/>
              <a:gd name="connsiteY7" fmla="*/ 9742 h 10000"/>
              <a:gd name="connsiteX8" fmla="*/ 6919 w 10000"/>
              <a:gd name="connsiteY8" fmla="*/ 9845 h 10000"/>
              <a:gd name="connsiteX9" fmla="*/ 7220 w 10000"/>
              <a:gd name="connsiteY9" fmla="*/ 9588 h 10000"/>
              <a:gd name="connsiteX10" fmla="*/ 7671 w 10000"/>
              <a:gd name="connsiteY10" fmla="*/ 9279 h 10000"/>
              <a:gd name="connsiteX11" fmla="*/ 8197 w 10000"/>
              <a:gd name="connsiteY11" fmla="*/ 9279 h 10000"/>
              <a:gd name="connsiteX12" fmla="*/ 8422 w 10000"/>
              <a:gd name="connsiteY12" fmla="*/ 9433 h 10000"/>
              <a:gd name="connsiteX13" fmla="*/ 8272 w 10000"/>
              <a:gd name="connsiteY13" fmla="*/ 9021 h 10000"/>
              <a:gd name="connsiteX14" fmla="*/ 7821 w 10000"/>
              <a:gd name="connsiteY14" fmla="*/ 8556 h 10000"/>
              <a:gd name="connsiteX15" fmla="*/ 7370 w 10000"/>
              <a:gd name="connsiteY15" fmla="*/ 8093 h 10000"/>
              <a:gd name="connsiteX16" fmla="*/ 6769 w 10000"/>
              <a:gd name="connsiteY16" fmla="*/ 7680 h 10000"/>
              <a:gd name="connsiteX17" fmla="*/ 7145 w 10000"/>
              <a:gd name="connsiteY17" fmla="*/ 7526 h 10000"/>
              <a:gd name="connsiteX18" fmla="*/ 7446 w 10000"/>
              <a:gd name="connsiteY18" fmla="*/ 6701 h 10000"/>
              <a:gd name="connsiteX19" fmla="*/ 7446 w 10000"/>
              <a:gd name="connsiteY19" fmla="*/ 6341 h 10000"/>
              <a:gd name="connsiteX20" fmla="*/ 7821 w 10000"/>
              <a:gd name="connsiteY20" fmla="*/ 6341 h 10000"/>
              <a:gd name="connsiteX21" fmla="*/ 8047 w 10000"/>
              <a:gd name="connsiteY21" fmla="*/ 5670 h 10000"/>
              <a:gd name="connsiteX22" fmla="*/ 8648 w 10000"/>
              <a:gd name="connsiteY22" fmla="*/ 5258 h 10000"/>
              <a:gd name="connsiteX23" fmla="*/ 8873 w 10000"/>
              <a:gd name="connsiteY23" fmla="*/ 4485 h 10000"/>
              <a:gd name="connsiteX24" fmla="*/ 8722 w 10000"/>
              <a:gd name="connsiteY24" fmla="*/ 4073 h 10000"/>
              <a:gd name="connsiteX25" fmla="*/ 9098 w 10000"/>
              <a:gd name="connsiteY25" fmla="*/ 3196 h 10000"/>
              <a:gd name="connsiteX26" fmla="*/ 9399 w 10000"/>
              <a:gd name="connsiteY26" fmla="*/ 2938 h 10000"/>
              <a:gd name="connsiteX27" fmla="*/ 10000 w 10000"/>
              <a:gd name="connsiteY27" fmla="*/ 2526 h 10000"/>
              <a:gd name="connsiteX28" fmla="*/ 9774 w 10000"/>
              <a:gd name="connsiteY28" fmla="*/ 2474 h 10000"/>
              <a:gd name="connsiteX29" fmla="*/ 9399 w 10000"/>
              <a:gd name="connsiteY29" fmla="*/ 2217 h 10000"/>
              <a:gd name="connsiteX30" fmla="*/ 9173 w 10000"/>
              <a:gd name="connsiteY30" fmla="*/ 1444 h 10000"/>
              <a:gd name="connsiteX31" fmla="*/ 9173 w 10000"/>
              <a:gd name="connsiteY31" fmla="*/ 1031 h 10000"/>
              <a:gd name="connsiteX32" fmla="*/ 9098 w 10000"/>
              <a:gd name="connsiteY32" fmla="*/ 515 h 10000"/>
              <a:gd name="connsiteX33" fmla="*/ 8873 w 10000"/>
              <a:gd name="connsiteY33" fmla="*/ 361 h 10000"/>
              <a:gd name="connsiteX34" fmla="*/ 8497 w 10000"/>
              <a:gd name="connsiteY34" fmla="*/ 155 h 10000"/>
              <a:gd name="connsiteX35" fmla="*/ 8272 w 10000"/>
              <a:gd name="connsiteY35" fmla="*/ 0 h 10000"/>
              <a:gd name="connsiteX36" fmla="*/ 7821 w 10000"/>
              <a:gd name="connsiteY36" fmla="*/ 206 h 10000"/>
              <a:gd name="connsiteX37" fmla="*/ 7370 w 10000"/>
              <a:gd name="connsiteY37" fmla="*/ 515 h 10000"/>
              <a:gd name="connsiteX38" fmla="*/ 1961 w 10000"/>
              <a:gd name="connsiteY38" fmla="*/ 515 h 10000"/>
              <a:gd name="connsiteX39" fmla="*/ 1961 w 10000"/>
              <a:gd name="connsiteY39" fmla="*/ 1598 h 10000"/>
              <a:gd name="connsiteX40" fmla="*/ 1285 w 10000"/>
              <a:gd name="connsiteY40" fmla="*/ 1598 h 10000"/>
              <a:gd name="connsiteX41" fmla="*/ 1285 w 10000"/>
              <a:gd name="connsiteY41" fmla="*/ 1804 h 10000"/>
              <a:gd name="connsiteX42" fmla="*/ 1285 w 10000"/>
              <a:gd name="connsiteY42" fmla="*/ 3659 h 10000"/>
              <a:gd name="connsiteX43" fmla="*/ 1135 w 10000"/>
              <a:gd name="connsiteY43" fmla="*/ 3762 h 10000"/>
              <a:gd name="connsiteX44" fmla="*/ 684 w 10000"/>
              <a:gd name="connsiteY44" fmla="*/ 3969 h 10000"/>
              <a:gd name="connsiteX45" fmla="*/ 609 w 10000"/>
              <a:gd name="connsiteY45" fmla="*/ 4227 h 10000"/>
              <a:gd name="connsiteX46" fmla="*/ 384 w 10000"/>
              <a:gd name="connsiteY46" fmla="*/ 4485 h 10000"/>
              <a:gd name="connsiteX47" fmla="*/ 234 w 10000"/>
              <a:gd name="connsiteY47" fmla="*/ 4897 h 10000"/>
              <a:gd name="connsiteX48" fmla="*/ 8 w 10000"/>
              <a:gd name="connsiteY48" fmla="*/ 5361 h 10000"/>
              <a:gd name="connsiteX49" fmla="*/ 384 w 10000"/>
              <a:gd name="connsiteY49" fmla="*/ 5412 h 10000"/>
              <a:gd name="connsiteX50" fmla="*/ 458 w 10000"/>
              <a:gd name="connsiteY50" fmla="*/ 5824 h 10000"/>
              <a:gd name="connsiteX51" fmla="*/ 684 w 10000"/>
              <a:gd name="connsiteY51" fmla="*/ 6237 h 10000"/>
              <a:gd name="connsiteX52" fmla="*/ 1059 w 10000"/>
              <a:gd name="connsiteY52" fmla="*/ 7062 h 10000"/>
              <a:gd name="connsiteX53" fmla="*/ 1360 w 10000"/>
              <a:gd name="connsiteY53" fmla="*/ 7423 h 10000"/>
              <a:gd name="connsiteX54" fmla="*/ 1961 w 10000"/>
              <a:gd name="connsiteY54" fmla="*/ 7680 h 10000"/>
              <a:gd name="connsiteX55" fmla="*/ 2337 w 10000"/>
              <a:gd name="connsiteY55" fmla="*/ 8093 h 10000"/>
              <a:gd name="connsiteX56" fmla="*/ 2788 w 10000"/>
              <a:gd name="connsiteY56" fmla="*/ 8505 h 10000"/>
              <a:gd name="connsiteX57" fmla="*/ 3088 w 10000"/>
              <a:gd name="connsiteY57" fmla="*/ 8814 h 10000"/>
              <a:gd name="connsiteX58" fmla="*/ 3463 w 10000"/>
              <a:gd name="connsiteY58" fmla="*/ 9227 h 10000"/>
              <a:gd name="connsiteX0" fmla="*/ 3463 w 10000"/>
              <a:gd name="connsiteY0" fmla="*/ 9227 h 10000"/>
              <a:gd name="connsiteX1" fmla="*/ 4064 w 10000"/>
              <a:gd name="connsiteY1" fmla="*/ 9536 h 10000"/>
              <a:gd name="connsiteX2" fmla="*/ 4515 w 10000"/>
              <a:gd name="connsiteY2" fmla="*/ 9433 h 10000"/>
              <a:gd name="connsiteX3" fmla="*/ 4966 w 10000"/>
              <a:gd name="connsiteY3" fmla="*/ 9588 h 10000"/>
              <a:gd name="connsiteX4" fmla="*/ 5417 w 10000"/>
              <a:gd name="connsiteY4" fmla="*/ 10000 h 10000"/>
              <a:gd name="connsiteX5" fmla="*/ 5868 w 10000"/>
              <a:gd name="connsiteY5" fmla="*/ 9845 h 10000"/>
              <a:gd name="connsiteX6" fmla="*/ 6093 w 10000"/>
              <a:gd name="connsiteY6" fmla="*/ 9948 h 10000"/>
              <a:gd name="connsiteX7" fmla="*/ 6769 w 10000"/>
              <a:gd name="connsiteY7" fmla="*/ 9742 h 10000"/>
              <a:gd name="connsiteX8" fmla="*/ 6919 w 10000"/>
              <a:gd name="connsiteY8" fmla="*/ 9845 h 10000"/>
              <a:gd name="connsiteX9" fmla="*/ 7220 w 10000"/>
              <a:gd name="connsiteY9" fmla="*/ 9588 h 10000"/>
              <a:gd name="connsiteX10" fmla="*/ 7671 w 10000"/>
              <a:gd name="connsiteY10" fmla="*/ 9279 h 10000"/>
              <a:gd name="connsiteX11" fmla="*/ 8197 w 10000"/>
              <a:gd name="connsiteY11" fmla="*/ 9279 h 10000"/>
              <a:gd name="connsiteX12" fmla="*/ 8422 w 10000"/>
              <a:gd name="connsiteY12" fmla="*/ 9433 h 10000"/>
              <a:gd name="connsiteX13" fmla="*/ 8272 w 10000"/>
              <a:gd name="connsiteY13" fmla="*/ 9021 h 10000"/>
              <a:gd name="connsiteX14" fmla="*/ 7821 w 10000"/>
              <a:gd name="connsiteY14" fmla="*/ 8556 h 10000"/>
              <a:gd name="connsiteX15" fmla="*/ 7370 w 10000"/>
              <a:gd name="connsiteY15" fmla="*/ 8093 h 10000"/>
              <a:gd name="connsiteX16" fmla="*/ 6769 w 10000"/>
              <a:gd name="connsiteY16" fmla="*/ 7680 h 10000"/>
              <a:gd name="connsiteX17" fmla="*/ 7145 w 10000"/>
              <a:gd name="connsiteY17" fmla="*/ 7526 h 10000"/>
              <a:gd name="connsiteX18" fmla="*/ 7446 w 10000"/>
              <a:gd name="connsiteY18" fmla="*/ 6701 h 10000"/>
              <a:gd name="connsiteX19" fmla="*/ 7446 w 10000"/>
              <a:gd name="connsiteY19" fmla="*/ 6341 h 10000"/>
              <a:gd name="connsiteX20" fmla="*/ 7821 w 10000"/>
              <a:gd name="connsiteY20" fmla="*/ 6341 h 10000"/>
              <a:gd name="connsiteX21" fmla="*/ 8047 w 10000"/>
              <a:gd name="connsiteY21" fmla="*/ 5670 h 10000"/>
              <a:gd name="connsiteX22" fmla="*/ 8648 w 10000"/>
              <a:gd name="connsiteY22" fmla="*/ 5258 h 10000"/>
              <a:gd name="connsiteX23" fmla="*/ 8873 w 10000"/>
              <a:gd name="connsiteY23" fmla="*/ 4485 h 10000"/>
              <a:gd name="connsiteX24" fmla="*/ 8722 w 10000"/>
              <a:gd name="connsiteY24" fmla="*/ 4073 h 10000"/>
              <a:gd name="connsiteX25" fmla="*/ 9098 w 10000"/>
              <a:gd name="connsiteY25" fmla="*/ 3196 h 10000"/>
              <a:gd name="connsiteX26" fmla="*/ 9399 w 10000"/>
              <a:gd name="connsiteY26" fmla="*/ 2938 h 10000"/>
              <a:gd name="connsiteX27" fmla="*/ 10000 w 10000"/>
              <a:gd name="connsiteY27" fmla="*/ 2526 h 10000"/>
              <a:gd name="connsiteX28" fmla="*/ 9774 w 10000"/>
              <a:gd name="connsiteY28" fmla="*/ 2474 h 10000"/>
              <a:gd name="connsiteX29" fmla="*/ 9399 w 10000"/>
              <a:gd name="connsiteY29" fmla="*/ 2217 h 10000"/>
              <a:gd name="connsiteX30" fmla="*/ 9173 w 10000"/>
              <a:gd name="connsiteY30" fmla="*/ 1444 h 10000"/>
              <a:gd name="connsiteX31" fmla="*/ 9173 w 10000"/>
              <a:gd name="connsiteY31" fmla="*/ 1031 h 10000"/>
              <a:gd name="connsiteX32" fmla="*/ 9098 w 10000"/>
              <a:gd name="connsiteY32" fmla="*/ 515 h 10000"/>
              <a:gd name="connsiteX33" fmla="*/ 8873 w 10000"/>
              <a:gd name="connsiteY33" fmla="*/ 361 h 10000"/>
              <a:gd name="connsiteX34" fmla="*/ 8497 w 10000"/>
              <a:gd name="connsiteY34" fmla="*/ 155 h 10000"/>
              <a:gd name="connsiteX35" fmla="*/ 8272 w 10000"/>
              <a:gd name="connsiteY35" fmla="*/ 0 h 10000"/>
              <a:gd name="connsiteX36" fmla="*/ 7821 w 10000"/>
              <a:gd name="connsiteY36" fmla="*/ 206 h 10000"/>
              <a:gd name="connsiteX37" fmla="*/ 1961 w 10000"/>
              <a:gd name="connsiteY37" fmla="*/ 515 h 10000"/>
              <a:gd name="connsiteX38" fmla="*/ 1961 w 10000"/>
              <a:gd name="connsiteY38" fmla="*/ 1598 h 10000"/>
              <a:gd name="connsiteX39" fmla="*/ 1285 w 10000"/>
              <a:gd name="connsiteY39" fmla="*/ 1598 h 10000"/>
              <a:gd name="connsiteX40" fmla="*/ 1285 w 10000"/>
              <a:gd name="connsiteY40" fmla="*/ 1804 h 10000"/>
              <a:gd name="connsiteX41" fmla="*/ 1285 w 10000"/>
              <a:gd name="connsiteY41" fmla="*/ 3659 h 10000"/>
              <a:gd name="connsiteX42" fmla="*/ 1135 w 10000"/>
              <a:gd name="connsiteY42" fmla="*/ 3762 h 10000"/>
              <a:gd name="connsiteX43" fmla="*/ 684 w 10000"/>
              <a:gd name="connsiteY43" fmla="*/ 3969 h 10000"/>
              <a:gd name="connsiteX44" fmla="*/ 609 w 10000"/>
              <a:gd name="connsiteY44" fmla="*/ 4227 h 10000"/>
              <a:gd name="connsiteX45" fmla="*/ 384 w 10000"/>
              <a:gd name="connsiteY45" fmla="*/ 4485 h 10000"/>
              <a:gd name="connsiteX46" fmla="*/ 234 w 10000"/>
              <a:gd name="connsiteY46" fmla="*/ 4897 h 10000"/>
              <a:gd name="connsiteX47" fmla="*/ 8 w 10000"/>
              <a:gd name="connsiteY47" fmla="*/ 5361 h 10000"/>
              <a:gd name="connsiteX48" fmla="*/ 384 w 10000"/>
              <a:gd name="connsiteY48" fmla="*/ 5412 h 10000"/>
              <a:gd name="connsiteX49" fmla="*/ 458 w 10000"/>
              <a:gd name="connsiteY49" fmla="*/ 5824 h 10000"/>
              <a:gd name="connsiteX50" fmla="*/ 684 w 10000"/>
              <a:gd name="connsiteY50" fmla="*/ 6237 h 10000"/>
              <a:gd name="connsiteX51" fmla="*/ 1059 w 10000"/>
              <a:gd name="connsiteY51" fmla="*/ 7062 h 10000"/>
              <a:gd name="connsiteX52" fmla="*/ 1360 w 10000"/>
              <a:gd name="connsiteY52" fmla="*/ 7423 h 10000"/>
              <a:gd name="connsiteX53" fmla="*/ 1961 w 10000"/>
              <a:gd name="connsiteY53" fmla="*/ 7680 h 10000"/>
              <a:gd name="connsiteX54" fmla="*/ 2337 w 10000"/>
              <a:gd name="connsiteY54" fmla="*/ 8093 h 10000"/>
              <a:gd name="connsiteX55" fmla="*/ 2788 w 10000"/>
              <a:gd name="connsiteY55" fmla="*/ 8505 h 10000"/>
              <a:gd name="connsiteX56" fmla="*/ 3088 w 10000"/>
              <a:gd name="connsiteY56" fmla="*/ 8814 h 10000"/>
              <a:gd name="connsiteX57" fmla="*/ 3463 w 10000"/>
              <a:gd name="connsiteY57" fmla="*/ 9227 h 10000"/>
              <a:gd name="connsiteX0" fmla="*/ 3463 w 10000"/>
              <a:gd name="connsiteY0" fmla="*/ 9072 h 9845"/>
              <a:gd name="connsiteX1" fmla="*/ 4064 w 10000"/>
              <a:gd name="connsiteY1" fmla="*/ 9381 h 9845"/>
              <a:gd name="connsiteX2" fmla="*/ 4515 w 10000"/>
              <a:gd name="connsiteY2" fmla="*/ 9278 h 9845"/>
              <a:gd name="connsiteX3" fmla="*/ 4966 w 10000"/>
              <a:gd name="connsiteY3" fmla="*/ 9433 h 9845"/>
              <a:gd name="connsiteX4" fmla="*/ 5417 w 10000"/>
              <a:gd name="connsiteY4" fmla="*/ 9845 h 9845"/>
              <a:gd name="connsiteX5" fmla="*/ 5868 w 10000"/>
              <a:gd name="connsiteY5" fmla="*/ 9690 h 9845"/>
              <a:gd name="connsiteX6" fmla="*/ 6093 w 10000"/>
              <a:gd name="connsiteY6" fmla="*/ 9793 h 9845"/>
              <a:gd name="connsiteX7" fmla="*/ 6769 w 10000"/>
              <a:gd name="connsiteY7" fmla="*/ 9587 h 9845"/>
              <a:gd name="connsiteX8" fmla="*/ 6919 w 10000"/>
              <a:gd name="connsiteY8" fmla="*/ 9690 h 9845"/>
              <a:gd name="connsiteX9" fmla="*/ 7220 w 10000"/>
              <a:gd name="connsiteY9" fmla="*/ 9433 h 9845"/>
              <a:gd name="connsiteX10" fmla="*/ 7671 w 10000"/>
              <a:gd name="connsiteY10" fmla="*/ 9124 h 9845"/>
              <a:gd name="connsiteX11" fmla="*/ 8197 w 10000"/>
              <a:gd name="connsiteY11" fmla="*/ 9124 h 9845"/>
              <a:gd name="connsiteX12" fmla="*/ 8422 w 10000"/>
              <a:gd name="connsiteY12" fmla="*/ 9278 h 9845"/>
              <a:gd name="connsiteX13" fmla="*/ 8272 w 10000"/>
              <a:gd name="connsiteY13" fmla="*/ 8866 h 9845"/>
              <a:gd name="connsiteX14" fmla="*/ 7821 w 10000"/>
              <a:gd name="connsiteY14" fmla="*/ 8401 h 9845"/>
              <a:gd name="connsiteX15" fmla="*/ 7370 w 10000"/>
              <a:gd name="connsiteY15" fmla="*/ 7938 h 9845"/>
              <a:gd name="connsiteX16" fmla="*/ 6769 w 10000"/>
              <a:gd name="connsiteY16" fmla="*/ 7525 h 9845"/>
              <a:gd name="connsiteX17" fmla="*/ 7145 w 10000"/>
              <a:gd name="connsiteY17" fmla="*/ 7371 h 9845"/>
              <a:gd name="connsiteX18" fmla="*/ 7446 w 10000"/>
              <a:gd name="connsiteY18" fmla="*/ 6546 h 9845"/>
              <a:gd name="connsiteX19" fmla="*/ 7446 w 10000"/>
              <a:gd name="connsiteY19" fmla="*/ 6186 h 9845"/>
              <a:gd name="connsiteX20" fmla="*/ 7821 w 10000"/>
              <a:gd name="connsiteY20" fmla="*/ 6186 h 9845"/>
              <a:gd name="connsiteX21" fmla="*/ 8047 w 10000"/>
              <a:gd name="connsiteY21" fmla="*/ 5515 h 9845"/>
              <a:gd name="connsiteX22" fmla="*/ 8648 w 10000"/>
              <a:gd name="connsiteY22" fmla="*/ 5103 h 9845"/>
              <a:gd name="connsiteX23" fmla="*/ 8873 w 10000"/>
              <a:gd name="connsiteY23" fmla="*/ 4330 h 9845"/>
              <a:gd name="connsiteX24" fmla="*/ 8722 w 10000"/>
              <a:gd name="connsiteY24" fmla="*/ 3918 h 9845"/>
              <a:gd name="connsiteX25" fmla="*/ 9098 w 10000"/>
              <a:gd name="connsiteY25" fmla="*/ 3041 h 9845"/>
              <a:gd name="connsiteX26" fmla="*/ 9399 w 10000"/>
              <a:gd name="connsiteY26" fmla="*/ 2783 h 9845"/>
              <a:gd name="connsiteX27" fmla="*/ 10000 w 10000"/>
              <a:gd name="connsiteY27" fmla="*/ 2371 h 9845"/>
              <a:gd name="connsiteX28" fmla="*/ 9774 w 10000"/>
              <a:gd name="connsiteY28" fmla="*/ 2319 h 9845"/>
              <a:gd name="connsiteX29" fmla="*/ 9399 w 10000"/>
              <a:gd name="connsiteY29" fmla="*/ 2062 h 9845"/>
              <a:gd name="connsiteX30" fmla="*/ 9173 w 10000"/>
              <a:gd name="connsiteY30" fmla="*/ 1289 h 9845"/>
              <a:gd name="connsiteX31" fmla="*/ 9173 w 10000"/>
              <a:gd name="connsiteY31" fmla="*/ 876 h 9845"/>
              <a:gd name="connsiteX32" fmla="*/ 9098 w 10000"/>
              <a:gd name="connsiteY32" fmla="*/ 360 h 9845"/>
              <a:gd name="connsiteX33" fmla="*/ 8873 w 10000"/>
              <a:gd name="connsiteY33" fmla="*/ 206 h 9845"/>
              <a:gd name="connsiteX34" fmla="*/ 8497 w 10000"/>
              <a:gd name="connsiteY34" fmla="*/ 0 h 9845"/>
              <a:gd name="connsiteX35" fmla="*/ 7821 w 10000"/>
              <a:gd name="connsiteY35" fmla="*/ 51 h 9845"/>
              <a:gd name="connsiteX36" fmla="*/ 1961 w 10000"/>
              <a:gd name="connsiteY36" fmla="*/ 360 h 9845"/>
              <a:gd name="connsiteX37" fmla="*/ 1961 w 10000"/>
              <a:gd name="connsiteY37" fmla="*/ 1443 h 9845"/>
              <a:gd name="connsiteX38" fmla="*/ 1285 w 10000"/>
              <a:gd name="connsiteY38" fmla="*/ 1443 h 9845"/>
              <a:gd name="connsiteX39" fmla="*/ 1285 w 10000"/>
              <a:gd name="connsiteY39" fmla="*/ 1649 h 9845"/>
              <a:gd name="connsiteX40" fmla="*/ 1285 w 10000"/>
              <a:gd name="connsiteY40" fmla="*/ 3504 h 9845"/>
              <a:gd name="connsiteX41" fmla="*/ 1135 w 10000"/>
              <a:gd name="connsiteY41" fmla="*/ 3607 h 9845"/>
              <a:gd name="connsiteX42" fmla="*/ 684 w 10000"/>
              <a:gd name="connsiteY42" fmla="*/ 3814 h 9845"/>
              <a:gd name="connsiteX43" fmla="*/ 609 w 10000"/>
              <a:gd name="connsiteY43" fmla="*/ 4072 h 9845"/>
              <a:gd name="connsiteX44" fmla="*/ 384 w 10000"/>
              <a:gd name="connsiteY44" fmla="*/ 4330 h 9845"/>
              <a:gd name="connsiteX45" fmla="*/ 234 w 10000"/>
              <a:gd name="connsiteY45" fmla="*/ 4742 h 9845"/>
              <a:gd name="connsiteX46" fmla="*/ 8 w 10000"/>
              <a:gd name="connsiteY46" fmla="*/ 5206 h 9845"/>
              <a:gd name="connsiteX47" fmla="*/ 384 w 10000"/>
              <a:gd name="connsiteY47" fmla="*/ 5257 h 9845"/>
              <a:gd name="connsiteX48" fmla="*/ 458 w 10000"/>
              <a:gd name="connsiteY48" fmla="*/ 5669 h 9845"/>
              <a:gd name="connsiteX49" fmla="*/ 684 w 10000"/>
              <a:gd name="connsiteY49" fmla="*/ 6082 h 9845"/>
              <a:gd name="connsiteX50" fmla="*/ 1059 w 10000"/>
              <a:gd name="connsiteY50" fmla="*/ 6907 h 9845"/>
              <a:gd name="connsiteX51" fmla="*/ 1360 w 10000"/>
              <a:gd name="connsiteY51" fmla="*/ 7268 h 9845"/>
              <a:gd name="connsiteX52" fmla="*/ 1961 w 10000"/>
              <a:gd name="connsiteY52" fmla="*/ 7525 h 9845"/>
              <a:gd name="connsiteX53" fmla="*/ 2337 w 10000"/>
              <a:gd name="connsiteY53" fmla="*/ 7938 h 9845"/>
              <a:gd name="connsiteX54" fmla="*/ 2788 w 10000"/>
              <a:gd name="connsiteY54" fmla="*/ 8350 h 9845"/>
              <a:gd name="connsiteX55" fmla="*/ 3088 w 10000"/>
              <a:gd name="connsiteY55" fmla="*/ 8659 h 9845"/>
              <a:gd name="connsiteX56" fmla="*/ 3463 w 10000"/>
              <a:gd name="connsiteY56" fmla="*/ 9072 h 9845"/>
              <a:gd name="connsiteX0" fmla="*/ 3463 w 10000"/>
              <a:gd name="connsiteY0" fmla="*/ 9215 h 10000"/>
              <a:gd name="connsiteX1" fmla="*/ 4064 w 10000"/>
              <a:gd name="connsiteY1" fmla="*/ 9529 h 10000"/>
              <a:gd name="connsiteX2" fmla="*/ 4515 w 10000"/>
              <a:gd name="connsiteY2" fmla="*/ 9424 h 10000"/>
              <a:gd name="connsiteX3" fmla="*/ 4966 w 10000"/>
              <a:gd name="connsiteY3" fmla="*/ 9582 h 10000"/>
              <a:gd name="connsiteX4" fmla="*/ 5417 w 10000"/>
              <a:gd name="connsiteY4" fmla="*/ 10000 h 10000"/>
              <a:gd name="connsiteX5" fmla="*/ 5868 w 10000"/>
              <a:gd name="connsiteY5" fmla="*/ 9843 h 10000"/>
              <a:gd name="connsiteX6" fmla="*/ 6093 w 10000"/>
              <a:gd name="connsiteY6" fmla="*/ 9947 h 10000"/>
              <a:gd name="connsiteX7" fmla="*/ 6769 w 10000"/>
              <a:gd name="connsiteY7" fmla="*/ 9738 h 10000"/>
              <a:gd name="connsiteX8" fmla="*/ 6919 w 10000"/>
              <a:gd name="connsiteY8" fmla="*/ 9843 h 10000"/>
              <a:gd name="connsiteX9" fmla="*/ 7220 w 10000"/>
              <a:gd name="connsiteY9" fmla="*/ 9582 h 10000"/>
              <a:gd name="connsiteX10" fmla="*/ 7671 w 10000"/>
              <a:gd name="connsiteY10" fmla="*/ 9268 h 10000"/>
              <a:gd name="connsiteX11" fmla="*/ 8197 w 10000"/>
              <a:gd name="connsiteY11" fmla="*/ 9268 h 10000"/>
              <a:gd name="connsiteX12" fmla="*/ 8422 w 10000"/>
              <a:gd name="connsiteY12" fmla="*/ 9424 h 10000"/>
              <a:gd name="connsiteX13" fmla="*/ 8272 w 10000"/>
              <a:gd name="connsiteY13" fmla="*/ 9006 h 10000"/>
              <a:gd name="connsiteX14" fmla="*/ 7821 w 10000"/>
              <a:gd name="connsiteY14" fmla="*/ 8533 h 10000"/>
              <a:gd name="connsiteX15" fmla="*/ 7370 w 10000"/>
              <a:gd name="connsiteY15" fmla="*/ 8063 h 10000"/>
              <a:gd name="connsiteX16" fmla="*/ 6769 w 10000"/>
              <a:gd name="connsiteY16" fmla="*/ 7643 h 10000"/>
              <a:gd name="connsiteX17" fmla="*/ 7145 w 10000"/>
              <a:gd name="connsiteY17" fmla="*/ 7487 h 10000"/>
              <a:gd name="connsiteX18" fmla="*/ 7446 w 10000"/>
              <a:gd name="connsiteY18" fmla="*/ 6649 h 10000"/>
              <a:gd name="connsiteX19" fmla="*/ 7446 w 10000"/>
              <a:gd name="connsiteY19" fmla="*/ 6283 h 10000"/>
              <a:gd name="connsiteX20" fmla="*/ 7821 w 10000"/>
              <a:gd name="connsiteY20" fmla="*/ 6283 h 10000"/>
              <a:gd name="connsiteX21" fmla="*/ 8047 w 10000"/>
              <a:gd name="connsiteY21" fmla="*/ 5602 h 10000"/>
              <a:gd name="connsiteX22" fmla="*/ 8648 w 10000"/>
              <a:gd name="connsiteY22" fmla="*/ 5183 h 10000"/>
              <a:gd name="connsiteX23" fmla="*/ 8873 w 10000"/>
              <a:gd name="connsiteY23" fmla="*/ 4398 h 10000"/>
              <a:gd name="connsiteX24" fmla="*/ 8722 w 10000"/>
              <a:gd name="connsiteY24" fmla="*/ 3980 h 10000"/>
              <a:gd name="connsiteX25" fmla="*/ 9098 w 10000"/>
              <a:gd name="connsiteY25" fmla="*/ 3089 h 10000"/>
              <a:gd name="connsiteX26" fmla="*/ 9399 w 10000"/>
              <a:gd name="connsiteY26" fmla="*/ 2827 h 10000"/>
              <a:gd name="connsiteX27" fmla="*/ 10000 w 10000"/>
              <a:gd name="connsiteY27" fmla="*/ 2408 h 10000"/>
              <a:gd name="connsiteX28" fmla="*/ 9774 w 10000"/>
              <a:gd name="connsiteY28" fmla="*/ 2356 h 10000"/>
              <a:gd name="connsiteX29" fmla="*/ 9399 w 10000"/>
              <a:gd name="connsiteY29" fmla="*/ 2094 h 10000"/>
              <a:gd name="connsiteX30" fmla="*/ 9173 w 10000"/>
              <a:gd name="connsiteY30" fmla="*/ 1309 h 10000"/>
              <a:gd name="connsiteX31" fmla="*/ 9173 w 10000"/>
              <a:gd name="connsiteY31" fmla="*/ 890 h 10000"/>
              <a:gd name="connsiteX32" fmla="*/ 9098 w 10000"/>
              <a:gd name="connsiteY32" fmla="*/ 366 h 10000"/>
              <a:gd name="connsiteX33" fmla="*/ 8873 w 10000"/>
              <a:gd name="connsiteY33" fmla="*/ 209 h 10000"/>
              <a:gd name="connsiteX34" fmla="*/ 8497 w 10000"/>
              <a:gd name="connsiteY34" fmla="*/ 0 h 10000"/>
              <a:gd name="connsiteX35" fmla="*/ 1961 w 10000"/>
              <a:gd name="connsiteY35" fmla="*/ 366 h 10000"/>
              <a:gd name="connsiteX36" fmla="*/ 1961 w 10000"/>
              <a:gd name="connsiteY36" fmla="*/ 1466 h 10000"/>
              <a:gd name="connsiteX37" fmla="*/ 1285 w 10000"/>
              <a:gd name="connsiteY37" fmla="*/ 1466 h 10000"/>
              <a:gd name="connsiteX38" fmla="*/ 1285 w 10000"/>
              <a:gd name="connsiteY38" fmla="*/ 1675 h 10000"/>
              <a:gd name="connsiteX39" fmla="*/ 1285 w 10000"/>
              <a:gd name="connsiteY39" fmla="*/ 3559 h 10000"/>
              <a:gd name="connsiteX40" fmla="*/ 1135 w 10000"/>
              <a:gd name="connsiteY40" fmla="*/ 3664 h 10000"/>
              <a:gd name="connsiteX41" fmla="*/ 684 w 10000"/>
              <a:gd name="connsiteY41" fmla="*/ 3874 h 10000"/>
              <a:gd name="connsiteX42" fmla="*/ 609 w 10000"/>
              <a:gd name="connsiteY42" fmla="*/ 4136 h 10000"/>
              <a:gd name="connsiteX43" fmla="*/ 384 w 10000"/>
              <a:gd name="connsiteY43" fmla="*/ 4398 h 10000"/>
              <a:gd name="connsiteX44" fmla="*/ 234 w 10000"/>
              <a:gd name="connsiteY44" fmla="*/ 4817 h 10000"/>
              <a:gd name="connsiteX45" fmla="*/ 8 w 10000"/>
              <a:gd name="connsiteY45" fmla="*/ 5288 h 10000"/>
              <a:gd name="connsiteX46" fmla="*/ 384 w 10000"/>
              <a:gd name="connsiteY46" fmla="*/ 5340 h 10000"/>
              <a:gd name="connsiteX47" fmla="*/ 458 w 10000"/>
              <a:gd name="connsiteY47" fmla="*/ 5758 h 10000"/>
              <a:gd name="connsiteX48" fmla="*/ 684 w 10000"/>
              <a:gd name="connsiteY48" fmla="*/ 6178 h 10000"/>
              <a:gd name="connsiteX49" fmla="*/ 1059 w 10000"/>
              <a:gd name="connsiteY49" fmla="*/ 7016 h 10000"/>
              <a:gd name="connsiteX50" fmla="*/ 1360 w 10000"/>
              <a:gd name="connsiteY50" fmla="*/ 7382 h 10000"/>
              <a:gd name="connsiteX51" fmla="*/ 1961 w 10000"/>
              <a:gd name="connsiteY51" fmla="*/ 7643 h 10000"/>
              <a:gd name="connsiteX52" fmla="*/ 2337 w 10000"/>
              <a:gd name="connsiteY52" fmla="*/ 8063 h 10000"/>
              <a:gd name="connsiteX53" fmla="*/ 2788 w 10000"/>
              <a:gd name="connsiteY53" fmla="*/ 8481 h 10000"/>
              <a:gd name="connsiteX54" fmla="*/ 3088 w 10000"/>
              <a:gd name="connsiteY54" fmla="*/ 8795 h 10000"/>
              <a:gd name="connsiteX55" fmla="*/ 3463 w 10000"/>
              <a:gd name="connsiteY55" fmla="*/ 9215 h 10000"/>
              <a:gd name="connsiteX0" fmla="*/ 3463 w 10000"/>
              <a:gd name="connsiteY0" fmla="*/ 9012 h 9797"/>
              <a:gd name="connsiteX1" fmla="*/ 4064 w 10000"/>
              <a:gd name="connsiteY1" fmla="*/ 9326 h 9797"/>
              <a:gd name="connsiteX2" fmla="*/ 4515 w 10000"/>
              <a:gd name="connsiteY2" fmla="*/ 9221 h 9797"/>
              <a:gd name="connsiteX3" fmla="*/ 4966 w 10000"/>
              <a:gd name="connsiteY3" fmla="*/ 9379 h 9797"/>
              <a:gd name="connsiteX4" fmla="*/ 5417 w 10000"/>
              <a:gd name="connsiteY4" fmla="*/ 9797 h 9797"/>
              <a:gd name="connsiteX5" fmla="*/ 5868 w 10000"/>
              <a:gd name="connsiteY5" fmla="*/ 9640 h 9797"/>
              <a:gd name="connsiteX6" fmla="*/ 6093 w 10000"/>
              <a:gd name="connsiteY6" fmla="*/ 9744 h 9797"/>
              <a:gd name="connsiteX7" fmla="*/ 6769 w 10000"/>
              <a:gd name="connsiteY7" fmla="*/ 9535 h 9797"/>
              <a:gd name="connsiteX8" fmla="*/ 6919 w 10000"/>
              <a:gd name="connsiteY8" fmla="*/ 9640 h 9797"/>
              <a:gd name="connsiteX9" fmla="*/ 7220 w 10000"/>
              <a:gd name="connsiteY9" fmla="*/ 9379 h 9797"/>
              <a:gd name="connsiteX10" fmla="*/ 7671 w 10000"/>
              <a:gd name="connsiteY10" fmla="*/ 9065 h 9797"/>
              <a:gd name="connsiteX11" fmla="*/ 8197 w 10000"/>
              <a:gd name="connsiteY11" fmla="*/ 9065 h 9797"/>
              <a:gd name="connsiteX12" fmla="*/ 8422 w 10000"/>
              <a:gd name="connsiteY12" fmla="*/ 9221 h 9797"/>
              <a:gd name="connsiteX13" fmla="*/ 8272 w 10000"/>
              <a:gd name="connsiteY13" fmla="*/ 8803 h 9797"/>
              <a:gd name="connsiteX14" fmla="*/ 7821 w 10000"/>
              <a:gd name="connsiteY14" fmla="*/ 8330 h 9797"/>
              <a:gd name="connsiteX15" fmla="*/ 7370 w 10000"/>
              <a:gd name="connsiteY15" fmla="*/ 7860 h 9797"/>
              <a:gd name="connsiteX16" fmla="*/ 6769 w 10000"/>
              <a:gd name="connsiteY16" fmla="*/ 7440 h 9797"/>
              <a:gd name="connsiteX17" fmla="*/ 7145 w 10000"/>
              <a:gd name="connsiteY17" fmla="*/ 7284 h 9797"/>
              <a:gd name="connsiteX18" fmla="*/ 7446 w 10000"/>
              <a:gd name="connsiteY18" fmla="*/ 6446 h 9797"/>
              <a:gd name="connsiteX19" fmla="*/ 7446 w 10000"/>
              <a:gd name="connsiteY19" fmla="*/ 6080 h 9797"/>
              <a:gd name="connsiteX20" fmla="*/ 7821 w 10000"/>
              <a:gd name="connsiteY20" fmla="*/ 6080 h 9797"/>
              <a:gd name="connsiteX21" fmla="*/ 8047 w 10000"/>
              <a:gd name="connsiteY21" fmla="*/ 5399 h 9797"/>
              <a:gd name="connsiteX22" fmla="*/ 8648 w 10000"/>
              <a:gd name="connsiteY22" fmla="*/ 4980 h 9797"/>
              <a:gd name="connsiteX23" fmla="*/ 8873 w 10000"/>
              <a:gd name="connsiteY23" fmla="*/ 4195 h 9797"/>
              <a:gd name="connsiteX24" fmla="*/ 8722 w 10000"/>
              <a:gd name="connsiteY24" fmla="*/ 3777 h 9797"/>
              <a:gd name="connsiteX25" fmla="*/ 9098 w 10000"/>
              <a:gd name="connsiteY25" fmla="*/ 2886 h 9797"/>
              <a:gd name="connsiteX26" fmla="*/ 9399 w 10000"/>
              <a:gd name="connsiteY26" fmla="*/ 2624 h 9797"/>
              <a:gd name="connsiteX27" fmla="*/ 10000 w 10000"/>
              <a:gd name="connsiteY27" fmla="*/ 2205 h 9797"/>
              <a:gd name="connsiteX28" fmla="*/ 9774 w 10000"/>
              <a:gd name="connsiteY28" fmla="*/ 2153 h 9797"/>
              <a:gd name="connsiteX29" fmla="*/ 9399 w 10000"/>
              <a:gd name="connsiteY29" fmla="*/ 1891 h 9797"/>
              <a:gd name="connsiteX30" fmla="*/ 9173 w 10000"/>
              <a:gd name="connsiteY30" fmla="*/ 1106 h 9797"/>
              <a:gd name="connsiteX31" fmla="*/ 9173 w 10000"/>
              <a:gd name="connsiteY31" fmla="*/ 687 h 9797"/>
              <a:gd name="connsiteX32" fmla="*/ 9098 w 10000"/>
              <a:gd name="connsiteY32" fmla="*/ 163 h 9797"/>
              <a:gd name="connsiteX33" fmla="*/ 8873 w 10000"/>
              <a:gd name="connsiteY33" fmla="*/ 6 h 9797"/>
              <a:gd name="connsiteX34" fmla="*/ 1961 w 10000"/>
              <a:gd name="connsiteY34" fmla="*/ 163 h 9797"/>
              <a:gd name="connsiteX35" fmla="*/ 1961 w 10000"/>
              <a:gd name="connsiteY35" fmla="*/ 1263 h 9797"/>
              <a:gd name="connsiteX36" fmla="*/ 1285 w 10000"/>
              <a:gd name="connsiteY36" fmla="*/ 1263 h 9797"/>
              <a:gd name="connsiteX37" fmla="*/ 1285 w 10000"/>
              <a:gd name="connsiteY37" fmla="*/ 1472 h 9797"/>
              <a:gd name="connsiteX38" fmla="*/ 1285 w 10000"/>
              <a:gd name="connsiteY38" fmla="*/ 3356 h 9797"/>
              <a:gd name="connsiteX39" fmla="*/ 1135 w 10000"/>
              <a:gd name="connsiteY39" fmla="*/ 3461 h 9797"/>
              <a:gd name="connsiteX40" fmla="*/ 684 w 10000"/>
              <a:gd name="connsiteY40" fmla="*/ 3671 h 9797"/>
              <a:gd name="connsiteX41" fmla="*/ 609 w 10000"/>
              <a:gd name="connsiteY41" fmla="*/ 3933 h 9797"/>
              <a:gd name="connsiteX42" fmla="*/ 384 w 10000"/>
              <a:gd name="connsiteY42" fmla="*/ 4195 h 9797"/>
              <a:gd name="connsiteX43" fmla="*/ 234 w 10000"/>
              <a:gd name="connsiteY43" fmla="*/ 4614 h 9797"/>
              <a:gd name="connsiteX44" fmla="*/ 8 w 10000"/>
              <a:gd name="connsiteY44" fmla="*/ 5085 h 9797"/>
              <a:gd name="connsiteX45" fmla="*/ 384 w 10000"/>
              <a:gd name="connsiteY45" fmla="*/ 5137 h 9797"/>
              <a:gd name="connsiteX46" fmla="*/ 458 w 10000"/>
              <a:gd name="connsiteY46" fmla="*/ 5555 h 9797"/>
              <a:gd name="connsiteX47" fmla="*/ 684 w 10000"/>
              <a:gd name="connsiteY47" fmla="*/ 5975 h 9797"/>
              <a:gd name="connsiteX48" fmla="*/ 1059 w 10000"/>
              <a:gd name="connsiteY48" fmla="*/ 6813 h 9797"/>
              <a:gd name="connsiteX49" fmla="*/ 1360 w 10000"/>
              <a:gd name="connsiteY49" fmla="*/ 7179 h 9797"/>
              <a:gd name="connsiteX50" fmla="*/ 1961 w 10000"/>
              <a:gd name="connsiteY50" fmla="*/ 7440 h 9797"/>
              <a:gd name="connsiteX51" fmla="*/ 2337 w 10000"/>
              <a:gd name="connsiteY51" fmla="*/ 7860 h 9797"/>
              <a:gd name="connsiteX52" fmla="*/ 2788 w 10000"/>
              <a:gd name="connsiteY52" fmla="*/ 8278 h 9797"/>
              <a:gd name="connsiteX53" fmla="*/ 3088 w 10000"/>
              <a:gd name="connsiteY53" fmla="*/ 8592 h 9797"/>
              <a:gd name="connsiteX54" fmla="*/ 3463 w 10000"/>
              <a:gd name="connsiteY54" fmla="*/ 9012 h 9797"/>
              <a:gd name="connsiteX0" fmla="*/ 3463 w 10000"/>
              <a:gd name="connsiteY0" fmla="*/ 9140 h 9941"/>
              <a:gd name="connsiteX1" fmla="*/ 4064 w 10000"/>
              <a:gd name="connsiteY1" fmla="*/ 9460 h 9941"/>
              <a:gd name="connsiteX2" fmla="*/ 4515 w 10000"/>
              <a:gd name="connsiteY2" fmla="*/ 9353 h 9941"/>
              <a:gd name="connsiteX3" fmla="*/ 4966 w 10000"/>
              <a:gd name="connsiteY3" fmla="*/ 9514 h 9941"/>
              <a:gd name="connsiteX4" fmla="*/ 5417 w 10000"/>
              <a:gd name="connsiteY4" fmla="*/ 9941 h 9941"/>
              <a:gd name="connsiteX5" fmla="*/ 5868 w 10000"/>
              <a:gd name="connsiteY5" fmla="*/ 9781 h 9941"/>
              <a:gd name="connsiteX6" fmla="*/ 6093 w 10000"/>
              <a:gd name="connsiteY6" fmla="*/ 9887 h 9941"/>
              <a:gd name="connsiteX7" fmla="*/ 6769 w 10000"/>
              <a:gd name="connsiteY7" fmla="*/ 9674 h 9941"/>
              <a:gd name="connsiteX8" fmla="*/ 6919 w 10000"/>
              <a:gd name="connsiteY8" fmla="*/ 9781 h 9941"/>
              <a:gd name="connsiteX9" fmla="*/ 7220 w 10000"/>
              <a:gd name="connsiteY9" fmla="*/ 9514 h 9941"/>
              <a:gd name="connsiteX10" fmla="*/ 7671 w 10000"/>
              <a:gd name="connsiteY10" fmla="*/ 9194 h 9941"/>
              <a:gd name="connsiteX11" fmla="*/ 8197 w 10000"/>
              <a:gd name="connsiteY11" fmla="*/ 9194 h 9941"/>
              <a:gd name="connsiteX12" fmla="*/ 8422 w 10000"/>
              <a:gd name="connsiteY12" fmla="*/ 9353 h 9941"/>
              <a:gd name="connsiteX13" fmla="*/ 8272 w 10000"/>
              <a:gd name="connsiteY13" fmla="*/ 8926 h 9941"/>
              <a:gd name="connsiteX14" fmla="*/ 7821 w 10000"/>
              <a:gd name="connsiteY14" fmla="*/ 8444 h 9941"/>
              <a:gd name="connsiteX15" fmla="*/ 7370 w 10000"/>
              <a:gd name="connsiteY15" fmla="*/ 7964 h 9941"/>
              <a:gd name="connsiteX16" fmla="*/ 6769 w 10000"/>
              <a:gd name="connsiteY16" fmla="*/ 7535 h 9941"/>
              <a:gd name="connsiteX17" fmla="*/ 7145 w 10000"/>
              <a:gd name="connsiteY17" fmla="*/ 7376 h 9941"/>
              <a:gd name="connsiteX18" fmla="*/ 7446 w 10000"/>
              <a:gd name="connsiteY18" fmla="*/ 6521 h 9941"/>
              <a:gd name="connsiteX19" fmla="*/ 7446 w 10000"/>
              <a:gd name="connsiteY19" fmla="*/ 6147 h 9941"/>
              <a:gd name="connsiteX20" fmla="*/ 7821 w 10000"/>
              <a:gd name="connsiteY20" fmla="*/ 6147 h 9941"/>
              <a:gd name="connsiteX21" fmla="*/ 8047 w 10000"/>
              <a:gd name="connsiteY21" fmla="*/ 5452 h 9941"/>
              <a:gd name="connsiteX22" fmla="*/ 8648 w 10000"/>
              <a:gd name="connsiteY22" fmla="*/ 5024 h 9941"/>
              <a:gd name="connsiteX23" fmla="*/ 8873 w 10000"/>
              <a:gd name="connsiteY23" fmla="*/ 4223 h 9941"/>
              <a:gd name="connsiteX24" fmla="*/ 8722 w 10000"/>
              <a:gd name="connsiteY24" fmla="*/ 3796 h 9941"/>
              <a:gd name="connsiteX25" fmla="*/ 9098 w 10000"/>
              <a:gd name="connsiteY25" fmla="*/ 2887 h 9941"/>
              <a:gd name="connsiteX26" fmla="*/ 9399 w 10000"/>
              <a:gd name="connsiteY26" fmla="*/ 2619 h 9941"/>
              <a:gd name="connsiteX27" fmla="*/ 10000 w 10000"/>
              <a:gd name="connsiteY27" fmla="*/ 2192 h 9941"/>
              <a:gd name="connsiteX28" fmla="*/ 9774 w 10000"/>
              <a:gd name="connsiteY28" fmla="*/ 2139 h 9941"/>
              <a:gd name="connsiteX29" fmla="*/ 9399 w 10000"/>
              <a:gd name="connsiteY29" fmla="*/ 1871 h 9941"/>
              <a:gd name="connsiteX30" fmla="*/ 9173 w 10000"/>
              <a:gd name="connsiteY30" fmla="*/ 1070 h 9941"/>
              <a:gd name="connsiteX31" fmla="*/ 9173 w 10000"/>
              <a:gd name="connsiteY31" fmla="*/ 642 h 9941"/>
              <a:gd name="connsiteX32" fmla="*/ 9098 w 10000"/>
              <a:gd name="connsiteY32" fmla="*/ 107 h 9941"/>
              <a:gd name="connsiteX33" fmla="*/ 1961 w 10000"/>
              <a:gd name="connsiteY33" fmla="*/ 107 h 9941"/>
              <a:gd name="connsiteX34" fmla="*/ 1961 w 10000"/>
              <a:gd name="connsiteY34" fmla="*/ 1230 h 9941"/>
              <a:gd name="connsiteX35" fmla="*/ 1285 w 10000"/>
              <a:gd name="connsiteY35" fmla="*/ 1230 h 9941"/>
              <a:gd name="connsiteX36" fmla="*/ 1285 w 10000"/>
              <a:gd name="connsiteY36" fmla="*/ 1444 h 9941"/>
              <a:gd name="connsiteX37" fmla="*/ 1285 w 10000"/>
              <a:gd name="connsiteY37" fmla="*/ 3367 h 9941"/>
              <a:gd name="connsiteX38" fmla="*/ 1135 w 10000"/>
              <a:gd name="connsiteY38" fmla="*/ 3474 h 9941"/>
              <a:gd name="connsiteX39" fmla="*/ 684 w 10000"/>
              <a:gd name="connsiteY39" fmla="*/ 3688 h 9941"/>
              <a:gd name="connsiteX40" fmla="*/ 609 w 10000"/>
              <a:gd name="connsiteY40" fmla="*/ 3955 h 9941"/>
              <a:gd name="connsiteX41" fmla="*/ 384 w 10000"/>
              <a:gd name="connsiteY41" fmla="*/ 4223 h 9941"/>
              <a:gd name="connsiteX42" fmla="*/ 234 w 10000"/>
              <a:gd name="connsiteY42" fmla="*/ 4651 h 9941"/>
              <a:gd name="connsiteX43" fmla="*/ 8 w 10000"/>
              <a:gd name="connsiteY43" fmla="*/ 5131 h 9941"/>
              <a:gd name="connsiteX44" fmla="*/ 384 w 10000"/>
              <a:gd name="connsiteY44" fmla="*/ 5184 h 9941"/>
              <a:gd name="connsiteX45" fmla="*/ 458 w 10000"/>
              <a:gd name="connsiteY45" fmla="*/ 5611 h 9941"/>
              <a:gd name="connsiteX46" fmla="*/ 684 w 10000"/>
              <a:gd name="connsiteY46" fmla="*/ 6040 h 9941"/>
              <a:gd name="connsiteX47" fmla="*/ 1059 w 10000"/>
              <a:gd name="connsiteY47" fmla="*/ 6895 h 9941"/>
              <a:gd name="connsiteX48" fmla="*/ 1360 w 10000"/>
              <a:gd name="connsiteY48" fmla="*/ 7269 h 9941"/>
              <a:gd name="connsiteX49" fmla="*/ 1961 w 10000"/>
              <a:gd name="connsiteY49" fmla="*/ 7535 h 9941"/>
              <a:gd name="connsiteX50" fmla="*/ 2337 w 10000"/>
              <a:gd name="connsiteY50" fmla="*/ 7964 h 9941"/>
              <a:gd name="connsiteX51" fmla="*/ 2788 w 10000"/>
              <a:gd name="connsiteY51" fmla="*/ 8391 h 9941"/>
              <a:gd name="connsiteX52" fmla="*/ 3088 w 10000"/>
              <a:gd name="connsiteY52" fmla="*/ 8711 h 9941"/>
              <a:gd name="connsiteX53" fmla="*/ 3463 w 10000"/>
              <a:gd name="connsiteY53" fmla="*/ 9140 h 9941"/>
              <a:gd name="connsiteX0" fmla="*/ 3463 w 10000"/>
              <a:gd name="connsiteY0" fmla="*/ 9100 h 9906"/>
              <a:gd name="connsiteX1" fmla="*/ 4064 w 10000"/>
              <a:gd name="connsiteY1" fmla="*/ 9422 h 9906"/>
              <a:gd name="connsiteX2" fmla="*/ 4515 w 10000"/>
              <a:gd name="connsiteY2" fmla="*/ 9315 h 9906"/>
              <a:gd name="connsiteX3" fmla="*/ 4966 w 10000"/>
              <a:gd name="connsiteY3" fmla="*/ 9476 h 9906"/>
              <a:gd name="connsiteX4" fmla="*/ 5417 w 10000"/>
              <a:gd name="connsiteY4" fmla="*/ 9906 h 9906"/>
              <a:gd name="connsiteX5" fmla="*/ 5868 w 10000"/>
              <a:gd name="connsiteY5" fmla="*/ 9745 h 9906"/>
              <a:gd name="connsiteX6" fmla="*/ 6093 w 10000"/>
              <a:gd name="connsiteY6" fmla="*/ 9852 h 9906"/>
              <a:gd name="connsiteX7" fmla="*/ 6769 w 10000"/>
              <a:gd name="connsiteY7" fmla="*/ 9637 h 9906"/>
              <a:gd name="connsiteX8" fmla="*/ 6919 w 10000"/>
              <a:gd name="connsiteY8" fmla="*/ 9745 h 9906"/>
              <a:gd name="connsiteX9" fmla="*/ 7220 w 10000"/>
              <a:gd name="connsiteY9" fmla="*/ 9476 h 9906"/>
              <a:gd name="connsiteX10" fmla="*/ 7671 w 10000"/>
              <a:gd name="connsiteY10" fmla="*/ 9155 h 9906"/>
              <a:gd name="connsiteX11" fmla="*/ 8197 w 10000"/>
              <a:gd name="connsiteY11" fmla="*/ 9155 h 9906"/>
              <a:gd name="connsiteX12" fmla="*/ 8422 w 10000"/>
              <a:gd name="connsiteY12" fmla="*/ 9315 h 9906"/>
              <a:gd name="connsiteX13" fmla="*/ 8272 w 10000"/>
              <a:gd name="connsiteY13" fmla="*/ 8885 h 9906"/>
              <a:gd name="connsiteX14" fmla="*/ 7821 w 10000"/>
              <a:gd name="connsiteY14" fmla="*/ 8400 h 9906"/>
              <a:gd name="connsiteX15" fmla="*/ 7370 w 10000"/>
              <a:gd name="connsiteY15" fmla="*/ 7917 h 9906"/>
              <a:gd name="connsiteX16" fmla="*/ 6769 w 10000"/>
              <a:gd name="connsiteY16" fmla="*/ 7486 h 9906"/>
              <a:gd name="connsiteX17" fmla="*/ 7145 w 10000"/>
              <a:gd name="connsiteY17" fmla="*/ 7326 h 9906"/>
              <a:gd name="connsiteX18" fmla="*/ 7446 w 10000"/>
              <a:gd name="connsiteY18" fmla="*/ 6466 h 9906"/>
              <a:gd name="connsiteX19" fmla="*/ 7446 w 10000"/>
              <a:gd name="connsiteY19" fmla="*/ 6089 h 9906"/>
              <a:gd name="connsiteX20" fmla="*/ 7821 w 10000"/>
              <a:gd name="connsiteY20" fmla="*/ 6089 h 9906"/>
              <a:gd name="connsiteX21" fmla="*/ 8047 w 10000"/>
              <a:gd name="connsiteY21" fmla="*/ 5390 h 9906"/>
              <a:gd name="connsiteX22" fmla="*/ 8648 w 10000"/>
              <a:gd name="connsiteY22" fmla="*/ 4960 h 9906"/>
              <a:gd name="connsiteX23" fmla="*/ 8873 w 10000"/>
              <a:gd name="connsiteY23" fmla="*/ 4154 h 9906"/>
              <a:gd name="connsiteX24" fmla="*/ 8722 w 10000"/>
              <a:gd name="connsiteY24" fmla="*/ 3725 h 9906"/>
              <a:gd name="connsiteX25" fmla="*/ 9098 w 10000"/>
              <a:gd name="connsiteY25" fmla="*/ 2810 h 9906"/>
              <a:gd name="connsiteX26" fmla="*/ 9399 w 10000"/>
              <a:gd name="connsiteY26" fmla="*/ 2541 h 9906"/>
              <a:gd name="connsiteX27" fmla="*/ 10000 w 10000"/>
              <a:gd name="connsiteY27" fmla="*/ 2111 h 9906"/>
              <a:gd name="connsiteX28" fmla="*/ 9774 w 10000"/>
              <a:gd name="connsiteY28" fmla="*/ 2058 h 9906"/>
              <a:gd name="connsiteX29" fmla="*/ 9399 w 10000"/>
              <a:gd name="connsiteY29" fmla="*/ 1788 h 9906"/>
              <a:gd name="connsiteX30" fmla="*/ 9173 w 10000"/>
              <a:gd name="connsiteY30" fmla="*/ 982 h 9906"/>
              <a:gd name="connsiteX31" fmla="*/ 9173 w 10000"/>
              <a:gd name="connsiteY31" fmla="*/ 552 h 9906"/>
              <a:gd name="connsiteX32" fmla="*/ 1961 w 10000"/>
              <a:gd name="connsiteY32" fmla="*/ 14 h 9906"/>
              <a:gd name="connsiteX33" fmla="*/ 1961 w 10000"/>
              <a:gd name="connsiteY33" fmla="*/ 1143 h 9906"/>
              <a:gd name="connsiteX34" fmla="*/ 1285 w 10000"/>
              <a:gd name="connsiteY34" fmla="*/ 1143 h 9906"/>
              <a:gd name="connsiteX35" fmla="*/ 1285 w 10000"/>
              <a:gd name="connsiteY35" fmla="*/ 1359 h 9906"/>
              <a:gd name="connsiteX36" fmla="*/ 1285 w 10000"/>
              <a:gd name="connsiteY36" fmla="*/ 3293 h 9906"/>
              <a:gd name="connsiteX37" fmla="*/ 1135 w 10000"/>
              <a:gd name="connsiteY37" fmla="*/ 3401 h 9906"/>
              <a:gd name="connsiteX38" fmla="*/ 684 w 10000"/>
              <a:gd name="connsiteY38" fmla="*/ 3616 h 9906"/>
              <a:gd name="connsiteX39" fmla="*/ 609 w 10000"/>
              <a:gd name="connsiteY39" fmla="*/ 3884 h 9906"/>
              <a:gd name="connsiteX40" fmla="*/ 384 w 10000"/>
              <a:gd name="connsiteY40" fmla="*/ 4154 h 9906"/>
              <a:gd name="connsiteX41" fmla="*/ 234 w 10000"/>
              <a:gd name="connsiteY41" fmla="*/ 4585 h 9906"/>
              <a:gd name="connsiteX42" fmla="*/ 8 w 10000"/>
              <a:gd name="connsiteY42" fmla="*/ 5067 h 9906"/>
              <a:gd name="connsiteX43" fmla="*/ 384 w 10000"/>
              <a:gd name="connsiteY43" fmla="*/ 5121 h 9906"/>
              <a:gd name="connsiteX44" fmla="*/ 458 w 10000"/>
              <a:gd name="connsiteY44" fmla="*/ 5550 h 9906"/>
              <a:gd name="connsiteX45" fmla="*/ 684 w 10000"/>
              <a:gd name="connsiteY45" fmla="*/ 5982 h 9906"/>
              <a:gd name="connsiteX46" fmla="*/ 1059 w 10000"/>
              <a:gd name="connsiteY46" fmla="*/ 6842 h 9906"/>
              <a:gd name="connsiteX47" fmla="*/ 1360 w 10000"/>
              <a:gd name="connsiteY47" fmla="*/ 7218 h 9906"/>
              <a:gd name="connsiteX48" fmla="*/ 1961 w 10000"/>
              <a:gd name="connsiteY48" fmla="*/ 7486 h 9906"/>
              <a:gd name="connsiteX49" fmla="*/ 2337 w 10000"/>
              <a:gd name="connsiteY49" fmla="*/ 7917 h 9906"/>
              <a:gd name="connsiteX50" fmla="*/ 2788 w 10000"/>
              <a:gd name="connsiteY50" fmla="*/ 8347 h 9906"/>
              <a:gd name="connsiteX51" fmla="*/ 3088 w 10000"/>
              <a:gd name="connsiteY51" fmla="*/ 8669 h 9906"/>
              <a:gd name="connsiteX52" fmla="*/ 3463 w 10000"/>
              <a:gd name="connsiteY52" fmla="*/ 9100 h 9906"/>
              <a:gd name="connsiteX0" fmla="*/ 3463 w 10000"/>
              <a:gd name="connsiteY0" fmla="*/ 9173 h 9987"/>
              <a:gd name="connsiteX1" fmla="*/ 4064 w 10000"/>
              <a:gd name="connsiteY1" fmla="*/ 9498 h 9987"/>
              <a:gd name="connsiteX2" fmla="*/ 4515 w 10000"/>
              <a:gd name="connsiteY2" fmla="*/ 9390 h 9987"/>
              <a:gd name="connsiteX3" fmla="*/ 4966 w 10000"/>
              <a:gd name="connsiteY3" fmla="*/ 9553 h 9987"/>
              <a:gd name="connsiteX4" fmla="*/ 5417 w 10000"/>
              <a:gd name="connsiteY4" fmla="*/ 9987 h 9987"/>
              <a:gd name="connsiteX5" fmla="*/ 5868 w 10000"/>
              <a:gd name="connsiteY5" fmla="*/ 9824 h 9987"/>
              <a:gd name="connsiteX6" fmla="*/ 6093 w 10000"/>
              <a:gd name="connsiteY6" fmla="*/ 9932 h 9987"/>
              <a:gd name="connsiteX7" fmla="*/ 6769 w 10000"/>
              <a:gd name="connsiteY7" fmla="*/ 9715 h 9987"/>
              <a:gd name="connsiteX8" fmla="*/ 6919 w 10000"/>
              <a:gd name="connsiteY8" fmla="*/ 9824 h 9987"/>
              <a:gd name="connsiteX9" fmla="*/ 7220 w 10000"/>
              <a:gd name="connsiteY9" fmla="*/ 9553 h 9987"/>
              <a:gd name="connsiteX10" fmla="*/ 7671 w 10000"/>
              <a:gd name="connsiteY10" fmla="*/ 9229 h 9987"/>
              <a:gd name="connsiteX11" fmla="*/ 8197 w 10000"/>
              <a:gd name="connsiteY11" fmla="*/ 9229 h 9987"/>
              <a:gd name="connsiteX12" fmla="*/ 8422 w 10000"/>
              <a:gd name="connsiteY12" fmla="*/ 9390 h 9987"/>
              <a:gd name="connsiteX13" fmla="*/ 8272 w 10000"/>
              <a:gd name="connsiteY13" fmla="*/ 8956 h 9987"/>
              <a:gd name="connsiteX14" fmla="*/ 7821 w 10000"/>
              <a:gd name="connsiteY14" fmla="*/ 8467 h 9987"/>
              <a:gd name="connsiteX15" fmla="*/ 7370 w 10000"/>
              <a:gd name="connsiteY15" fmla="*/ 7979 h 9987"/>
              <a:gd name="connsiteX16" fmla="*/ 6769 w 10000"/>
              <a:gd name="connsiteY16" fmla="*/ 7544 h 9987"/>
              <a:gd name="connsiteX17" fmla="*/ 7145 w 10000"/>
              <a:gd name="connsiteY17" fmla="*/ 7383 h 9987"/>
              <a:gd name="connsiteX18" fmla="*/ 7446 w 10000"/>
              <a:gd name="connsiteY18" fmla="*/ 6514 h 9987"/>
              <a:gd name="connsiteX19" fmla="*/ 7446 w 10000"/>
              <a:gd name="connsiteY19" fmla="*/ 6134 h 9987"/>
              <a:gd name="connsiteX20" fmla="*/ 7821 w 10000"/>
              <a:gd name="connsiteY20" fmla="*/ 6134 h 9987"/>
              <a:gd name="connsiteX21" fmla="*/ 8047 w 10000"/>
              <a:gd name="connsiteY21" fmla="*/ 5428 h 9987"/>
              <a:gd name="connsiteX22" fmla="*/ 8648 w 10000"/>
              <a:gd name="connsiteY22" fmla="*/ 4994 h 9987"/>
              <a:gd name="connsiteX23" fmla="*/ 8873 w 10000"/>
              <a:gd name="connsiteY23" fmla="*/ 4180 h 9987"/>
              <a:gd name="connsiteX24" fmla="*/ 8722 w 10000"/>
              <a:gd name="connsiteY24" fmla="*/ 3747 h 9987"/>
              <a:gd name="connsiteX25" fmla="*/ 9098 w 10000"/>
              <a:gd name="connsiteY25" fmla="*/ 2824 h 9987"/>
              <a:gd name="connsiteX26" fmla="*/ 9399 w 10000"/>
              <a:gd name="connsiteY26" fmla="*/ 2552 h 9987"/>
              <a:gd name="connsiteX27" fmla="*/ 10000 w 10000"/>
              <a:gd name="connsiteY27" fmla="*/ 2118 h 9987"/>
              <a:gd name="connsiteX28" fmla="*/ 9774 w 10000"/>
              <a:gd name="connsiteY28" fmla="*/ 2065 h 9987"/>
              <a:gd name="connsiteX29" fmla="*/ 9399 w 10000"/>
              <a:gd name="connsiteY29" fmla="*/ 1792 h 9987"/>
              <a:gd name="connsiteX30" fmla="*/ 9173 w 10000"/>
              <a:gd name="connsiteY30" fmla="*/ 978 h 9987"/>
              <a:gd name="connsiteX31" fmla="*/ 1961 w 10000"/>
              <a:gd name="connsiteY31" fmla="*/ 1 h 9987"/>
              <a:gd name="connsiteX32" fmla="*/ 1961 w 10000"/>
              <a:gd name="connsiteY32" fmla="*/ 1141 h 9987"/>
              <a:gd name="connsiteX33" fmla="*/ 1285 w 10000"/>
              <a:gd name="connsiteY33" fmla="*/ 1141 h 9987"/>
              <a:gd name="connsiteX34" fmla="*/ 1285 w 10000"/>
              <a:gd name="connsiteY34" fmla="*/ 1359 h 9987"/>
              <a:gd name="connsiteX35" fmla="*/ 1285 w 10000"/>
              <a:gd name="connsiteY35" fmla="*/ 3311 h 9987"/>
              <a:gd name="connsiteX36" fmla="*/ 1135 w 10000"/>
              <a:gd name="connsiteY36" fmla="*/ 3420 h 9987"/>
              <a:gd name="connsiteX37" fmla="*/ 684 w 10000"/>
              <a:gd name="connsiteY37" fmla="*/ 3637 h 9987"/>
              <a:gd name="connsiteX38" fmla="*/ 609 w 10000"/>
              <a:gd name="connsiteY38" fmla="*/ 3908 h 9987"/>
              <a:gd name="connsiteX39" fmla="*/ 384 w 10000"/>
              <a:gd name="connsiteY39" fmla="*/ 4180 h 9987"/>
              <a:gd name="connsiteX40" fmla="*/ 234 w 10000"/>
              <a:gd name="connsiteY40" fmla="*/ 4616 h 9987"/>
              <a:gd name="connsiteX41" fmla="*/ 8 w 10000"/>
              <a:gd name="connsiteY41" fmla="*/ 5102 h 9987"/>
              <a:gd name="connsiteX42" fmla="*/ 384 w 10000"/>
              <a:gd name="connsiteY42" fmla="*/ 5157 h 9987"/>
              <a:gd name="connsiteX43" fmla="*/ 458 w 10000"/>
              <a:gd name="connsiteY43" fmla="*/ 5590 h 9987"/>
              <a:gd name="connsiteX44" fmla="*/ 684 w 10000"/>
              <a:gd name="connsiteY44" fmla="*/ 6026 h 9987"/>
              <a:gd name="connsiteX45" fmla="*/ 1059 w 10000"/>
              <a:gd name="connsiteY45" fmla="*/ 6894 h 9987"/>
              <a:gd name="connsiteX46" fmla="*/ 1360 w 10000"/>
              <a:gd name="connsiteY46" fmla="*/ 7273 h 9987"/>
              <a:gd name="connsiteX47" fmla="*/ 1961 w 10000"/>
              <a:gd name="connsiteY47" fmla="*/ 7544 h 9987"/>
              <a:gd name="connsiteX48" fmla="*/ 2337 w 10000"/>
              <a:gd name="connsiteY48" fmla="*/ 7979 h 9987"/>
              <a:gd name="connsiteX49" fmla="*/ 2788 w 10000"/>
              <a:gd name="connsiteY49" fmla="*/ 8413 h 9987"/>
              <a:gd name="connsiteX50" fmla="*/ 3088 w 10000"/>
              <a:gd name="connsiteY50" fmla="*/ 8738 h 9987"/>
              <a:gd name="connsiteX51" fmla="*/ 3463 w 10000"/>
              <a:gd name="connsiteY51" fmla="*/ 9173 h 9987"/>
              <a:gd name="connsiteX0" fmla="*/ 3463 w 10000"/>
              <a:gd name="connsiteY0" fmla="*/ 9193 h 10008"/>
              <a:gd name="connsiteX1" fmla="*/ 4064 w 10000"/>
              <a:gd name="connsiteY1" fmla="*/ 9518 h 10008"/>
              <a:gd name="connsiteX2" fmla="*/ 4515 w 10000"/>
              <a:gd name="connsiteY2" fmla="*/ 9410 h 10008"/>
              <a:gd name="connsiteX3" fmla="*/ 4966 w 10000"/>
              <a:gd name="connsiteY3" fmla="*/ 9573 h 10008"/>
              <a:gd name="connsiteX4" fmla="*/ 5417 w 10000"/>
              <a:gd name="connsiteY4" fmla="*/ 10008 h 10008"/>
              <a:gd name="connsiteX5" fmla="*/ 5868 w 10000"/>
              <a:gd name="connsiteY5" fmla="*/ 9845 h 10008"/>
              <a:gd name="connsiteX6" fmla="*/ 6093 w 10000"/>
              <a:gd name="connsiteY6" fmla="*/ 9953 h 10008"/>
              <a:gd name="connsiteX7" fmla="*/ 6769 w 10000"/>
              <a:gd name="connsiteY7" fmla="*/ 9736 h 10008"/>
              <a:gd name="connsiteX8" fmla="*/ 6919 w 10000"/>
              <a:gd name="connsiteY8" fmla="*/ 9845 h 10008"/>
              <a:gd name="connsiteX9" fmla="*/ 7220 w 10000"/>
              <a:gd name="connsiteY9" fmla="*/ 9573 h 10008"/>
              <a:gd name="connsiteX10" fmla="*/ 7671 w 10000"/>
              <a:gd name="connsiteY10" fmla="*/ 9249 h 10008"/>
              <a:gd name="connsiteX11" fmla="*/ 8197 w 10000"/>
              <a:gd name="connsiteY11" fmla="*/ 9249 h 10008"/>
              <a:gd name="connsiteX12" fmla="*/ 8422 w 10000"/>
              <a:gd name="connsiteY12" fmla="*/ 9410 h 10008"/>
              <a:gd name="connsiteX13" fmla="*/ 8272 w 10000"/>
              <a:gd name="connsiteY13" fmla="*/ 8976 h 10008"/>
              <a:gd name="connsiteX14" fmla="*/ 7821 w 10000"/>
              <a:gd name="connsiteY14" fmla="*/ 8486 h 10008"/>
              <a:gd name="connsiteX15" fmla="*/ 7370 w 10000"/>
              <a:gd name="connsiteY15" fmla="*/ 7997 h 10008"/>
              <a:gd name="connsiteX16" fmla="*/ 6769 w 10000"/>
              <a:gd name="connsiteY16" fmla="*/ 7562 h 10008"/>
              <a:gd name="connsiteX17" fmla="*/ 7145 w 10000"/>
              <a:gd name="connsiteY17" fmla="*/ 7401 h 10008"/>
              <a:gd name="connsiteX18" fmla="*/ 7446 w 10000"/>
              <a:gd name="connsiteY18" fmla="*/ 6530 h 10008"/>
              <a:gd name="connsiteX19" fmla="*/ 7446 w 10000"/>
              <a:gd name="connsiteY19" fmla="*/ 6150 h 10008"/>
              <a:gd name="connsiteX20" fmla="*/ 7821 w 10000"/>
              <a:gd name="connsiteY20" fmla="*/ 6150 h 10008"/>
              <a:gd name="connsiteX21" fmla="*/ 8047 w 10000"/>
              <a:gd name="connsiteY21" fmla="*/ 5443 h 10008"/>
              <a:gd name="connsiteX22" fmla="*/ 8648 w 10000"/>
              <a:gd name="connsiteY22" fmla="*/ 5009 h 10008"/>
              <a:gd name="connsiteX23" fmla="*/ 8873 w 10000"/>
              <a:gd name="connsiteY23" fmla="*/ 4193 h 10008"/>
              <a:gd name="connsiteX24" fmla="*/ 8722 w 10000"/>
              <a:gd name="connsiteY24" fmla="*/ 3760 h 10008"/>
              <a:gd name="connsiteX25" fmla="*/ 9098 w 10000"/>
              <a:gd name="connsiteY25" fmla="*/ 2836 h 10008"/>
              <a:gd name="connsiteX26" fmla="*/ 9399 w 10000"/>
              <a:gd name="connsiteY26" fmla="*/ 2563 h 10008"/>
              <a:gd name="connsiteX27" fmla="*/ 10000 w 10000"/>
              <a:gd name="connsiteY27" fmla="*/ 2129 h 10008"/>
              <a:gd name="connsiteX28" fmla="*/ 9774 w 10000"/>
              <a:gd name="connsiteY28" fmla="*/ 2076 h 10008"/>
              <a:gd name="connsiteX29" fmla="*/ 9399 w 10000"/>
              <a:gd name="connsiteY29" fmla="*/ 1802 h 10008"/>
              <a:gd name="connsiteX30" fmla="*/ 1961 w 10000"/>
              <a:gd name="connsiteY30" fmla="*/ 9 h 10008"/>
              <a:gd name="connsiteX31" fmla="*/ 1961 w 10000"/>
              <a:gd name="connsiteY31" fmla="*/ 1150 h 10008"/>
              <a:gd name="connsiteX32" fmla="*/ 1285 w 10000"/>
              <a:gd name="connsiteY32" fmla="*/ 1150 h 10008"/>
              <a:gd name="connsiteX33" fmla="*/ 1285 w 10000"/>
              <a:gd name="connsiteY33" fmla="*/ 1369 h 10008"/>
              <a:gd name="connsiteX34" fmla="*/ 1285 w 10000"/>
              <a:gd name="connsiteY34" fmla="*/ 3323 h 10008"/>
              <a:gd name="connsiteX35" fmla="*/ 1135 w 10000"/>
              <a:gd name="connsiteY35" fmla="*/ 3432 h 10008"/>
              <a:gd name="connsiteX36" fmla="*/ 684 w 10000"/>
              <a:gd name="connsiteY36" fmla="*/ 3650 h 10008"/>
              <a:gd name="connsiteX37" fmla="*/ 609 w 10000"/>
              <a:gd name="connsiteY37" fmla="*/ 3921 h 10008"/>
              <a:gd name="connsiteX38" fmla="*/ 384 w 10000"/>
              <a:gd name="connsiteY38" fmla="*/ 4193 h 10008"/>
              <a:gd name="connsiteX39" fmla="*/ 234 w 10000"/>
              <a:gd name="connsiteY39" fmla="*/ 4630 h 10008"/>
              <a:gd name="connsiteX40" fmla="*/ 8 w 10000"/>
              <a:gd name="connsiteY40" fmla="*/ 5117 h 10008"/>
              <a:gd name="connsiteX41" fmla="*/ 384 w 10000"/>
              <a:gd name="connsiteY41" fmla="*/ 5172 h 10008"/>
              <a:gd name="connsiteX42" fmla="*/ 458 w 10000"/>
              <a:gd name="connsiteY42" fmla="*/ 5605 h 10008"/>
              <a:gd name="connsiteX43" fmla="*/ 684 w 10000"/>
              <a:gd name="connsiteY43" fmla="*/ 6042 h 10008"/>
              <a:gd name="connsiteX44" fmla="*/ 1059 w 10000"/>
              <a:gd name="connsiteY44" fmla="*/ 6911 h 10008"/>
              <a:gd name="connsiteX45" fmla="*/ 1360 w 10000"/>
              <a:gd name="connsiteY45" fmla="*/ 7290 h 10008"/>
              <a:gd name="connsiteX46" fmla="*/ 1961 w 10000"/>
              <a:gd name="connsiteY46" fmla="*/ 7562 h 10008"/>
              <a:gd name="connsiteX47" fmla="*/ 2337 w 10000"/>
              <a:gd name="connsiteY47" fmla="*/ 7997 h 10008"/>
              <a:gd name="connsiteX48" fmla="*/ 2788 w 10000"/>
              <a:gd name="connsiteY48" fmla="*/ 8432 h 10008"/>
              <a:gd name="connsiteX49" fmla="*/ 3088 w 10000"/>
              <a:gd name="connsiteY49" fmla="*/ 8757 h 10008"/>
              <a:gd name="connsiteX50" fmla="*/ 3463 w 10000"/>
              <a:gd name="connsiteY50" fmla="*/ 9193 h 10008"/>
              <a:gd name="connsiteX0" fmla="*/ 3463 w 10000"/>
              <a:gd name="connsiteY0" fmla="*/ 9201 h 10016"/>
              <a:gd name="connsiteX1" fmla="*/ 4064 w 10000"/>
              <a:gd name="connsiteY1" fmla="*/ 9526 h 10016"/>
              <a:gd name="connsiteX2" fmla="*/ 4515 w 10000"/>
              <a:gd name="connsiteY2" fmla="*/ 9418 h 10016"/>
              <a:gd name="connsiteX3" fmla="*/ 4966 w 10000"/>
              <a:gd name="connsiteY3" fmla="*/ 9581 h 10016"/>
              <a:gd name="connsiteX4" fmla="*/ 5417 w 10000"/>
              <a:gd name="connsiteY4" fmla="*/ 10016 h 10016"/>
              <a:gd name="connsiteX5" fmla="*/ 5868 w 10000"/>
              <a:gd name="connsiteY5" fmla="*/ 9853 h 10016"/>
              <a:gd name="connsiteX6" fmla="*/ 6093 w 10000"/>
              <a:gd name="connsiteY6" fmla="*/ 9961 h 10016"/>
              <a:gd name="connsiteX7" fmla="*/ 6769 w 10000"/>
              <a:gd name="connsiteY7" fmla="*/ 9744 h 10016"/>
              <a:gd name="connsiteX8" fmla="*/ 6919 w 10000"/>
              <a:gd name="connsiteY8" fmla="*/ 9853 h 10016"/>
              <a:gd name="connsiteX9" fmla="*/ 7220 w 10000"/>
              <a:gd name="connsiteY9" fmla="*/ 9581 h 10016"/>
              <a:gd name="connsiteX10" fmla="*/ 7671 w 10000"/>
              <a:gd name="connsiteY10" fmla="*/ 9257 h 10016"/>
              <a:gd name="connsiteX11" fmla="*/ 8197 w 10000"/>
              <a:gd name="connsiteY11" fmla="*/ 9257 h 10016"/>
              <a:gd name="connsiteX12" fmla="*/ 8422 w 10000"/>
              <a:gd name="connsiteY12" fmla="*/ 9418 h 10016"/>
              <a:gd name="connsiteX13" fmla="*/ 8272 w 10000"/>
              <a:gd name="connsiteY13" fmla="*/ 8984 h 10016"/>
              <a:gd name="connsiteX14" fmla="*/ 7821 w 10000"/>
              <a:gd name="connsiteY14" fmla="*/ 8494 h 10016"/>
              <a:gd name="connsiteX15" fmla="*/ 7370 w 10000"/>
              <a:gd name="connsiteY15" fmla="*/ 8005 h 10016"/>
              <a:gd name="connsiteX16" fmla="*/ 6769 w 10000"/>
              <a:gd name="connsiteY16" fmla="*/ 7570 h 10016"/>
              <a:gd name="connsiteX17" fmla="*/ 7145 w 10000"/>
              <a:gd name="connsiteY17" fmla="*/ 7409 h 10016"/>
              <a:gd name="connsiteX18" fmla="*/ 7446 w 10000"/>
              <a:gd name="connsiteY18" fmla="*/ 6538 h 10016"/>
              <a:gd name="connsiteX19" fmla="*/ 7446 w 10000"/>
              <a:gd name="connsiteY19" fmla="*/ 6158 h 10016"/>
              <a:gd name="connsiteX20" fmla="*/ 7821 w 10000"/>
              <a:gd name="connsiteY20" fmla="*/ 6158 h 10016"/>
              <a:gd name="connsiteX21" fmla="*/ 8047 w 10000"/>
              <a:gd name="connsiteY21" fmla="*/ 5451 h 10016"/>
              <a:gd name="connsiteX22" fmla="*/ 8648 w 10000"/>
              <a:gd name="connsiteY22" fmla="*/ 5017 h 10016"/>
              <a:gd name="connsiteX23" fmla="*/ 8873 w 10000"/>
              <a:gd name="connsiteY23" fmla="*/ 4201 h 10016"/>
              <a:gd name="connsiteX24" fmla="*/ 8722 w 10000"/>
              <a:gd name="connsiteY24" fmla="*/ 3768 h 10016"/>
              <a:gd name="connsiteX25" fmla="*/ 9098 w 10000"/>
              <a:gd name="connsiteY25" fmla="*/ 2844 h 10016"/>
              <a:gd name="connsiteX26" fmla="*/ 9399 w 10000"/>
              <a:gd name="connsiteY26" fmla="*/ 2571 h 10016"/>
              <a:gd name="connsiteX27" fmla="*/ 10000 w 10000"/>
              <a:gd name="connsiteY27" fmla="*/ 2137 h 10016"/>
              <a:gd name="connsiteX28" fmla="*/ 9774 w 10000"/>
              <a:gd name="connsiteY28" fmla="*/ 2084 h 10016"/>
              <a:gd name="connsiteX29" fmla="*/ 1961 w 10000"/>
              <a:gd name="connsiteY29" fmla="*/ 17 h 10016"/>
              <a:gd name="connsiteX30" fmla="*/ 1961 w 10000"/>
              <a:gd name="connsiteY30" fmla="*/ 1158 h 10016"/>
              <a:gd name="connsiteX31" fmla="*/ 1285 w 10000"/>
              <a:gd name="connsiteY31" fmla="*/ 1158 h 10016"/>
              <a:gd name="connsiteX32" fmla="*/ 1285 w 10000"/>
              <a:gd name="connsiteY32" fmla="*/ 1377 h 10016"/>
              <a:gd name="connsiteX33" fmla="*/ 1285 w 10000"/>
              <a:gd name="connsiteY33" fmla="*/ 3331 h 10016"/>
              <a:gd name="connsiteX34" fmla="*/ 1135 w 10000"/>
              <a:gd name="connsiteY34" fmla="*/ 3440 h 10016"/>
              <a:gd name="connsiteX35" fmla="*/ 684 w 10000"/>
              <a:gd name="connsiteY35" fmla="*/ 3658 h 10016"/>
              <a:gd name="connsiteX36" fmla="*/ 609 w 10000"/>
              <a:gd name="connsiteY36" fmla="*/ 3929 h 10016"/>
              <a:gd name="connsiteX37" fmla="*/ 384 w 10000"/>
              <a:gd name="connsiteY37" fmla="*/ 4201 h 10016"/>
              <a:gd name="connsiteX38" fmla="*/ 234 w 10000"/>
              <a:gd name="connsiteY38" fmla="*/ 4638 h 10016"/>
              <a:gd name="connsiteX39" fmla="*/ 8 w 10000"/>
              <a:gd name="connsiteY39" fmla="*/ 5125 h 10016"/>
              <a:gd name="connsiteX40" fmla="*/ 384 w 10000"/>
              <a:gd name="connsiteY40" fmla="*/ 5180 h 10016"/>
              <a:gd name="connsiteX41" fmla="*/ 458 w 10000"/>
              <a:gd name="connsiteY41" fmla="*/ 5613 h 10016"/>
              <a:gd name="connsiteX42" fmla="*/ 684 w 10000"/>
              <a:gd name="connsiteY42" fmla="*/ 6050 h 10016"/>
              <a:gd name="connsiteX43" fmla="*/ 1059 w 10000"/>
              <a:gd name="connsiteY43" fmla="*/ 6919 h 10016"/>
              <a:gd name="connsiteX44" fmla="*/ 1360 w 10000"/>
              <a:gd name="connsiteY44" fmla="*/ 7298 h 10016"/>
              <a:gd name="connsiteX45" fmla="*/ 1961 w 10000"/>
              <a:gd name="connsiteY45" fmla="*/ 7570 h 10016"/>
              <a:gd name="connsiteX46" fmla="*/ 2337 w 10000"/>
              <a:gd name="connsiteY46" fmla="*/ 8005 h 10016"/>
              <a:gd name="connsiteX47" fmla="*/ 2788 w 10000"/>
              <a:gd name="connsiteY47" fmla="*/ 8440 h 10016"/>
              <a:gd name="connsiteX48" fmla="*/ 3088 w 10000"/>
              <a:gd name="connsiteY48" fmla="*/ 8765 h 10016"/>
              <a:gd name="connsiteX49" fmla="*/ 3463 w 10000"/>
              <a:gd name="connsiteY49" fmla="*/ 9201 h 10016"/>
              <a:gd name="connsiteX0" fmla="*/ 3463 w 10000"/>
              <a:gd name="connsiteY0" fmla="*/ 9203 h 10018"/>
              <a:gd name="connsiteX1" fmla="*/ 4064 w 10000"/>
              <a:gd name="connsiteY1" fmla="*/ 9528 h 10018"/>
              <a:gd name="connsiteX2" fmla="*/ 4515 w 10000"/>
              <a:gd name="connsiteY2" fmla="*/ 9420 h 10018"/>
              <a:gd name="connsiteX3" fmla="*/ 4966 w 10000"/>
              <a:gd name="connsiteY3" fmla="*/ 9583 h 10018"/>
              <a:gd name="connsiteX4" fmla="*/ 5417 w 10000"/>
              <a:gd name="connsiteY4" fmla="*/ 10018 h 10018"/>
              <a:gd name="connsiteX5" fmla="*/ 5868 w 10000"/>
              <a:gd name="connsiteY5" fmla="*/ 9855 h 10018"/>
              <a:gd name="connsiteX6" fmla="*/ 6093 w 10000"/>
              <a:gd name="connsiteY6" fmla="*/ 9963 h 10018"/>
              <a:gd name="connsiteX7" fmla="*/ 6769 w 10000"/>
              <a:gd name="connsiteY7" fmla="*/ 9746 h 10018"/>
              <a:gd name="connsiteX8" fmla="*/ 6919 w 10000"/>
              <a:gd name="connsiteY8" fmla="*/ 9855 h 10018"/>
              <a:gd name="connsiteX9" fmla="*/ 7220 w 10000"/>
              <a:gd name="connsiteY9" fmla="*/ 9583 h 10018"/>
              <a:gd name="connsiteX10" fmla="*/ 7671 w 10000"/>
              <a:gd name="connsiteY10" fmla="*/ 9259 h 10018"/>
              <a:gd name="connsiteX11" fmla="*/ 8197 w 10000"/>
              <a:gd name="connsiteY11" fmla="*/ 9259 h 10018"/>
              <a:gd name="connsiteX12" fmla="*/ 8422 w 10000"/>
              <a:gd name="connsiteY12" fmla="*/ 9420 h 10018"/>
              <a:gd name="connsiteX13" fmla="*/ 8272 w 10000"/>
              <a:gd name="connsiteY13" fmla="*/ 8986 h 10018"/>
              <a:gd name="connsiteX14" fmla="*/ 7821 w 10000"/>
              <a:gd name="connsiteY14" fmla="*/ 8496 h 10018"/>
              <a:gd name="connsiteX15" fmla="*/ 7370 w 10000"/>
              <a:gd name="connsiteY15" fmla="*/ 8007 h 10018"/>
              <a:gd name="connsiteX16" fmla="*/ 6769 w 10000"/>
              <a:gd name="connsiteY16" fmla="*/ 7572 h 10018"/>
              <a:gd name="connsiteX17" fmla="*/ 7145 w 10000"/>
              <a:gd name="connsiteY17" fmla="*/ 7411 h 10018"/>
              <a:gd name="connsiteX18" fmla="*/ 7446 w 10000"/>
              <a:gd name="connsiteY18" fmla="*/ 6540 h 10018"/>
              <a:gd name="connsiteX19" fmla="*/ 7446 w 10000"/>
              <a:gd name="connsiteY19" fmla="*/ 6160 h 10018"/>
              <a:gd name="connsiteX20" fmla="*/ 7821 w 10000"/>
              <a:gd name="connsiteY20" fmla="*/ 6160 h 10018"/>
              <a:gd name="connsiteX21" fmla="*/ 8047 w 10000"/>
              <a:gd name="connsiteY21" fmla="*/ 5453 h 10018"/>
              <a:gd name="connsiteX22" fmla="*/ 8648 w 10000"/>
              <a:gd name="connsiteY22" fmla="*/ 5019 h 10018"/>
              <a:gd name="connsiteX23" fmla="*/ 8873 w 10000"/>
              <a:gd name="connsiteY23" fmla="*/ 4203 h 10018"/>
              <a:gd name="connsiteX24" fmla="*/ 8722 w 10000"/>
              <a:gd name="connsiteY24" fmla="*/ 3770 h 10018"/>
              <a:gd name="connsiteX25" fmla="*/ 9098 w 10000"/>
              <a:gd name="connsiteY25" fmla="*/ 2846 h 10018"/>
              <a:gd name="connsiteX26" fmla="*/ 9399 w 10000"/>
              <a:gd name="connsiteY26" fmla="*/ 2573 h 10018"/>
              <a:gd name="connsiteX27" fmla="*/ 10000 w 10000"/>
              <a:gd name="connsiteY27" fmla="*/ 2139 h 10018"/>
              <a:gd name="connsiteX28" fmla="*/ 1961 w 10000"/>
              <a:gd name="connsiteY28" fmla="*/ 19 h 10018"/>
              <a:gd name="connsiteX29" fmla="*/ 1961 w 10000"/>
              <a:gd name="connsiteY29" fmla="*/ 1160 h 10018"/>
              <a:gd name="connsiteX30" fmla="*/ 1285 w 10000"/>
              <a:gd name="connsiteY30" fmla="*/ 1160 h 10018"/>
              <a:gd name="connsiteX31" fmla="*/ 1285 w 10000"/>
              <a:gd name="connsiteY31" fmla="*/ 1379 h 10018"/>
              <a:gd name="connsiteX32" fmla="*/ 1285 w 10000"/>
              <a:gd name="connsiteY32" fmla="*/ 3333 h 10018"/>
              <a:gd name="connsiteX33" fmla="*/ 1135 w 10000"/>
              <a:gd name="connsiteY33" fmla="*/ 3442 h 10018"/>
              <a:gd name="connsiteX34" fmla="*/ 684 w 10000"/>
              <a:gd name="connsiteY34" fmla="*/ 3660 h 10018"/>
              <a:gd name="connsiteX35" fmla="*/ 609 w 10000"/>
              <a:gd name="connsiteY35" fmla="*/ 3931 h 10018"/>
              <a:gd name="connsiteX36" fmla="*/ 384 w 10000"/>
              <a:gd name="connsiteY36" fmla="*/ 4203 h 10018"/>
              <a:gd name="connsiteX37" fmla="*/ 234 w 10000"/>
              <a:gd name="connsiteY37" fmla="*/ 4640 h 10018"/>
              <a:gd name="connsiteX38" fmla="*/ 8 w 10000"/>
              <a:gd name="connsiteY38" fmla="*/ 5127 h 10018"/>
              <a:gd name="connsiteX39" fmla="*/ 384 w 10000"/>
              <a:gd name="connsiteY39" fmla="*/ 5182 h 10018"/>
              <a:gd name="connsiteX40" fmla="*/ 458 w 10000"/>
              <a:gd name="connsiteY40" fmla="*/ 5615 h 10018"/>
              <a:gd name="connsiteX41" fmla="*/ 684 w 10000"/>
              <a:gd name="connsiteY41" fmla="*/ 6052 h 10018"/>
              <a:gd name="connsiteX42" fmla="*/ 1059 w 10000"/>
              <a:gd name="connsiteY42" fmla="*/ 6921 h 10018"/>
              <a:gd name="connsiteX43" fmla="*/ 1360 w 10000"/>
              <a:gd name="connsiteY43" fmla="*/ 7300 h 10018"/>
              <a:gd name="connsiteX44" fmla="*/ 1961 w 10000"/>
              <a:gd name="connsiteY44" fmla="*/ 7572 h 10018"/>
              <a:gd name="connsiteX45" fmla="*/ 2337 w 10000"/>
              <a:gd name="connsiteY45" fmla="*/ 8007 h 10018"/>
              <a:gd name="connsiteX46" fmla="*/ 2788 w 10000"/>
              <a:gd name="connsiteY46" fmla="*/ 8442 h 10018"/>
              <a:gd name="connsiteX47" fmla="*/ 3088 w 10000"/>
              <a:gd name="connsiteY47" fmla="*/ 8767 h 10018"/>
              <a:gd name="connsiteX48" fmla="*/ 3463 w 10000"/>
              <a:gd name="connsiteY48" fmla="*/ 9203 h 10018"/>
              <a:gd name="connsiteX0" fmla="*/ 3463 w 9399"/>
              <a:gd name="connsiteY0" fmla="*/ 9219 h 10034"/>
              <a:gd name="connsiteX1" fmla="*/ 4064 w 9399"/>
              <a:gd name="connsiteY1" fmla="*/ 9544 h 10034"/>
              <a:gd name="connsiteX2" fmla="*/ 4515 w 9399"/>
              <a:gd name="connsiteY2" fmla="*/ 9436 h 10034"/>
              <a:gd name="connsiteX3" fmla="*/ 4966 w 9399"/>
              <a:gd name="connsiteY3" fmla="*/ 9599 h 10034"/>
              <a:gd name="connsiteX4" fmla="*/ 5417 w 9399"/>
              <a:gd name="connsiteY4" fmla="*/ 10034 h 10034"/>
              <a:gd name="connsiteX5" fmla="*/ 5868 w 9399"/>
              <a:gd name="connsiteY5" fmla="*/ 9871 h 10034"/>
              <a:gd name="connsiteX6" fmla="*/ 6093 w 9399"/>
              <a:gd name="connsiteY6" fmla="*/ 9979 h 10034"/>
              <a:gd name="connsiteX7" fmla="*/ 6769 w 9399"/>
              <a:gd name="connsiteY7" fmla="*/ 9762 h 10034"/>
              <a:gd name="connsiteX8" fmla="*/ 6919 w 9399"/>
              <a:gd name="connsiteY8" fmla="*/ 9871 h 10034"/>
              <a:gd name="connsiteX9" fmla="*/ 7220 w 9399"/>
              <a:gd name="connsiteY9" fmla="*/ 9599 h 10034"/>
              <a:gd name="connsiteX10" fmla="*/ 7671 w 9399"/>
              <a:gd name="connsiteY10" fmla="*/ 9275 h 10034"/>
              <a:gd name="connsiteX11" fmla="*/ 8197 w 9399"/>
              <a:gd name="connsiteY11" fmla="*/ 9275 h 10034"/>
              <a:gd name="connsiteX12" fmla="*/ 8422 w 9399"/>
              <a:gd name="connsiteY12" fmla="*/ 9436 h 10034"/>
              <a:gd name="connsiteX13" fmla="*/ 8272 w 9399"/>
              <a:gd name="connsiteY13" fmla="*/ 9002 h 10034"/>
              <a:gd name="connsiteX14" fmla="*/ 7821 w 9399"/>
              <a:gd name="connsiteY14" fmla="*/ 8512 h 10034"/>
              <a:gd name="connsiteX15" fmla="*/ 7370 w 9399"/>
              <a:gd name="connsiteY15" fmla="*/ 8023 h 10034"/>
              <a:gd name="connsiteX16" fmla="*/ 6769 w 9399"/>
              <a:gd name="connsiteY16" fmla="*/ 7588 h 10034"/>
              <a:gd name="connsiteX17" fmla="*/ 7145 w 9399"/>
              <a:gd name="connsiteY17" fmla="*/ 7427 h 10034"/>
              <a:gd name="connsiteX18" fmla="*/ 7446 w 9399"/>
              <a:gd name="connsiteY18" fmla="*/ 6556 h 10034"/>
              <a:gd name="connsiteX19" fmla="*/ 7446 w 9399"/>
              <a:gd name="connsiteY19" fmla="*/ 6176 h 10034"/>
              <a:gd name="connsiteX20" fmla="*/ 7821 w 9399"/>
              <a:gd name="connsiteY20" fmla="*/ 6176 h 10034"/>
              <a:gd name="connsiteX21" fmla="*/ 8047 w 9399"/>
              <a:gd name="connsiteY21" fmla="*/ 5469 h 10034"/>
              <a:gd name="connsiteX22" fmla="*/ 8648 w 9399"/>
              <a:gd name="connsiteY22" fmla="*/ 5035 h 10034"/>
              <a:gd name="connsiteX23" fmla="*/ 8873 w 9399"/>
              <a:gd name="connsiteY23" fmla="*/ 4219 h 10034"/>
              <a:gd name="connsiteX24" fmla="*/ 8722 w 9399"/>
              <a:gd name="connsiteY24" fmla="*/ 3786 h 10034"/>
              <a:gd name="connsiteX25" fmla="*/ 9098 w 9399"/>
              <a:gd name="connsiteY25" fmla="*/ 2862 h 10034"/>
              <a:gd name="connsiteX26" fmla="*/ 9399 w 9399"/>
              <a:gd name="connsiteY26" fmla="*/ 2589 h 10034"/>
              <a:gd name="connsiteX27" fmla="*/ 1961 w 9399"/>
              <a:gd name="connsiteY27" fmla="*/ 35 h 10034"/>
              <a:gd name="connsiteX28" fmla="*/ 1961 w 9399"/>
              <a:gd name="connsiteY28" fmla="*/ 1176 h 10034"/>
              <a:gd name="connsiteX29" fmla="*/ 1285 w 9399"/>
              <a:gd name="connsiteY29" fmla="*/ 1176 h 10034"/>
              <a:gd name="connsiteX30" fmla="*/ 1285 w 9399"/>
              <a:gd name="connsiteY30" fmla="*/ 1395 h 10034"/>
              <a:gd name="connsiteX31" fmla="*/ 1285 w 9399"/>
              <a:gd name="connsiteY31" fmla="*/ 3349 h 10034"/>
              <a:gd name="connsiteX32" fmla="*/ 1135 w 9399"/>
              <a:gd name="connsiteY32" fmla="*/ 3458 h 10034"/>
              <a:gd name="connsiteX33" fmla="*/ 684 w 9399"/>
              <a:gd name="connsiteY33" fmla="*/ 3676 h 10034"/>
              <a:gd name="connsiteX34" fmla="*/ 609 w 9399"/>
              <a:gd name="connsiteY34" fmla="*/ 3947 h 10034"/>
              <a:gd name="connsiteX35" fmla="*/ 384 w 9399"/>
              <a:gd name="connsiteY35" fmla="*/ 4219 h 10034"/>
              <a:gd name="connsiteX36" fmla="*/ 234 w 9399"/>
              <a:gd name="connsiteY36" fmla="*/ 4656 h 10034"/>
              <a:gd name="connsiteX37" fmla="*/ 8 w 9399"/>
              <a:gd name="connsiteY37" fmla="*/ 5143 h 10034"/>
              <a:gd name="connsiteX38" fmla="*/ 384 w 9399"/>
              <a:gd name="connsiteY38" fmla="*/ 5198 h 10034"/>
              <a:gd name="connsiteX39" fmla="*/ 458 w 9399"/>
              <a:gd name="connsiteY39" fmla="*/ 5631 h 10034"/>
              <a:gd name="connsiteX40" fmla="*/ 684 w 9399"/>
              <a:gd name="connsiteY40" fmla="*/ 6068 h 10034"/>
              <a:gd name="connsiteX41" fmla="*/ 1059 w 9399"/>
              <a:gd name="connsiteY41" fmla="*/ 6937 h 10034"/>
              <a:gd name="connsiteX42" fmla="*/ 1360 w 9399"/>
              <a:gd name="connsiteY42" fmla="*/ 7316 h 10034"/>
              <a:gd name="connsiteX43" fmla="*/ 1961 w 9399"/>
              <a:gd name="connsiteY43" fmla="*/ 7588 h 10034"/>
              <a:gd name="connsiteX44" fmla="*/ 2337 w 9399"/>
              <a:gd name="connsiteY44" fmla="*/ 8023 h 10034"/>
              <a:gd name="connsiteX45" fmla="*/ 2788 w 9399"/>
              <a:gd name="connsiteY45" fmla="*/ 8458 h 10034"/>
              <a:gd name="connsiteX46" fmla="*/ 3088 w 9399"/>
              <a:gd name="connsiteY46" fmla="*/ 8783 h 10034"/>
              <a:gd name="connsiteX47" fmla="*/ 3463 w 9399"/>
              <a:gd name="connsiteY47" fmla="*/ 9219 h 10034"/>
              <a:gd name="connsiteX0" fmla="*/ 3683 w 9679"/>
              <a:gd name="connsiteY0" fmla="*/ 9200 h 10012"/>
              <a:gd name="connsiteX1" fmla="*/ 4323 w 9679"/>
              <a:gd name="connsiteY1" fmla="*/ 9524 h 10012"/>
              <a:gd name="connsiteX2" fmla="*/ 4803 w 9679"/>
              <a:gd name="connsiteY2" fmla="*/ 9416 h 10012"/>
              <a:gd name="connsiteX3" fmla="*/ 5283 w 9679"/>
              <a:gd name="connsiteY3" fmla="*/ 9578 h 10012"/>
              <a:gd name="connsiteX4" fmla="*/ 5762 w 9679"/>
              <a:gd name="connsiteY4" fmla="*/ 10012 h 10012"/>
              <a:gd name="connsiteX5" fmla="*/ 6242 w 9679"/>
              <a:gd name="connsiteY5" fmla="*/ 9850 h 10012"/>
              <a:gd name="connsiteX6" fmla="*/ 6482 w 9679"/>
              <a:gd name="connsiteY6" fmla="*/ 9957 h 10012"/>
              <a:gd name="connsiteX7" fmla="*/ 7201 w 9679"/>
              <a:gd name="connsiteY7" fmla="*/ 9741 h 10012"/>
              <a:gd name="connsiteX8" fmla="*/ 7360 w 9679"/>
              <a:gd name="connsiteY8" fmla="*/ 9850 h 10012"/>
              <a:gd name="connsiteX9" fmla="*/ 7681 w 9679"/>
              <a:gd name="connsiteY9" fmla="*/ 9578 h 10012"/>
              <a:gd name="connsiteX10" fmla="*/ 8161 w 9679"/>
              <a:gd name="connsiteY10" fmla="*/ 9256 h 10012"/>
              <a:gd name="connsiteX11" fmla="*/ 8720 w 9679"/>
              <a:gd name="connsiteY11" fmla="*/ 9256 h 10012"/>
              <a:gd name="connsiteX12" fmla="*/ 8960 w 9679"/>
              <a:gd name="connsiteY12" fmla="*/ 9416 h 10012"/>
              <a:gd name="connsiteX13" fmla="*/ 8800 w 9679"/>
              <a:gd name="connsiteY13" fmla="*/ 8983 h 10012"/>
              <a:gd name="connsiteX14" fmla="*/ 8320 w 9679"/>
              <a:gd name="connsiteY14" fmla="*/ 8495 h 10012"/>
              <a:gd name="connsiteX15" fmla="*/ 7840 w 9679"/>
              <a:gd name="connsiteY15" fmla="*/ 8008 h 10012"/>
              <a:gd name="connsiteX16" fmla="*/ 7201 w 9679"/>
              <a:gd name="connsiteY16" fmla="*/ 7574 h 10012"/>
              <a:gd name="connsiteX17" fmla="*/ 7601 w 9679"/>
              <a:gd name="connsiteY17" fmla="*/ 7414 h 10012"/>
              <a:gd name="connsiteX18" fmla="*/ 7921 w 9679"/>
              <a:gd name="connsiteY18" fmla="*/ 6546 h 10012"/>
              <a:gd name="connsiteX19" fmla="*/ 7921 w 9679"/>
              <a:gd name="connsiteY19" fmla="*/ 6167 h 10012"/>
              <a:gd name="connsiteX20" fmla="*/ 8320 w 9679"/>
              <a:gd name="connsiteY20" fmla="*/ 6167 h 10012"/>
              <a:gd name="connsiteX21" fmla="*/ 8561 w 9679"/>
              <a:gd name="connsiteY21" fmla="*/ 5462 h 10012"/>
              <a:gd name="connsiteX22" fmla="*/ 9200 w 9679"/>
              <a:gd name="connsiteY22" fmla="*/ 5030 h 10012"/>
              <a:gd name="connsiteX23" fmla="*/ 9439 w 9679"/>
              <a:gd name="connsiteY23" fmla="*/ 4217 h 10012"/>
              <a:gd name="connsiteX24" fmla="*/ 9279 w 9679"/>
              <a:gd name="connsiteY24" fmla="*/ 3785 h 10012"/>
              <a:gd name="connsiteX25" fmla="*/ 9679 w 9679"/>
              <a:gd name="connsiteY25" fmla="*/ 2864 h 10012"/>
              <a:gd name="connsiteX26" fmla="*/ 2085 w 9679"/>
              <a:gd name="connsiteY26" fmla="*/ 47 h 10012"/>
              <a:gd name="connsiteX27" fmla="*/ 2085 w 9679"/>
              <a:gd name="connsiteY27" fmla="*/ 1184 h 10012"/>
              <a:gd name="connsiteX28" fmla="*/ 1366 w 9679"/>
              <a:gd name="connsiteY28" fmla="*/ 1184 h 10012"/>
              <a:gd name="connsiteX29" fmla="*/ 1366 w 9679"/>
              <a:gd name="connsiteY29" fmla="*/ 1402 h 10012"/>
              <a:gd name="connsiteX30" fmla="*/ 1366 w 9679"/>
              <a:gd name="connsiteY30" fmla="*/ 3350 h 10012"/>
              <a:gd name="connsiteX31" fmla="*/ 1207 w 9679"/>
              <a:gd name="connsiteY31" fmla="*/ 3458 h 10012"/>
              <a:gd name="connsiteX32" fmla="*/ 727 w 9679"/>
              <a:gd name="connsiteY32" fmla="*/ 3676 h 10012"/>
              <a:gd name="connsiteX33" fmla="*/ 647 w 9679"/>
              <a:gd name="connsiteY33" fmla="*/ 3946 h 10012"/>
              <a:gd name="connsiteX34" fmla="*/ 408 w 9679"/>
              <a:gd name="connsiteY34" fmla="*/ 4217 h 10012"/>
              <a:gd name="connsiteX35" fmla="*/ 248 w 9679"/>
              <a:gd name="connsiteY35" fmla="*/ 4652 h 10012"/>
              <a:gd name="connsiteX36" fmla="*/ 8 w 9679"/>
              <a:gd name="connsiteY36" fmla="*/ 5138 h 10012"/>
              <a:gd name="connsiteX37" fmla="*/ 408 w 9679"/>
              <a:gd name="connsiteY37" fmla="*/ 5192 h 10012"/>
              <a:gd name="connsiteX38" fmla="*/ 486 w 9679"/>
              <a:gd name="connsiteY38" fmla="*/ 5624 h 10012"/>
              <a:gd name="connsiteX39" fmla="*/ 727 w 9679"/>
              <a:gd name="connsiteY39" fmla="*/ 6059 h 10012"/>
              <a:gd name="connsiteX40" fmla="*/ 1126 w 9679"/>
              <a:gd name="connsiteY40" fmla="*/ 6925 h 10012"/>
              <a:gd name="connsiteX41" fmla="*/ 1446 w 9679"/>
              <a:gd name="connsiteY41" fmla="*/ 7303 h 10012"/>
              <a:gd name="connsiteX42" fmla="*/ 2085 w 9679"/>
              <a:gd name="connsiteY42" fmla="*/ 7574 h 10012"/>
              <a:gd name="connsiteX43" fmla="*/ 2485 w 9679"/>
              <a:gd name="connsiteY43" fmla="*/ 8008 h 10012"/>
              <a:gd name="connsiteX44" fmla="*/ 2965 w 9679"/>
              <a:gd name="connsiteY44" fmla="*/ 8441 h 10012"/>
              <a:gd name="connsiteX45" fmla="*/ 3284 w 9679"/>
              <a:gd name="connsiteY45" fmla="*/ 8765 h 10012"/>
              <a:gd name="connsiteX46" fmla="*/ 3683 w 9679"/>
              <a:gd name="connsiteY46" fmla="*/ 9200 h 10012"/>
              <a:gd name="connsiteX0" fmla="*/ 3805 w 9752"/>
              <a:gd name="connsiteY0" fmla="*/ 9235 h 10046"/>
              <a:gd name="connsiteX1" fmla="*/ 4466 w 9752"/>
              <a:gd name="connsiteY1" fmla="*/ 9559 h 10046"/>
              <a:gd name="connsiteX2" fmla="*/ 4962 w 9752"/>
              <a:gd name="connsiteY2" fmla="*/ 9451 h 10046"/>
              <a:gd name="connsiteX3" fmla="*/ 5458 w 9752"/>
              <a:gd name="connsiteY3" fmla="*/ 9613 h 10046"/>
              <a:gd name="connsiteX4" fmla="*/ 5953 w 9752"/>
              <a:gd name="connsiteY4" fmla="*/ 10046 h 10046"/>
              <a:gd name="connsiteX5" fmla="*/ 6449 w 9752"/>
              <a:gd name="connsiteY5" fmla="*/ 9884 h 10046"/>
              <a:gd name="connsiteX6" fmla="*/ 6697 w 9752"/>
              <a:gd name="connsiteY6" fmla="*/ 9991 h 10046"/>
              <a:gd name="connsiteX7" fmla="*/ 7440 w 9752"/>
              <a:gd name="connsiteY7" fmla="*/ 9775 h 10046"/>
              <a:gd name="connsiteX8" fmla="*/ 7604 w 9752"/>
              <a:gd name="connsiteY8" fmla="*/ 9884 h 10046"/>
              <a:gd name="connsiteX9" fmla="*/ 7936 w 9752"/>
              <a:gd name="connsiteY9" fmla="*/ 9613 h 10046"/>
              <a:gd name="connsiteX10" fmla="*/ 8432 w 9752"/>
              <a:gd name="connsiteY10" fmla="*/ 9291 h 10046"/>
              <a:gd name="connsiteX11" fmla="*/ 9009 w 9752"/>
              <a:gd name="connsiteY11" fmla="*/ 9291 h 10046"/>
              <a:gd name="connsiteX12" fmla="*/ 9257 w 9752"/>
              <a:gd name="connsiteY12" fmla="*/ 9451 h 10046"/>
              <a:gd name="connsiteX13" fmla="*/ 9092 w 9752"/>
              <a:gd name="connsiteY13" fmla="*/ 9018 h 10046"/>
              <a:gd name="connsiteX14" fmla="*/ 8596 w 9752"/>
              <a:gd name="connsiteY14" fmla="*/ 8531 h 10046"/>
              <a:gd name="connsiteX15" fmla="*/ 8100 w 9752"/>
              <a:gd name="connsiteY15" fmla="*/ 8044 h 10046"/>
              <a:gd name="connsiteX16" fmla="*/ 7440 w 9752"/>
              <a:gd name="connsiteY16" fmla="*/ 7611 h 10046"/>
              <a:gd name="connsiteX17" fmla="*/ 7853 w 9752"/>
              <a:gd name="connsiteY17" fmla="*/ 7451 h 10046"/>
              <a:gd name="connsiteX18" fmla="*/ 8184 w 9752"/>
              <a:gd name="connsiteY18" fmla="*/ 6584 h 10046"/>
              <a:gd name="connsiteX19" fmla="*/ 8184 w 9752"/>
              <a:gd name="connsiteY19" fmla="*/ 6206 h 10046"/>
              <a:gd name="connsiteX20" fmla="*/ 8596 w 9752"/>
              <a:gd name="connsiteY20" fmla="*/ 6206 h 10046"/>
              <a:gd name="connsiteX21" fmla="*/ 8845 w 9752"/>
              <a:gd name="connsiteY21" fmla="*/ 5501 h 10046"/>
              <a:gd name="connsiteX22" fmla="*/ 9505 w 9752"/>
              <a:gd name="connsiteY22" fmla="*/ 5070 h 10046"/>
              <a:gd name="connsiteX23" fmla="*/ 9752 w 9752"/>
              <a:gd name="connsiteY23" fmla="*/ 4258 h 10046"/>
              <a:gd name="connsiteX24" fmla="*/ 9587 w 9752"/>
              <a:gd name="connsiteY24" fmla="*/ 3826 h 10046"/>
              <a:gd name="connsiteX25" fmla="*/ 2154 w 9752"/>
              <a:gd name="connsiteY25" fmla="*/ 93 h 10046"/>
              <a:gd name="connsiteX26" fmla="*/ 2154 w 9752"/>
              <a:gd name="connsiteY26" fmla="*/ 1229 h 10046"/>
              <a:gd name="connsiteX27" fmla="*/ 1411 w 9752"/>
              <a:gd name="connsiteY27" fmla="*/ 1229 h 10046"/>
              <a:gd name="connsiteX28" fmla="*/ 1411 w 9752"/>
              <a:gd name="connsiteY28" fmla="*/ 1446 h 10046"/>
              <a:gd name="connsiteX29" fmla="*/ 1411 w 9752"/>
              <a:gd name="connsiteY29" fmla="*/ 3392 h 10046"/>
              <a:gd name="connsiteX30" fmla="*/ 1247 w 9752"/>
              <a:gd name="connsiteY30" fmla="*/ 3500 h 10046"/>
              <a:gd name="connsiteX31" fmla="*/ 751 w 9752"/>
              <a:gd name="connsiteY31" fmla="*/ 3718 h 10046"/>
              <a:gd name="connsiteX32" fmla="*/ 668 w 9752"/>
              <a:gd name="connsiteY32" fmla="*/ 3987 h 10046"/>
              <a:gd name="connsiteX33" fmla="*/ 422 w 9752"/>
              <a:gd name="connsiteY33" fmla="*/ 4258 h 10046"/>
              <a:gd name="connsiteX34" fmla="*/ 256 w 9752"/>
              <a:gd name="connsiteY34" fmla="*/ 4692 h 10046"/>
              <a:gd name="connsiteX35" fmla="*/ 8 w 9752"/>
              <a:gd name="connsiteY35" fmla="*/ 5178 h 10046"/>
              <a:gd name="connsiteX36" fmla="*/ 422 w 9752"/>
              <a:gd name="connsiteY36" fmla="*/ 5232 h 10046"/>
              <a:gd name="connsiteX37" fmla="*/ 502 w 9752"/>
              <a:gd name="connsiteY37" fmla="*/ 5663 h 10046"/>
              <a:gd name="connsiteX38" fmla="*/ 751 w 9752"/>
              <a:gd name="connsiteY38" fmla="*/ 6098 h 10046"/>
              <a:gd name="connsiteX39" fmla="*/ 1163 w 9752"/>
              <a:gd name="connsiteY39" fmla="*/ 6963 h 10046"/>
              <a:gd name="connsiteX40" fmla="*/ 1494 w 9752"/>
              <a:gd name="connsiteY40" fmla="*/ 7340 h 10046"/>
              <a:gd name="connsiteX41" fmla="*/ 2154 w 9752"/>
              <a:gd name="connsiteY41" fmla="*/ 7611 h 10046"/>
              <a:gd name="connsiteX42" fmla="*/ 2567 w 9752"/>
              <a:gd name="connsiteY42" fmla="*/ 8044 h 10046"/>
              <a:gd name="connsiteX43" fmla="*/ 3063 w 9752"/>
              <a:gd name="connsiteY43" fmla="*/ 8477 h 10046"/>
              <a:gd name="connsiteX44" fmla="*/ 3393 w 9752"/>
              <a:gd name="connsiteY44" fmla="*/ 8800 h 10046"/>
              <a:gd name="connsiteX45" fmla="*/ 3805 w 9752"/>
              <a:gd name="connsiteY45" fmla="*/ 9235 h 10046"/>
              <a:gd name="connsiteX0" fmla="*/ 3902 w 10000"/>
              <a:gd name="connsiteY0" fmla="*/ 9217 h 10024"/>
              <a:gd name="connsiteX1" fmla="*/ 4580 w 10000"/>
              <a:gd name="connsiteY1" fmla="*/ 9539 h 10024"/>
              <a:gd name="connsiteX2" fmla="*/ 5088 w 10000"/>
              <a:gd name="connsiteY2" fmla="*/ 9432 h 10024"/>
              <a:gd name="connsiteX3" fmla="*/ 5597 w 10000"/>
              <a:gd name="connsiteY3" fmla="*/ 9593 h 10024"/>
              <a:gd name="connsiteX4" fmla="*/ 6104 w 10000"/>
              <a:gd name="connsiteY4" fmla="*/ 10024 h 10024"/>
              <a:gd name="connsiteX5" fmla="*/ 6613 w 10000"/>
              <a:gd name="connsiteY5" fmla="*/ 9863 h 10024"/>
              <a:gd name="connsiteX6" fmla="*/ 6867 w 10000"/>
              <a:gd name="connsiteY6" fmla="*/ 9969 h 10024"/>
              <a:gd name="connsiteX7" fmla="*/ 7629 w 10000"/>
              <a:gd name="connsiteY7" fmla="*/ 9754 h 10024"/>
              <a:gd name="connsiteX8" fmla="*/ 7797 w 10000"/>
              <a:gd name="connsiteY8" fmla="*/ 9863 h 10024"/>
              <a:gd name="connsiteX9" fmla="*/ 8138 w 10000"/>
              <a:gd name="connsiteY9" fmla="*/ 9593 h 10024"/>
              <a:gd name="connsiteX10" fmla="*/ 8646 w 10000"/>
              <a:gd name="connsiteY10" fmla="*/ 9272 h 10024"/>
              <a:gd name="connsiteX11" fmla="*/ 9238 w 10000"/>
              <a:gd name="connsiteY11" fmla="*/ 9272 h 10024"/>
              <a:gd name="connsiteX12" fmla="*/ 9492 w 10000"/>
              <a:gd name="connsiteY12" fmla="*/ 9432 h 10024"/>
              <a:gd name="connsiteX13" fmla="*/ 9323 w 10000"/>
              <a:gd name="connsiteY13" fmla="*/ 9001 h 10024"/>
              <a:gd name="connsiteX14" fmla="*/ 8815 w 10000"/>
              <a:gd name="connsiteY14" fmla="*/ 8516 h 10024"/>
              <a:gd name="connsiteX15" fmla="*/ 8306 w 10000"/>
              <a:gd name="connsiteY15" fmla="*/ 8031 h 10024"/>
              <a:gd name="connsiteX16" fmla="*/ 7629 w 10000"/>
              <a:gd name="connsiteY16" fmla="*/ 7600 h 10024"/>
              <a:gd name="connsiteX17" fmla="*/ 8053 w 10000"/>
              <a:gd name="connsiteY17" fmla="*/ 7441 h 10024"/>
              <a:gd name="connsiteX18" fmla="*/ 8392 w 10000"/>
              <a:gd name="connsiteY18" fmla="*/ 6578 h 10024"/>
              <a:gd name="connsiteX19" fmla="*/ 8392 w 10000"/>
              <a:gd name="connsiteY19" fmla="*/ 6202 h 10024"/>
              <a:gd name="connsiteX20" fmla="*/ 8815 w 10000"/>
              <a:gd name="connsiteY20" fmla="*/ 6202 h 10024"/>
              <a:gd name="connsiteX21" fmla="*/ 9070 w 10000"/>
              <a:gd name="connsiteY21" fmla="*/ 5500 h 10024"/>
              <a:gd name="connsiteX22" fmla="*/ 9747 w 10000"/>
              <a:gd name="connsiteY22" fmla="*/ 5071 h 10024"/>
              <a:gd name="connsiteX23" fmla="*/ 10000 w 10000"/>
              <a:gd name="connsiteY23" fmla="*/ 4263 h 10024"/>
              <a:gd name="connsiteX24" fmla="*/ 2209 w 10000"/>
              <a:gd name="connsiteY24" fmla="*/ 117 h 10024"/>
              <a:gd name="connsiteX25" fmla="*/ 2209 w 10000"/>
              <a:gd name="connsiteY25" fmla="*/ 1247 h 10024"/>
              <a:gd name="connsiteX26" fmla="*/ 1447 w 10000"/>
              <a:gd name="connsiteY26" fmla="*/ 1247 h 10024"/>
              <a:gd name="connsiteX27" fmla="*/ 1447 w 10000"/>
              <a:gd name="connsiteY27" fmla="*/ 1463 h 10024"/>
              <a:gd name="connsiteX28" fmla="*/ 1447 w 10000"/>
              <a:gd name="connsiteY28" fmla="*/ 3400 h 10024"/>
              <a:gd name="connsiteX29" fmla="*/ 1279 w 10000"/>
              <a:gd name="connsiteY29" fmla="*/ 3508 h 10024"/>
              <a:gd name="connsiteX30" fmla="*/ 770 w 10000"/>
              <a:gd name="connsiteY30" fmla="*/ 3725 h 10024"/>
              <a:gd name="connsiteX31" fmla="*/ 685 w 10000"/>
              <a:gd name="connsiteY31" fmla="*/ 3993 h 10024"/>
              <a:gd name="connsiteX32" fmla="*/ 433 w 10000"/>
              <a:gd name="connsiteY32" fmla="*/ 4263 h 10024"/>
              <a:gd name="connsiteX33" fmla="*/ 263 w 10000"/>
              <a:gd name="connsiteY33" fmla="*/ 4695 h 10024"/>
              <a:gd name="connsiteX34" fmla="*/ 8 w 10000"/>
              <a:gd name="connsiteY34" fmla="*/ 5178 h 10024"/>
              <a:gd name="connsiteX35" fmla="*/ 433 w 10000"/>
              <a:gd name="connsiteY35" fmla="*/ 5232 h 10024"/>
              <a:gd name="connsiteX36" fmla="*/ 515 w 10000"/>
              <a:gd name="connsiteY36" fmla="*/ 5661 h 10024"/>
              <a:gd name="connsiteX37" fmla="*/ 770 w 10000"/>
              <a:gd name="connsiteY37" fmla="*/ 6094 h 10024"/>
              <a:gd name="connsiteX38" fmla="*/ 1193 w 10000"/>
              <a:gd name="connsiteY38" fmla="*/ 6955 h 10024"/>
              <a:gd name="connsiteX39" fmla="*/ 1532 w 10000"/>
              <a:gd name="connsiteY39" fmla="*/ 7330 h 10024"/>
              <a:gd name="connsiteX40" fmla="*/ 2209 w 10000"/>
              <a:gd name="connsiteY40" fmla="*/ 7600 h 10024"/>
              <a:gd name="connsiteX41" fmla="*/ 2632 w 10000"/>
              <a:gd name="connsiteY41" fmla="*/ 8031 h 10024"/>
              <a:gd name="connsiteX42" fmla="*/ 3141 w 10000"/>
              <a:gd name="connsiteY42" fmla="*/ 8462 h 10024"/>
              <a:gd name="connsiteX43" fmla="*/ 3479 w 10000"/>
              <a:gd name="connsiteY43" fmla="*/ 8784 h 10024"/>
              <a:gd name="connsiteX44" fmla="*/ 3902 w 10000"/>
              <a:gd name="connsiteY44" fmla="*/ 9217 h 10024"/>
              <a:gd name="connsiteX0" fmla="*/ 3902 w 9747"/>
              <a:gd name="connsiteY0" fmla="*/ 9264 h 10071"/>
              <a:gd name="connsiteX1" fmla="*/ 4580 w 9747"/>
              <a:gd name="connsiteY1" fmla="*/ 9586 h 10071"/>
              <a:gd name="connsiteX2" fmla="*/ 5088 w 9747"/>
              <a:gd name="connsiteY2" fmla="*/ 9479 h 10071"/>
              <a:gd name="connsiteX3" fmla="*/ 5597 w 9747"/>
              <a:gd name="connsiteY3" fmla="*/ 9640 h 10071"/>
              <a:gd name="connsiteX4" fmla="*/ 6104 w 9747"/>
              <a:gd name="connsiteY4" fmla="*/ 10071 h 10071"/>
              <a:gd name="connsiteX5" fmla="*/ 6613 w 9747"/>
              <a:gd name="connsiteY5" fmla="*/ 9910 h 10071"/>
              <a:gd name="connsiteX6" fmla="*/ 6867 w 9747"/>
              <a:gd name="connsiteY6" fmla="*/ 10016 h 10071"/>
              <a:gd name="connsiteX7" fmla="*/ 7629 w 9747"/>
              <a:gd name="connsiteY7" fmla="*/ 9801 h 10071"/>
              <a:gd name="connsiteX8" fmla="*/ 7797 w 9747"/>
              <a:gd name="connsiteY8" fmla="*/ 9910 h 10071"/>
              <a:gd name="connsiteX9" fmla="*/ 8138 w 9747"/>
              <a:gd name="connsiteY9" fmla="*/ 9640 h 10071"/>
              <a:gd name="connsiteX10" fmla="*/ 8646 w 9747"/>
              <a:gd name="connsiteY10" fmla="*/ 9319 h 10071"/>
              <a:gd name="connsiteX11" fmla="*/ 9238 w 9747"/>
              <a:gd name="connsiteY11" fmla="*/ 9319 h 10071"/>
              <a:gd name="connsiteX12" fmla="*/ 9492 w 9747"/>
              <a:gd name="connsiteY12" fmla="*/ 9479 h 10071"/>
              <a:gd name="connsiteX13" fmla="*/ 9323 w 9747"/>
              <a:gd name="connsiteY13" fmla="*/ 9048 h 10071"/>
              <a:gd name="connsiteX14" fmla="*/ 8815 w 9747"/>
              <a:gd name="connsiteY14" fmla="*/ 8563 h 10071"/>
              <a:gd name="connsiteX15" fmla="*/ 8306 w 9747"/>
              <a:gd name="connsiteY15" fmla="*/ 8078 h 10071"/>
              <a:gd name="connsiteX16" fmla="*/ 7629 w 9747"/>
              <a:gd name="connsiteY16" fmla="*/ 7647 h 10071"/>
              <a:gd name="connsiteX17" fmla="*/ 8053 w 9747"/>
              <a:gd name="connsiteY17" fmla="*/ 7488 h 10071"/>
              <a:gd name="connsiteX18" fmla="*/ 8392 w 9747"/>
              <a:gd name="connsiteY18" fmla="*/ 6625 h 10071"/>
              <a:gd name="connsiteX19" fmla="*/ 8392 w 9747"/>
              <a:gd name="connsiteY19" fmla="*/ 6249 h 10071"/>
              <a:gd name="connsiteX20" fmla="*/ 8815 w 9747"/>
              <a:gd name="connsiteY20" fmla="*/ 6249 h 10071"/>
              <a:gd name="connsiteX21" fmla="*/ 9070 w 9747"/>
              <a:gd name="connsiteY21" fmla="*/ 5547 h 10071"/>
              <a:gd name="connsiteX22" fmla="*/ 9747 w 9747"/>
              <a:gd name="connsiteY22" fmla="*/ 5118 h 10071"/>
              <a:gd name="connsiteX23" fmla="*/ 2209 w 9747"/>
              <a:gd name="connsiteY23" fmla="*/ 164 h 10071"/>
              <a:gd name="connsiteX24" fmla="*/ 2209 w 9747"/>
              <a:gd name="connsiteY24" fmla="*/ 1294 h 10071"/>
              <a:gd name="connsiteX25" fmla="*/ 1447 w 9747"/>
              <a:gd name="connsiteY25" fmla="*/ 1294 h 10071"/>
              <a:gd name="connsiteX26" fmla="*/ 1447 w 9747"/>
              <a:gd name="connsiteY26" fmla="*/ 1510 h 10071"/>
              <a:gd name="connsiteX27" fmla="*/ 1447 w 9747"/>
              <a:gd name="connsiteY27" fmla="*/ 3447 h 10071"/>
              <a:gd name="connsiteX28" fmla="*/ 1279 w 9747"/>
              <a:gd name="connsiteY28" fmla="*/ 3555 h 10071"/>
              <a:gd name="connsiteX29" fmla="*/ 770 w 9747"/>
              <a:gd name="connsiteY29" fmla="*/ 3772 h 10071"/>
              <a:gd name="connsiteX30" fmla="*/ 685 w 9747"/>
              <a:gd name="connsiteY30" fmla="*/ 4040 h 10071"/>
              <a:gd name="connsiteX31" fmla="*/ 433 w 9747"/>
              <a:gd name="connsiteY31" fmla="*/ 4310 h 10071"/>
              <a:gd name="connsiteX32" fmla="*/ 263 w 9747"/>
              <a:gd name="connsiteY32" fmla="*/ 4742 h 10071"/>
              <a:gd name="connsiteX33" fmla="*/ 8 w 9747"/>
              <a:gd name="connsiteY33" fmla="*/ 5225 h 10071"/>
              <a:gd name="connsiteX34" fmla="*/ 433 w 9747"/>
              <a:gd name="connsiteY34" fmla="*/ 5279 h 10071"/>
              <a:gd name="connsiteX35" fmla="*/ 515 w 9747"/>
              <a:gd name="connsiteY35" fmla="*/ 5708 h 10071"/>
              <a:gd name="connsiteX36" fmla="*/ 770 w 9747"/>
              <a:gd name="connsiteY36" fmla="*/ 6141 h 10071"/>
              <a:gd name="connsiteX37" fmla="*/ 1193 w 9747"/>
              <a:gd name="connsiteY37" fmla="*/ 7002 h 10071"/>
              <a:gd name="connsiteX38" fmla="*/ 1532 w 9747"/>
              <a:gd name="connsiteY38" fmla="*/ 7377 h 10071"/>
              <a:gd name="connsiteX39" fmla="*/ 2209 w 9747"/>
              <a:gd name="connsiteY39" fmla="*/ 7647 h 10071"/>
              <a:gd name="connsiteX40" fmla="*/ 2632 w 9747"/>
              <a:gd name="connsiteY40" fmla="*/ 8078 h 10071"/>
              <a:gd name="connsiteX41" fmla="*/ 3141 w 9747"/>
              <a:gd name="connsiteY41" fmla="*/ 8509 h 10071"/>
              <a:gd name="connsiteX42" fmla="*/ 3479 w 9747"/>
              <a:gd name="connsiteY42" fmla="*/ 8831 h 10071"/>
              <a:gd name="connsiteX43" fmla="*/ 3902 w 9747"/>
              <a:gd name="connsiteY43" fmla="*/ 9264 h 10071"/>
              <a:gd name="connsiteX0" fmla="*/ 4003 w 9738"/>
              <a:gd name="connsiteY0" fmla="*/ 9225 h 10026"/>
              <a:gd name="connsiteX1" fmla="*/ 4699 w 9738"/>
              <a:gd name="connsiteY1" fmla="*/ 9544 h 10026"/>
              <a:gd name="connsiteX2" fmla="*/ 5220 w 9738"/>
              <a:gd name="connsiteY2" fmla="*/ 9438 h 10026"/>
              <a:gd name="connsiteX3" fmla="*/ 5742 w 9738"/>
              <a:gd name="connsiteY3" fmla="*/ 9598 h 10026"/>
              <a:gd name="connsiteX4" fmla="*/ 6262 w 9738"/>
              <a:gd name="connsiteY4" fmla="*/ 10026 h 10026"/>
              <a:gd name="connsiteX5" fmla="*/ 6785 w 9738"/>
              <a:gd name="connsiteY5" fmla="*/ 9866 h 10026"/>
              <a:gd name="connsiteX6" fmla="*/ 7045 w 9738"/>
              <a:gd name="connsiteY6" fmla="*/ 9971 h 10026"/>
              <a:gd name="connsiteX7" fmla="*/ 7827 w 9738"/>
              <a:gd name="connsiteY7" fmla="*/ 9758 h 10026"/>
              <a:gd name="connsiteX8" fmla="*/ 7999 w 9738"/>
              <a:gd name="connsiteY8" fmla="*/ 9866 h 10026"/>
              <a:gd name="connsiteX9" fmla="*/ 8349 w 9738"/>
              <a:gd name="connsiteY9" fmla="*/ 9598 h 10026"/>
              <a:gd name="connsiteX10" fmla="*/ 8870 w 9738"/>
              <a:gd name="connsiteY10" fmla="*/ 9279 h 10026"/>
              <a:gd name="connsiteX11" fmla="*/ 9478 w 9738"/>
              <a:gd name="connsiteY11" fmla="*/ 9279 h 10026"/>
              <a:gd name="connsiteX12" fmla="*/ 9738 w 9738"/>
              <a:gd name="connsiteY12" fmla="*/ 9438 h 10026"/>
              <a:gd name="connsiteX13" fmla="*/ 9565 w 9738"/>
              <a:gd name="connsiteY13" fmla="*/ 9010 h 10026"/>
              <a:gd name="connsiteX14" fmla="*/ 9044 w 9738"/>
              <a:gd name="connsiteY14" fmla="*/ 8529 h 10026"/>
              <a:gd name="connsiteX15" fmla="*/ 8522 w 9738"/>
              <a:gd name="connsiteY15" fmla="*/ 8047 h 10026"/>
              <a:gd name="connsiteX16" fmla="*/ 7827 w 9738"/>
              <a:gd name="connsiteY16" fmla="*/ 7619 h 10026"/>
              <a:gd name="connsiteX17" fmla="*/ 8262 w 9738"/>
              <a:gd name="connsiteY17" fmla="*/ 7461 h 10026"/>
              <a:gd name="connsiteX18" fmla="*/ 8610 w 9738"/>
              <a:gd name="connsiteY18" fmla="*/ 6604 h 10026"/>
              <a:gd name="connsiteX19" fmla="*/ 8610 w 9738"/>
              <a:gd name="connsiteY19" fmla="*/ 6231 h 10026"/>
              <a:gd name="connsiteX20" fmla="*/ 9044 w 9738"/>
              <a:gd name="connsiteY20" fmla="*/ 6231 h 10026"/>
              <a:gd name="connsiteX21" fmla="*/ 9305 w 9738"/>
              <a:gd name="connsiteY21" fmla="*/ 5534 h 10026"/>
              <a:gd name="connsiteX22" fmla="*/ 2266 w 9738"/>
              <a:gd name="connsiteY22" fmla="*/ 189 h 10026"/>
              <a:gd name="connsiteX23" fmla="*/ 2266 w 9738"/>
              <a:gd name="connsiteY23" fmla="*/ 1311 h 10026"/>
              <a:gd name="connsiteX24" fmla="*/ 1485 w 9738"/>
              <a:gd name="connsiteY24" fmla="*/ 1311 h 10026"/>
              <a:gd name="connsiteX25" fmla="*/ 1485 w 9738"/>
              <a:gd name="connsiteY25" fmla="*/ 1525 h 10026"/>
              <a:gd name="connsiteX26" fmla="*/ 1485 w 9738"/>
              <a:gd name="connsiteY26" fmla="*/ 3449 h 10026"/>
              <a:gd name="connsiteX27" fmla="*/ 1312 w 9738"/>
              <a:gd name="connsiteY27" fmla="*/ 3556 h 10026"/>
              <a:gd name="connsiteX28" fmla="*/ 790 w 9738"/>
              <a:gd name="connsiteY28" fmla="*/ 3771 h 10026"/>
              <a:gd name="connsiteX29" fmla="*/ 703 w 9738"/>
              <a:gd name="connsiteY29" fmla="*/ 4038 h 10026"/>
              <a:gd name="connsiteX30" fmla="*/ 444 w 9738"/>
              <a:gd name="connsiteY30" fmla="*/ 4306 h 10026"/>
              <a:gd name="connsiteX31" fmla="*/ 270 w 9738"/>
              <a:gd name="connsiteY31" fmla="*/ 4735 h 10026"/>
              <a:gd name="connsiteX32" fmla="*/ 8 w 9738"/>
              <a:gd name="connsiteY32" fmla="*/ 5214 h 10026"/>
              <a:gd name="connsiteX33" fmla="*/ 444 w 9738"/>
              <a:gd name="connsiteY33" fmla="*/ 5268 h 10026"/>
              <a:gd name="connsiteX34" fmla="*/ 528 w 9738"/>
              <a:gd name="connsiteY34" fmla="*/ 5694 h 10026"/>
              <a:gd name="connsiteX35" fmla="*/ 790 w 9738"/>
              <a:gd name="connsiteY35" fmla="*/ 6124 h 10026"/>
              <a:gd name="connsiteX36" fmla="*/ 1224 w 9738"/>
              <a:gd name="connsiteY36" fmla="*/ 6979 h 10026"/>
              <a:gd name="connsiteX37" fmla="*/ 1572 w 9738"/>
              <a:gd name="connsiteY37" fmla="*/ 7351 h 10026"/>
              <a:gd name="connsiteX38" fmla="*/ 2266 w 9738"/>
              <a:gd name="connsiteY38" fmla="*/ 7619 h 10026"/>
              <a:gd name="connsiteX39" fmla="*/ 2700 w 9738"/>
              <a:gd name="connsiteY39" fmla="*/ 8047 h 10026"/>
              <a:gd name="connsiteX40" fmla="*/ 3223 w 9738"/>
              <a:gd name="connsiteY40" fmla="*/ 8475 h 10026"/>
              <a:gd name="connsiteX41" fmla="*/ 3569 w 9738"/>
              <a:gd name="connsiteY41" fmla="*/ 8795 h 10026"/>
              <a:gd name="connsiteX42" fmla="*/ 4003 w 9738"/>
              <a:gd name="connsiteY42" fmla="*/ 9225 h 10026"/>
              <a:gd name="connsiteX0" fmla="*/ 4111 w 10000"/>
              <a:gd name="connsiteY0" fmla="*/ 9245 h 10044"/>
              <a:gd name="connsiteX1" fmla="*/ 4825 w 10000"/>
              <a:gd name="connsiteY1" fmla="*/ 9563 h 10044"/>
              <a:gd name="connsiteX2" fmla="*/ 5360 w 10000"/>
              <a:gd name="connsiteY2" fmla="*/ 9458 h 10044"/>
              <a:gd name="connsiteX3" fmla="*/ 5896 w 10000"/>
              <a:gd name="connsiteY3" fmla="*/ 9617 h 10044"/>
              <a:gd name="connsiteX4" fmla="*/ 6430 w 10000"/>
              <a:gd name="connsiteY4" fmla="*/ 10044 h 10044"/>
              <a:gd name="connsiteX5" fmla="*/ 6968 w 10000"/>
              <a:gd name="connsiteY5" fmla="*/ 9884 h 10044"/>
              <a:gd name="connsiteX6" fmla="*/ 7235 w 10000"/>
              <a:gd name="connsiteY6" fmla="*/ 9989 h 10044"/>
              <a:gd name="connsiteX7" fmla="*/ 8038 w 10000"/>
              <a:gd name="connsiteY7" fmla="*/ 9777 h 10044"/>
              <a:gd name="connsiteX8" fmla="*/ 8214 w 10000"/>
              <a:gd name="connsiteY8" fmla="*/ 9884 h 10044"/>
              <a:gd name="connsiteX9" fmla="*/ 8574 w 10000"/>
              <a:gd name="connsiteY9" fmla="*/ 9617 h 10044"/>
              <a:gd name="connsiteX10" fmla="*/ 9109 w 10000"/>
              <a:gd name="connsiteY10" fmla="*/ 9299 h 10044"/>
              <a:gd name="connsiteX11" fmla="*/ 9733 w 10000"/>
              <a:gd name="connsiteY11" fmla="*/ 9299 h 10044"/>
              <a:gd name="connsiteX12" fmla="*/ 10000 w 10000"/>
              <a:gd name="connsiteY12" fmla="*/ 9458 h 10044"/>
              <a:gd name="connsiteX13" fmla="*/ 9822 w 10000"/>
              <a:gd name="connsiteY13" fmla="*/ 9031 h 10044"/>
              <a:gd name="connsiteX14" fmla="*/ 9287 w 10000"/>
              <a:gd name="connsiteY14" fmla="*/ 8551 h 10044"/>
              <a:gd name="connsiteX15" fmla="*/ 8751 w 10000"/>
              <a:gd name="connsiteY15" fmla="*/ 8070 h 10044"/>
              <a:gd name="connsiteX16" fmla="*/ 8038 w 10000"/>
              <a:gd name="connsiteY16" fmla="*/ 7643 h 10044"/>
              <a:gd name="connsiteX17" fmla="*/ 8484 w 10000"/>
              <a:gd name="connsiteY17" fmla="*/ 7486 h 10044"/>
              <a:gd name="connsiteX18" fmla="*/ 8842 w 10000"/>
              <a:gd name="connsiteY18" fmla="*/ 6631 h 10044"/>
              <a:gd name="connsiteX19" fmla="*/ 8842 w 10000"/>
              <a:gd name="connsiteY19" fmla="*/ 6259 h 10044"/>
              <a:gd name="connsiteX20" fmla="*/ 9287 w 10000"/>
              <a:gd name="connsiteY20" fmla="*/ 6259 h 10044"/>
              <a:gd name="connsiteX21" fmla="*/ 2327 w 10000"/>
              <a:gd name="connsiteY21" fmla="*/ 233 h 10044"/>
              <a:gd name="connsiteX22" fmla="*/ 2327 w 10000"/>
              <a:gd name="connsiteY22" fmla="*/ 1352 h 10044"/>
              <a:gd name="connsiteX23" fmla="*/ 1525 w 10000"/>
              <a:gd name="connsiteY23" fmla="*/ 1352 h 10044"/>
              <a:gd name="connsiteX24" fmla="*/ 1525 w 10000"/>
              <a:gd name="connsiteY24" fmla="*/ 1565 h 10044"/>
              <a:gd name="connsiteX25" fmla="*/ 1525 w 10000"/>
              <a:gd name="connsiteY25" fmla="*/ 3484 h 10044"/>
              <a:gd name="connsiteX26" fmla="*/ 1347 w 10000"/>
              <a:gd name="connsiteY26" fmla="*/ 3591 h 10044"/>
              <a:gd name="connsiteX27" fmla="*/ 811 w 10000"/>
              <a:gd name="connsiteY27" fmla="*/ 3805 h 10044"/>
              <a:gd name="connsiteX28" fmla="*/ 722 w 10000"/>
              <a:gd name="connsiteY28" fmla="*/ 4072 h 10044"/>
              <a:gd name="connsiteX29" fmla="*/ 456 w 10000"/>
              <a:gd name="connsiteY29" fmla="*/ 4339 h 10044"/>
              <a:gd name="connsiteX30" fmla="*/ 277 w 10000"/>
              <a:gd name="connsiteY30" fmla="*/ 4767 h 10044"/>
              <a:gd name="connsiteX31" fmla="*/ 8 w 10000"/>
              <a:gd name="connsiteY31" fmla="*/ 5244 h 10044"/>
              <a:gd name="connsiteX32" fmla="*/ 456 w 10000"/>
              <a:gd name="connsiteY32" fmla="*/ 5298 h 10044"/>
              <a:gd name="connsiteX33" fmla="*/ 542 w 10000"/>
              <a:gd name="connsiteY33" fmla="*/ 5723 h 10044"/>
              <a:gd name="connsiteX34" fmla="*/ 811 w 10000"/>
              <a:gd name="connsiteY34" fmla="*/ 6152 h 10044"/>
              <a:gd name="connsiteX35" fmla="*/ 1257 w 10000"/>
              <a:gd name="connsiteY35" fmla="*/ 7005 h 10044"/>
              <a:gd name="connsiteX36" fmla="*/ 1614 w 10000"/>
              <a:gd name="connsiteY36" fmla="*/ 7376 h 10044"/>
              <a:gd name="connsiteX37" fmla="*/ 2327 w 10000"/>
              <a:gd name="connsiteY37" fmla="*/ 7643 h 10044"/>
              <a:gd name="connsiteX38" fmla="*/ 2773 w 10000"/>
              <a:gd name="connsiteY38" fmla="*/ 8070 h 10044"/>
              <a:gd name="connsiteX39" fmla="*/ 3310 w 10000"/>
              <a:gd name="connsiteY39" fmla="*/ 8497 h 10044"/>
              <a:gd name="connsiteX40" fmla="*/ 3665 w 10000"/>
              <a:gd name="connsiteY40" fmla="*/ 8816 h 10044"/>
              <a:gd name="connsiteX41" fmla="*/ 4111 w 10000"/>
              <a:gd name="connsiteY41" fmla="*/ 9245 h 10044"/>
              <a:gd name="connsiteX0" fmla="*/ 4111 w 10000"/>
              <a:gd name="connsiteY0" fmla="*/ 8257 h 9056"/>
              <a:gd name="connsiteX1" fmla="*/ 4825 w 10000"/>
              <a:gd name="connsiteY1" fmla="*/ 8575 h 9056"/>
              <a:gd name="connsiteX2" fmla="*/ 5360 w 10000"/>
              <a:gd name="connsiteY2" fmla="*/ 8470 h 9056"/>
              <a:gd name="connsiteX3" fmla="*/ 5896 w 10000"/>
              <a:gd name="connsiteY3" fmla="*/ 8629 h 9056"/>
              <a:gd name="connsiteX4" fmla="*/ 6430 w 10000"/>
              <a:gd name="connsiteY4" fmla="*/ 9056 h 9056"/>
              <a:gd name="connsiteX5" fmla="*/ 6968 w 10000"/>
              <a:gd name="connsiteY5" fmla="*/ 8896 h 9056"/>
              <a:gd name="connsiteX6" fmla="*/ 7235 w 10000"/>
              <a:gd name="connsiteY6" fmla="*/ 9001 h 9056"/>
              <a:gd name="connsiteX7" fmla="*/ 8038 w 10000"/>
              <a:gd name="connsiteY7" fmla="*/ 8789 h 9056"/>
              <a:gd name="connsiteX8" fmla="*/ 8214 w 10000"/>
              <a:gd name="connsiteY8" fmla="*/ 8896 h 9056"/>
              <a:gd name="connsiteX9" fmla="*/ 8574 w 10000"/>
              <a:gd name="connsiteY9" fmla="*/ 8629 h 9056"/>
              <a:gd name="connsiteX10" fmla="*/ 9109 w 10000"/>
              <a:gd name="connsiteY10" fmla="*/ 8311 h 9056"/>
              <a:gd name="connsiteX11" fmla="*/ 9733 w 10000"/>
              <a:gd name="connsiteY11" fmla="*/ 8311 h 9056"/>
              <a:gd name="connsiteX12" fmla="*/ 10000 w 10000"/>
              <a:gd name="connsiteY12" fmla="*/ 8470 h 9056"/>
              <a:gd name="connsiteX13" fmla="*/ 9822 w 10000"/>
              <a:gd name="connsiteY13" fmla="*/ 8043 h 9056"/>
              <a:gd name="connsiteX14" fmla="*/ 9287 w 10000"/>
              <a:gd name="connsiteY14" fmla="*/ 7563 h 9056"/>
              <a:gd name="connsiteX15" fmla="*/ 8751 w 10000"/>
              <a:gd name="connsiteY15" fmla="*/ 7082 h 9056"/>
              <a:gd name="connsiteX16" fmla="*/ 8038 w 10000"/>
              <a:gd name="connsiteY16" fmla="*/ 6655 h 9056"/>
              <a:gd name="connsiteX17" fmla="*/ 8484 w 10000"/>
              <a:gd name="connsiteY17" fmla="*/ 6498 h 9056"/>
              <a:gd name="connsiteX18" fmla="*/ 8842 w 10000"/>
              <a:gd name="connsiteY18" fmla="*/ 5643 h 9056"/>
              <a:gd name="connsiteX19" fmla="*/ 8842 w 10000"/>
              <a:gd name="connsiteY19" fmla="*/ 5271 h 9056"/>
              <a:gd name="connsiteX20" fmla="*/ 9287 w 10000"/>
              <a:gd name="connsiteY20" fmla="*/ 5271 h 9056"/>
              <a:gd name="connsiteX21" fmla="*/ 2327 w 10000"/>
              <a:gd name="connsiteY21" fmla="*/ 364 h 9056"/>
              <a:gd name="connsiteX22" fmla="*/ 1525 w 10000"/>
              <a:gd name="connsiteY22" fmla="*/ 364 h 9056"/>
              <a:gd name="connsiteX23" fmla="*/ 1525 w 10000"/>
              <a:gd name="connsiteY23" fmla="*/ 577 h 9056"/>
              <a:gd name="connsiteX24" fmla="*/ 1525 w 10000"/>
              <a:gd name="connsiteY24" fmla="*/ 2496 h 9056"/>
              <a:gd name="connsiteX25" fmla="*/ 1347 w 10000"/>
              <a:gd name="connsiteY25" fmla="*/ 2603 h 9056"/>
              <a:gd name="connsiteX26" fmla="*/ 811 w 10000"/>
              <a:gd name="connsiteY26" fmla="*/ 2817 h 9056"/>
              <a:gd name="connsiteX27" fmla="*/ 722 w 10000"/>
              <a:gd name="connsiteY27" fmla="*/ 3084 h 9056"/>
              <a:gd name="connsiteX28" fmla="*/ 456 w 10000"/>
              <a:gd name="connsiteY28" fmla="*/ 3351 h 9056"/>
              <a:gd name="connsiteX29" fmla="*/ 277 w 10000"/>
              <a:gd name="connsiteY29" fmla="*/ 3779 h 9056"/>
              <a:gd name="connsiteX30" fmla="*/ 8 w 10000"/>
              <a:gd name="connsiteY30" fmla="*/ 4256 h 9056"/>
              <a:gd name="connsiteX31" fmla="*/ 456 w 10000"/>
              <a:gd name="connsiteY31" fmla="*/ 4310 h 9056"/>
              <a:gd name="connsiteX32" fmla="*/ 542 w 10000"/>
              <a:gd name="connsiteY32" fmla="*/ 4735 h 9056"/>
              <a:gd name="connsiteX33" fmla="*/ 811 w 10000"/>
              <a:gd name="connsiteY33" fmla="*/ 5164 h 9056"/>
              <a:gd name="connsiteX34" fmla="*/ 1257 w 10000"/>
              <a:gd name="connsiteY34" fmla="*/ 6017 h 9056"/>
              <a:gd name="connsiteX35" fmla="*/ 1614 w 10000"/>
              <a:gd name="connsiteY35" fmla="*/ 6388 h 9056"/>
              <a:gd name="connsiteX36" fmla="*/ 2327 w 10000"/>
              <a:gd name="connsiteY36" fmla="*/ 6655 h 9056"/>
              <a:gd name="connsiteX37" fmla="*/ 2773 w 10000"/>
              <a:gd name="connsiteY37" fmla="*/ 7082 h 9056"/>
              <a:gd name="connsiteX38" fmla="*/ 3310 w 10000"/>
              <a:gd name="connsiteY38" fmla="*/ 7509 h 9056"/>
              <a:gd name="connsiteX39" fmla="*/ 3665 w 10000"/>
              <a:gd name="connsiteY39" fmla="*/ 7828 h 9056"/>
              <a:gd name="connsiteX40" fmla="*/ 4111 w 10000"/>
              <a:gd name="connsiteY40" fmla="*/ 8257 h 9056"/>
              <a:gd name="connsiteX0" fmla="*/ 4111 w 10000"/>
              <a:gd name="connsiteY0" fmla="*/ 9062 h 9944"/>
              <a:gd name="connsiteX1" fmla="*/ 4825 w 10000"/>
              <a:gd name="connsiteY1" fmla="*/ 9413 h 9944"/>
              <a:gd name="connsiteX2" fmla="*/ 5360 w 10000"/>
              <a:gd name="connsiteY2" fmla="*/ 9297 h 9944"/>
              <a:gd name="connsiteX3" fmla="*/ 5896 w 10000"/>
              <a:gd name="connsiteY3" fmla="*/ 9472 h 9944"/>
              <a:gd name="connsiteX4" fmla="*/ 6430 w 10000"/>
              <a:gd name="connsiteY4" fmla="*/ 9944 h 9944"/>
              <a:gd name="connsiteX5" fmla="*/ 6968 w 10000"/>
              <a:gd name="connsiteY5" fmla="*/ 9767 h 9944"/>
              <a:gd name="connsiteX6" fmla="*/ 7235 w 10000"/>
              <a:gd name="connsiteY6" fmla="*/ 9883 h 9944"/>
              <a:gd name="connsiteX7" fmla="*/ 8038 w 10000"/>
              <a:gd name="connsiteY7" fmla="*/ 9649 h 9944"/>
              <a:gd name="connsiteX8" fmla="*/ 8214 w 10000"/>
              <a:gd name="connsiteY8" fmla="*/ 9767 h 9944"/>
              <a:gd name="connsiteX9" fmla="*/ 8574 w 10000"/>
              <a:gd name="connsiteY9" fmla="*/ 9472 h 9944"/>
              <a:gd name="connsiteX10" fmla="*/ 9109 w 10000"/>
              <a:gd name="connsiteY10" fmla="*/ 9121 h 9944"/>
              <a:gd name="connsiteX11" fmla="*/ 9733 w 10000"/>
              <a:gd name="connsiteY11" fmla="*/ 9121 h 9944"/>
              <a:gd name="connsiteX12" fmla="*/ 10000 w 10000"/>
              <a:gd name="connsiteY12" fmla="*/ 9297 h 9944"/>
              <a:gd name="connsiteX13" fmla="*/ 9822 w 10000"/>
              <a:gd name="connsiteY13" fmla="*/ 8825 h 9944"/>
              <a:gd name="connsiteX14" fmla="*/ 9287 w 10000"/>
              <a:gd name="connsiteY14" fmla="*/ 8295 h 9944"/>
              <a:gd name="connsiteX15" fmla="*/ 8751 w 10000"/>
              <a:gd name="connsiteY15" fmla="*/ 7764 h 9944"/>
              <a:gd name="connsiteX16" fmla="*/ 8038 w 10000"/>
              <a:gd name="connsiteY16" fmla="*/ 7293 h 9944"/>
              <a:gd name="connsiteX17" fmla="*/ 8484 w 10000"/>
              <a:gd name="connsiteY17" fmla="*/ 7119 h 9944"/>
              <a:gd name="connsiteX18" fmla="*/ 8842 w 10000"/>
              <a:gd name="connsiteY18" fmla="*/ 6175 h 9944"/>
              <a:gd name="connsiteX19" fmla="*/ 8842 w 10000"/>
              <a:gd name="connsiteY19" fmla="*/ 5764 h 9944"/>
              <a:gd name="connsiteX20" fmla="*/ 9287 w 10000"/>
              <a:gd name="connsiteY20" fmla="*/ 5764 h 9944"/>
              <a:gd name="connsiteX21" fmla="*/ 1525 w 10000"/>
              <a:gd name="connsiteY21" fmla="*/ 346 h 9944"/>
              <a:gd name="connsiteX22" fmla="*/ 1525 w 10000"/>
              <a:gd name="connsiteY22" fmla="*/ 581 h 9944"/>
              <a:gd name="connsiteX23" fmla="*/ 1525 w 10000"/>
              <a:gd name="connsiteY23" fmla="*/ 2700 h 9944"/>
              <a:gd name="connsiteX24" fmla="*/ 1347 w 10000"/>
              <a:gd name="connsiteY24" fmla="*/ 2818 h 9944"/>
              <a:gd name="connsiteX25" fmla="*/ 811 w 10000"/>
              <a:gd name="connsiteY25" fmla="*/ 3055 h 9944"/>
              <a:gd name="connsiteX26" fmla="*/ 722 w 10000"/>
              <a:gd name="connsiteY26" fmla="*/ 3349 h 9944"/>
              <a:gd name="connsiteX27" fmla="*/ 456 w 10000"/>
              <a:gd name="connsiteY27" fmla="*/ 3644 h 9944"/>
              <a:gd name="connsiteX28" fmla="*/ 277 w 10000"/>
              <a:gd name="connsiteY28" fmla="*/ 4117 h 9944"/>
              <a:gd name="connsiteX29" fmla="*/ 8 w 10000"/>
              <a:gd name="connsiteY29" fmla="*/ 4644 h 9944"/>
              <a:gd name="connsiteX30" fmla="*/ 456 w 10000"/>
              <a:gd name="connsiteY30" fmla="*/ 4703 h 9944"/>
              <a:gd name="connsiteX31" fmla="*/ 542 w 10000"/>
              <a:gd name="connsiteY31" fmla="*/ 5173 h 9944"/>
              <a:gd name="connsiteX32" fmla="*/ 811 w 10000"/>
              <a:gd name="connsiteY32" fmla="*/ 5646 h 9944"/>
              <a:gd name="connsiteX33" fmla="*/ 1257 w 10000"/>
              <a:gd name="connsiteY33" fmla="*/ 6588 h 9944"/>
              <a:gd name="connsiteX34" fmla="*/ 1614 w 10000"/>
              <a:gd name="connsiteY34" fmla="*/ 6998 h 9944"/>
              <a:gd name="connsiteX35" fmla="*/ 2327 w 10000"/>
              <a:gd name="connsiteY35" fmla="*/ 7293 h 9944"/>
              <a:gd name="connsiteX36" fmla="*/ 2773 w 10000"/>
              <a:gd name="connsiteY36" fmla="*/ 7764 h 9944"/>
              <a:gd name="connsiteX37" fmla="*/ 3310 w 10000"/>
              <a:gd name="connsiteY37" fmla="*/ 8236 h 9944"/>
              <a:gd name="connsiteX38" fmla="*/ 3665 w 10000"/>
              <a:gd name="connsiteY38" fmla="*/ 8588 h 9944"/>
              <a:gd name="connsiteX39" fmla="*/ 4111 w 10000"/>
              <a:gd name="connsiteY39" fmla="*/ 9062 h 9944"/>
              <a:gd name="connsiteX0" fmla="*/ 4111 w 10000"/>
              <a:gd name="connsiteY0" fmla="*/ 8615 h 9502"/>
              <a:gd name="connsiteX1" fmla="*/ 4825 w 10000"/>
              <a:gd name="connsiteY1" fmla="*/ 8968 h 9502"/>
              <a:gd name="connsiteX2" fmla="*/ 5360 w 10000"/>
              <a:gd name="connsiteY2" fmla="*/ 8851 h 9502"/>
              <a:gd name="connsiteX3" fmla="*/ 5896 w 10000"/>
              <a:gd name="connsiteY3" fmla="*/ 9027 h 9502"/>
              <a:gd name="connsiteX4" fmla="*/ 6430 w 10000"/>
              <a:gd name="connsiteY4" fmla="*/ 9502 h 9502"/>
              <a:gd name="connsiteX5" fmla="*/ 6968 w 10000"/>
              <a:gd name="connsiteY5" fmla="*/ 9324 h 9502"/>
              <a:gd name="connsiteX6" fmla="*/ 7235 w 10000"/>
              <a:gd name="connsiteY6" fmla="*/ 9441 h 9502"/>
              <a:gd name="connsiteX7" fmla="*/ 8038 w 10000"/>
              <a:gd name="connsiteY7" fmla="*/ 9205 h 9502"/>
              <a:gd name="connsiteX8" fmla="*/ 8214 w 10000"/>
              <a:gd name="connsiteY8" fmla="*/ 9324 h 9502"/>
              <a:gd name="connsiteX9" fmla="*/ 8574 w 10000"/>
              <a:gd name="connsiteY9" fmla="*/ 9027 h 9502"/>
              <a:gd name="connsiteX10" fmla="*/ 9109 w 10000"/>
              <a:gd name="connsiteY10" fmla="*/ 8674 h 9502"/>
              <a:gd name="connsiteX11" fmla="*/ 9733 w 10000"/>
              <a:gd name="connsiteY11" fmla="*/ 8674 h 9502"/>
              <a:gd name="connsiteX12" fmla="*/ 10000 w 10000"/>
              <a:gd name="connsiteY12" fmla="*/ 8851 h 9502"/>
              <a:gd name="connsiteX13" fmla="*/ 9822 w 10000"/>
              <a:gd name="connsiteY13" fmla="*/ 8377 h 9502"/>
              <a:gd name="connsiteX14" fmla="*/ 9287 w 10000"/>
              <a:gd name="connsiteY14" fmla="*/ 7844 h 9502"/>
              <a:gd name="connsiteX15" fmla="*/ 8751 w 10000"/>
              <a:gd name="connsiteY15" fmla="*/ 7310 h 9502"/>
              <a:gd name="connsiteX16" fmla="*/ 8038 w 10000"/>
              <a:gd name="connsiteY16" fmla="*/ 6836 h 9502"/>
              <a:gd name="connsiteX17" fmla="*/ 8484 w 10000"/>
              <a:gd name="connsiteY17" fmla="*/ 6661 h 9502"/>
              <a:gd name="connsiteX18" fmla="*/ 8842 w 10000"/>
              <a:gd name="connsiteY18" fmla="*/ 5712 h 9502"/>
              <a:gd name="connsiteX19" fmla="*/ 8842 w 10000"/>
              <a:gd name="connsiteY19" fmla="*/ 5298 h 9502"/>
              <a:gd name="connsiteX20" fmla="*/ 9287 w 10000"/>
              <a:gd name="connsiteY20" fmla="*/ 5298 h 9502"/>
              <a:gd name="connsiteX21" fmla="*/ 1525 w 10000"/>
              <a:gd name="connsiteY21" fmla="*/ 86 h 9502"/>
              <a:gd name="connsiteX22" fmla="*/ 1525 w 10000"/>
              <a:gd name="connsiteY22" fmla="*/ 2217 h 9502"/>
              <a:gd name="connsiteX23" fmla="*/ 1347 w 10000"/>
              <a:gd name="connsiteY23" fmla="*/ 2336 h 9502"/>
              <a:gd name="connsiteX24" fmla="*/ 811 w 10000"/>
              <a:gd name="connsiteY24" fmla="*/ 2574 h 9502"/>
              <a:gd name="connsiteX25" fmla="*/ 722 w 10000"/>
              <a:gd name="connsiteY25" fmla="*/ 2870 h 9502"/>
              <a:gd name="connsiteX26" fmla="*/ 456 w 10000"/>
              <a:gd name="connsiteY26" fmla="*/ 3167 h 9502"/>
              <a:gd name="connsiteX27" fmla="*/ 277 w 10000"/>
              <a:gd name="connsiteY27" fmla="*/ 3642 h 9502"/>
              <a:gd name="connsiteX28" fmla="*/ 8 w 10000"/>
              <a:gd name="connsiteY28" fmla="*/ 4172 h 9502"/>
              <a:gd name="connsiteX29" fmla="*/ 456 w 10000"/>
              <a:gd name="connsiteY29" fmla="*/ 4231 h 9502"/>
              <a:gd name="connsiteX30" fmla="*/ 542 w 10000"/>
              <a:gd name="connsiteY30" fmla="*/ 4704 h 9502"/>
              <a:gd name="connsiteX31" fmla="*/ 811 w 10000"/>
              <a:gd name="connsiteY31" fmla="*/ 5180 h 9502"/>
              <a:gd name="connsiteX32" fmla="*/ 1257 w 10000"/>
              <a:gd name="connsiteY32" fmla="*/ 6127 h 9502"/>
              <a:gd name="connsiteX33" fmla="*/ 1614 w 10000"/>
              <a:gd name="connsiteY33" fmla="*/ 6539 h 9502"/>
              <a:gd name="connsiteX34" fmla="*/ 2327 w 10000"/>
              <a:gd name="connsiteY34" fmla="*/ 6836 h 9502"/>
              <a:gd name="connsiteX35" fmla="*/ 2773 w 10000"/>
              <a:gd name="connsiteY35" fmla="*/ 7310 h 9502"/>
              <a:gd name="connsiteX36" fmla="*/ 3310 w 10000"/>
              <a:gd name="connsiteY36" fmla="*/ 7784 h 9502"/>
              <a:gd name="connsiteX37" fmla="*/ 3665 w 10000"/>
              <a:gd name="connsiteY37" fmla="*/ 8138 h 9502"/>
              <a:gd name="connsiteX38" fmla="*/ 4111 w 10000"/>
              <a:gd name="connsiteY38" fmla="*/ 8615 h 9502"/>
              <a:gd name="connsiteX0" fmla="*/ 4111 w 10000"/>
              <a:gd name="connsiteY0" fmla="*/ 6734 h 7667"/>
              <a:gd name="connsiteX1" fmla="*/ 4825 w 10000"/>
              <a:gd name="connsiteY1" fmla="*/ 7105 h 7667"/>
              <a:gd name="connsiteX2" fmla="*/ 5360 w 10000"/>
              <a:gd name="connsiteY2" fmla="*/ 6982 h 7667"/>
              <a:gd name="connsiteX3" fmla="*/ 5896 w 10000"/>
              <a:gd name="connsiteY3" fmla="*/ 7167 h 7667"/>
              <a:gd name="connsiteX4" fmla="*/ 6430 w 10000"/>
              <a:gd name="connsiteY4" fmla="*/ 7667 h 7667"/>
              <a:gd name="connsiteX5" fmla="*/ 6968 w 10000"/>
              <a:gd name="connsiteY5" fmla="*/ 7480 h 7667"/>
              <a:gd name="connsiteX6" fmla="*/ 7235 w 10000"/>
              <a:gd name="connsiteY6" fmla="*/ 7603 h 7667"/>
              <a:gd name="connsiteX7" fmla="*/ 8038 w 10000"/>
              <a:gd name="connsiteY7" fmla="*/ 7354 h 7667"/>
              <a:gd name="connsiteX8" fmla="*/ 8214 w 10000"/>
              <a:gd name="connsiteY8" fmla="*/ 7480 h 7667"/>
              <a:gd name="connsiteX9" fmla="*/ 8574 w 10000"/>
              <a:gd name="connsiteY9" fmla="*/ 7167 h 7667"/>
              <a:gd name="connsiteX10" fmla="*/ 9109 w 10000"/>
              <a:gd name="connsiteY10" fmla="*/ 6796 h 7667"/>
              <a:gd name="connsiteX11" fmla="*/ 9733 w 10000"/>
              <a:gd name="connsiteY11" fmla="*/ 6796 h 7667"/>
              <a:gd name="connsiteX12" fmla="*/ 10000 w 10000"/>
              <a:gd name="connsiteY12" fmla="*/ 6982 h 7667"/>
              <a:gd name="connsiteX13" fmla="*/ 9822 w 10000"/>
              <a:gd name="connsiteY13" fmla="*/ 6483 h 7667"/>
              <a:gd name="connsiteX14" fmla="*/ 9287 w 10000"/>
              <a:gd name="connsiteY14" fmla="*/ 5922 h 7667"/>
              <a:gd name="connsiteX15" fmla="*/ 8751 w 10000"/>
              <a:gd name="connsiteY15" fmla="*/ 5360 h 7667"/>
              <a:gd name="connsiteX16" fmla="*/ 8038 w 10000"/>
              <a:gd name="connsiteY16" fmla="*/ 4861 h 7667"/>
              <a:gd name="connsiteX17" fmla="*/ 8484 w 10000"/>
              <a:gd name="connsiteY17" fmla="*/ 4677 h 7667"/>
              <a:gd name="connsiteX18" fmla="*/ 8842 w 10000"/>
              <a:gd name="connsiteY18" fmla="*/ 3678 h 7667"/>
              <a:gd name="connsiteX19" fmla="*/ 8842 w 10000"/>
              <a:gd name="connsiteY19" fmla="*/ 3243 h 7667"/>
              <a:gd name="connsiteX20" fmla="*/ 9287 w 10000"/>
              <a:gd name="connsiteY20" fmla="*/ 3243 h 7667"/>
              <a:gd name="connsiteX21" fmla="*/ 1525 w 10000"/>
              <a:gd name="connsiteY21" fmla="*/ 0 h 7667"/>
              <a:gd name="connsiteX22" fmla="*/ 1347 w 10000"/>
              <a:gd name="connsiteY22" fmla="*/ 125 h 7667"/>
              <a:gd name="connsiteX23" fmla="*/ 811 w 10000"/>
              <a:gd name="connsiteY23" fmla="*/ 376 h 7667"/>
              <a:gd name="connsiteX24" fmla="*/ 722 w 10000"/>
              <a:gd name="connsiteY24" fmla="*/ 687 h 7667"/>
              <a:gd name="connsiteX25" fmla="*/ 456 w 10000"/>
              <a:gd name="connsiteY25" fmla="*/ 1000 h 7667"/>
              <a:gd name="connsiteX26" fmla="*/ 277 w 10000"/>
              <a:gd name="connsiteY26" fmla="*/ 1500 h 7667"/>
              <a:gd name="connsiteX27" fmla="*/ 8 w 10000"/>
              <a:gd name="connsiteY27" fmla="*/ 2058 h 7667"/>
              <a:gd name="connsiteX28" fmla="*/ 456 w 10000"/>
              <a:gd name="connsiteY28" fmla="*/ 2120 h 7667"/>
              <a:gd name="connsiteX29" fmla="*/ 542 w 10000"/>
              <a:gd name="connsiteY29" fmla="*/ 2618 h 7667"/>
              <a:gd name="connsiteX30" fmla="*/ 811 w 10000"/>
              <a:gd name="connsiteY30" fmla="*/ 3118 h 7667"/>
              <a:gd name="connsiteX31" fmla="*/ 1257 w 10000"/>
              <a:gd name="connsiteY31" fmla="*/ 4115 h 7667"/>
              <a:gd name="connsiteX32" fmla="*/ 1614 w 10000"/>
              <a:gd name="connsiteY32" fmla="*/ 4549 h 7667"/>
              <a:gd name="connsiteX33" fmla="*/ 2327 w 10000"/>
              <a:gd name="connsiteY33" fmla="*/ 4861 h 7667"/>
              <a:gd name="connsiteX34" fmla="*/ 2773 w 10000"/>
              <a:gd name="connsiteY34" fmla="*/ 5360 h 7667"/>
              <a:gd name="connsiteX35" fmla="*/ 3310 w 10000"/>
              <a:gd name="connsiteY35" fmla="*/ 5859 h 7667"/>
              <a:gd name="connsiteX36" fmla="*/ 3665 w 10000"/>
              <a:gd name="connsiteY36" fmla="*/ 6232 h 7667"/>
              <a:gd name="connsiteX37" fmla="*/ 4111 w 10000"/>
              <a:gd name="connsiteY37" fmla="*/ 6734 h 7667"/>
              <a:gd name="connsiteX0" fmla="*/ 4111 w 10000"/>
              <a:gd name="connsiteY0" fmla="*/ 8620 h 9837"/>
              <a:gd name="connsiteX1" fmla="*/ 4825 w 10000"/>
              <a:gd name="connsiteY1" fmla="*/ 9104 h 9837"/>
              <a:gd name="connsiteX2" fmla="*/ 5360 w 10000"/>
              <a:gd name="connsiteY2" fmla="*/ 8944 h 9837"/>
              <a:gd name="connsiteX3" fmla="*/ 5896 w 10000"/>
              <a:gd name="connsiteY3" fmla="*/ 9185 h 9837"/>
              <a:gd name="connsiteX4" fmla="*/ 6430 w 10000"/>
              <a:gd name="connsiteY4" fmla="*/ 9837 h 9837"/>
              <a:gd name="connsiteX5" fmla="*/ 6968 w 10000"/>
              <a:gd name="connsiteY5" fmla="*/ 9593 h 9837"/>
              <a:gd name="connsiteX6" fmla="*/ 7235 w 10000"/>
              <a:gd name="connsiteY6" fmla="*/ 9754 h 9837"/>
              <a:gd name="connsiteX7" fmla="*/ 8038 w 10000"/>
              <a:gd name="connsiteY7" fmla="*/ 9429 h 9837"/>
              <a:gd name="connsiteX8" fmla="*/ 8214 w 10000"/>
              <a:gd name="connsiteY8" fmla="*/ 9593 h 9837"/>
              <a:gd name="connsiteX9" fmla="*/ 8574 w 10000"/>
              <a:gd name="connsiteY9" fmla="*/ 9185 h 9837"/>
              <a:gd name="connsiteX10" fmla="*/ 9109 w 10000"/>
              <a:gd name="connsiteY10" fmla="*/ 8701 h 9837"/>
              <a:gd name="connsiteX11" fmla="*/ 9733 w 10000"/>
              <a:gd name="connsiteY11" fmla="*/ 8701 h 9837"/>
              <a:gd name="connsiteX12" fmla="*/ 10000 w 10000"/>
              <a:gd name="connsiteY12" fmla="*/ 8944 h 9837"/>
              <a:gd name="connsiteX13" fmla="*/ 9822 w 10000"/>
              <a:gd name="connsiteY13" fmla="*/ 8293 h 9837"/>
              <a:gd name="connsiteX14" fmla="*/ 9287 w 10000"/>
              <a:gd name="connsiteY14" fmla="*/ 7561 h 9837"/>
              <a:gd name="connsiteX15" fmla="*/ 8751 w 10000"/>
              <a:gd name="connsiteY15" fmla="*/ 6828 h 9837"/>
              <a:gd name="connsiteX16" fmla="*/ 8038 w 10000"/>
              <a:gd name="connsiteY16" fmla="*/ 6177 h 9837"/>
              <a:gd name="connsiteX17" fmla="*/ 8484 w 10000"/>
              <a:gd name="connsiteY17" fmla="*/ 5937 h 9837"/>
              <a:gd name="connsiteX18" fmla="*/ 8842 w 10000"/>
              <a:gd name="connsiteY18" fmla="*/ 4634 h 9837"/>
              <a:gd name="connsiteX19" fmla="*/ 8842 w 10000"/>
              <a:gd name="connsiteY19" fmla="*/ 4067 h 9837"/>
              <a:gd name="connsiteX20" fmla="*/ 9287 w 10000"/>
              <a:gd name="connsiteY20" fmla="*/ 4067 h 9837"/>
              <a:gd name="connsiteX21" fmla="*/ 1347 w 10000"/>
              <a:gd name="connsiteY21" fmla="*/ 0 h 9837"/>
              <a:gd name="connsiteX22" fmla="*/ 811 w 10000"/>
              <a:gd name="connsiteY22" fmla="*/ 327 h 9837"/>
              <a:gd name="connsiteX23" fmla="*/ 722 w 10000"/>
              <a:gd name="connsiteY23" fmla="*/ 733 h 9837"/>
              <a:gd name="connsiteX24" fmla="*/ 456 w 10000"/>
              <a:gd name="connsiteY24" fmla="*/ 1141 h 9837"/>
              <a:gd name="connsiteX25" fmla="*/ 277 w 10000"/>
              <a:gd name="connsiteY25" fmla="*/ 1793 h 9837"/>
              <a:gd name="connsiteX26" fmla="*/ 8 w 10000"/>
              <a:gd name="connsiteY26" fmla="*/ 2521 h 9837"/>
              <a:gd name="connsiteX27" fmla="*/ 456 w 10000"/>
              <a:gd name="connsiteY27" fmla="*/ 2602 h 9837"/>
              <a:gd name="connsiteX28" fmla="*/ 542 w 10000"/>
              <a:gd name="connsiteY28" fmla="*/ 3252 h 9837"/>
              <a:gd name="connsiteX29" fmla="*/ 811 w 10000"/>
              <a:gd name="connsiteY29" fmla="*/ 3904 h 9837"/>
              <a:gd name="connsiteX30" fmla="*/ 1257 w 10000"/>
              <a:gd name="connsiteY30" fmla="*/ 5204 h 9837"/>
              <a:gd name="connsiteX31" fmla="*/ 1614 w 10000"/>
              <a:gd name="connsiteY31" fmla="*/ 5770 h 9837"/>
              <a:gd name="connsiteX32" fmla="*/ 2327 w 10000"/>
              <a:gd name="connsiteY32" fmla="*/ 6177 h 9837"/>
              <a:gd name="connsiteX33" fmla="*/ 2773 w 10000"/>
              <a:gd name="connsiteY33" fmla="*/ 6828 h 9837"/>
              <a:gd name="connsiteX34" fmla="*/ 3310 w 10000"/>
              <a:gd name="connsiteY34" fmla="*/ 7479 h 9837"/>
              <a:gd name="connsiteX35" fmla="*/ 3665 w 10000"/>
              <a:gd name="connsiteY35" fmla="*/ 7965 h 9837"/>
              <a:gd name="connsiteX36" fmla="*/ 4111 w 10000"/>
              <a:gd name="connsiteY36" fmla="*/ 8620 h 9837"/>
              <a:gd name="connsiteX0" fmla="*/ 4111 w 10000"/>
              <a:gd name="connsiteY0" fmla="*/ 8431 h 9668"/>
              <a:gd name="connsiteX1" fmla="*/ 4825 w 10000"/>
              <a:gd name="connsiteY1" fmla="*/ 8923 h 9668"/>
              <a:gd name="connsiteX2" fmla="*/ 5360 w 10000"/>
              <a:gd name="connsiteY2" fmla="*/ 8760 h 9668"/>
              <a:gd name="connsiteX3" fmla="*/ 5896 w 10000"/>
              <a:gd name="connsiteY3" fmla="*/ 9005 h 9668"/>
              <a:gd name="connsiteX4" fmla="*/ 6430 w 10000"/>
              <a:gd name="connsiteY4" fmla="*/ 9668 h 9668"/>
              <a:gd name="connsiteX5" fmla="*/ 6968 w 10000"/>
              <a:gd name="connsiteY5" fmla="*/ 9420 h 9668"/>
              <a:gd name="connsiteX6" fmla="*/ 7235 w 10000"/>
              <a:gd name="connsiteY6" fmla="*/ 9584 h 9668"/>
              <a:gd name="connsiteX7" fmla="*/ 8038 w 10000"/>
              <a:gd name="connsiteY7" fmla="*/ 9253 h 9668"/>
              <a:gd name="connsiteX8" fmla="*/ 8214 w 10000"/>
              <a:gd name="connsiteY8" fmla="*/ 9420 h 9668"/>
              <a:gd name="connsiteX9" fmla="*/ 8574 w 10000"/>
              <a:gd name="connsiteY9" fmla="*/ 9005 h 9668"/>
              <a:gd name="connsiteX10" fmla="*/ 9109 w 10000"/>
              <a:gd name="connsiteY10" fmla="*/ 8513 h 9668"/>
              <a:gd name="connsiteX11" fmla="*/ 9733 w 10000"/>
              <a:gd name="connsiteY11" fmla="*/ 8513 h 9668"/>
              <a:gd name="connsiteX12" fmla="*/ 10000 w 10000"/>
              <a:gd name="connsiteY12" fmla="*/ 8760 h 9668"/>
              <a:gd name="connsiteX13" fmla="*/ 9822 w 10000"/>
              <a:gd name="connsiteY13" fmla="*/ 8098 h 9668"/>
              <a:gd name="connsiteX14" fmla="*/ 9287 w 10000"/>
              <a:gd name="connsiteY14" fmla="*/ 7354 h 9668"/>
              <a:gd name="connsiteX15" fmla="*/ 8751 w 10000"/>
              <a:gd name="connsiteY15" fmla="*/ 6609 h 9668"/>
              <a:gd name="connsiteX16" fmla="*/ 8038 w 10000"/>
              <a:gd name="connsiteY16" fmla="*/ 5947 h 9668"/>
              <a:gd name="connsiteX17" fmla="*/ 8484 w 10000"/>
              <a:gd name="connsiteY17" fmla="*/ 5703 h 9668"/>
              <a:gd name="connsiteX18" fmla="*/ 8842 w 10000"/>
              <a:gd name="connsiteY18" fmla="*/ 4379 h 9668"/>
              <a:gd name="connsiteX19" fmla="*/ 8842 w 10000"/>
              <a:gd name="connsiteY19" fmla="*/ 3802 h 9668"/>
              <a:gd name="connsiteX20" fmla="*/ 9287 w 10000"/>
              <a:gd name="connsiteY20" fmla="*/ 3802 h 9668"/>
              <a:gd name="connsiteX21" fmla="*/ 811 w 10000"/>
              <a:gd name="connsiteY21" fmla="*/ 0 h 9668"/>
              <a:gd name="connsiteX22" fmla="*/ 722 w 10000"/>
              <a:gd name="connsiteY22" fmla="*/ 413 h 9668"/>
              <a:gd name="connsiteX23" fmla="*/ 456 w 10000"/>
              <a:gd name="connsiteY23" fmla="*/ 828 h 9668"/>
              <a:gd name="connsiteX24" fmla="*/ 277 w 10000"/>
              <a:gd name="connsiteY24" fmla="*/ 1491 h 9668"/>
              <a:gd name="connsiteX25" fmla="*/ 8 w 10000"/>
              <a:gd name="connsiteY25" fmla="*/ 2231 h 9668"/>
              <a:gd name="connsiteX26" fmla="*/ 456 w 10000"/>
              <a:gd name="connsiteY26" fmla="*/ 2313 h 9668"/>
              <a:gd name="connsiteX27" fmla="*/ 542 w 10000"/>
              <a:gd name="connsiteY27" fmla="*/ 2974 h 9668"/>
              <a:gd name="connsiteX28" fmla="*/ 811 w 10000"/>
              <a:gd name="connsiteY28" fmla="*/ 3637 h 9668"/>
              <a:gd name="connsiteX29" fmla="*/ 1257 w 10000"/>
              <a:gd name="connsiteY29" fmla="*/ 4958 h 9668"/>
              <a:gd name="connsiteX30" fmla="*/ 1614 w 10000"/>
              <a:gd name="connsiteY30" fmla="*/ 5534 h 9668"/>
              <a:gd name="connsiteX31" fmla="*/ 2327 w 10000"/>
              <a:gd name="connsiteY31" fmla="*/ 5947 h 9668"/>
              <a:gd name="connsiteX32" fmla="*/ 2773 w 10000"/>
              <a:gd name="connsiteY32" fmla="*/ 6609 h 9668"/>
              <a:gd name="connsiteX33" fmla="*/ 3310 w 10000"/>
              <a:gd name="connsiteY33" fmla="*/ 7271 h 9668"/>
              <a:gd name="connsiteX34" fmla="*/ 3665 w 10000"/>
              <a:gd name="connsiteY34" fmla="*/ 7765 h 9668"/>
              <a:gd name="connsiteX35" fmla="*/ 4111 w 10000"/>
              <a:gd name="connsiteY35" fmla="*/ 8431 h 9668"/>
              <a:gd name="connsiteX0" fmla="*/ 4111 w 10000"/>
              <a:gd name="connsiteY0" fmla="*/ 8294 h 9573"/>
              <a:gd name="connsiteX1" fmla="*/ 4825 w 10000"/>
              <a:gd name="connsiteY1" fmla="*/ 8802 h 9573"/>
              <a:gd name="connsiteX2" fmla="*/ 5360 w 10000"/>
              <a:gd name="connsiteY2" fmla="*/ 8634 h 9573"/>
              <a:gd name="connsiteX3" fmla="*/ 5896 w 10000"/>
              <a:gd name="connsiteY3" fmla="*/ 8887 h 9573"/>
              <a:gd name="connsiteX4" fmla="*/ 6430 w 10000"/>
              <a:gd name="connsiteY4" fmla="*/ 9573 h 9573"/>
              <a:gd name="connsiteX5" fmla="*/ 6968 w 10000"/>
              <a:gd name="connsiteY5" fmla="*/ 9316 h 9573"/>
              <a:gd name="connsiteX6" fmla="*/ 7235 w 10000"/>
              <a:gd name="connsiteY6" fmla="*/ 9486 h 9573"/>
              <a:gd name="connsiteX7" fmla="*/ 8038 w 10000"/>
              <a:gd name="connsiteY7" fmla="*/ 9144 h 9573"/>
              <a:gd name="connsiteX8" fmla="*/ 8214 w 10000"/>
              <a:gd name="connsiteY8" fmla="*/ 9316 h 9573"/>
              <a:gd name="connsiteX9" fmla="*/ 8574 w 10000"/>
              <a:gd name="connsiteY9" fmla="*/ 8887 h 9573"/>
              <a:gd name="connsiteX10" fmla="*/ 9109 w 10000"/>
              <a:gd name="connsiteY10" fmla="*/ 8378 h 9573"/>
              <a:gd name="connsiteX11" fmla="*/ 9733 w 10000"/>
              <a:gd name="connsiteY11" fmla="*/ 8378 h 9573"/>
              <a:gd name="connsiteX12" fmla="*/ 10000 w 10000"/>
              <a:gd name="connsiteY12" fmla="*/ 8634 h 9573"/>
              <a:gd name="connsiteX13" fmla="*/ 9822 w 10000"/>
              <a:gd name="connsiteY13" fmla="*/ 7949 h 9573"/>
              <a:gd name="connsiteX14" fmla="*/ 9287 w 10000"/>
              <a:gd name="connsiteY14" fmla="*/ 7180 h 9573"/>
              <a:gd name="connsiteX15" fmla="*/ 8751 w 10000"/>
              <a:gd name="connsiteY15" fmla="*/ 6409 h 9573"/>
              <a:gd name="connsiteX16" fmla="*/ 8038 w 10000"/>
              <a:gd name="connsiteY16" fmla="*/ 5724 h 9573"/>
              <a:gd name="connsiteX17" fmla="*/ 8484 w 10000"/>
              <a:gd name="connsiteY17" fmla="*/ 5472 h 9573"/>
              <a:gd name="connsiteX18" fmla="*/ 8842 w 10000"/>
              <a:gd name="connsiteY18" fmla="*/ 4102 h 9573"/>
              <a:gd name="connsiteX19" fmla="*/ 8842 w 10000"/>
              <a:gd name="connsiteY19" fmla="*/ 3506 h 9573"/>
              <a:gd name="connsiteX20" fmla="*/ 9287 w 10000"/>
              <a:gd name="connsiteY20" fmla="*/ 3506 h 9573"/>
              <a:gd name="connsiteX21" fmla="*/ 722 w 10000"/>
              <a:gd name="connsiteY21" fmla="*/ 0 h 9573"/>
              <a:gd name="connsiteX22" fmla="*/ 456 w 10000"/>
              <a:gd name="connsiteY22" fmla="*/ 429 h 9573"/>
              <a:gd name="connsiteX23" fmla="*/ 277 w 10000"/>
              <a:gd name="connsiteY23" fmla="*/ 1115 h 9573"/>
              <a:gd name="connsiteX24" fmla="*/ 8 w 10000"/>
              <a:gd name="connsiteY24" fmla="*/ 1881 h 9573"/>
              <a:gd name="connsiteX25" fmla="*/ 456 w 10000"/>
              <a:gd name="connsiteY25" fmla="*/ 1965 h 9573"/>
              <a:gd name="connsiteX26" fmla="*/ 542 w 10000"/>
              <a:gd name="connsiteY26" fmla="*/ 2649 h 9573"/>
              <a:gd name="connsiteX27" fmla="*/ 811 w 10000"/>
              <a:gd name="connsiteY27" fmla="*/ 3335 h 9573"/>
              <a:gd name="connsiteX28" fmla="*/ 1257 w 10000"/>
              <a:gd name="connsiteY28" fmla="*/ 4701 h 9573"/>
              <a:gd name="connsiteX29" fmla="*/ 1614 w 10000"/>
              <a:gd name="connsiteY29" fmla="*/ 5297 h 9573"/>
              <a:gd name="connsiteX30" fmla="*/ 2327 w 10000"/>
              <a:gd name="connsiteY30" fmla="*/ 5724 h 9573"/>
              <a:gd name="connsiteX31" fmla="*/ 2773 w 10000"/>
              <a:gd name="connsiteY31" fmla="*/ 6409 h 9573"/>
              <a:gd name="connsiteX32" fmla="*/ 3310 w 10000"/>
              <a:gd name="connsiteY32" fmla="*/ 7094 h 9573"/>
              <a:gd name="connsiteX33" fmla="*/ 3665 w 10000"/>
              <a:gd name="connsiteY33" fmla="*/ 7605 h 9573"/>
              <a:gd name="connsiteX34" fmla="*/ 4111 w 10000"/>
              <a:gd name="connsiteY34" fmla="*/ 8294 h 9573"/>
              <a:gd name="connsiteX0" fmla="*/ 4111 w 10000"/>
              <a:gd name="connsiteY0" fmla="*/ 8664 h 10000"/>
              <a:gd name="connsiteX1" fmla="*/ 4825 w 10000"/>
              <a:gd name="connsiteY1" fmla="*/ 9195 h 10000"/>
              <a:gd name="connsiteX2" fmla="*/ 5360 w 10000"/>
              <a:gd name="connsiteY2" fmla="*/ 9019 h 10000"/>
              <a:gd name="connsiteX3" fmla="*/ 5896 w 10000"/>
              <a:gd name="connsiteY3" fmla="*/ 9283 h 10000"/>
              <a:gd name="connsiteX4" fmla="*/ 6430 w 10000"/>
              <a:gd name="connsiteY4" fmla="*/ 10000 h 10000"/>
              <a:gd name="connsiteX5" fmla="*/ 6968 w 10000"/>
              <a:gd name="connsiteY5" fmla="*/ 9732 h 10000"/>
              <a:gd name="connsiteX6" fmla="*/ 7235 w 10000"/>
              <a:gd name="connsiteY6" fmla="*/ 9909 h 10000"/>
              <a:gd name="connsiteX7" fmla="*/ 8038 w 10000"/>
              <a:gd name="connsiteY7" fmla="*/ 9552 h 10000"/>
              <a:gd name="connsiteX8" fmla="*/ 8214 w 10000"/>
              <a:gd name="connsiteY8" fmla="*/ 9732 h 10000"/>
              <a:gd name="connsiteX9" fmla="*/ 8574 w 10000"/>
              <a:gd name="connsiteY9" fmla="*/ 9283 h 10000"/>
              <a:gd name="connsiteX10" fmla="*/ 9109 w 10000"/>
              <a:gd name="connsiteY10" fmla="*/ 8752 h 10000"/>
              <a:gd name="connsiteX11" fmla="*/ 9733 w 10000"/>
              <a:gd name="connsiteY11" fmla="*/ 8752 h 10000"/>
              <a:gd name="connsiteX12" fmla="*/ 10000 w 10000"/>
              <a:gd name="connsiteY12" fmla="*/ 9019 h 10000"/>
              <a:gd name="connsiteX13" fmla="*/ 9822 w 10000"/>
              <a:gd name="connsiteY13" fmla="*/ 8304 h 10000"/>
              <a:gd name="connsiteX14" fmla="*/ 9287 w 10000"/>
              <a:gd name="connsiteY14" fmla="*/ 7500 h 10000"/>
              <a:gd name="connsiteX15" fmla="*/ 8751 w 10000"/>
              <a:gd name="connsiteY15" fmla="*/ 6695 h 10000"/>
              <a:gd name="connsiteX16" fmla="*/ 8038 w 10000"/>
              <a:gd name="connsiteY16" fmla="*/ 5979 h 10000"/>
              <a:gd name="connsiteX17" fmla="*/ 8484 w 10000"/>
              <a:gd name="connsiteY17" fmla="*/ 5716 h 10000"/>
              <a:gd name="connsiteX18" fmla="*/ 8842 w 10000"/>
              <a:gd name="connsiteY18" fmla="*/ 4285 h 10000"/>
              <a:gd name="connsiteX19" fmla="*/ 8842 w 10000"/>
              <a:gd name="connsiteY19" fmla="*/ 3662 h 10000"/>
              <a:gd name="connsiteX20" fmla="*/ 9287 w 10000"/>
              <a:gd name="connsiteY20" fmla="*/ 3662 h 10000"/>
              <a:gd name="connsiteX21" fmla="*/ 722 w 10000"/>
              <a:gd name="connsiteY21" fmla="*/ 0 h 10000"/>
              <a:gd name="connsiteX22" fmla="*/ 456 w 10000"/>
              <a:gd name="connsiteY22" fmla="*/ 448 h 10000"/>
              <a:gd name="connsiteX23" fmla="*/ 277 w 10000"/>
              <a:gd name="connsiteY23" fmla="*/ 1165 h 10000"/>
              <a:gd name="connsiteX24" fmla="*/ 8 w 10000"/>
              <a:gd name="connsiteY24" fmla="*/ 1965 h 10000"/>
              <a:gd name="connsiteX25" fmla="*/ 456 w 10000"/>
              <a:gd name="connsiteY25" fmla="*/ 2053 h 10000"/>
              <a:gd name="connsiteX26" fmla="*/ 542 w 10000"/>
              <a:gd name="connsiteY26" fmla="*/ 2767 h 10000"/>
              <a:gd name="connsiteX27" fmla="*/ 811 w 10000"/>
              <a:gd name="connsiteY27" fmla="*/ 3484 h 10000"/>
              <a:gd name="connsiteX28" fmla="*/ 1257 w 10000"/>
              <a:gd name="connsiteY28" fmla="*/ 4911 h 10000"/>
              <a:gd name="connsiteX29" fmla="*/ 1863 w 10000"/>
              <a:gd name="connsiteY29" fmla="*/ 5723 h 10000"/>
              <a:gd name="connsiteX30" fmla="*/ 2327 w 10000"/>
              <a:gd name="connsiteY30" fmla="*/ 5979 h 10000"/>
              <a:gd name="connsiteX31" fmla="*/ 2773 w 10000"/>
              <a:gd name="connsiteY31" fmla="*/ 6695 h 10000"/>
              <a:gd name="connsiteX32" fmla="*/ 3310 w 10000"/>
              <a:gd name="connsiteY32" fmla="*/ 7410 h 10000"/>
              <a:gd name="connsiteX33" fmla="*/ 3665 w 10000"/>
              <a:gd name="connsiteY33" fmla="*/ 7944 h 10000"/>
              <a:gd name="connsiteX34" fmla="*/ 4111 w 10000"/>
              <a:gd name="connsiteY34" fmla="*/ 8664 h 10000"/>
              <a:gd name="connsiteX0" fmla="*/ 4111 w 10000"/>
              <a:gd name="connsiteY0" fmla="*/ 8664 h 10000"/>
              <a:gd name="connsiteX1" fmla="*/ 4825 w 10000"/>
              <a:gd name="connsiteY1" fmla="*/ 9195 h 10000"/>
              <a:gd name="connsiteX2" fmla="*/ 5360 w 10000"/>
              <a:gd name="connsiteY2" fmla="*/ 9019 h 10000"/>
              <a:gd name="connsiteX3" fmla="*/ 5896 w 10000"/>
              <a:gd name="connsiteY3" fmla="*/ 9283 h 10000"/>
              <a:gd name="connsiteX4" fmla="*/ 6430 w 10000"/>
              <a:gd name="connsiteY4" fmla="*/ 10000 h 10000"/>
              <a:gd name="connsiteX5" fmla="*/ 6968 w 10000"/>
              <a:gd name="connsiteY5" fmla="*/ 9732 h 10000"/>
              <a:gd name="connsiteX6" fmla="*/ 7235 w 10000"/>
              <a:gd name="connsiteY6" fmla="*/ 9909 h 10000"/>
              <a:gd name="connsiteX7" fmla="*/ 8038 w 10000"/>
              <a:gd name="connsiteY7" fmla="*/ 9552 h 10000"/>
              <a:gd name="connsiteX8" fmla="*/ 8214 w 10000"/>
              <a:gd name="connsiteY8" fmla="*/ 9732 h 10000"/>
              <a:gd name="connsiteX9" fmla="*/ 8574 w 10000"/>
              <a:gd name="connsiteY9" fmla="*/ 9283 h 10000"/>
              <a:gd name="connsiteX10" fmla="*/ 9109 w 10000"/>
              <a:gd name="connsiteY10" fmla="*/ 8752 h 10000"/>
              <a:gd name="connsiteX11" fmla="*/ 9733 w 10000"/>
              <a:gd name="connsiteY11" fmla="*/ 8752 h 10000"/>
              <a:gd name="connsiteX12" fmla="*/ 10000 w 10000"/>
              <a:gd name="connsiteY12" fmla="*/ 9019 h 10000"/>
              <a:gd name="connsiteX13" fmla="*/ 9822 w 10000"/>
              <a:gd name="connsiteY13" fmla="*/ 8304 h 10000"/>
              <a:gd name="connsiteX14" fmla="*/ 9287 w 10000"/>
              <a:gd name="connsiteY14" fmla="*/ 7500 h 10000"/>
              <a:gd name="connsiteX15" fmla="*/ 8751 w 10000"/>
              <a:gd name="connsiteY15" fmla="*/ 6695 h 10000"/>
              <a:gd name="connsiteX16" fmla="*/ 8038 w 10000"/>
              <a:gd name="connsiteY16" fmla="*/ 5979 h 10000"/>
              <a:gd name="connsiteX17" fmla="*/ 8484 w 10000"/>
              <a:gd name="connsiteY17" fmla="*/ 5716 h 10000"/>
              <a:gd name="connsiteX18" fmla="*/ 8842 w 10000"/>
              <a:gd name="connsiteY18" fmla="*/ 4285 h 10000"/>
              <a:gd name="connsiteX19" fmla="*/ 8842 w 10000"/>
              <a:gd name="connsiteY19" fmla="*/ 3662 h 10000"/>
              <a:gd name="connsiteX20" fmla="*/ 9287 w 10000"/>
              <a:gd name="connsiteY20" fmla="*/ 3662 h 10000"/>
              <a:gd name="connsiteX21" fmla="*/ 722 w 10000"/>
              <a:gd name="connsiteY21" fmla="*/ 0 h 10000"/>
              <a:gd name="connsiteX22" fmla="*/ 456 w 10000"/>
              <a:gd name="connsiteY22" fmla="*/ 448 h 10000"/>
              <a:gd name="connsiteX23" fmla="*/ 277 w 10000"/>
              <a:gd name="connsiteY23" fmla="*/ 1165 h 10000"/>
              <a:gd name="connsiteX24" fmla="*/ 8 w 10000"/>
              <a:gd name="connsiteY24" fmla="*/ 1965 h 10000"/>
              <a:gd name="connsiteX25" fmla="*/ 456 w 10000"/>
              <a:gd name="connsiteY25" fmla="*/ 2053 h 10000"/>
              <a:gd name="connsiteX26" fmla="*/ 542 w 10000"/>
              <a:gd name="connsiteY26" fmla="*/ 2767 h 10000"/>
              <a:gd name="connsiteX27" fmla="*/ 811 w 10000"/>
              <a:gd name="connsiteY27" fmla="*/ 3484 h 10000"/>
              <a:gd name="connsiteX28" fmla="*/ 2152 w 10000"/>
              <a:gd name="connsiteY28" fmla="*/ 4938 h 10000"/>
              <a:gd name="connsiteX29" fmla="*/ 1863 w 10000"/>
              <a:gd name="connsiteY29" fmla="*/ 5723 h 10000"/>
              <a:gd name="connsiteX30" fmla="*/ 2327 w 10000"/>
              <a:gd name="connsiteY30" fmla="*/ 5979 h 10000"/>
              <a:gd name="connsiteX31" fmla="*/ 2773 w 10000"/>
              <a:gd name="connsiteY31" fmla="*/ 6695 h 10000"/>
              <a:gd name="connsiteX32" fmla="*/ 3310 w 10000"/>
              <a:gd name="connsiteY32" fmla="*/ 7410 h 10000"/>
              <a:gd name="connsiteX33" fmla="*/ 3665 w 10000"/>
              <a:gd name="connsiteY33" fmla="*/ 7944 h 10000"/>
              <a:gd name="connsiteX34" fmla="*/ 4111 w 10000"/>
              <a:gd name="connsiteY34" fmla="*/ 8664 h 10000"/>
              <a:gd name="connsiteX0" fmla="*/ 4111 w 10000"/>
              <a:gd name="connsiteY0" fmla="*/ 8664 h 10000"/>
              <a:gd name="connsiteX1" fmla="*/ 4825 w 10000"/>
              <a:gd name="connsiteY1" fmla="*/ 9195 h 10000"/>
              <a:gd name="connsiteX2" fmla="*/ 5360 w 10000"/>
              <a:gd name="connsiteY2" fmla="*/ 9019 h 10000"/>
              <a:gd name="connsiteX3" fmla="*/ 5896 w 10000"/>
              <a:gd name="connsiteY3" fmla="*/ 9283 h 10000"/>
              <a:gd name="connsiteX4" fmla="*/ 6430 w 10000"/>
              <a:gd name="connsiteY4" fmla="*/ 10000 h 10000"/>
              <a:gd name="connsiteX5" fmla="*/ 6968 w 10000"/>
              <a:gd name="connsiteY5" fmla="*/ 9732 h 10000"/>
              <a:gd name="connsiteX6" fmla="*/ 7235 w 10000"/>
              <a:gd name="connsiteY6" fmla="*/ 9909 h 10000"/>
              <a:gd name="connsiteX7" fmla="*/ 8038 w 10000"/>
              <a:gd name="connsiteY7" fmla="*/ 9552 h 10000"/>
              <a:gd name="connsiteX8" fmla="*/ 8214 w 10000"/>
              <a:gd name="connsiteY8" fmla="*/ 9732 h 10000"/>
              <a:gd name="connsiteX9" fmla="*/ 8574 w 10000"/>
              <a:gd name="connsiteY9" fmla="*/ 9283 h 10000"/>
              <a:gd name="connsiteX10" fmla="*/ 9109 w 10000"/>
              <a:gd name="connsiteY10" fmla="*/ 8752 h 10000"/>
              <a:gd name="connsiteX11" fmla="*/ 9733 w 10000"/>
              <a:gd name="connsiteY11" fmla="*/ 8752 h 10000"/>
              <a:gd name="connsiteX12" fmla="*/ 10000 w 10000"/>
              <a:gd name="connsiteY12" fmla="*/ 9019 h 10000"/>
              <a:gd name="connsiteX13" fmla="*/ 9822 w 10000"/>
              <a:gd name="connsiteY13" fmla="*/ 8304 h 10000"/>
              <a:gd name="connsiteX14" fmla="*/ 9287 w 10000"/>
              <a:gd name="connsiteY14" fmla="*/ 7500 h 10000"/>
              <a:gd name="connsiteX15" fmla="*/ 8751 w 10000"/>
              <a:gd name="connsiteY15" fmla="*/ 6695 h 10000"/>
              <a:gd name="connsiteX16" fmla="*/ 8038 w 10000"/>
              <a:gd name="connsiteY16" fmla="*/ 5979 h 10000"/>
              <a:gd name="connsiteX17" fmla="*/ 8484 w 10000"/>
              <a:gd name="connsiteY17" fmla="*/ 5716 h 10000"/>
              <a:gd name="connsiteX18" fmla="*/ 8842 w 10000"/>
              <a:gd name="connsiteY18" fmla="*/ 4285 h 10000"/>
              <a:gd name="connsiteX19" fmla="*/ 8842 w 10000"/>
              <a:gd name="connsiteY19" fmla="*/ 3662 h 10000"/>
              <a:gd name="connsiteX20" fmla="*/ 9287 w 10000"/>
              <a:gd name="connsiteY20" fmla="*/ 3662 h 10000"/>
              <a:gd name="connsiteX21" fmla="*/ 722 w 10000"/>
              <a:gd name="connsiteY21" fmla="*/ 0 h 10000"/>
              <a:gd name="connsiteX22" fmla="*/ 456 w 10000"/>
              <a:gd name="connsiteY22" fmla="*/ 448 h 10000"/>
              <a:gd name="connsiteX23" fmla="*/ 277 w 10000"/>
              <a:gd name="connsiteY23" fmla="*/ 1165 h 10000"/>
              <a:gd name="connsiteX24" fmla="*/ 8 w 10000"/>
              <a:gd name="connsiteY24" fmla="*/ 1965 h 10000"/>
              <a:gd name="connsiteX25" fmla="*/ 456 w 10000"/>
              <a:gd name="connsiteY25" fmla="*/ 2053 h 10000"/>
              <a:gd name="connsiteX26" fmla="*/ 542 w 10000"/>
              <a:gd name="connsiteY26" fmla="*/ 2767 h 10000"/>
              <a:gd name="connsiteX27" fmla="*/ 2601 w 10000"/>
              <a:gd name="connsiteY27" fmla="*/ 3810 h 10000"/>
              <a:gd name="connsiteX28" fmla="*/ 2152 w 10000"/>
              <a:gd name="connsiteY28" fmla="*/ 4938 h 10000"/>
              <a:gd name="connsiteX29" fmla="*/ 1863 w 10000"/>
              <a:gd name="connsiteY29" fmla="*/ 5723 h 10000"/>
              <a:gd name="connsiteX30" fmla="*/ 2327 w 10000"/>
              <a:gd name="connsiteY30" fmla="*/ 5979 h 10000"/>
              <a:gd name="connsiteX31" fmla="*/ 2773 w 10000"/>
              <a:gd name="connsiteY31" fmla="*/ 6695 h 10000"/>
              <a:gd name="connsiteX32" fmla="*/ 3310 w 10000"/>
              <a:gd name="connsiteY32" fmla="*/ 7410 h 10000"/>
              <a:gd name="connsiteX33" fmla="*/ 3665 w 10000"/>
              <a:gd name="connsiteY33" fmla="*/ 7944 h 10000"/>
              <a:gd name="connsiteX34" fmla="*/ 4111 w 10000"/>
              <a:gd name="connsiteY34" fmla="*/ 8664 h 10000"/>
              <a:gd name="connsiteX0" fmla="*/ 4111 w 10000"/>
              <a:gd name="connsiteY0" fmla="*/ 8664 h 10000"/>
              <a:gd name="connsiteX1" fmla="*/ 4825 w 10000"/>
              <a:gd name="connsiteY1" fmla="*/ 9195 h 10000"/>
              <a:gd name="connsiteX2" fmla="*/ 5360 w 10000"/>
              <a:gd name="connsiteY2" fmla="*/ 9019 h 10000"/>
              <a:gd name="connsiteX3" fmla="*/ 5896 w 10000"/>
              <a:gd name="connsiteY3" fmla="*/ 9283 h 10000"/>
              <a:gd name="connsiteX4" fmla="*/ 6430 w 10000"/>
              <a:gd name="connsiteY4" fmla="*/ 10000 h 10000"/>
              <a:gd name="connsiteX5" fmla="*/ 6968 w 10000"/>
              <a:gd name="connsiteY5" fmla="*/ 9732 h 10000"/>
              <a:gd name="connsiteX6" fmla="*/ 7235 w 10000"/>
              <a:gd name="connsiteY6" fmla="*/ 9909 h 10000"/>
              <a:gd name="connsiteX7" fmla="*/ 8038 w 10000"/>
              <a:gd name="connsiteY7" fmla="*/ 9552 h 10000"/>
              <a:gd name="connsiteX8" fmla="*/ 8214 w 10000"/>
              <a:gd name="connsiteY8" fmla="*/ 9732 h 10000"/>
              <a:gd name="connsiteX9" fmla="*/ 8574 w 10000"/>
              <a:gd name="connsiteY9" fmla="*/ 9283 h 10000"/>
              <a:gd name="connsiteX10" fmla="*/ 9109 w 10000"/>
              <a:gd name="connsiteY10" fmla="*/ 8752 h 10000"/>
              <a:gd name="connsiteX11" fmla="*/ 9733 w 10000"/>
              <a:gd name="connsiteY11" fmla="*/ 8752 h 10000"/>
              <a:gd name="connsiteX12" fmla="*/ 10000 w 10000"/>
              <a:gd name="connsiteY12" fmla="*/ 9019 h 10000"/>
              <a:gd name="connsiteX13" fmla="*/ 9822 w 10000"/>
              <a:gd name="connsiteY13" fmla="*/ 8304 h 10000"/>
              <a:gd name="connsiteX14" fmla="*/ 9287 w 10000"/>
              <a:gd name="connsiteY14" fmla="*/ 7500 h 10000"/>
              <a:gd name="connsiteX15" fmla="*/ 8751 w 10000"/>
              <a:gd name="connsiteY15" fmla="*/ 6695 h 10000"/>
              <a:gd name="connsiteX16" fmla="*/ 8038 w 10000"/>
              <a:gd name="connsiteY16" fmla="*/ 5979 h 10000"/>
              <a:gd name="connsiteX17" fmla="*/ 8484 w 10000"/>
              <a:gd name="connsiteY17" fmla="*/ 5716 h 10000"/>
              <a:gd name="connsiteX18" fmla="*/ 8817 w 10000"/>
              <a:gd name="connsiteY18" fmla="*/ 4529 h 10000"/>
              <a:gd name="connsiteX19" fmla="*/ 8842 w 10000"/>
              <a:gd name="connsiteY19" fmla="*/ 3662 h 10000"/>
              <a:gd name="connsiteX20" fmla="*/ 9287 w 10000"/>
              <a:gd name="connsiteY20" fmla="*/ 3662 h 10000"/>
              <a:gd name="connsiteX21" fmla="*/ 722 w 10000"/>
              <a:gd name="connsiteY21" fmla="*/ 0 h 10000"/>
              <a:gd name="connsiteX22" fmla="*/ 456 w 10000"/>
              <a:gd name="connsiteY22" fmla="*/ 448 h 10000"/>
              <a:gd name="connsiteX23" fmla="*/ 277 w 10000"/>
              <a:gd name="connsiteY23" fmla="*/ 1165 h 10000"/>
              <a:gd name="connsiteX24" fmla="*/ 8 w 10000"/>
              <a:gd name="connsiteY24" fmla="*/ 1965 h 10000"/>
              <a:gd name="connsiteX25" fmla="*/ 456 w 10000"/>
              <a:gd name="connsiteY25" fmla="*/ 2053 h 10000"/>
              <a:gd name="connsiteX26" fmla="*/ 542 w 10000"/>
              <a:gd name="connsiteY26" fmla="*/ 2767 h 10000"/>
              <a:gd name="connsiteX27" fmla="*/ 2601 w 10000"/>
              <a:gd name="connsiteY27" fmla="*/ 3810 h 10000"/>
              <a:gd name="connsiteX28" fmla="*/ 2152 w 10000"/>
              <a:gd name="connsiteY28" fmla="*/ 4938 h 10000"/>
              <a:gd name="connsiteX29" fmla="*/ 1863 w 10000"/>
              <a:gd name="connsiteY29" fmla="*/ 5723 h 10000"/>
              <a:gd name="connsiteX30" fmla="*/ 2327 w 10000"/>
              <a:gd name="connsiteY30" fmla="*/ 5979 h 10000"/>
              <a:gd name="connsiteX31" fmla="*/ 2773 w 10000"/>
              <a:gd name="connsiteY31" fmla="*/ 6695 h 10000"/>
              <a:gd name="connsiteX32" fmla="*/ 3310 w 10000"/>
              <a:gd name="connsiteY32" fmla="*/ 7410 h 10000"/>
              <a:gd name="connsiteX33" fmla="*/ 3665 w 10000"/>
              <a:gd name="connsiteY33" fmla="*/ 7944 h 10000"/>
              <a:gd name="connsiteX34" fmla="*/ 4111 w 10000"/>
              <a:gd name="connsiteY34" fmla="*/ 8664 h 10000"/>
              <a:gd name="connsiteX0" fmla="*/ 4111 w 10000"/>
              <a:gd name="connsiteY0" fmla="*/ 8664 h 10000"/>
              <a:gd name="connsiteX1" fmla="*/ 4825 w 10000"/>
              <a:gd name="connsiteY1" fmla="*/ 9195 h 10000"/>
              <a:gd name="connsiteX2" fmla="*/ 5360 w 10000"/>
              <a:gd name="connsiteY2" fmla="*/ 9019 h 10000"/>
              <a:gd name="connsiteX3" fmla="*/ 5896 w 10000"/>
              <a:gd name="connsiteY3" fmla="*/ 9283 h 10000"/>
              <a:gd name="connsiteX4" fmla="*/ 6430 w 10000"/>
              <a:gd name="connsiteY4" fmla="*/ 10000 h 10000"/>
              <a:gd name="connsiteX5" fmla="*/ 6968 w 10000"/>
              <a:gd name="connsiteY5" fmla="*/ 9732 h 10000"/>
              <a:gd name="connsiteX6" fmla="*/ 7235 w 10000"/>
              <a:gd name="connsiteY6" fmla="*/ 9909 h 10000"/>
              <a:gd name="connsiteX7" fmla="*/ 8038 w 10000"/>
              <a:gd name="connsiteY7" fmla="*/ 9552 h 10000"/>
              <a:gd name="connsiteX8" fmla="*/ 8214 w 10000"/>
              <a:gd name="connsiteY8" fmla="*/ 9732 h 10000"/>
              <a:gd name="connsiteX9" fmla="*/ 8574 w 10000"/>
              <a:gd name="connsiteY9" fmla="*/ 9283 h 10000"/>
              <a:gd name="connsiteX10" fmla="*/ 9109 w 10000"/>
              <a:gd name="connsiteY10" fmla="*/ 8752 h 10000"/>
              <a:gd name="connsiteX11" fmla="*/ 9733 w 10000"/>
              <a:gd name="connsiteY11" fmla="*/ 8752 h 10000"/>
              <a:gd name="connsiteX12" fmla="*/ 10000 w 10000"/>
              <a:gd name="connsiteY12" fmla="*/ 9019 h 10000"/>
              <a:gd name="connsiteX13" fmla="*/ 9822 w 10000"/>
              <a:gd name="connsiteY13" fmla="*/ 8304 h 10000"/>
              <a:gd name="connsiteX14" fmla="*/ 9287 w 10000"/>
              <a:gd name="connsiteY14" fmla="*/ 7500 h 10000"/>
              <a:gd name="connsiteX15" fmla="*/ 8751 w 10000"/>
              <a:gd name="connsiteY15" fmla="*/ 6695 h 10000"/>
              <a:gd name="connsiteX16" fmla="*/ 8038 w 10000"/>
              <a:gd name="connsiteY16" fmla="*/ 5979 h 10000"/>
              <a:gd name="connsiteX17" fmla="*/ 8484 w 10000"/>
              <a:gd name="connsiteY17" fmla="*/ 5716 h 10000"/>
              <a:gd name="connsiteX18" fmla="*/ 8817 w 10000"/>
              <a:gd name="connsiteY18" fmla="*/ 4529 h 10000"/>
              <a:gd name="connsiteX19" fmla="*/ 8842 w 10000"/>
              <a:gd name="connsiteY19" fmla="*/ 3662 h 10000"/>
              <a:gd name="connsiteX20" fmla="*/ 9287 w 10000"/>
              <a:gd name="connsiteY20" fmla="*/ 3662 h 10000"/>
              <a:gd name="connsiteX21" fmla="*/ 722 w 10000"/>
              <a:gd name="connsiteY21" fmla="*/ 0 h 10000"/>
              <a:gd name="connsiteX22" fmla="*/ 456 w 10000"/>
              <a:gd name="connsiteY22" fmla="*/ 448 h 10000"/>
              <a:gd name="connsiteX23" fmla="*/ 277 w 10000"/>
              <a:gd name="connsiteY23" fmla="*/ 1165 h 10000"/>
              <a:gd name="connsiteX24" fmla="*/ 8 w 10000"/>
              <a:gd name="connsiteY24" fmla="*/ 1965 h 10000"/>
              <a:gd name="connsiteX25" fmla="*/ 456 w 10000"/>
              <a:gd name="connsiteY25" fmla="*/ 2053 h 10000"/>
              <a:gd name="connsiteX26" fmla="*/ 542 w 10000"/>
              <a:gd name="connsiteY26" fmla="*/ 2767 h 10000"/>
              <a:gd name="connsiteX27" fmla="*/ 2601 w 10000"/>
              <a:gd name="connsiteY27" fmla="*/ 3810 h 10000"/>
              <a:gd name="connsiteX28" fmla="*/ 2152 w 10000"/>
              <a:gd name="connsiteY28" fmla="*/ 4938 h 10000"/>
              <a:gd name="connsiteX29" fmla="*/ 1863 w 10000"/>
              <a:gd name="connsiteY29" fmla="*/ 5723 h 10000"/>
              <a:gd name="connsiteX30" fmla="*/ 2327 w 10000"/>
              <a:gd name="connsiteY30" fmla="*/ 5979 h 10000"/>
              <a:gd name="connsiteX31" fmla="*/ 2773 w 10000"/>
              <a:gd name="connsiteY31" fmla="*/ 6695 h 10000"/>
              <a:gd name="connsiteX32" fmla="*/ 3310 w 10000"/>
              <a:gd name="connsiteY32" fmla="*/ 7410 h 10000"/>
              <a:gd name="connsiteX33" fmla="*/ 3665 w 10000"/>
              <a:gd name="connsiteY33" fmla="*/ 7944 h 10000"/>
              <a:gd name="connsiteX34" fmla="*/ 4111 w 10000"/>
              <a:gd name="connsiteY34" fmla="*/ 8664 h 10000"/>
              <a:gd name="connsiteX0" fmla="*/ 4111 w 10000"/>
              <a:gd name="connsiteY0" fmla="*/ 8664 h 10000"/>
              <a:gd name="connsiteX1" fmla="*/ 4825 w 10000"/>
              <a:gd name="connsiteY1" fmla="*/ 9195 h 10000"/>
              <a:gd name="connsiteX2" fmla="*/ 5360 w 10000"/>
              <a:gd name="connsiteY2" fmla="*/ 9019 h 10000"/>
              <a:gd name="connsiteX3" fmla="*/ 5896 w 10000"/>
              <a:gd name="connsiteY3" fmla="*/ 9283 h 10000"/>
              <a:gd name="connsiteX4" fmla="*/ 6430 w 10000"/>
              <a:gd name="connsiteY4" fmla="*/ 10000 h 10000"/>
              <a:gd name="connsiteX5" fmla="*/ 6968 w 10000"/>
              <a:gd name="connsiteY5" fmla="*/ 9732 h 10000"/>
              <a:gd name="connsiteX6" fmla="*/ 7235 w 10000"/>
              <a:gd name="connsiteY6" fmla="*/ 9909 h 10000"/>
              <a:gd name="connsiteX7" fmla="*/ 8038 w 10000"/>
              <a:gd name="connsiteY7" fmla="*/ 9552 h 10000"/>
              <a:gd name="connsiteX8" fmla="*/ 8214 w 10000"/>
              <a:gd name="connsiteY8" fmla="*/ 9732 h 10000"/>
              <a:gd name="connsiteX9" fmla="*/ 8574 w 10000"/>
              <a:gd name="connsiteY9" fmla="*/ 9283 h 10000"/>
              <a:gd name="connsiteX10" fmla="*/ 9109 w 10000"/>
              <a:gd name="connsiteY10" fmla="*/ 8752 h 10000"/>
              <a:gd name="connsiteX11" fmla="*/ 9733 w 10000"/>
              <a:gd name="connsiteY11" fmla="*/ 8752 h 10000"/>
              <a:gd name="connsiteX12" fmla="*/ 10000 w 10000"/>
              <a:gd name="connsiteY12" fmla="*/ 9019 h 10000"/>
              <a:gd name="connsiteX13" fmla="*/ 9822 w 10000"/>
              <a:gd name="connsiteY13" fmla="*/ 8304 h 10000"/>
              <a:gd name="connsiteX14" fmla="*/ 9287 w 10000"/>
              <a:gd name="connsiteY14" fmla="*/ 7500 h 10000"/>
              <a:gd name="connsiteX15" fmla="*/ 8751 w 10000"/>
              <a:gd name="connsiteY15" fmla="*/ 6695 h 10000"/>
              <a:gd name="connsiteX16" fmla="*/ 8038 w 10000"/>
              <a:gd name="connsiteY16" fmla="*/ 5979 h 10000"/>
              <a:gd name="connsiteX17" fmla="*/ 8484 w 10000"/>
              <a:gd name="connsiteY17" fmla="*/ 5716 h 10000"/>
              <a:gd name="connsiteX18" fmla="*/ 8817 w 10000"/>
              <a:gd name="connsiteY18" fmla="*/ 4529 h 10000"/>
              <a:gd name="connsiteX19" fmla="*/ 8196 w 10000"/>
              <a:gd name="connsiteY19" fmla="*/ 3581 h 10000"/>
              <a:gd name="connsiteX20" fmla="*/ 9287 w 10000"/>
              <a:gd name="connsiteY20" fmla="*/ 3662 h 10000"/>
              <a:gd name="connsiteX21" fmla="*/ 722 w 10000"/>
              <a:gd name="connsiteY21" fmla="*/ 0 h 10000"/>
              <a:gd name="connsiteX22" fmla="*/ 456 w 10000"/>
              <a:gd name="connsiteY22" fmla="*/ 448 h 10000"/>
              <a:gd name="connsiteX23" fmla="*/ 277 w 10000"/>
              <a:gd name="connsiteY23" fmla="*/ 1165 h 10000"/>
              <a:gd name="connsiteX24" fmla="*/ 8 w 10000"/>
              <a:gd name="connsiteY24" fmla="*/ 1965 h 10000"/>
              <a:gd name="connsiteX25" fmla="*/ 456 w 10000"/>
              <a:gd name="connsiteY25" fmla="*/ 2053 h 10000"/>
              <a:gd name="connsiteX26" fmla="*/ 542 w 10000"/>
              <a:gd name="connsiteY26" fmla="*/ 2767 h 10000"/>
              <a:gd name="connsiteX27" fmla="*/ 2601 w 10000"/>
              <a:gd name="connsiteY27" fmla="*/ 3810 h 10000"/>
              <a:gd name="connsiteX28" fmla="*/ 2152 w 10000"/>
              <a:gd name="connsiteY28" fmla="*/ 4938 h 10000"/>
              <a:gd name="connsiteX29" fmla="*/ 1863 w 10000"/>
              <a:gd name="connsiteY29" fmla="*/ 5723 h 10000"/>
              <a:gd name="connsiteX30" fmla="*/ 2327 w 10000"/>
              <a:gd name="connsiteY30" fmla="*/ 5979 h 10000"/>
              <a:gd name="connsiteX31" fmla="*/ 2773 w 10000"/>
              <a:gd name="connsiteY31" fmla="*/ 6695 h 10000"/>
              <a:gd name="connsiteX32" fmla="*/ 3310 w 10000"/>
              <a:gd name="connsiteY32" fmla="*/ 7410 h 10000"/>
              <a:gd name="connsiteX33" fmla="*/ 3665 w 10000"/>
              <a:gd name="connsiteY33" fmla="*/ 7944 h 10000"/>
              <a:gd name="connsiteX34" fmla="*/ 4111 w 10000"/>
              <a:gd name="connsiteY34" fmla="*/ 8664 h 10000"/>
              <a:gd name="connsiteX0" fmla="*/ 4111 w 10000"/>
              <a:gd name="connsiteY0" fmla="*/ 8664 h 10000"/>
              <a:gd name="connsiteX1" fmla="*/ 4825 w 10000"/>
              <a:gd name="connsiteY1" fmla="*/ 9195 h 10000"/>
              <a:gd name="connsiteX2" fmla="*/ 5360 w 10000"/>
              <a:gd name="connsiteY2" fmla="*/ 9019 h 10000"/>
              <a:gd name="connsiteX3" fmla="*/ 5896 w 10000"/>
              <a:gd name="connsiteY3" fmla="*/ 9283 h 10000"/>
              <a:gd name="connsiteX4" fmla="*/ 6430 w 10000"/>
              <a:gd name="connsiteY4" fmla="*/ 10000 h 10000"/>
              <a:gd name="connsiteX5" fmla="*/ 6968 w 10000"/>
              <a:gd name="connsiteY5" fmla="*/ 9732 h 10000"/>
              <a:gd name="connsiteX6" fmla="*/ 7235 w 10000"/>
              <a:gd name="connsiteY6" fmla="*/ 9909 h 10000"/>
              <a:gd name="connsiteX7" fmla="*/ 8038 w 10000"/>
              <a:gd name="connsiteY7" fmla="*/ 9552 h 10000"/>
              <a:gd name="connsiteX8" fmla="*/ 8214 w 10000"/>
              <a:gd name="connsiteY8" fmla="*/ 9732 h 10000"/>
              <a:gd name="connsiteX9" fmla="*/ 8574 w 10000"/>
              <a:gd name="connsiteY9" fmla="*/ 9283 h 10000"/>
              <a:gd name="connsiteX10" fmla="*/ 9109 w 10000"/>
              <a:gd name="connsiteY10" fmla="*/ 8752 h 10000"/>
              <a:gd name="connsiteX11" fmla="*/ 9733 w 10000"/>
              <a:gd name="connsiteY11" fmla="*/ 8752 h 10000"/>
              <a:gd name="connsiteX12" fmla="*/ 10000 w 10000"/>
              <a:gd name="connsiteY12" fmla="*/ 9019 h 10000"/>
              <a:gd name="connsiteX13" fmla="*/ 9822 w 10000"/>
              <a:gd name="connsiteY13" fmla="*/ 8304 h 10000"/>
              <a:gd name="connsiteX14" fmla="*/ 9287 w 10000"/>
              <a:gd name="connsiteY14" fmla="*/ 7500 h 10000"/>
              <a:gd name="connsiteX15" fmla="*/ 8751 w 10000"/>
              <a:gd name="connsiteY15" fmla="*/ 6695 h 10000"/>
              <a:gd name="connsiteX16" fmla="*/ 8038 w 10000"/>
              <a:gd name="connsiteY16" fmla="*/ 5979 h 10000"/>
              <a:gd name="connsiteX17" fmla="*/ 8484 w 10000"/>
              <a:gd name="connsiteY17" fmla="*/ 5716 h 10000"/>
              <a:gd name="connsiteX18" fmla="*/ 8817 w 10000"/>
              <a:gd name="connsiteY18" fmla="*/ 4529 h 10000"/>
              <a:gd name="connsiteX19" fmla="*/ 8196 w 10000"/>
              <a:gd name="connsiteY19" fmla="*/ 3581 h 10000"/>
              <a:gd name="connsiteX20" fmla="*/ 8218 w 10000"/>
              <a:gd name="connsiteY20" fmla="*/ 2983 h 10000"/>
              <a:gd name="connsiteX21" fmla="*/ 722 w 10000"/>
              <a:gd name="connsiteY21" fmla="*/ 0 h 10000"/>
              <a:gd name="connsiteX22" fmla="*/ 456 w 10000"/>
              <a:gd name="connsiteY22" fmla="*/ 448 h 10000"/>
              <a:gd name="connsiteX23" fmla="*/ 277 w 10000"/>
              <a:gd name="connsiteY23" fmla="*/ 1165 h 10000"/>
              <a:gd name="connsiteX24" fmla="*/ 8 w 10000"/>
              <a:gd name="connsiteY24" fmla="*/ 1965 h 10000"/>
              <a:gd name="connsiteX25" fmla="*/ 456 w 10000"/>
              <a:gd name="connsiteY25" fmla="*/ 2053 h 10000"/>
              <a:gd name="connsiteX26" fmla="*/ 542 w 10000"/>
              <a:gd name="connsiteY26" fmla="*/ 2767 h 10000"/>
              <a:gd name="connsiteX27" fmla="*/ 2601 w 10000"/>
              <a:gd name="connsiteY27" fmla="*/ 3810 h 10000"/>
              <a:gd name="connsiteX28" fmla="*/ 2152 w 10000"/>
              <a:gd name="connsiteY28" fmla="*/ 4938 h 10000"/>
              <a:gd name="connsiteX29" fmla="*/ 1863 w 10000"/>
              <a:gd name="connsiteY29" fmla="*/ 5723 h 10000"/>
              <a:gd name="connsiteX30" fmla="*/ 2327 w 10000"/>
              <a:gd name="connsiteY30" fmla="*/ 5979 h 10000"/>
              <a:gd name="connsiteX31" fmla="*/ 2773 w 10000"/>
              <a:gd name="connsiteY31" fmla="*/ 6695 h 10000"/>
              <a:gd name="connsiteX32" fmla="*/ 3310 w 10000"/>
              <a:gd name="connsiteY32" fmla="*/ 7410 h 10000"/>
              <a:gd name="connsiteX33" fmla="*/ 3665 w 10000"/>
              <a:gd name="connsiteY33" fmla="*/ 7944 h 10000"/>
              <a:gd name="connsiteX34" fmla="*/ 4111 w 10000"/>
              <a:gd name="connsiteY34" fmla="*/ 8664 h 10000"/>
              <a:gd name="connsiteX0" fmla="*/ 4111 w 10000"/>
              <a:gd name="connsiteY0" fmla="*/ 8664 h 10000"/>
              <a:gd name="connsiteX1" fmla="*/ 4825 w 10000"/>
              <a:gd name="connsiteY1" fmla="*/ 9195 h 10000"/>
              <a:gd name="connsiteX2" fmla="*/ 5360 w 10000"/>
              <a:gd name="connsiteY2" fmla="*/ 9019 h 10000"/>
              <a:gd name="connsiteX3" fmla="*/ 5896 w 10000"/>
              <a:gd name="connsiteY3" fmla="*/ 9283 h 10000"/>
              <a:gd name="connsiteX4" fmla="*/ 6430 w 10000"/>
              <a:gd name="connsiteY4" fmla="*/ 10000 h 10000"/>
              <a:gd name="connsiteX5" fmla="*/ 6968 w 10000"/>
              <a:gd name="connsiteY5" fmla="*/ 9732 h 10000"/>
              <a:gd name="connsiteX6" fmla="*/ 7235 w 10000"/>
              <a:gd name="connsiteY6" fmla="*/ 9909 h 10000"/>
              <a:gd name="connsiteX7" fmla="*/ 8038 w 10000"/>
              <a:gd name="connsiteY7" fmla="*/ 9552 h 10000"/>
              <a:gd name="connsiteX8" fmla="*/ 8214 w 10000"/>
              <a:gd name="connsiteY8" fmla="*/ 9732 h 10000"/>
              <a:gd name="connsiteX9" fmla="*/ 8574 w 10000"/>
              <a:gd name="connsiteY9" fmla="*/ 9283 h 10000"/>
              <a:gd name="connsiteX10" fmla="*/ 9109 w 10000"/>
              <a:gd name="connsiteY10" fmla="*/ 8752 h 10000"/>
              <a:gd name="connsiteX11" fmla="*/ 9733 w 10000"/>
              <a:gd name="connsiteY11" fmla="*/ 8752 h 10000"/>
              <a:gd name="connsiteX12" fmla="*/ 10000 w 10000"/>
              <a:gd name="connsiteY12" fmla="*/ 9019 h 10000"/>
              <a:gd name="connsiteX13" fmla="*/ 9822 w 10000"/>
              <a:gd name="connsiteY13" fmla="*/ 8304 h 10000"/>
              <a:gd name="connsiteX14" fmla="*/ 9287 w 10000"/>
              <a:gd name="connsiteY14" fmla="*/ 7500 h 10000"/>
              <a:gd name="connsiteX15" fmla="*/ 8751 w 10000"/>
              <a:gd name="connsiteY15" fmla="*/ 6695 h 10000"/>
              <a:gd name="connsiteX16" fmla="*/ 8038 w 10000"/>
              <a:gd name="connsiteY16" fmla="*/ 5979 h 10000"/>
              <a:gd name="connsiteX17" fmla="*/ 8484 w 10000"/>
              <a:gd name="connsiteY17" fmla="*/ 5716 h 10000"/>
              <a:gd name="connsiteX18" fmla="*/ 8817 w 10000"/>
              <a:gd name="connsiteY18" fmla="*/ 4529 h 10000"/>
              <a:gd name="connsiteX19" fmla="*/ 8196 w 10000"/>
              <a:gd name="connsiteY19" fmla="*/ 3581 h 10000"/>
              <a:gd name="connsiteX20" fmla="*/ 8218 w 10000"/>
              <a:gd name="connsiteY20" fmla="*/ 2983 h 10000"/>
              <a:gd name="connsiteX21" fmla="*/ 722 w 10000"/>
              <a:gd name="connsiteY21" fmla="*/ 0 h 10000"/>
              <a:gd name="connsiteX22" fmla="*/ 456 w 10000"/>
              <a:gd name="connsiteY22" fmla="*/ 448 h 10000"/>
              <a:gd name="connsiteX23" fmla="*/ 277 w 10000"/>
              <a:gd name="connsiteY23" fmla="*/ 1165 h 10000"/>
              <a:gd name="connsiteX24" fmla="*/ 8 w 10000"/>
              <a:gd name="connsiteY24" fmla="*/ 1965 h 10000"/>
              <a:gd name="connsiteX25" fmla="*/ 456 w 10000"/>
              <a:gd name="connsiteY25" fmla="*/ 2053 h 10000"/>
              <a:gd name="connsiteX26" fmla="*/ 542 w 10000"/>
              <a:gd name="connsiteY26" fmla="*/ 2767 h 10000"/>
              <a:gd name="connsiteX27" fmla="*/ 2601 w 10000"/>
              <a:gd name="connsiteY27" fmla="*/ 3810 h 10000"/>
              <a:gd name="connsiteX28" fmla="*/ 2152 w 10000"/>
              <a:gd name="connsiteY28" fmla="*/ 4938 h 10000"/>
              <a:gd name="connsiteX29" fmla="*/ 1863 w 10000"/>
              <a:gd name="connsiteY29" fmla="*/ 5723 h 10000"/>
              <a:gd name="connsiteX30" fmla="*/ 2327 w 10000"/>
              <a:gd name="connsiteY30" fmla="*/ 5979 h 10000"/>
              <a:gd name="connsiteX31" fmla="*/ 2773 w 10000"/>
              <a:gd name="connsiteY31" fmla="*/ 6695 h 10000"/>
              <a:gd name="connsiteX32" fmla="*/ 3310 w 10000"/>
              <a:gd name="connsiteY32" fmla="*/ 7410 h 10000"/>
              <a:gd name="connsiteX33" fmla="*/ 3665 w 10000"/>
              <a:gd name="connsiteY33" fmla="*/ 7944 h 10000"/>
              <a:gd name="connsiteX34" fmla="*/ 4111 w 10000"/>
              <a:gd name="connsiteY34" fmla="*/ 8664 h 10000"/>
              <a:gd name="connsiteX0" fmla="*/ 4111 w 10000"/>
              <a:gd name="connsiteY0" fmla="*/ 8257 h 9593"/>
              <a:gd name="connsiteX1" fmla="*/ 4825 w 10000"/>
              <a:gd name="connsiteY1" fmla="*/ 8788 h 9593"/>
              <a:gd name="connsiteX2" fmla="*/ 5360 w 10000"/>
              <a:gd name="connsiteY2" fmla="*/ 8612 h 9593"/>
              <a:gd name="connsiteX3" fmla="*/ 5896 w 10000"/>
              <a:gd name="connsiteY3" fmla="*/ 8876 h 9593"/>
              <a:gd name="connsiteX4" fmla="*/ 6430 w 10000"/>
              <a:gd name="connsiteY4" fmla="*/ 9593 h 9593"/>
              <a:gd name="connsiteX5" fmla="*/ 6968 w 10000"/>
              <a:gd name="connsiteY5" fmla="*/ 9325 h 9593"/>
              <a:gd name="connsiteX6" fmla="*/ 7235 w 10000"/>
              <a:gd name="connsiteY6" fmla="*/ 9502 h 9593"/>
              <a:gd name="connsiteX7" fmla="*/ 8038 w 10000"/>
              <a:gd name="connsiteY7" fmla="*/ 9145 h 9593"/>
              <a:gd name="connsiteX8" fmla="*/ 8214 w 10000"/>
              <a:gd name="connsiteY8" fmla="*/ 9325 h 9593"/>
              <a:gd name="connsiteX9" fmla="*/ 8574 w 10000"/>
              <a:gd name="connsiteY9" fmla="*/ 8876 h 9593"/>
              <a:gd name="connsiteX10" fmla="*/ 9109 w 10000"/>
              <a:gd name="connsiteY10" fmla="*/ 8345 h 9593"/>
              <a:gd name="connsiteX11" fmla="*/ 9733 w 10000"/>
              <a:gd name="connsiteY11" fmla="*/ 8345 h 9593"/>
              <a:gd name="connsiteX12" fmla="*/ 10000 w 10000"/>
              <a:gd name="connsiteY12" fmla="*/ 8612 h 9593"/>
              <a:gd name="connsiteX13" fmla="*/ 9822 w 10000"/>
              <a:gd name="connsiteY13" fmla="*/ 7897 h 9593"/>
              <a:gd name="connsiteX14" fmla="*/ 9287 w 10000"/>
              <a:gd name="connsiteY14" fmla="*/ 7093 h 9593"/>
              <a:gd name="connsiteX15" fmla="*/ 8751 w 10000"/>
              <a:gd name="connsiteY15" fmla="*/ 6288 h 9593"/>
              <a:gd name="connsiteX16" fmla="*/ 8038 w 10000"/>
              <a:gd name="connsiteY16" fmla="*/ 5572 h 9593"/>
              <a:gd name="connsiteX17" fmla="*/ 8484 w 10000"/>
              <a:gd name="connsiteY17" fmla="*/ 5309 h 9593"/>
              <a:gd name="connsiteX18" fmla="*/ 8817 w 10000"/>
              <a:gd name="connsiteY18" fmla="*/ 4122 h 9593"/>
              <a:gd name="connsiteX19" fmla="*/ 8196 w 10000"/>
              <a:gd name="connsiteY19" fmla="*/ 3174 h 9593"/>
              <a:gd name="connsiteX20" fmla="*/ 8218 w 10000"/>
              <a:gd name="connsiteY20" fmla="*/ 2576 h 9593"/>
              <a:gd name="connsiteX21" fmla="*/ 7681 w 10000"/>
              <a:gd name="connsiteY21" fmla="*/ 2552 h 9593"/>
              <a:gd name="connsiteX22" fmla="*/ 456 w 10000"/>
              <a:gd name="connsiteY22" fmla="*/ 41 h 9593"/>
              <a:gd name="connsiteX23" fmla="*/ 277 w 10000"/>
              <a:gd name="connsiteY23" fmla="*/ 758 h 9593"/>
              <a:gd name="connsiteX24" fmla="*/ 8 w 10000"/>
              <a:gd name="connsiteY24" fmla="*/ 1558 h 9593"/>
              <a:gd name="connsiteX25" fmla="*/ 456 w 10000"/>
              <a:gd name="connsiteY25" fmla="*/ 1646 h 9593"/>
              <a:gd name="connsiteX26" fmla="*/ 542 w 10000"/>
              <a:gd name="connsiteY26" fmla="*/ 2360 h 9593"/>
              <a:gd name="connsiteX27" fmla="*/ 2601 w 10000"/>
              <a:gd name="connsiteY27" fmla="*/ 3403 h 9593"/>
              <a:gd name="connsiteX28" fmla="*/ 2152 w 10000"/>
              <a:gd name="connsiteY28" fmla="*/ 4531 h 9593"/>
              <a:gd name="connsiteX29" fmla="*/ 1863 w 10000"/>
              <a:gd name="connsiteY29" fmla="*/ 5316 h 9593"/>
              <a:gd name="connsiteX30" fmla="*/ 2327 w 10000"/>
              <a:gd name="connsiteY30" fmla="*/ 5572 h 9593"/>
              <a:gd name="connsiteX31" fmla="*/ 2773 w 10000"/>
              <a:gd name="connsiteY31" fmla="*/ 6288 h 9593"/>
              <a:gd name="connsiteX32" fmla="*/ 3310 w 10000"/>
              <a:gd name="connsiteY32" fmla="*/ 7003 h 9593"/>
              <a:gd name="connsiteX33" fmla="*/ 3665 w 10000"/>
              <a:gd name="connsiteY33" fmla="*/ 7537 h 9593"/>
              <a:gd name="connsiteX34" fmla="*/ 4111 w 10000"/>
              <a:gd name="connsiteY34" fmla="*/ 8257 h 9593"/>
              <a:gd name="connsiteX0" fmla="*/ 4111 w 10000"/>
              <a:gd name="connsiteY0" fmla="*/ 8607 h 10000"/>
              <a:gd name="connsiteX1" fmla="*/ 4825 w 10000"/>
              <a:gd name="connsiteY1" fmla="*/ 9161 h 10000"/>
              <a:gd name="connsiteX2" fmla="*/ 5360 w 10000"/>
              <a:gd name="connsiteY2" fmla="*/ 8977 h 10000"/>
              <a:gd name="connsiteX3" fmla="*/ 5896 w 10000"/>
              <a:gd name="connsiteY3" fmla="*/ 9253 h 10000"/>
              <a:gd name="connsiteX4" fmla="*/ 6430 w 10000"/>
              <a:gd name="connsiteY4" fmla="*/ 10000 h 10000"/>
              <a:gd name="connsiteX5" fmla="*/ 6968 w 10000"/>
              <a:gd name="connsiteY5" fmla="*/ 9721 h 10000"/>
              <a:gd name="connsiteX6" fmla="*/ 7235 w 10000"/>
              <a:gd name="connsiteY6" fmla="*/ 9905 h 10000"/>
              <a:gd name="connsiteX7" fmla="*/ 8038 w 10000"/>
              <a:gd name="connsiteY7" fmla="*/ 9533 h 10000"/>
              <a:gd name="connsiteX8" fmla="*/ 8214 w 10000"/>
              <a:gd name="connsiteY8" fmla="*/ 9721 h 10000"/>
              <a:gd name="connsiteX9" fmla="*/ 8574 w 10000"/>
              <a:gd name="connsiteY9" fmla="*/ 9253 h 10000"/>
              <a:gd name="connsiteX10" fmla="*/ 9109 w 10000"/>
              <a:gd name="connsiteY10" fmla="*/ 8699 h 10000"/>
              <a:gd name="connsiteX11" fmla="*/ 9733 w 10000"/>
              <a:gd name="connsiteY11" fmla="*/ 8699 h 10000"/>
              <a:gd name="connsiteX12" fmla="*/ 10000 w 10000"/>
              <a:gd name="connsiteY12" fmla="*/ 8977 h 10000"/>
              <a:gd name="connsiteX13" fmla="*/ 9822 w 10000"/>
              <a:gd name="connsiteY13" fmla="*/ 8232 h 10000"/>
              <a:gd name="connsiteX14" fmla="*/ 9287 w 10000"/>
              <a:gd name="connsiteY14" fmla="*/ 7394 h 10000"/>
              <a:gd name="connsiteX15" fmla="*/ 8751 w 10000"/>
              <a:gd name="connsiteY15" fmla="*/ 6555 h 10000"/>
              <a:gd name="connsiteX16" fmla="*/ 8038 w 10000"/>
              <a:gd name="connsiteY16" fmla="*/ 5808 h 10000"/>
              <a:gd name="connsiteX17" fmla="*/ 8484 w 10000"/>
              <a:gd name="connsiteY17" fmla="*/ 5534 h 10000"/>
              <a:gd name="connsiteX18" fmla="*/ 8817 w 10000"/>
              <a:gd name="connsiteY18" fmla="*/ 4297 h 10000"/>
              <a:gd name="connsiteX19" fmla="*/ 8196 w 10000"/>
              <a:gd name="connsiteY19" fmla="*/ 3309 h 10000"/>
              <a:gd name="connsiteX20" fmla="*/ 8218 w 10000"/>
              <a:gd name="connsiteY20" fmla="*/ 2685 h 10000"/>
              <a:gd name="connsiteX21" fmla="*/ 7681 w 10000"/>
              <a:gd name="connsiteY21" fmla="*/ 2660 h 10000"/>
              <a:gd name="connsiteX22" fmla="*/ 456 w 10000"/>
              <a:gd name="connsiteY22" fmla="*/ 43 h 10000"/>
              <a:gd name="connsiteX23" fmla="*/ 277 w 10000"/>
              <a:gd name="connsiteY23" fmla="*/ 790 h 10000"/>
              <a:gd name="connsiteX24" fmla="*/ 8 w 10000"/>
              <a:gd name="connsiteY24" fmla="*/ 1624 h 10000"/>
              <a:gd name="connsiteX25" fmla="*/ 456 w 10000"/>
              <a:gd name="connsiteY25" fmla="*/ 1716 h 10000"/>
              <a:gd name="connsiteX26" fmla="*/ 542 w 10000"/>
              <a:gd name="connsiteY26" fmla="*/ 2460 h 10000"/>
              <a:gd name="connsiteX27" fmla="*/ 2601 w 10000"/>
              <a:gd name="connsiteY27" fmla="*/ 3547 h 10000"/>
              <a:gd name="connsiteX28" fmla="*/ 2152 w 10000"/>
              <a:gd name="connsiteY28" fmla="*/ 4723 h 10000"/>
              <a:gd name="connsiteX29" fmla="*/ 1863 w 10000"/>
              <a:gd name="connsiteY29" fmla="*/ 5542 h 10000"/>
              <a:gd name="connsiteX30" fmla="*/ 2327 w 10000"/>
              <a:gd name="connsiteY30" fmla="*/ 5808 h 10000"/>
              <a:gd name="connsiteX31" fmla="*/ 2773 w 10000"/>
              <a:gd name="connsiteY31" fmla="*/ 6555 h 10000"/>
              <a:gd name="connsiteX32" fmla="*/ 3310 w 10000"/>
              <a:gd name="connsiteY32" fmla="*/ 7300 h 10000"/>
              <a:gd name="connsiteX33" fmla="*/ 3665 w 10000"/>
              <a:gd name="connsiteY33" fmla="*/ 7857 h 10000"/>
              <a:gd name="connsiteX34" fmla="*/ 4111 w 10000"/>
              <a:gd name="connsiteY34" fmla="*/ 8607 h 10000"/>
              <a:gd name="connsiteX0" fmla="*/ 4111 w 10000"/>
              <a:gd name="connsiteY0" fmla="*/ 8607 h 10000"/>
              <a:gd name="connsiteX1" fmla="*/ 4825 w 10000"/>
              <a:gd name="connsiteY1" fmla="*/ 9161 h 10000"/>
              <a:gd name="connsiteX2" fmla="*/ 5360 w 10000"/>
              <a:gd name="connsiteY2" fmla="*/ 8977 h 10000"/>
              <a:gd name="connsiteX3" fmla="*/ 5896 w 10000"/>
              <a:gd name="connsiteY3" fmla="*/ 9253 h 10000"/>
              <a:gd name="connsiteX4" fmla="*/ 6430 w 10000"/>
              <a:gd name="connsiteY4" fmla="*/ 10000 h 10000"/>
              <a:gd name="connsiteX5" fmla="*/ 6968 w 10000"/>
              <a:gd name="connsiteY5" fmla="*/ 9721 h 10000"/>
              <a:gd name="connsiteX6" fmla="*/ 7235 w 10000"/>
              <a:gd name="connsiteY6" fmla="*/ 9905 h 10000"/>
              <a:gd name="connsiteX7" fmla="*/ 8038 w 10000"/>
              <a:gd name="connsiteY7" fmla="*/ 9533 h 10000"/>
              <a:gd name="connsiteX8" fmla="*/ 8214 w 10000"/>
              <a:gd name="connsiteY8" fmla="*/ 9721 h 10000"/>
              <a:gd name="connsiteX9" fmla="*/ 8574 w 10000"/>
              <a:gd name="connsiteY9" fmla="*/ 9253 h 10000"/>
              <a:gd name="connsiteX10" fmla="*/ 9109 w 10000"/>
              <a:gd name="connsiteY10" fmla="*/ 8699 h 10000"/>
              <a:gd name="connsiteX11" fmla="*/ 9733 w 10000"/>
              <a:gd name="connsiteY11" fmla="*/ 8699 h 10000"/>
              <a:gd name="connsiteX12" fmla="*/ 10000 w 10000"/>
              <a:gd name="connsiteY12" fmla="*/ 8977 h 10000"/>
              <a:gd name="connsiteX13" fmla="*/ 9822 w 10000"/>
              <a:gd name="connsiteY13" fmla="*/ 8232 h 10000"/>
              <a:gd name="connsiteX14" fmla="*/ 9287 w 10000"/>
              <a:gd name="connsiteY14" fmla="*/ 7394 h 10000"/>
              <a:gd name="connsiteX15" fmla="*/ 8751 w 10000"/>
              <a:gd name="connsiteY15" fmla="*/ 6555 h 10000"/>
              <a:gd name="connsiteX16" fmla="*/ 8038 w 10000"/>
              <a:gd name="connsiteY16" fmla="*/ 5808 h 10000"/>
              <a:gd name="connsiteX17" fmla="*/ 8484 w 10000"/>
              <a:gd name="connsiteY17" fmla="*/ 5534 h 10000"/>
              <a:gd name="connsiteX18" fmla="*/ 8817 w 10000"/>
              <a:gd name="connsiteY18" fmla="*/ 4297 h 10000"/>
              <a:gd name="connsiteX19" fmla="*/ 8196 w 10000"/>
              <a:gd name="connsiteY19" fmla="*/ 3309 h 10000"/>
              <a:gd name="connsiteX20" fmla="*/ 8218 w 10000"/>
              <a:gd name="connsiteY20" fmla="*/ 2685 h 10000"/>
              <a:gd name="connsiteX21" fmla="*/ 7681 w 10000"/>
              <a:gd name="connsiteY21" fmla="*/ 2660 h 10000"/>
              <a:gd name="connsiteX22" fmla="*/ 456 w 10000"/>
              <a:gd name="connsiteY22" fmla="*/ 43 h 10000"/>
              <a:gd name="connsiteX23" fmla="*/ 277 w 10000"/>
              <a:gd name="connsiteY23" fmla="*/ 790 h 10000"/>
              <a:gd name="connsiteX24" fmla="*/ 8 w 10000"/>
              <a:gd name="connsiteY24" fmla="*/ 1624 h 10000"/>
              <a:gd name="connsiteX25" fmla="*/ 456 w 10000"/>
              <a:gd name="connsiteY25" fmla="*/ 1716 h 10000"/>
              <a:gd name="connsiteX26" fmla="*/ 542 w 10000"/>
              <a:gd name="connsiteY26" fmla="*/ 2460 h 10000"/>
              <a:gd name="connsiteX27" fmla="*/ 2601 w 10000"/>
              <a:gd name="connsiteY27" fmla="*/ 3547 h 10000"/>
              <a:gd name="connsiteX28" fmla="*/ 2152 w 10000"/>
              <a:gd name="connsiteY28" fmla="*/ 4723 h 10000"/>
              <a:gd name="connsiteX29" fmla="*/ 1863 w 10000"/>
              <a:gd name="connsiteY29" fmla="*/ 5542 h 10000"/>
              <a:gd name="connsiteX30" fmla="*/ 2327 w 10000"/>
              <a:gd name="connsiteY30" fmla="*/ 5808 h 10000"/>
              <a:gd name="connsiteX31" fmla="*/ 2773 w 10000"/>
              <a:gd name="connsiteY31" fmla="*/ 6555 h 10000"/>
              <a:gd name="connsiteX32" fmla="*/ 3310 w 10000"/>
              <a:gd name="connsiteY32" fmla="*/ 7300 h 10000"/>
              <a:gd name="connsiteX33" fmla="*/ 3665 w 10000"/>
              <a:gd name="connsiteY33" fmla="*/ 7857 h 10000"/>
              <a:gd name="connsiteX34" fmla="*/ 4111 w 10000"/>
              <a:gd name="connsiteY34" fmla="*/ 8607 h 10000"/>
              <a:gd name="connsiteX0" fmla="*/ 4111 w 10000"/>
              <a:gd name="connsiteY0" fmla="*/ 7866 h 9259"/>
              <a:gd name="connsiteX1" fmla="*/ 4825 w 10000"/>
              <a:gd name="connsiteY1" fmla="*/ 8420 h 9259"/>
              <a:gd name="connsiteX2" fmla="*/ 5360 w 10000"/>
              <a:gd name="connsiteY2" fmla="*/ 8236 h 9259"/>
              <a:gd name="connsiteX3" fmla="*/ 5896 w 10000"/>
              <a:gd name="connsiteY3" fmla="*/ 8512 h 9259"/>
              <a:gd name="connsiteX4" fmla="*/ 6430 w 10000"/>
              <a:gd name="connsiteY4" fmla="*/ 9259 h 9259"/>
              <a:gd name="connsiteX5" fmla="*/ 6968 w 10000"/>
              <a:gd name="connsiteY5" fmla="*/ 8980 h 9259"/>
              <a:gd name="connsiteX6" fmla="*/ 7235 w 10000"/>
              <a:gd name="connsiteY6" fmla="*/ 9164 h 9259"/>
              <a:gd name="connsiteX7" fmla="*/ 8038 w 10000"/>
              <a:gd name="connsiteY7" fmla="*/ 8792 h 9259"/>
              <a:gd name="connsiteX8" fmla="*/ 8214 w 10000"/>
              <a:gd name="connsiteY8" fmla="*/ 8980 h 9259"/>
              <a:gd name="connsiteX9" fmla="*/ 8574 w 10000"/>
              <a:gd name="connsiteY9" fmla="*/ 8512 h 9259"/>
              <a:gd name="connsiteX10" fmla="*/ 9109 w 10000"/>
              <a:gd name="connsiteY10" fmla="*/ 7958 h 9259"/>
              <a:gd name="connsiteX11" fmla="*/ 9733 w 10000"/>
              <a:gd name="connsiteY11" fmla="*/ 7958 h 9259"/>
              <a:gd name="connsiteX12" fmla="*/ 10000 w 10000"/>
              <a:gd name="connsiteY12" fmla="*/ 8236 h 9259"/>
              <a:gd name="connsiteX13" fmla="*/ 9822 w 10000"/>
              <a:gd name="connsiteY13" fmla="*/ 7491 h 9259"/>
              <a:gd name="connsiteX14" fmla="*/ 9287 w 10000"/>
              <a:gd name="connsiteY14" fmla="*/ 6653 h 9259"/>
              <a:gd name="connsiteX15" fmla="*/ 8751 w 10000"/>
              <a:gd name="connsiteY15" fmla="*/ 5814 h 9259"/>
              <a:gd name="connsiteX16" fmla="*/ 8038 w 10000"/>
              <a:gd name="connsiteY16" fmla="*/ 5067 h 9259"/>
              <a:gd name="connsiteX17" fmla="*/ 8484 w 10000"/>
              <a:gd name="connsiteY17" fmla="*/ 4793 h 9259"/>
              <a:gd name="connsiteX18" fmla="*/ 8817 w 10000"/>
              <a:gd name="connsiteY18" fmla="*/ 3556 h 9259"/>
              <a:gd name="connsiteX19" fmla="*/ 8196 w 10000"/>
              <a:gd name="connsiteY19" fmla="*/ 2568 h 9259"/>
              <a:gd name="connsiteX20" fmla="*/ 8218 w 10000"/>
              <a:gd name="connsiteY20" fmla="*/ 1944 h 9259"/>
              <a:gd name="connsiteX21" fmla="*/ 7681 w 10000"/>
              <a:gd name="connsiteY21" fmla="*/ 1919 h 9259"/>
              <a:gd name="connsiteX22" fmla="*/ 7415 w 10000"/>
              <a:gd name="connsiteY22" fmla="*/ 2302 h 9259"/>
              <a:gd name="connsiteX23" fmla="*/ 277 w 10000"/>
              <a:gd name="connsiteY23" fmla="*/ 49 h 9259"/>
              <a:gd name="connsiteX24" fmla="*/ 8 w 10000"/>
              <a:gd name="connsiteY24" fmla="*/ 883 h 9259"/>
              <a:gd name="connsiteX25" fmla="*/ 456 w 10000"/>
              <a:gd name="connsiteY25" fmla="*/ 975 h 9259"/>
              <a:gd name="connsiteX26" fmla="*/ 542 w 10000"/>
              <a:gd name="connsiteY26" fmla="*/ 1719 h 9259"/>
              <a:gd name="connsiteX27" fmla="*/ 2601 w 10000"/>
              <a:gd name="connsiteY27" fmla="*/ 2806 h 9259"/>
              <a:gd name="connsiteX28" fmla="*/ 2152 w 10000"/>
              <a:gd name="connsiteY28" fmla="*/ 3982 h 9259"/>
              <a:gd name="connsiteX29" fmla="*/ 1863 w 10000"/>
              <a:gd name="connsiteY29" fmla="*/ 4801 h 9259"/>
              <a:gd name="connsiteX30" fmla="*/ 2327 w 10000"/>
              <a:gd name="connsiteY30" fmla="*/ 5067 h 9259"/>
              <a:gd name="connsiteX31" fmla="*/ 2773 w 10000"/>
              <a:gd name="connsiteY31" fmla="*/ 5814 h 9259"/>
              <a:gd name="connsiteX32" fmla="*/ 3310 w 10000"/>
              <a:gd name="connsiteY32" fmla="*/ 6559 h 9259"/>
              <a:gd name="connsiteX33" fmla="*/ 3665 w 10000"/>
              <a:gd name="connsiteY33" fmla="*/ 7116 h 9259"/>
              <a:gd name="connsiteX34" fmla="*/ 4111 w 10000"/>
              <a:gd name="connsiteY34" fmla="*/ 7866 h 9259"/>
              <a:gd name="connsiteX0" fmla="*/ 4104 w 9993"/>
              <a:gd name="connsiteY0" fmla="*/ 7626 h 9130"/>
              <a:gd name="connsiteX1" fmla="*/ 4818 w 9993"/>
              <a:gd name="connsiteY1" fmla="*/ 8224 h 9130"/>
              <a:gd name="connsiteX2" fmla="*/ 5353 w 9993"/>
              <a:gd name="connsiteY2" fmla="*/ 8025 h 9130"/>
              <a:gd name="connsiteX3" fmla="*/ 5889 w 9993"/>
              <a:gd name="connsiteY3" fmla="*/ 8323 h 9130"/>
              <a:gd name="connsiteX4" fmla="*/ 6423 w 9993"/>
              <a:gd name="connsiteY4" fmla="*/ 9130 h 9130"/>
              <a:gd name="connsiteX5" fmla="*/ 6961 w 9993"/>
              <a:gd name="connsiteY5" fmla="*/ 8829 h 9130"/>
              <a:gd name="connsiteX6" fmla="*/ 7228 w 9993"/>
              <a:gd name="connsiteY6" fmla="*/ 9027 h 9130"/>
              <a:gd name="connsiteX7" fmla="*/ 8031 w 9993"/>
              <a:gd name="connsiteY7" fmla="*/ 8626 h 9130"/>
              <a:gd name="connsiteX8" fmla="*/ 8207 w 9993"/>
              <a:gd name="connsiteY8" fmla="*/ 8829 h 9130"/>
              <a:gd name="connsiteX9" fmla="*/ 8567 w 9993"/>
              <a:gd name="connsiteY9" fmla="*/ 8323 h 9130"/>
              <a:gd name="connsiteX10" fmla="*/ 9102 w 9993"/>
              <a:gd name="connsiteY10" fmla="*/ 7725 h 9130"/>
              <a:gd name="connsiteX11" fmla="*/ 9726 w 9993"/>
              <a:gd name="connsiteY11" fmla="*/ 7725 h 9130"/>
              <a:gd name="connsiteX12" fmla="*/ 9993 w 9993"/>
              <a:gd name="connsiteY12" fmla="*/ 8025 h 9130"/>
              <a:gd name="connsiteX13" fmla="*/ 9815 w 9993"/>
              <a:gd name="connsiteY13" fmla="*/ 7221 h 9130"/>
              <a:gd name="connsiteX14" fmla="*/ 9280 w 9993"/>
              <a:gd name="connsiteY14" fmla="*/ 6315 h 9130"/>
              <a:gd name="connsiteX15" fmla="*/ 8744 w 9993"/>
              <a:gd name="connsiteY15" fmla="*/ 5409 h 9130"/>
              <a:gd name="connsiteX16" fmla="*/ 8031 w 9993"/>
              <a:gd name="connsiteY16" fmla="*/ 4603 h 9130"/>
              <a:gd name="connsiteX17" fmla="*/ 8477 w 9993"/>
              <a:gd name="connsiteY17" fmla="*/ 4307 h 9130"/>
              <a:gd name="connsiteX18" fmla="*/ 8810 w 9993"/>
              <a:gd name="connsiteY18" fmla="*/ 2971 h 9130"/>
              <a:gd name="connsiteX19" fmla="*/ 8189 w 9993"/>
              <a:gd name="connsiteY19" fmla="*/ 1904 h 9130"/>
              <a:gd name="connsiteX20" fmla="*/ 8211 w 9993"/>
              <a:gd name="connsiteY20" fmla="*/ 1230 h 9130"/>
              <a:gd name="connsiteX21" fmla="*/ 7674 w 9993"/>
              <a:gd name="connsiteY21" fmla="*/ 1203 h 9130"/>
              <a:gd name="connsiteX22" fmla="*/ 7408 w 9993"/>
              <a:gd name="connsiteY22" fmla="*/ 1616 h 9130"/>
              <a:gd name="connsiteX23" fmla="*/ 7378 w 9993"/>
              <a:gd name="connsiteY23" fmla="*/ 2362 h 9130"/>
              <a:gd name="connsiteX24" fmla="*/ 1 w 9993"/>
              <a:gd name="connsiteY24" fmla="*/ 84 h 9130"/>
              <a:gd name="connsiteX25" fmla="*/ 449 w 9993"/>
              <a:gd name="connsiteY25" fmla="*/ 183 h 9130"/>
              <a:gd name="connsiteX26" fmla="*/ 535 w 9993"/>
              <a:gd name="connsiteY26" fmla="*/ 987 h 9130"/>
              <a:gd name="connsiteX27" fmla="*/ 2594 w 9993"/>
              <a:gd name="connsiteY27" fmla="*/ 2161 h 9130"/>
              <a:gd name="connsiteX28" fmla="*/ 2145 w 9993"/>
              <a:gd name="connsiteY28" fmla="*/ 3431 h 9130"/>
              <a:gd name="connsiteX29" fmla="*/ 1856 w 9993"/>
              <a:gd name="connsiteY29" fmla="*/ 4315 h 9130"/>
              <a:gd name="connsiteX30" fmla="*/ 2320 w 9993"/>
              <a:gd name="connsiteY30" fmla="*/ 4603 h 9130"/>
              <a:gd name="connsiteX31" fmla="*/ 2766 w 9993"/>
              <a:gd name="connsiteY31" fmla="*/ 5409 h 9130"/>
              <a:gd name="connsiteX32" fmla="*/ 3303 w 9993"/>
              <a:gd name="connsiteY32" fmla="*/ 6214 h 9130"/>
              <a:gd name="connsiteX33" fmla="*/ 3658 w 9993"/>
              <a:gd name="connsiteY33" fmla="*/ 6815 h 9130"/>
              <a:gd name="connsiteX34" fmla="*/ 4104 w 9993"/>
              <a:gd name="connsiteY34" fmla="*/ 7626 h 9130"/>
              <a:gd name="connsiteX0" fmla="*/ 4107 w 10000"/>
              <a:gd name="connsiteY0" fmla="*/ 8353 h 10000"/>
              <a:gd name="connsiteX1" fmla="*/ 4821 w 10000"/>
              <a:gd name="connsiteY1" fmla="*/ 9008 h 10000"/>
              <a:gd name="connsiteX2" fmla="*/ 5357 w 10000"/>
              <a:gd name="connsiteY2" fmla="*/ 8790 h 10000"/>
              <a:gd name="connsiteX3" fmla="*/ 5893 w 10000"/>
              <a:gd name="connsiteY3" fmla="*/ 9116 h 10000"/>
              <a:gd name="connsiteX4" fmla="*/ 6427 w 10000"/>
              <a:gd name="connsiteY4" fmla="*/ 10000 h 10000"/>
              <a:gd name="connsiteX5" fmla="*/ 6966 w 10000"/>
              <a:gd name="connsiteY5" fmla="*/ 9670 h 10000"/>
              <a:gd name="connsiteX6" fmla="*/ 7233 w 10000"/>
              <a:gd name="connsiteY6" fmla="*/ 9887 h 10000"/>
              <a:gd name="connsiteX7" fmla="*/ 8037 w 10000"/>
              <a:gd name="connsiteY7" fmla="*/ 9448 h 10000"/>
              <a:gd name="connsiteX8" fmla="*/ 8213 w 10000"/>
              <a:gd name="connsiteY8" fmla="*/ 9670 h 10000"/>
              <a:gd name="connsiteX9" fmla="*/ 8573 w 10000"/>
              <a:gd name="connsiteY9" fmla="*/ 9116 h 10000"/>
              <a:gd name="connsiteX10" fmla="*/ 9108 w 10000"/>
              <a:gd name="connsiteY10" fmla="*/ 8461 h 10000"/>
              <a:gd name="connsiteX11" fmla="*/ 9733 w 10000"/>
              <a:gd name="connsiteY11" fmla="*/ 8461 h 10000"/>
              <a:gd name="connsiteX12" fmla="*/ 10000 w 10000"/>
              <a:gd name="connsiteY12" fmla="*/ 8790 h 10000"/>
              <a:gd name="connsiteX13" fmla="*/ 9822 w 10000"/>
              <a:gd name="connsiteY13" fmla="*/ 7909 h 10000"/>
              <a:gd name="connsiteX14" fmla="*/ 9287 w 10000"/>
              <a:gd name="connsiteY14" fmla="*/ 6917 h 10000"/>
              <a:gd name="connsiteX15" fmla="*/ 8750 w 10000"/>
              <a:gd name="connsiteY15" fmla="*/ 5924 h 10000"/>
              <a:gd name="connsiteX16" fmla="*/ 8037 w 10000"/>
              <a:gd name="connsiteY16" fmla="*/ 5042 h 10000"/>
              <a:gd name="connsiteX17" fmla="*/ 8483 w 10000"/>
              <a:gd name="connsiteY17" fmla="*/ 4717 h 10000"/>
              <a:gd name="connsiteX18" fmla="*/ 8816 w 10000"/>
              <a:gd name="connsiteY18" fmla="*/ 3254 h 10000"/>
              <a:gd name="connsiteX19" fmla="*/ 8195 w 10000"/>
              <a:gd name="connsiteY19" fmla="*/ 2085 h 10000"/>
              <a:gd name="connsiteX20" fmla="*/ 8217 w 10000"/>
              <a:gd name="connsiteY20" fmla="*/ 1347 h 10000"/>
              <a:gd name="connsiteX21" fmla="*/ 7679 w 10000"/>
              <a:gd name="connsiteY21" fmla="*/ 1318 h 10000"/>
              <a:gd name="connsiteX22" fmla="*/ 7413 w 10000"/>
              <a:gd name="connsiteY22" fmla="*/ 1770 h 10000"/>
              <a:gd name="connsiteX23" fmla="*/ 7383 w 10000"/>
              <a:gd name="connsiteY23" fmla="*/ 2587 h 10000"/>
              <a:gd name="connsiteX24" fmla="*/ 1 w 10000"/>
              <a:gd name="connsiteY24" fmla="*/ 92 h 10000"/>
              <a:gd name="connsiteX25" fmla="*/ 449 w 10000"/>
              <a:gd name="connsiteY25" fmla="*/ 200 h 10000"/>
              <a:gd name="connsiteX26" fmla="*/ 535 w 10000"/>
              <a:gd name="connsiteY26" fmla="*/ 1081 h 10000"/>
              <a:gd name="connsiteX27" fmla="*/ 2596 w 10000"/>
              <a:gd name="connsiteY27" fmla="*/ 2367 h 10000"/>
              <a:gd name="connsiteX28" fmla="*/ 2147 w 10000"/>
              <a:gd name="connsiteY28" fmla="*/ 3758 h 10000"/>
              <a:gd name="connsiteX29" fmla="*/ 1857 w 10000"/>
              <a:gd name="connsiteY29" fmla="*/ 4726 h 10000"/>
              <a:gd name="connsiteX30" fmla="*/ 2322 w 10000"/>
              <a:gd name="connsiteY30" fmla="*/ 5042 h 10000"/>
              <a:gd name="connsiteX31" fmla="*/ 2768 w 10000"/>
              <a:gd name="connsiteY31" fmla="*/ 5924 h 10000"/>
              <a:gd name="connsiteX32" fmla="*/ 3305 w 10000"/>
              <a:gd name="connsiteY32" fmla="*/ 6806 h 10000"/>
              <a:gd name="connsiteX33" fmla="*/ 3661 w 10000"/>
              <a:gd name="connsiteY33" fmla="*/ 7464 h 10000"/>
              <a:gd name="connsiteX34" fmla="*/ 4107 w 10000"/>
              <a:gd name="connsiteY34" fmla="*/ 8353 h 10000"/>
              <a:gd name="connsiteX0" fmla="*/ 4107 w 10000"/>
              <a:gd name="connsiteY0" fmla="*/ 8353 h 10000"/>
              <a:gd name="connsiteX1" fmla="*/ 4821 w 10000"/>
              <a:gd name="connsiteY1" fmla="*/ 9008 h 10000"/>
              <a:gd name="connsiteX2" fmla="*/ 5357 w 10000"/>
              <a:gd name="connsiteY2" fmla="*/ 8790 h 10000"/>
              <a:gd name="connsiteX3" fmla="*/ 5893 w 10000"/>
              <a:gd name="connsiteY3" fmla="*/ 9116 h 10000"/>
              <a:gd name="connsiteX4" fmla="*/ 6427 w 10000"/>
              <a:gd name="connsiteY4" fmla="*/ 10000 h 10000"/>
              <a:gd name="connsiteX5" fmla="*/ 6966 w 10000"/>
              <a:gd name="connsiteY5" fmla="*/ 9670 h 10000"/>
              <a:gd name="connsiteX6" fmla="*/ 7233 w 10000"/>
              <a:gd name="connsiteY6" fmla="*/ 9887 h 10000"/>
              <a:gd name="connsiteX7" fmla="*/ 8037 w 10000"/>
              <a:gd name="connsiteY7" fmla="*/ 9448 h 10000"/>
              <a:gd name="connsiteX8" fmla="*/ 8213 w 10000"/>
              <a:gd name="connsiteY8" fmla="*/ 9670 h 10000"/>
              <a:gd name="connsiteX9" fmla="*/ 8573 w 10000"/>
              <a:gd name="connsiteY9" fmla="*/ 9116 h 10000"/>
              <a:gd name="connsiteX10" fmla="*/ 9108 w 10000"/>
              <a:gd name="connsiteY10" fmla="*/ 8461 h 10000"/>
              <a:gd name="connsiteX11" fmla="*/ 9733 w 10000"/>
              <a:gd name="connsiteY11" fmla="*/ 8461 h 10000"/>
              <a:gd name="connsiteX12" fmla="*/ 10000 w 10000"/>
              <a:gd name="connsiteY12" fmla="*/ 8790 h 10000"/>
              <a:gd name="connsiteX13" fmla="*/ 9822 w 10000"/>
              <a:gd name="connsiteY13" fmla="*/ 7909 h 10000"/>
              <a:gd name="connsiteX14" fmla="*/ 9287 w 10000"/>
              <a:gd name="connsiteY14" fmla="*/ 6917 h 10000"/>
              <a:gd name="connsiteX15" fmla="*/ 8750 w 10000"/>
              <a:gd name="connsiteY15" fmla="*/ 5924 h 10000"/>
              <a:gd name="connsiteX16" fmla="*/ 8037 w 10000"/>
              <a:gd name="connsiteY16" fmla="*/ 5042 h 10000"/>
              <a:gd name="connsiteX17" fmla="*/ 8483 w 10000"/>
              <a:gd name="connsiteY17" fmla="*/ 4717 h 10000"/>
              <a:gd name="connsiteX18" fmla="*/ 8816 w 10000"/>
              <a:gd name="connsiteY18" fmla="*/ 3254 h 10000"/>
              <a:gd name="connsiteX19" fmla="*/ 8195 w 10000"/>
              <a:gd name="connsiteY19" fmla="*/ 2085 h 10000"/>
              <a:gd name="connsiteX20" fmla="*/ 8217 w 10000"/>
              <a:gd name="connsiteY20" fmla="*/ 1347 h 10000"/>
              <a:gd name="connsiteX21" fmla="*/ 7679 w 10000"/>
              <a:gd name="connsiteY21" fmla="*/ 1318 h 10000"/>
              <a:gd name="connsiteX22" fmla="*/ 7413 w 10000"/>
              <a:gd name="connsiteY22" fmla="*/ 1770 h 10000"/>
              <a:gd name="connsiteX23" fmla="*/ 7383 w 10000"/>
              <a:gd name="connsiteY23" fmla="*/ 2587 h 10000"/>
              <a:gd name="connsiteX24" fmla="*/ 1 w 10000"/>
              <a:gd name="connsiteY24" fmla="*/ 92 h 10000"/>
              <a:gd name="connsiteX25" fmla="*/ 449 w 10000"/>
              <a:gd name="connsiteY25" fmla="*/ 200 h 10000"/>
              <a:gd name="connsiteX26" fmla="*/ 535 w 10000"/>
              <a:gd name="connsiteY26" fmla="*/ 1081 h 10000"/>
              <a:gd name="connsiteX27" fmla="*/ 2596 w 10000"/>
              <a:gd name="connsiteY27" fmla="*/ 2367 h 10000"/>
              <a:gd name="connsiteX28" fmla="*/ 2147 w 10000"/>
              <a:gd name="connsiteY28" fmla="*/ 3758 h 10000"/>
              <a:gd name="connsiteX29" fmla="*/ 1857 w 10000"/>
              <a:gd name="connsiteY29" fmla="*/ 4726 h 10000"/>
              <a:gd name="connsiteX30" fmla="*/ 2322 w 10000"/>
              <a:gd name="connsiteY30" fmla="*/ 5042 h 10000"/>
              <a:gd name="connsiteX31" fmla="*/ 2768 w 10000"/>
              <a:gd name="connsiteY31" fmla="*/ 5924 h 10000"/>
              <a:gd name="connsiteX32" fmla="*/ 3305 w 10000"/>
              <a:gd name="connsiteY32" fmla="*/ 6806 h 10000"/>
              <a:gd name="connsiteX33" fmla="*/ 3661 w 10000"/>
              <a:gd name="connsiteY33" fmla="*/ 7464 h 10000"/>
              <a:gd name="connsiteX34" fmla="*/ 4107 w 10000"/>
              <a:gd name="connsiteY34" fmla="*/ 8353 h 10000"/>
              <a:gd name="connsiteX0" fmla="*/ 4164 w 10057"/>
              <a:gd name="connsiteY0" fmla="*/ 8254 h 9901"/>
              <a:gd name="connsiteX1" fmla="*/ 4878 w 10057"/>
              <a:gd name="connsiteY1" fmla="*/ 8909 h 9901"/>
              <a:gd name="connsiteX2" fmla="*/ 5414 w 10057"/>
              <a:gd name="connsiteY2" fmla="*/ 8691 h 9901"/>
              <a:gd name="connsiteX3" fmla="*/ 5950 w 10057"/>
              <a:gd name="connsiteY3" fmla="*/ 9017 h 9901"/>
              <a:gd name="connsiteX4" fmla="*/ 6484 w 10057"/>
              <a:gd name="connsiteY4" fmla="*/ 9901 h 9901"/>
              <a:gd name="connsiteX5" fmla="*/ 7023 w 10057"/>
              <a:gd name="connsiteY5" fmla="*/ 9571 h 9901"/>
              <a:gd name="connsiteX6" fmla="*/ 7290 w 10057"/>
              <a:gd name="connsiteY6" fmla="*/ 9788 h 9901"/>
              <a:gd name="connsiteX7" fmla="*/ 8094 w 10057"/>
              <a:gd name="connsiteY7" fmla="*/ 9349 h 9901"/>
              <a:gd name="connsiteX8" fmla="*/ 8270 w 10057"/>
              <a:gd name="connsiteY8" fmla="*/ 9571 h 9901"/>
              <a:gd name="connsiteX9" fmla="*/ 8630 w 10057"/>
              <a:gd name="connsiteY9" fmla="*/ 9017 h 9901"/>
              <a:gd name="connsiteX10" fmla="*/ 9165 w 10057"/>
              <a:gd name="connsiteY10" fmla="*/ 8362 h 9901"/>
              <a:gd name="connsiteX11" fmla="*/ 9790 w 10057"/>
              <a:gd name="connsiteY11" fmla="*/ 8362 h 9901"/>
              <a:gd name="connsiteX12" fmla="*/ 10057 w 10057"/>
              <a:gd name="connsiteY12" fmla="*/ 8691 h 9901"/>
              <a:gd name="connsiteX13" fmla="*/ 9879 w 10057"/>
              <a:gd name="connsiteY13" fmla="*/ 7810 h 9901"/>
              <a:gd name="connsiteX14" fmla="*/ 9344 w 10057"/>
              <a:gd name="connsiteY14" fmla="*/ 6818 h 9901"/>
              <a:gd name="connsiteX15" fmla="*/ 8807 w 10057"/>
              <a:gd name="connsiteY15" fmla="*/ 5825 h 9901"/>
              <a:gd name="connsiteX16" fmla="*/ 8094 w 10057"/>
              <a:gd name="connsiteY16" fmla="*/ 4943 h 9901"/>
              <a:gd name="connsiteX17" fmla="*/ 8540 w 10057"/>
              <a:gd name="connsiteY17" fmla="*/ 4618 h 9901"/>
              <a:gd name="connsiteX18" fmla="*/ 8873 w 10057"/>
              <a:gd name="connsiteY18" fmla="*/ 3155 h 9901"/>
              <a:gd name="connsiteX19" fmla="*/ 8252 w 10057"/>
              <a:gd name="connsiteY19" fmla="*/ 1986 h 9901"/>
              <a:gd name="connsiteX20" fmla="*/ 8274 w 10057"/>
              <a:gd name="connsiteY20" fmla="*/ 1248 h 9901"/>
              <a:gd name="connsiteX21" fmla="*/ 7736 w 10057"/>
              <a:gd name="connsiteY21" fmla="*/ 1219 h 9901"/>
              <a:gd name="connsiteX22" fmla="*/ 7470 w 10057"/>
              <a:gd name="connsiteY22" fmla="*/ 1671 h 9901"/>
              <a:gd name="connsiteX23" fmla="*/ 7440 w 10057"/>
              <a:gd name="connsiteY23" fmla="*/ 2488 h 9901"/>
              <a:gd name="connsiteX24" fmla="*/ 6599 w 10057"/>
              <a:gd name="connsiteY24" fmla="*/ 3407 h 9901"/>
              <a:gd name="connsiteX25" fmla="*/ 506 w 10057"/>
              <a:gd name="connsiteY25" fmla="*/ 101 h 9901"/>
              <a:gd name="connsiteX26" fmla="*/ 592 w 10057"/>
              <a:gd name="connsiteY26" fmla="*/ 982 h 9901"/>
              <a:gd name="connsiteX27" fmla="*/ 2653 w 10057"/>
              <a:gd name="connsiteY27" fmla="*/ 2268 h 9901"/>
              <a:gd name="connsiteX28" fmla="*/ 2204 w 10057"/>
              <a:gd name="connsiteY28" fmla="*/ 3659 h 9901"/>
              <a:gd name="connsiteX29" fmla="*/ 1914 w 10057"/>
              <a:gd name="connsiteY29" fmla="*/ 4627 h 9901"/>
              <a:gd name="connsiteX30" fmla="*/ 2379 w 10057"/>
              <a:gd name="connsiteY30" fmla="*/ 4943 h 9901"/>
              <a:gd name="connsiteX31" fmla="*/ 2825 w 10057"/>
              <a:gd name="connsiteY31" fmla="*/ 5825 h 9901"/>
              <a:gd name="connsiteX32" fmla="*/ 3362 w 10057"/>
              <a:gd name="connsiteY32" fmla="*/ 6707 h 9901"/>
              <a:gd name="connsiteX33" fmla="*/ 3718 w 10057"/>
              <a:gd name="connsiteY33" fmla="*/ 7365 h 9901"/>
              <a:gd name="connsiteX34" fmla="*/ 4164 w 10057"/>
              <a:gd name="connsiteY34" fmla="*/ 8254 h 9901"/>
              <a:gd name="connsiteX0" fmla="*/ 4140 w 10000"/>
              <a:gd name="connsiteY0" fmla="*/ 8337 h 10000"/>
              <a:gd name="connsiteX1" fmla="*/ 4850 w 10000"/>
              <a:gd name="connsiteY1" fmla="*/ 8998 h 10000"/>
              <a:gd name="connsiteX2" fmla="*/ 5383 w 10000"/>
              <a:gd name="connsiteY2" fmla="*/ 8778 h 10000"/>
              <a:gd name="connsiteX3" fmla="*/ 5916 w 10000"/>
              <a:gd name="connsiteY3" fmla="*/ 9107 h 10000"/>
              <a:gd name="connsiteX4" fmla="*/ 6447 w 10000"/>
              <a:gd name="connsiteY4" fmla="*/ 10000 h 10000"/>
              <a:gd name="connsiteX5" fmla="*/ 6983 w 10000"/>
              <a:gd name="connsiteY5" fmla="*/ 9667 h 10000"/>
              <a:gd name="connsiteX6" fmla="*/ 7249 w 10000"/>
              <a:gd name="connsiteY6" fmla="*/ 9886 h 10000"/>
              <a:gd name="connsiteX7" fmla="*/ 8048 w 10000"/>
              <a:gd name="connsiteY7" fmla="*/ 9442 h 10000"/>
              <a:gd name="connsiteX8" fmla="*/ 8223 w 10000"/>
              <a:gd name="connsiteY8" fmla="*/ 9667 h 10000"/>
              <a:gd name="connsiteX9" fmla="*/ 8581 w 10000"/>
              <a:gd name="connsiteY9" fmla="*/ 9107 h 10000"/>
              <a:gd name="connsiteX10" fmla="*/ 9113 w 10000"/>
              <a:gd name="connsiteY10" fmla="*/ 8446 h 10000"/>
              <a:gd name="connsiteX11" fmla="*/ 9735 w 10000"/>
              <a:gd name="connsiteY11" fmla="*/ 8446 h 10000"/>
              <a:gd name="connsiteX12" fmla="*/ 10000 w 10000"/>
              <a:gd name="connsiteY12" fmla="*/ 8778 h 10000"/>
              <a:gd name="connsiteX13" fmla="*/ 9823 w 10000"/>
              <a:gd name="connsiteY13" fmla="*/ 7888 h 10000"/>
              <a:gd name="connsiteX14" fmla="*/ 9291 w 10000"/>
              <a:gd name="connsiteY14" fmla="*/ 6886 h 10000"/>
              <a:gd name="connsiteX15" fmla="*/ 8757 w 10000"/>
              <a:gd name="connsiteY15" fmla="*/ 5883 h 10000"/>
              <a:gd name="connsiteX16" fmla="*/ 8048 w 10000"/>
              <a:gd name="connsiteY16" fmla="*/ 4992 h 10000"/>
              <a:gd name="connsiteX17" fmla="*/ 8492 w 10000"/>
              <a:gd name="connsiteY17" fmla="*/ 4664 h 10000"/>
              <a:gd name="connsiteX18" fmla="*/ 8823 w 10000"/>
              <a:gd name="connsiteY18" fmla="*/ 3187 h 10000"/>
              <a:gd name="connsiteX19" fmla="*/ 8205 w 10000"/>
              <a:gd name="connsiteY19" fmla="*/ 2006 h 10000"/>
              <a:gd name="connsiteX20" fmla="*/ 8227 w 10000"/>
              <a:gd name="connsiteY20" fmla="*/ 1260 h 10000"/>
              <a:gd name="connsiteX21" fmla="*/ 7692 w 10000"/>
              <a:gd name="connsiteY21" fmla="*/ 1231 h 10000"/>
              <a:gd name="connsiteX22" fmla="*/ 7428 w 10000"/>
              <a:gd name="connsiteY22" fmla="*/ 1688 h 10000"/>
              <a:gd name="connsiteX23" fmla="*/ 7398 w 10000"/>
              <a:gd name="connsiteY23" fmla="*/ 2513 h 10000"/>
              <a:gd name="connsiteX24" fmla="*/ 6562 w 10000"/>
              <a:gd name="connsiteY24" fmla="*/ 3441 h 10000"/>
              <a:gd name="connsiteX25" fmla="*/ 503 w 10000"/>
              <a:gd name="connsiteY25" fmla="*/ 102 h 10000"/>
              <a:gd name="connsiteX26" fmla="*/ 589 w 10000"/>
              <a:gd name="connsiteY26" fmla="*/ 992 h 10000"/>
              <a:gd name="connsiteX27" fmla="*/ 2638 w 10000"/>
              <a:gd name="connsiteY27" fmla="*/ 2291 h 10000"/>
              <a:gd name="connsiteX28" fmla="*/ 2192 w 10000"/>
              <a:gd name="connsiteY28" fmla="*/ 3696 h 10000"/>
              <a:gd name="connsiteX29" fmla="*/ 1903 w 10000"/>
              <a:gd name="connsiteY29" fmla="*/ 4673 h 10000"/>
              <a:gd name="connsiteX30" fmla="*/ 2366 w 10000"/>
              <a:gd name="connsiteY30" fmla="*/ 4992 h 10000"/>
              <a:gd name="connsiteX31" fmla="*/ 2809 w 10000"/>
              <a:gd name="connsiteY31" fmla="*/ 5883 h 10000"/>
              <a:gd name="connsiteX32" fmla="*/ 3343 w 10000"/>
              <a:gd name="connsiteY32" fmla="*/ 6774 h 10000"/>
              <a:gd name="connsiteX33" fmla="*/ 3697 w 10000"/>
              <a:gd name="connsiteY33" fmla="*/ 7439 h 10000"/>
              <a:gd name="connsiteX34" fmla="*/ 4140 w 10000"/>
              <a:gd name="connsiteY34" fmla="*/ 8337 h 10000"/>
              <a:gd name="connsiteX0" fmla="*/ 4140 w 10000"/>
              <a:gd name="connsiteY0" fmla="*/ 8337 h 10000"/>
              <a:gd name="connsiteX1" fmla="*/ 4850 w 10000"/>
              <a:gd name="connsiteY1" fmla="*/ 8998 h 10000"/>
              <a:gd name="connsiteX2" fmla="*/ 5383 w 10000"/>
              <a:gd name="connsiteY2" fmla="*/ 8778 h 10000"/>
              <a:gd name="connsiteX3" fmla="*/ 5916 w 10000"/>
              <a:gd name="connsiteY3" fmla="*/ 9107 h 10000"/>
              <a:gd name="connsiteX4" fmla="*/ 6447 w 10000"/>
              <a:gd name="connsiteY4" fmla="*/ 10000 h 10000"/>
              <a:gd name="connsiteX5" fmla="*/ 6983 w 10000"/>
              <a:gd name="connsiteY5" fmla="*/ 9667 h 10000"/>
              <a:gd name="connsiteX6" fmla="*/ 7249 w 10000"/>
              <a:gd name="connsiteY6" fmla="*/ 9886 h 10000"/>
              <a:gd name="connsiteX7" fmla="*/ 8048 w 10000"/>
              <a:gd name="connsiteY7" fmla="*/ 9442 h 10000"/>
              <a:gd name="connsiteX8" fmla="*/ 8223 w 10000"/>
              <a:gd name="connsiteY8" fmla="*/ 9667 h 10000"/>
              <a:gd name="connsiteX9" fmla="*/ 8581 w 10000"/>
              <a:gd name="connsiteY9" fmla="*/ 9107 h 10000"/>
              <a:gd name="connsiteX10" fmla="*/ 9113 w 10000"/>
              <a:gd name="connsiteY10" fmla="*/ 8446 h 10000"/>
              <a:gd name="connsiteX11" fmla="*/ 9735 w 10000"/>
              <a:gd name="connsiteY11" fmla="*/ 8446 h 10000"/>
              <a:gd name="connsiteX12" fmla="*/ 10000 w 10000"/>
              <a:gd name="connsiteY12" fmla="*/ 8778 h 10000"/>
              <a:gd name="connsiteX13" fmla="*/ 9823 w 10000"/>
              <a:gd name="connsiteY13" fmla="*/ 7888 h 10000"/>
              <a:gd name="connsiteX14" fmla="*/ 9291 w 10000"/>
              <a:gd name="connsiteY14" fmla="*/ 6886 h 10000"/>
              <a:gd name="connsiteX15" fmla="*/ 8757 w 10000"/>
              <a:gd name="connsiteY15" fmla="*/ 5883 h 10000"/>
              <a:gd name="connsiteX16" fmla="*/ 8048 w 10000"/>
              <a:gd name="connsiteY16" fmla="*/ 4992 h 10000"/>
              <a:gd name="connsiteX17" fmla="*/ 8492 w 10000"/>
              <a:gd name="connsiteY17" fmla="*/ 4664 h 10000"/>
              <a:gd name="connsiteX18" fmla="*/ 8823 w 10000"/>
              <a:gd name="connsiteY18" fmla="*/ 3187 h 10000"/>
              <a:gd name="connsiteX19" fmla="*/ 8205 w 10000"/>
              <a:gd name="connsiteY19" fmla="*/ 2006 h 10000"/>
              <a:gd name="connsiteX20" fmla="*/ 8227 w 10000"/>
              <a:gd name="connsiteY20" fmla="*/ 1260 h 10000"/>
              <a:gd name="connsiteX21" fmla="*/ 7692 w 10000"/>
              <a:gd name="connsiteY21" fmla="*/ 1231 h 10000"/>
              <a:gd name="connsiteX22" fmla="*/ 7428 w 10000"/>
              <a:gd name="connsiteY22" fmla="*/ 1688 h 10000"/>
              <a:gd name="connsiteX23" fmla="*/ 7398 w 10000"/>
              <a:gd name="connsiteY23" fmla="*/ 2513 h 10000"/>
              <a:gd name="connsiteX24" fmla="*/ 6562 w 10000"/>
              <a:gd name="connsiteY24" fmla="*/ 3441 h 10000"/>
              <a:gd name="connsiteX25" fmla="*/ 503 w 10000"/>
              <a:gd name="connsiteY25" fmla="*/ 102 h 10000"/>
              <a:gd name="connsiteX26" fmla="*/ 589 w 10000"/>
              <a:gd name="connsiteY26" fmla="*/ 992 h 10000"/>
              <a:gd name="connsiteX27" fmla="*/ 2638 w 10000"/>
              <a:gd name="connsiteY27" fmla="*/ 2291 h 10000"/>
              <a:gd name="connsiteX28" fmla="*/ 2192 w 10000"/>
              <a:gd name="connsiteY28" fmla="*/ 3696 h 10000"/>
              <a:gd name="connsiteX29" fmla="*/ 1903 w 10000"/>
              <a:gd name="connsiteY29" fmla="*/ 4673 h 10000"/>
              <a:gd name="connsiteX30" fmla="*/ 2366 w 10000"/>
              <a:gd name="connsiteY30" fmla="*/ 4992 h 10000"/>
              <a:gd name="connsiteX31" fmla="*/ 2809 w 10000"/>
              <a:gd name="connsiteY31" fmla="*/ 5883 h 10000"/>
              <a:gd name="connsiteX32" fmla="*/ 3343 w 10000"/>
              <a:gd name="connsiteY32" fmla="*/ 6774 h 10000"/>
              <a:gd name="connsiteX33" fmla="*/ 3697 w 10000"/>
              <a:gd name="connsiteY33" fmla="*/ 7439 h 10000"/>
              <a:gd name="connsiteX34" fmla="*/ 4140 w 10000"/>
              <a:gd name="connsiteY34" fmla="*/ 8337 h 10000"/>
              <a:gd name="connsiteX0" fmla="*/ 4140 w 10000"/>
              <a:gd name="connsiteY0" fmla="*/ 8337 h 10000"/>
              <a:gd name="connsiteX1" fmla="*/ 4850 w 10000"/>
              <a:gd name="connsiteY1" fmla="*/ 8998 h 10000"/>
              <a:gd name="connsiteX2" fmla="*/ 5383 w 10000"/>
              <a:gd name="connsiteY2" fmla="*/ 8778 h 10000"/>
              <a:gd name="connsiteX3" fmla="*/ 5916 w 10000"/>
              <a:gd name="connsiteY3" fmla="*/ 9107 h 10000"/>
              <a:gd name="connsiteX4" fmla="*/ 6447 w 10000"/>
              <a:gd name="connsiteY4" fmla="*/ 10000 h 10000"/>
              <a:gd name="connsiteX5" fmla="*/ 6983 w 10000"/>
              <a:gd name="connsiteY5" fmla="*/ 9667 h 10000"/>
              <a:gd name="connsiteX6" fmla="*/ 7249 w 10000"/>
              <a:gd name="connsiteY6" fmla="*/ 9886 h 10000"/>
              <a:gd name="connsiteX7" fmla="*/ 8048 w 10000"/>
              <a:gd name="connsiteY7" fmla="*/ 9442 h 10000"/>
              <a:gd name="connsiteX8" fmla="*/ 8223 w 10000"/>
              <a:gd name="connsiteY8" fmla="*/ 9667 h 10000"/>
              <a:gd name="connsiteX9" fmla="*/ 8581 w 10000"/>
              <a:gd name="connsiteY9" fmla="*/ 9107 h 10000"/>
              <a:gd name="connsiteX10" fmla="*/ 9113 w 10000"/>
              <a:gd name="connsiteY10" fmla="*/ 8446 h 10000"/>
              <a:gd name="connsiteX11" fmla="*/ 9735 w 10000"/>
              <a:gd name="connsiteY11" fmla="*/ 8446 h 10000"/>
              <a:gd name="connsiteX12" fmla="*/ 10000 w 10000"/>
              <a:gd name="connsiteY12" fmla="*/ 8778 h 10000"/>
              <a:gd name="connsiteX13" fmla="*/ 9823 w 10000"/>
              <a:gd name="connsiteY13" fmla="*/ 7888 h 10000"/>
              <a:gd name="connsiteX14" fmla="*/ 9291 w 10000"/>
              <a:gd name="connsiteY14" fmla="*/ 6886 h 10000"/>
              <a:gd name="connsiteX15" fmla="*/ 8757 w 10000"/>
              <a:gd name="connsiteY15" fmla="*/ 5883 h 10000"/>
              <a:gd name="connsiteX16" fmla="*/ 8048 w 10000"/>
              <a:gd name="connsiteY16" fmla="*/ 4992 h 10000"/>
              <a:gd name="connsiteX17" fmla="*/ 8492 w 10000"/>
              <a:gd name="connsiteY17" fmla="*/ 4664 h 10000"/>
              <a:gd name="connsiteX18" fmla="*/ 8823 w 10000"/>
              <a:gd name="connsiteY18" fmla="*/ 3187 h 10000"/>
              <a:gd name="connsiteX19" fmla="*/ 8205 w 10000"/>
              <a:gd name="connsiteY19" fmla="*/ 2006 h 10000"/>
              <a:gd name="connsiteX20" fmla="*/ 8227 w 10000"/>
              <a:gd name="connsiteY20" fmla="*/ 1260 h 10000"/>
              <a:gd name="connsiteX21" fmla="*/ 7692 w 10000"/>
              <a:gd name="connsiteY21" fmla="*/ 1231 h 10000"/>
              <a:gd name="connsiteX22" fmla="*/ 7428 w 10000"/>
              <a:gd name="connsiteY22" fmla="*/ 1688 h 10000"/>
              <a:gd name="connsiteX23" fmla="*/ 7398 w 10000"/>
              <a:gd name="connsiteY23" fmla="*/ 2513 h 10000"/>
              <a:gd name="connsiteX24" fmla="*/ 6562 w 10000"/>
              <a:gd name="connsiteY24" fmla="*/ 3441 h 10000"/>
              <a:gd name="connsiteX25" fmla="*/ 503 w 10000"/>
              <a:gd name="connsiteY25" fmla="*/ 102 h 10000"/>
              <a:gd name="connsiteX26" fmla="*/ 589 w 10000"/>
              <a:gd name="connsiteY26" fmla="*/ 992 h 10000"/>
              <a:gd name="connsiteX27" fmla="*/ 2638 w 10000"/>
              <a:gd name="connsiteY27" fmla="*/ 2291 h 10000"/>
              <a:gd name="connsiteX28" fmla="*/ 2192 w 10000"/>
              <a:gd name="connsiteY28" fmla="*/ 3696 h 10000"/>
              <a:gd name="connsiteX29" fmla="*/ 1903 w 10000"/>
              <a:gd name="connsiteY29" fmla="*/ 4673 h 10000"/>
              <a:gd name="connsiteX30" fmla="*/ 2366 w 10000"/>
              <a:gd name="connsiteY30" fmla="*/ 4992 h 10000"/>
              <a:gd name="connsiteX31" fmla="*/ 2809 w 10000"/>
              <a:gd name="connsiteY31" fmla="*/ 5883 h 10000"/>
              <a:gd name="connsiteX32" fmla="*/ 3343 w 10000"/>
              <a:gd name="connsiteY32" fmla="*/ 6774 h 10000"/>
              <a:gd name="connsiteX33" fmla="*/ 3697 w 10000"/>
              <a:gd name="connsiteY33" fmla="*/ 7439 h 10000"/>
              <a:gd name="connsiteX34" fmla="*/ 4140 w 10000"/>
              <a:gd name="connsiteY34" fmla="*/ 8337 h 10000"/>
              <a:gd name="connsiteX0" fmla="*/ 3623 w 9483"/>
              <a:gd name="connsiteY0" fmla="*/ 7357 h 9020"/>
              <a:gd name="connsiteX1" fmla="*/ 4333 w 9483"/>
              <a:gd name="connsiteY1" fmla="*/ 8018 h 9020"/>
              <a:gd name="connsiteX2" fmla="*/ 4866 w 9483"/>
              <a:gd name="connsiteY2" fmla="*/ 7798 h 9020"/>
              <a:gd name="connsiteX3" fmla="*/ 5399 w 9483"/>
              <a:gd name="connsiteY3" fmla="*/ 8127 h 9020"/>
              <a:gd name="connsiteX4" fmla="*/ 5930 w 9483"/>
              <a:gd name="connsiteY4" fmla="*/ 9020 h 9020"/>
              <a:gd name="connsiteX5" fmla="*/ 6466 w 9483"/>
              <a:gd name="connsiteY5" fmla="*/ 8687 h 9020"/>
              <a:gd name="connsiteX6" fmla="*/ 6732 w 9483"/>
              <a:gd name="connsiteY6" fmla="*/ 8906 h 9020"/>
              <a:gd name="connsiteX7" fmla="*/ 7531 w 9483"/>
              <a:gd name="connsiteY7" fmla="*/ 8462 h 9020"/>
              <a:gd name="connsiteX8" fmla="*/ 7706 w 9483"/>
              <a:gd name="connsiteY8" fmla="*/ 8687 h 9020"/>
              <a:gd name="connsiteX9" fmla="*/ 8064 w 9483"/>
              <a:gd name="connsiteY9" fmla="*/ 8127 h 9020"/>
              <a:gd name="connsiteX10" fmla="*/ 8596 w 9483"/>
              <a:gd name="connsiteY10" fmla="*/ 7466 h 9020"/>
              <a:gd name="connsiteX11" fmla="*/ 9218 w 9483"/>
              <a:gd name="connsiteY11" fmla="*/ 7466 h 9020"/>
              <a:gd name="connsiteX12" fmla="*/ 9483 w 9483"/>
              <a:gd name="connsiteY12" fmla="*/ 7798 h 9020"/>
              <a:gd name="connsiteX13" fmla="*/ 9306 w 9483"/>
              <a:gd name="connsiteY13" fmla="*/ 6908 h 9020"/>
              <a:gd name="connsiteX14" fmla="*/ 8774 w 9483"/>
              <a:gd name="connsiteY14" fmla="*/ 5906 h 9020"/>
              <a:gd name="connsiteX15" fmla="*/ 8240 w 9483"/>
              <a:gd name="connsiteY15" fmla="*/ 4903 h 9020"/>
              <a:gd name="connsiteX16" fmla="*/ 7531 w 9483"/>
              <a:gd name="connsiteY16" fmla="*/ 4012 h 9020"/>
              <a:gd name="connsiteX17" fmla="*/ 7975 w 9483"/>
              <a:gd name="connsiteY17" fmla="*/ 3684 h 9020"/>
              <a:gd name="connsiteX18" fmla="*/ 8306 w 9483"/>
              <a:gd name="connsiteY18" fmla="*/ 2207 h 9020"/>
              <a:gd name="connsiteX19" fmla="*/ 7688 w 9483"/>
              <a:gd name="connsiteY19" fmla="*/ 1026 h 9020"/>
              <a:gd name="connsiteX20" fmla="*/ 7710 w 9483"/>
              <a:gd name="connsiteY20" fmla="*/ 280 h 9020"/>
              <a:gd name="connsiteX21" fmla="*/ 7175 w 9483"/>
              <a:gd name="connsiteY21" fmla="*/ 251 h 9020"/>
              <a:gd name="connsiteX22" fmla="*/ 6911 w 9483"/>
              <a:gd name="connsiteY22" fmla="*/ 708 h 9020"/>
              <a:gd name="connsiteX23" fmla="*/ 6881 w 9483"/>
              <a:gd name="connsiteY23" fmla="*/ 1533 h 9020"/>
              <a:gd name="connsiteX24" fmla="*/ 6045 w 9483"/>
              <a:gd name="connsiteY24" fmla="*/ 2461 h 9020"/>
              <a:gd name="connsiteX25" fmla="*/ 5402 w 9483"/>
              <a:gd name="connsiteY25" fmla="*/ 1996 h 9020"/>
              <a:gd name="connsiteX26" fmla="*/ 72 w 9483"/>
              <a:gd name="connsiteY26" fmla="*/ 12 h 9020"/>
              <a:gd name="connsiteX27" fmla="*/ 2121 w 9483"/>
              <a:gd name="connsiteY27" fmla="*/ 1311 h 9020"/>
              <a:gd name="connsiteX28" fmla="*/ 1675 w 9483"/>
              <a:gd name="connsiteY28" fmla="*/ 2716 h 9020"/>
              <a:gd name="connsiteX29" fmla="*/ 1386 w 9483"/>
              <a:gd name="connsiteY29" fmla="*/ 3693 h 9020"/>
              <a:gd name="connsiteX30" fmla="*/ 1849 w 9483"/>
              <a:gd name="connsiteY30" fmla="*/ 4012 h 9020"/>
              <a:gd name="connsiteX31" fmla="*/ 2292 w 9483"/>
              <a:gd name="connsiteY31" fmla="*/ 4903 h 9020"/>
              <a:gd name="connsiteX32" fmla="*/ 2826 w 9483"/>
              <a:gd name="connsiteY32" fmla="*/ 5794 h 9020"/>
              <a:gd name="connsiteX33" fmla="*/ 3180 w 9483"/>
              <a:gd name="connsiteY33" fmla="*/ 6459 h 9020"/>
              <a:gd name="connsiteX34" fmla="*/ 3623 w 9483"/>
              <a:gd name="connsiteY34" fmla="*/ 7357 h 9020"/>
              <a:gd name="connsiteX0" fmla="*/ 2377 w 8556"/>
              <a:gd name="connsiteY0" fmla="*/ 7949 h 9793"/>
              <a:gd name="connsiteX1" fmla="*/ 3125 w 8556"/>
              <a:gd name="connsiteY1" fmla="*/ 8682 h 9793"/>
              <a:gd name="connsiteX2" fmla="*/ 3687 w 8556"/>
              <a:gd name="connsiteY2" fmla="*/ 8438 h 9793"/>
              <a:gd name="connsiteX3" fmla="*/ 4249 w 8556"/>
              <a:gd name="connsiteY3" fmla="*/ 8803 h 9793"/>
              <a:gd name="connsiteX4" fmla="*/ 4809 w 8556"/>
              <a:gd name="connsiteY4" fmla="*/ 9793 h 9793"/>
              <a:gd name="connsiteX5" fmla="*/ 5375 w 8556"/>
              <a:gd name="connsiteY5" fmla="*/ 9424 h 9793"/>
              <a:gd name="connsiteX6" fmla="*/ 5655 w 8556"/>
              <a:gd name="connsiteY6" fmla="*/ 9667 h 9793"/>
              <a:gd name="connsiteX7" fmla="*/ 6498 w 8556"/>
              <a:gd name="connsiteY7" fmla="*/ 9174 h 9793"/>
              <a:gd name="connsiteX8" fmla="*/ 6682 w 8556"/>
              <a:gd name="connsiteY8" fmla="*/ 9424 h 9793"/>
              <a:gd name="connsiteX9" fmla="*/ 7060 w 8556"/>
              <a:gd name="connsiteY9" fmla="*/ 8803 h 9793"/>
              <a:gd name="connsiteX10" fmla="*/ 7621 w 8556"/>
              <a:gd name="connsiteY10" fmla="*/ 8070 h 9793"/>
              <a:gd name="connsiteX11" fmla="*/ 8277 w 8556"/>
              <a:gd name="connsiteY11" fmla="*/ 8070 h 9793"/>
              <a:gd name="connsiteX12" fmla="*/ 8556 w 8556"/>
              <a:gd name="connsiteY12" fmla="*/ 8438 h 9793"/>
              <a:gd name="connsiteX13" fmla="*/ 8369 w 8556"/>
              <a:gd name="connsiteY13" fmla="*/ 7452 h 9793"/>
              <a:gd name="connsiteX14" fmla="*/ 7808 w 8556"/>
              <a:gd name="connsiteY14" fmla="*/ 6341 h 9793"/>
              <a:gd name="connsiteX15" fmla="*/ 7245 w 8556"/>
              <a:gd name="connsiteY15" fmla="*/ 5229 h 9793"/>
              <a:gd name="connsiteX16" fmla="*/ 6498 w 8556"/>
              <a:gd name="connsiteY16" fmla="*/ 4241 h 9793"/>
              <a:gd name="connsiteX17" fmla="*/ 6966 w 8556"/>
              <a:gd name="connsiteY17" fmla="*/ 3877 h 9793"/>
              <a:gd name="connsiteX18" fmla="*/ 7315 w 8556"/>
              <a:gd name="connsiteY18" fmla="*/ 2240 h 9793"/>
              <a:gd name="connsiteX19" fmla="*/ 6663 w 8556"/>
              <a:gd name="connsiteY19" fmla="*/ 930 h 9793"/>
              <a:gd name="connsiteX20" fmla="*/ 6686 w 8556"/>
              <a:gd name="connsiteY20" fmla="*/ 103 h 9793"/>
              <a:gd name="connsiteX21" fmla="*/ 6122 w 8556"/>
              <a:gd name="connsiteY21" fmla="*/ 71 h 9793"/>
              <a:gd name="connsiteX22" fmla="*/ 5844 w 8556"/>
              <a:gd name="connsiteY22" fmla="*/ 578 h 9793"/>
              <a:gd name="connsiteX23" fmla="*/ 5812 w 8556"/>
              <a:gd name="connsiteY23" fmla="*/ 1493 h 9793"/>
              <a:gd name="connsiteX24" fmla="*/ 4931 w 8556"/>
              <a:gd name="connsiteY24" fmla="*/ 2521 h 9793"/>
              <a:gd name="connsiteX25" fmla="*/ 4253 w 8556"/>
              <a:gd name="connsiteY25" fmla="*/ 2006 h 9793"/>
              <a:gd name="connsiteX26" fmla="*/ 3874 w 8556"/>
              <a:gd name="connsiteY26" fmla="*/ 2167 h 9793"/>
              <a:gd name="connsiteX27" fmla="*/ 793 w 8556"/>
              <a:gd name="connsiteY27" fmla="*/ 1246 h 9793"/>
              <a:gd name="connsiteX28" fmla="*/ 322 w 8556"/>
              <a:gd name="connsiteY28" fmla="*/ 2804 h 9793"/>
              <a:gd name="connsiteX29" fmla="*/ 18 w 8556"/>
              <a:gd name="connsiteY29" fmla="*/ 3887 h 9793"/>
              <a:gd name="connsiteX30" fmla="*/ 506 w 8556"/>
              <a:gd name="connsiteY30" fmla="*/ 4241 h 9793"/>
              <a:gd name="connsiteX31" fmla="*/ 973 w 8556"/>
              <a:gd name="connsiteY31" fmla="*/ 5229 h 9793"/>
              <a:gd name="connsiteX32" fmla="*/ 1536 w 8556"/>
              <a:gd name="connsiteY32" fmla="*/ 6217 h 9793"/>
              <a:gd name="connsiteX33" fmla="*/ 1909 w 8556"/>
              <a:gd name="connsiteY33" fmla="*/ 6954 h 9793"/>
              <a:gd name="connsiteX34" fmla="*/ 2377 w 8556"/>
              <a:gd name="connsiteY34" fmla="*/ 7949 h 9793"/>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2642 w 10000"/>
              <a:gd name="connsiteY27" fmla="*/ 1479 h 10000"/>
              <a:gd name="connsiteX28" fmla="*/ 927 w 10000"/>
              <a:gd name="connsiteY28" fmla="*/ 1272 h 10000"/>
              <a:gd name="connsiteX29" fmla="*/ 376 w 10000"/>
              <a:gd name="connsiteY29" fmla="*/ 2863 h 10000"/>
              <a:gd name="connsiteX30" fmla="*/ 21 w 10000"/>
              <a:gd name="connsiteY30" fmla="*/ 3969 h 10000"/>
              <a:gd name="connsiteX31" fmla="*/ 591 w 10000"/>
              <a:gd name="connsiteY31" fmla="*/ 4331 h 10000"/>
              <a:gd name="connsiteX32" fmla="*/ 1137 w 10000"/>
              <a:gd name="connsiteY32" fmla="*/ 5340 h 10000"/>
              <a:gd name="connsiteX33" fmla="*/ 1795 w 10000"/>
              <a:gd name="connsiteY33" fmla="*/ 6348 h 10000"/>
              <a:gd name="connsiteX34" fmla="*/ 2231 w 10000"/>
              <a:gd name="connsiteY34" fmla="*/ 7101 h 10000"/>
              <a:gd name="connsiteX35" fmla="*/ 2778 w 10000"/>
              <a:gd name="connsiteY35"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2642 w 10000"/>
              <a:gd name="connsiteY28" fmla="*/ 1479 h 10000"/>
              <a:gd name="connsiteX29" fmla="*/ 927 w 10000"/>
              <a:gd name="connsiteY29" fmla="*/ 1272 h 10000"/>
              <a:gd name="connsiteX30" fmla="*/ 376 w 10000"/>
              <a:gd name="connsiteY30" fmla="*/ 2863 h 10000"/>
              <a:gd name="connsiteX31" fmla="*/ 21 w 10000"/>
              <a:gd name="connsiteY31" fmla="*/ 3969 h 10000"/>
              <a:gd name="connsiteX32" fmla="*/ 591 w 10000"/>
              <a:gd name="connsiteY32" fmla="*/ 4331 h 10000"/>
              <a:gd name="connsiteX33" fmla="*/ 1137 w 10000"/>
              <a:gd name="connsiteY33" fmla="*/ 5340 h 10000"/>
              <a:gd name="connsiteX34" fmla="*/ 1795 w 10000"/>
              <a:gd name="connsiteY34" fmla="*/ 6348 h 10000"/>
              <a:gd name="connsiteX35" fmla="*/ 2231 w 10000"/>
              <a:gd name="connsiteY35" fmla="*/ 7101 h 10000"/>
              <a:gd name="connsiteX36" fmla="*/ 2778 w 10000"/>
              <a:gd name="connsiteY36"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2642 w 10000"/>
              <a:gd name="connsiteY28" fmla="*/ 1479 h 10000"/>
              <a:gd name="connsiteX29" fmla="*/ 2093 w 10000"/>
              <a:gd name="connsiteY29" fmla="*/ 1288 h 10000"/>
              <a:gd name="connsiteX30" fmla="*/ 927 w 10000"/>
              <a:gd name="connsiteY30" fmla="*/ 1272 h 10000"/>
              <a:gd name="connsiteX31" fmla="*/ 376 w 10000"/>
              <a:gd name="connsiteY31" fmla="*/ 2863 h 10000"/>
              <a:gd name="connsiteX32" fmla="*/ 21 w 10000"/>
              <a:gd name="connsiteY32" fmla="*/ 3969 h 10000"/>
              <a:gd name="connsiteX33" fmla="*/ 591 w 10000"/>
              <a:gd name="connsiteY33" fmla="*/ 4331 h 10000"/>
              <a:gd name="connsiteX34" fmla="*/ 1137 w 10000"/>
              <a:gd name="connsiteY34" fmla="*/ 5340 h 10000"/>
              <a:gd name="connsiteX35" fmla="*/ 1795 w 10000"/>
              <a:gd name="connsiteY35" fmla="*/ 6348 h 10000"/>
              <a:gd name="connsiteX36" fmla="*/ 2231 w 10000"/>
              <a:gd name="connsiteY36" fmla="*/ 7101 h 10000"/>
              <a:gd name="connsiteX37" fmla="*/ 2778 w 10000"/>
              <a:gd name="connsiteY37"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642 w 10000"/>
              <a:gd name="connsiteY29" fmla="*/ 1479 h 10000"/>
              <a:gd name="connsiteX30" fmla="*/ 2093 w 10000"/>
              <a:gd name="connsiteY30" fmla="*/ 1288 h 10000"/>
              <a:gd name="connsiteX31" fmla="*/ 927 w 10000"/>
              <a:gd name="connsiteY31" fmla="*/ 1272 h 10000"/>
              <a:gd name="connsiteX32" fmla="*/ 376 w 10000"/>
              <a:gd name="connsiteY32" fmla="*/ 2863 h 10000"/>
              <a:gd name="connsiteX33" fmla="*/ 21 w 10000"/>
              <a:gd name="connsiteY33" fmla="*/ 3969 h 10000"/>
              <a:gd name="connsiteX34" fmla="*/ 591 w 10000"/>
              <a:gd name="connsiteY34" fmla="*/ 4331 h 10000"/>
              <a:gd name="connsiteX35" fmla="*/ 1137 w 10000"/>
              <a:gd name="connsiteY35" fmla="*/ 5340 h 10000"/>
              <a:gd name="connsiteX36" fmla="*/ 1795 w 10000"/>
              <a:gd name="connsiteY36" fmla="*/ 6348 h 10000"/>
              <a:gd name="connsiteX37" fmla="*/ 2231 w 10000"/>
              <a:gd name="connsiteY37" fmla="*/ 7101 h 10000"/>
              <a:gd name="connsiteX38" fmla="*/ 2778 w 10000"/>
              <a:gd name="connsiteY38"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642 w 10000"/>
              <a:gd name="connsiteY29" fmla="*/ 1479 h 10000"/>
              <a:gd name="connsiteX30" fmla="*/ 2093 w 10000"/>
              <a:gd name="connsiteY30" fmla="*/ 1288 h 10000"/>
              <a:gd name="connsiteX31" fmla="*/ 1483 w 10000"/>
              <a:gd name="connsiteY31" fmla="*/ 1135 h 10000"/>
              <a:gd name="connsiteX32" fmla="*/ 927 w 10000"/>
              <a:gd name="connsiteY32" fmla="*/ 1272 h 10000"/>
              <a:gd name="connsiteX33" fmla="*/ 376 w 10000"/>
              <a:gd name="connsiteY33" fmla="*/ 2863 h 10000"/>
              <a:gd name="connsiteX34" fmla="*/ 21 w 10000"/>
              <a:gd name="connsiteY34" fmla="*/ 3969 h 10000"/>
              <a:gd name="connsiteX35" fmla="*/ 591 w 10000"/>
              <a:gd name="connsiteY35" fmla="*/ 4331 h 10000"/>
              <a:gd name="connsiteX36" fmla="*/ 1137 w 10000"/>
              <a:gd name="connsiteY36" fmla="*/ 5340 h 10000"/>
              <a:gd name="connsiteX37" fmla="*/ 1795 w 10000"/>
              <a:gd name="connsiteY37" fmla="*/ 6348 h 10000"/>
              <a:gd name="connsiteX38" fmla="*/ 2231 w 10000"/>
              <a:gd name="connsiteY38" fmla="*/ 7101 h 10000"/>
              <a:gd name="connsiteX39" fmla="*/ 2778 w 10000"/>
              <a:gd name="connsiteY39"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642 w 10000"/>
              <a:gd name="connsiteY29" fmla="*/ 1479 h 10000"/>
              <a:gd name="connsiteX30" fmla="*/ 2093 w 10000"/>
              <a:gd name="connsiteY30" fmla="*/ 1288 h 10000"/>
              <a:gd name="connsiteX31" fmla="*/ 1483 w 10000"/>
              <a:gd name="connsiteY31" fmla="*/ 1135 h 10000"/>
              <a:gd name="connsiteX32" fmla="*/ 622 w 10000"/>
              <a:gd name="connsiteY32" fmla="*/ 2038 h 10000"/>
              <a:gd name="connsiteX33" fmla="*/ 376 w 10000"/>
              <a:gd name="connsiteY33" fmla="*/ 2863 h 10000"/>
              <a:gd name="connsiteX34" fmla="*/ 21 w 10000"/>
              <a:gd name="connsiteY34" fmla="*/ 3969 h 10000"/>
              <a:gd name="connsiteX35" fmla="*/ 591 w 10000"/>
              <a:gd name="connsiteY35" fmla="*/ 4331 h 10000"/>
              <a:gd name="connsiteX36" fmla="*/ 1137 w 10000"/>
              <a:gd name="connsiteY36" fmla="*/ 5340 h 10000"/>
              <a:gd name="connsiteX37" fmla="*/ 1795 w 10000"/>
              <a:gd name="connsiteY37" fmla="*/ 6348 h 10000"/>
              <a:gd name="connsiteX38" fmla="*/ 2231 w 10000"/>
              <a:gd name="connsiteY38" fmla="*/ 7101 h 10000"/>
              <a:gd name="connsiteX39" fmla="*/ 2778 w 10000"/>
              <a:gd name="connsiteY39"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642 w 10000"/>
              <a:gd name="connsiteY29" fmla="*/ 1479 h 10000"/>
              <a:gd name="connsiteX30" fmla="*/ 2093 w 10000"/>
              <a:gd name="connsiteY30" fmla="*/ 1288 h 10000"/>
              <a:gd name="connsiteX31" fmla="*/ 1483 w 10000"/>
              <a:gd name="connsiteY31" fmla="*/ 1135 h 10000"/>
              <a:gd name="connsiteX32" fmla="*/ 713 w 10000"/>
              <a:gd name="connsiteY32" fmla="*/ 2038 h 10000"/>
              <a:gd name="connsiteX33" fmla="*/ 376 w 10000"/>
              <a:gd name="connsiteY33" fmla="*/ 2863 h 10000"/>
              <a:gd name="connsiteX34" fmla="*/ 21 w 10000"/>
              <a:gd name="connsiteY34" fmla="*/ 3969 h 10000"/>
              <a:gd name="connsiteX35" fmla="*/ 591 w 10000"/>
              <a:gd name="connsiteY35" fmla="*/ 4331 h 10000"/>
              <a:gd name="connsiteX36" fmla="*/ 1137 w 10000"/>
              <a:gd name="connsiteY36" fmla="*/ 5340 h 10000"/>
              <a:gd name="connsiteX37" fmla="*/ 1795 w 10000"/>
              <a:gd name="connsiteY37" fmla="*/ 6348 h 10000"/>
              <a:gd name="connsiteX38" fmla="*/ 2231 w 10000"/>
              <a:gd name="connsiteY38" fmla="*/ 7101 h 10000"/>
              <a:gd name="connsiteX39" fmla="*/ 2778 w 10000"/>
              <a:gd name="connsiteY39"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642 w 10000"/>
              <a:gd name="connsiteY29" fmla="*/ 1479 h 10000"/>
              <a:gd name="connsiteX30" fmla="*/ 2093 w 10000"/>
              <a:gd name="connsiteY30" fmla="*/ 1288 h 10000"/>
              <a:gd name="connsiteX31" fmla="*/ 1483 w 10000"/>
              <a:gd name="connsiteY31" fmla="*/ 1135 h 10000"/>
              <a:gd name="connsiteX32" fmla="*/ 713 w 10000"/>
              <a:gd name="connsiteY32" fmla="*/ 2038 h 10000"/>
              <a:gd name="connsiteX33" fmla="*/ 376 w 10000"/>
              <a:gd name="connsiteY33" fmla="*/ 2863 h 10000"/>
              <a:gd name="connsiteX34" fmla="*/ 21 w 10000"/>
              <a:gd name="connsiteY34" fmla="*/ 3969 h 10000"/>
              <a:gd name="connsiteX35" fmla="*/ 591 w 10000"/>
              <a:gd name="connsiteY35" fmla="*/ 4331 h 10000"/>
              <a:gd name="connsiteX36" fmla="*/ 1137 w 10000"/>
              <a:gd name="connsiteY36" fmla="*/ 5340 h 10000"/>
              <a:gd name="connsiteX37" fmla="*/ 1795 w 10000"/>
              <a:gd name="connsiteY37" fmla="*/ 6348 h 10000"/>
              <a:gd name="connsiteX38" fmla="*/ 2231 w 10000"/>
              <a:gd name="connsiteY38" fmla="*/ 7101 h 10000"/>
              <a:gd name="connsiteX39" fmla="*/ 2778 w 10000"/>
              <a:gd name="connsiteY39"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642 w 10000"/>
              <a:gd name="connsiteY29" fmla="*/ 1479 h 10000"/>
              <a:gd name="connsiteX30" fmla="*/ 2093 w 10000"/>
              <a:gd name="connsiteY30" fmla="*/ 1288 h 10000"/>
              <a:gd name="connsiteX31" fmla="*/ 1483 w 10000"/>
              <a:gd name="connsiteY31" fmla="*/ 1135 h 10000"/>
              <a:gd name="connsiteX32" fmla="*/ 713 w 10000"/>
              <a:gd name="connsiteY32" fmla="*/ 2038 h 10000"/>
              <a:gd name="connsiteX33" fmla="*/ 376 w 10000"/>
              <a:gd name="connsiteY33" fmla="*/ 2863 h 10000"/>
              <a:gd name="connsiteX34" fmla="*/ 21 w 10000"/>
              <a:gd name="connsiteY34" fmla="*/ 3969 h 10000"/>
              <a:gd name="connsiteX35" fmla="*/ 591 w 10000"/>
              <a:gd name="connsiteY35" fmla="*/ 4331 h 10000"/>
              <a:gd name="connsiteX36" fmla="*/ 1137 w 10000"/>
              <a:gd name="connsiteY36" fmla="*/ 5340 h 10000"/>
              <a:gd name="connsiteX37" fmla="*/ 1795 w 10000"/>
              <a:gd name="connsiteY37" fmla="*/ 6348 h 10000"/>
              <a:gd name="connsiteX38" fmla="*/ 2231 w 10000"/>
              <a:gd name="connsiteY38" fmla="*/ 7101 h 10000"/>
              <a:gd name="connsiteX39" fmla="*/ 2778 w 10000"/>
              <a:gd name="connsiteY39"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642 w 10000"/>
              <a:gd name="connsiteY29" fmla="*/ 1479 h 10000"/>
              <a:gd name="connsiteX30" fmla="*/ 2093 w 10000"/>
              <a:gd name="connsiteY30" fmla="*/ 1288 h 10000"/>
              <a:gd name="connsiteX31" fmla="*/ 1910 w 10000"/>
              <a:gd name="connsiteY31" fmla="*/ 2513 h 10000"/>
              <a:gd name="connsiteX32" fmla="*/ 1483 w 10000"/>
              <a:gd name="connsiteY32" fmla="*/ 1135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642 w 10000"/>
              <a:gd name="connsiteY29" fmla="*/ 1479 h 10000"/>
              <a:gd name="connsiteX30" fmla="*/ 2093 w 10000"/>
              <a:gd name="connsiteY30" fmla="*/ 1288 h 10000"/>
              <a:gd name="connsiteX31" fmla="*/ 1910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642 w 10000"/>
              <a:gd name="connsiteY29" fmla="*/ 1479 h 10000"/>
              <a:gd name="connsiteX30" fmla="*/ 2093 w 10000"/>
              <a:gd name="connsiteY30" fmla="*/ 1288 h 10000"/>
              <a:gd name="connsiteX31" fmla="*/ 1849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642 w 10000"/>
              <a:gd name="connsiteY29" fmla="*/ 1479 h 10000"/>
              <a:gd name="connsiteX30" fmla="*/ 1849 w 10000"/>
              <a:gd name="connsiteY30" fmla="*/ 3661 h 10000"/>
              <a:gd name="connsiteX31" fmla="*/ 1849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276 w 10000"/>
              <a:gd name="connsiteY29" fmla="*/ 4656 h 10000"/>
              <a:gd name="connsiteX30" fmla="*/ 1849 w 10000"/>
              <a:gd name="connsiteY30" fmla="*/ 3661 h 10000"/>
              <a:gd name="connsiteX31" fmla="*/ 1849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276 w 10000"/>
              <a:gd name="connsiteY29" fmla="*/ 4656 h 10000"/>
              <a:gd name="connsiteX30" fmla="*/ 1849 w 10000"/>
              <a:gd name="connsiteY30" fmla="*/ 3661 h 10000"/>
              <a:gd name="connsiteX31" fmla="*/ 1849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276 w 10000"/>
              <a:gd name="connsiteY29" fmla="*/ 4656 h 10000"/>
              <a:gd name="connsiteX30" fmla="*/ 2245 w 10000"/>
              <a:gd name="connsiteY30" fmla="*/ 2819 h 10000"/>
              <a:gd name="connsiteX31" fmla="*/ 1849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007 w 10000"/>
              <a:gd name="connsiteY28" fmla="*/ 1632 h 10000"/>
              <a:gd name="connsiteX29" fmla="*/ 2916 w 10000"/>
              <a:gd name="connsiteY29" fmla="*/ 2742 h 10000"/>
              <a:gd name="connsiteX30" fmla="*/ 2245 w 10000"/>
              <a:gd name="connsiteY30" fmla="*/ 2819 h 10000"/>
              <a:gd name="connsiteX31" fmla="*/ 1849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556 w 10000"/>
              <a:gd name="connsiteY27" fmla="*/ 1824 h 10000"/>
              <a:gd name="connsiteX28" fmla="*/ 3403 w 10000"/>
              <a:gd name="connsiteY28" fmla="*/ 3048 h 10000"/>
              <a:gd name="connsiteX29" fmla="*/ 2916 w 10000"/>
              <a:gd name="connsiteY29" fmla="*/ 2742 h 10000"/>
              <a:gd name="connsiteX30" fmla="*/ 2245 w 10000"/>
              <a:gd name="connsiteY30" fmla="*/ 2819 h 10000"/>
              <a:gd name="connsiteX31" fmla="*/ 1849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528 w 10000"/>
              <a:gd name="connsiteY26" fmla="*/ 2213 h 10000"/>
              <a:gd name="connsiteX27" fmla="*/ 3922 w 10000"/>
              <a:gd name="connsiteY27" fmla="*/ 3011 h 10000"/>
              <a:gd name="connsiteX28" fmla="*/ 3403 w 10000"/>
              <a:gd name="connsiteY28" fmla="*/ 3048 h 10000"/>
              <a:gd name="connsiteX29" fmla="*/ 2916 w 10000"/>
              <a:gd name="connsiteY29" fmla="*/ 2742 h 10000"/>
              <a:gd name="connsiteX30" fmla="*/ 2245 w 10000"/>
              <a:gd name="connsiteY30" fmla="*/ 2819 h 10000"/>
              <a:gd name="connsiteX31" fmla="*/ 1849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132 w 10000"/>
              <a:gd name="connsiteY26" fmla="*/ 2672 h 10000"/>
              <a:gd name="connsiteX27" fmla="*/ 3922 w 10000"/>
              <a:gd name="connsiteY27" fmla="*/ 3011 h 10000"/>
              <a:gd name="connsiteX28" fmla="*/ 3403 w 10000"/>
              <a:gd name="connsiteY28" fmla="*/ 3048 h 10000"/>
              <a:gd name="connsiteX29" fmla="*/ 2916 w 10000"/>
              <a:gd name="connsiteY29" fmla="*/ 2742 h 10000"/>
              <a:gd name="connsiteX30" fmla="*/ 2245 w 10000"/>
              <a:gd name="connsiteY30" fmla="*/ 2819 h 10000"/>
              <a:gd name="connsiteX31" fmla="*/ 1849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132 w 10000"/>
              <a:gd name="connsiteY26" fmla="*/ 2672 h 10000"/>
              <a:gd name="connsiteX27" fmla="*/ 3922 w 10000"/>
              <a:gd name="connsiteY27" fmla="*/ 3011 h 10000"/>
              <a:gd name="connsiteX28" fmla="*/ 3403 w 10000"/>
              <a:gd name="connsiteY28" fmla="*/ 3048 h 10000"/>
              <a:gd name="connsiteX29" fmla="*/ 2916 w 10000"/>
              <a:gd name="connsiteY29" fmla="*/ 2742 h 10000"/>
              <a:gd name="connsiteX30" fmla="*/ 2245 w 10000"/>
              <a:gd name="connsiteY30" fmla="*/ 2819 h 10000"/>
              <a:gd name="connsiteX31" fmla="*/ 1849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78 w 10000"/>
              <a:gd name="connsiteY0" fmla="*/ 8117 h 10000"/>
              <a:gd name="connsiteX1" fmla="*/ 3652 w 10000"/>
              <a:gd name="connsiteY1" fmla="*/ 8866 h 10000"/>
              <a:gd name="connsiteX2" fmla="*/ 4309 w 10000"/>
              <a:gd name="connsiteY2" fmla="*/ 8616 h 10000"/>
              <a:gd name="connsiteX3" fmla="*/ 4966 w 10000"/>
              <a:gd name="connsiteY3" fmla="*/ 8989 h 10000"/>
              <a:gd name="connsiteX4" fmla="*/ 5621 w 10000"/>
              <a:gd name="connsiteY4" fmla="*/ 10000 h 10000"/>
              <a:gd name="connsiteX5" fmla="*/ 6282 w 10000"/>
              <a:gd name="connsiteY5" fmla="*/ 9623 h 10000"/>
              <a:gd name="connsiteX6" fmla="*/ 6609 w 10000"/>
              <a:gd name="connsiteY6" fmla="*/ 9871 h 10000"/>
              <a:gd name="connsiteX7" fmla="*/ 7595 w 10000"/>
              <a:gd name="connsiteY7" fmla="*/ 9368 h 10000"/>
              <a:gd name="connsiteX8" fmla="*/ 7810 w 10000"/>
              <a:gd name="connsiteY8" fmla="*/ 9623 h 10000"/>
              <a:gd name="connsiteX9" fmla="*/ 8252 w 10000"/>
              <a:gd name="connsiteY9" fmla="*/ 8989 h 10000"/>
              <a:gd name="connsiteX10" fmla="*/ 8907 w 10000"/>
              <a:gd name="connsiteY10" fmla="*/ 8241 h 10000"/>
              <a:gd name="connsiteX11" fmla="*/ 9674 w 10000"/>
              <a:gd name="connsiteY11" fmla="*/ 8241 h 10000"/>
              <a:gd name="connsiteX12" fmla="*/ 10000 w 10000"/>
              <a:gd name="connsiteY12" fmla="*/ 8616 h 10000"/>
              <a:gd name="connsiteX13" fmla="*/ 9781 w 10000"/>
              <a:gd name="connsiteY13" fmla="*/ 7610 h 10000"/>
              <a:gd name="connsiteX14" fmla="*/ 9126 w 10000"/>
              <a:gd name="connsiteY14" fmla="*/ 6475 h 10000"/>
              <a:gd name="connsiteX15" fmla="*/ 8468 w 10000"/>
              <a:gd name="connsiteY15" fmla="*/ 5340 h 10000"/>
              <a:gd name="connsiteX16" fmla="*/ 7595 w 10000"/>
              <a:gd name="connsiteY16" fmla="*/ 4331 h 10000"/>
              <a:gd name="connsiteX17" fmla="*/ 8142 w 10000"/>
              <a:gd name="connsiteY17" fmla="*/ 3959 h 10000"/>
              <a:gd name="connsiteX18" fmla="*/ 8550 w 10000"/>
              <a:gd name="connsiteY18" fmla="*/ 2287 h 10000"/>
              <a:gd name="connsiteX19" fmla="*/ 7788 w 10000"/>
              <a:gd name="connsiteY19" fmla="*/ 950 h 10000"/>
              <a:gd name="connsiteX20" fmla="*/ 7814 w 10000"/>
              <a:gd name="connsiteY20" fmla="*/ 105 h 10000"/>
              <a:gd name="connsiteX21" fmla="*/ 7155 w 10000"/>
              <a:gd name="connsiteY21" fmla="*/ 73 h 10000"/>
              <a:gd name="connsiteX22" fmla="*/ 6830 w 10000"/>
              <a:gd name="connsiteY22" fmla="*/ 590 h 10000"/>
              <a:gd name="connsiteX23" fmla="*/ 6793 w 10000"/>
              <a:gd name="connsiteY23" fmla="*/ 1525 h 10000"/>
              <a:gd name="connsiteX24" fmla="*/ 5763 w 10000"/>
              <a:gd name="connsiteY24" fmla="*/ 2574 h 10000"/>
              <a:gd name="connsiteX25" fmla="*/ 4971 w 10000"/>
              <a:gd name="connsiteY25" fmla="*/ 2048 h 10000"/>
              <a:gd name="connsiteX26" fmla="*/ 4132 w 10000"/>
              <a:gd name="connsiteY26" fmla="*/ 2672 h 10000"/>
              <a:gd name="connsiteX27" fmla="*/ 3922 w 10000"/>
              <a:gd name="connsiteY27" fmla="*/ 3011 h 10000"/>
              <a:gd name="connsiteX28" fmla="*/ 3403 w 10000"/>
              <a:gd name="connsiteY28" fmla="*/ 3048 h 10000"/>
              <a:gd name="connsiteX29" fmla="*/ 2916 w 10000"/>
              <a:gd name="connsiteY29" fmla="*/ 2742 h 10000"/>
              <a:gd name="connsiteX30" fmla="*/ 2245 w 10000"/>
              <a:gd name="connsiteY30" fmla="*/ 2819 h 10000"/>
              <a:gd name="connsiteX31" fmla="*/ 1849 w 10000"/>
              <a:gd name="connsiteY31" fmla="*/ 2513 h 10000"/>
              <a:gd name="connsiteX32" fmla="*/ 1544 w 10000"/>
              <a:gd name="connsiteY32" fmla="*/ 1939 h 10000"/>
              <a:gd name="connsiteX33" fmla="*/ 713 w 10000"/>
              <a:gd name="connsiteY33" fmla="*/ 2038 h 10000"/>
              <a:gd name="connsiteX34" fmla="*/ 376 w 10000"/>
              <a:gd name="connsiteY34" fmla="*/ 2863 h 10000"/>
              <a:gd name="connsiteX35" fmla="*/ 21 w 10000"/>
              <a:gd name="connsiteY35" fmla="*/ 3969 h 10000"/>
              <a:gd name="connsiteX36" fmla="*/ 591 w 10000"/>
              <a:gd name="connsiteY36" fmla="*/ 4331 h 10000"/>
              <a:gd name="connsiteX37" fmla="*/ 1137 w 10000"/>
              <a:gd name="connsiteY37" fmla="*/ 5340 h 10000"/>
              <a:gd name="connsiteX38" fmla="*/ 1795 w 10000"/>
              <a:gd name="connsiteY38" fmla="*/ 6348 h 10000"/>
              <a:gd name="connsiteX39" fmla="*/ 2231 w 10000"/>
              <a:gd name="connsiteY39" fmla="*/ 7101 h 10000"/>
              <a:gd name="connsiteX40" fmla="*/ 2778 w 10000"/>
              <a:gd name="connsiteY40" fmla="*/ 8117 h 10000"/>
              <a:gd name="connsiteX0" fmla="*/ 2757 w 9979"/>
              <a:gd name="connsiteY0" fmla="*/ 8117 h 10000"/>
              <a:gd name="connsiteX1" fmla="*/ 3631 w 9979"/>
              <a:gd name="connsiteY1" fmla="*/ 8866 h 10000"/>
              <a:gd name="connsiteX2" fmla="*/ 4288 w 9979"/>
              <a:gd name="connsiteY2" fmla="*/ 8616 h 10000"/>
              <a:gd name="connsiteX3" fmla="*/ 4945 w 9979"/>
              <a:gd name="connsiteY3" fmla="*/ 8989 h 10000"/>
              <a:gd name="connsiteX4" fmla="*/ 5600 w 9979"/>
              <a:gd name="connsiteY4" fmla="*/ 10000 h 10000"/>
              <a:gd name="connsiteX5" fmla="*/ 6261 w 9979"/>
              <a:gd name="connsiteY5" fmla="*/ 9623 h 10000"/>
              <a:gd name="connsiteX6" fmla="*/ 6588 w 9979"/>
              <a:gd name="connsiteY6" fmla="*/ 9871 h 10000"/>
              <a:gd name="connsiteX7" fmla="*/ 7574 w 9979"/>
              <a:gd name="connsiteY7" fmla="*/ 9368 h 10000"/>
              <a:gd name="connsiteX8" fmla="*/ 7789 w 9979"/>
              <a:gd name="connsiteY8" fmla="*/ 9623 h 10000"/>
              <a:gd name="connsiteX9" fmla="*/ 8231 w 9979"/>
              <a:gd name="connsiteY9" fmla="*/ 8989 h 10000"/>
              <a:gd name="connsiteX10" fmla="*/ 8886 w 9979"/>
              <a:gd name="connsiteY10" fmla="*/ 8241 h 10000"/>
              <a:gd name="connsiteX11" fmla="*/ 9653 w 9979"/>
              <a:gd name="connsiteY11" fmla="*/ 8241 h 10000"/>
              <a:gd name="connsiteX12" fmla="*/ 9979 w 9979"/>
              <a:gd name="connsiteY12" fmla="*/ 8616 h 10000"/>
              <a:gd name="connsiteX13" fmla="*/ 9760 w 9979"/>
              <a:gd name="connsiteY13" fmla="*/ 7610 h 10000"/>
              <a:gd name="connsiteX14" fmla="*/ 9105 w 9979"/>
              <a:gd name="connsiteY14" fmla="*/ 6475 h 10000"/>
              <a:gd name="connsiteX15" fmla="*/ 8447 w 9979"/>
              <a:gd name="connsiteY15" fmla="*/ 5340 h 10000"/>
              <a:gd name="connsiteX16" fmla="*/ 7574 w 9979"/>
              <a:gd name="connsiteY16" fmla="*/ 4331 h 10000"/>
              <a:gd name="connsiteX17" fmla="*/ 8121 w 9979"/>
              <a:gd name="connsiteY17" fmla="*/ 3959 h 10000"/>
              <a:gd name="connsiteX18" fmla="*/ 8529 w 9979"/>
              <a:gd name="connsiteY18" fmla="*/ 2287 h 10000"/>
              <a:gd name="connsiteX19" fmla="*/ 7767 w 9979"/>
              <a:gd name="connsiteY19" fmla="*/ 950 h 10000"/>
              <a:gd name="connsiteX20" fmla="*/ 7793 w 9979"/>
              <a:gd name="connsiteY20" fmla="*/ 105 h 10000"/>
              <a:gd name="connsiteX21" fmla="*/ 7134 w 9979"/>
              <a:gd name="connsiteY21" fmla="*/ 73 h 10000"/>
              <a:gd name="connsiteX22" fmla="*/ 6809 w 9979"/>
              <a:gd name="connsiteY22" fmla="*/ 590 h 10000"/>
              <a:gd name="connsiteX23" fmla="*/ 6772 w 9979"/>
              <a:gd name="connsiteY23" fmla="*/ 1525 h 10000"/>
              <a:gd name="connsiteX24" fmla="*/ 5742 w 9979"/>
              <a:gd name="connsiteY24" fmla="*/ 2574 h 10000"/>
              <a:gd name="connsiteX25" fmla="*/ 4950 w 9979"/>
              <a:gd name="connsiteY25" fmla="*/ 2048 h 10000"/>
              <a:gd name="connsiteX26" fmla="*/ 4111 w 9979"/>
              <a:gd name="connsiteY26" fmla="*/ 2672 h 10000"/>
              <a:gd name="connsiteX27" fmla="*/ 3901 w 9979"/>
              <a:gd name="connsiteY27" fmla="*/ 3011 h 10000"/>
              <a:gd name="connsiteX28" fmla="*/ 3382 w 9979"/>
              <a:gd name="connsiteY28" fmla="*/ 3048 h 10000"/>
              <a:gd name="connsiteX29" fmla="*/ 2895 w 9979"/>
              <a:gd name="connsiteY29" fmla="*/ 2742 h 10000"/>
              <a:gd name="connsiteX30" fmla="*/ 2224 w 9979"/>
              <a:gd name="connsiteY30" fmla="*/ 2819 h 10000"/>
              <a:gd name="connsiteX31" fmla="*/ 1828 w 9979"/>
              <a:gd name="connsiteY31" fmla="*/ 2513 h 10000"/>
              <a:gd name="connsiteX32" fmla="*/ 1523 w 9979"/>
              <a:gd name="connsiteY32" fmla="*/ 1939 h 10000"/>
              <a:gd name="connsiteX33" fmla="*/ 692 w 9979"/>
              <a:gd name="connsiteY33" fmla="*/ 2038 h 10000"/>
              <a:gd name="connsiteX34" fmla="*/ 355 w 9979"/>
              <a:gd name="connsiteY34" fmla="*/ 2863 h 10000"/>
              <a:gd name="connsiteX35" fmla="*/ 0 w 9979"/>
              <a:gd name="connsiteY35" fmla="*/ 3969 h 10000"/>
              <a:gd name="connsiteX36" fmla="*/ 570 w 9979"/>
              <a:gd name="connsiteY36" fmla="*/ 4331 h 10000"/>
              <a:gd name="connsiteX37" fmla="*/ 1116 w 9979"/>
              <a:gd name="connsiteY37" fmla="*/ 5340 h 10000"/>
              <a:gd name="connsiteX38" fmla="*/ 1774 w 9979"/>
              <a:gd name="connsiteY38" fmla="*/ 6348 h 10000"/>
              <a:gd name="connsiteX39" fmla="*/ 2210 w 9979"/>
              <a:gd name="connsiteY39" fmla="*/ 7101 h 10000"/>
              <a:gd name="connsiteX40" fmla="*/ 2757 w 9979"/>
              <a:gd name="connsiteY40" fmla="*/ 811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9979" h="10000">
                <a:moveTo>
                  <a:pt x="2757" y="8117"/>
                </a:moveTo>
                <a:cubicBezTo>
                  <a:pt x="3087" y="8616"/>
                  <a:pt x="3413" y="9241"/>
                  <a:pt x="3631" y="8866"/>
                </a:cubicBezTo>
                <a:cubicBezTo>
                  <a:pt x="3961" y="8492"/>
                  <a:pt x="4072" y="9241"/>
                  <a:pt x="4288" y="8616"/>
                </a:cubicBezTo>
                <a:cubicBezTo>
                  <a:pt x="4618" y="8241"/>
                  <a:pt x="4729" y="8492"/>
                  <a:pt x="4945" y="8989"/>
                </a:cubicBezTo>
                <a:cubicBezTo>
                  <a:pt x="5276" y="9623"/>
                  <a:pt x="5276" y="9241"/>
                  <a:pt x="5600" y="10000"/>
                </a:cubicBezTo>
                <a:cubicBezTo>
                  <a:pt x="5934" y="8989"/>
                  <a:pt x="6041" y="10000"/>
                  <a:pt x="6261" y="9623"/>
                </a:cubicBezTo>
                <a:cubicBezTo>
                  <a:pt x="6477" y="9368"/>
                  <a:pt x="6477" y="9623"/>
                  <a:pt x="6588" y="9871"/>
                </a:cubicBezTo>
                <a:cubicBezTo>
                  <a:pt x="6808" y="10254"/>
                  <a:pt x="7134" y="9368"/>
                  <a:pt x="7574" y="9368"/>
                </a:cubicBezTo>
                <a:cubicBezTo>
                  <a:pt x="7789" y="9623"/>
                  <a:pt x="7464" y="9623"/>
                  <a:pt x="7789" y="9623"/>
                </a:cubicBezTo>
                <a:cubicBezTo>
                  <a:pt x="8121" y="9623"/>
                  <a:pt x="8121" y="9368"/>
                  <a:pt x="8231" y="8989"/>
                </a:cubicBezTo>
                <a:cubicBezTo>
                  <a:pt x="8447" y="8866"/>
                  <a:pt x="8559" y="8492"/>
                  <a:pt x="8886" y="8241"/>
                </a:cubicBezTo>
                <a:cubicBezTo>
                  <a:pt x="9216" y="8241"/>
                  <a:pt x="9653" y="8117"/>
                  <a:pt x="9653" y="8241"/>
                </a:cubicBezTo>
                <a:cubicBezTo>
                  <a:pt x="9434" y="8616"/>
                  <a:pt x="9760" y="8616"/>
                  <a:pt x="9979" y="8616"/>
                </a:cubicBezTo>
                <a:cubicBezTo>
                  <a:pt x="9760" y="7857"/>
                  <a:pt x="10088" y="7610"/>
                  <a:pt x="9760" y="7610"/>
                </a:cubicBezTo>
                <a:cubicBezTo>
                  <a:pt x="9216" y="7485"/>
                  <a:pt x="9216" y="7485"/>
                  <a:pt x="9105" y="6475"/>
                </a:cubicBezTo>
                <a:cubicBezTo>
                  <a:pt x="8886" y="5469"/>
                  <a:pt x="8776" y="5849"/>
                  <a:pt x="8447" y="5340"/>
                </a:cubicBezTo>
                <a:cubicBezTo>
                  <a:pt x="8121" y="4586"/>
                  <a:pt x="7134" y="4716"/>
                  <a:pt x="7574" y="4331"/>
                </a:cubicBezTo>
                <a:cubicBezTo>
                  <a:pt x="7789" y="4086"/>
                  <a:pt x="7244" y="3579"/>
                  <a:pt x="8121" y="3959"/>
                </a:cubicBezTo>
                <a:cubicBezTo>
                  <a:pt x="8776" y="4086"/>
                  <a:pt x="8199" y="3168"/>
                  <a:pt x="8529" y="2287"/>
                </a:cubicBezTo>
                <a:cubicBezTo>
                  <a:pt x="7618" y="1475"/>
                  <a:pt x="7655" y="1454"/>
                  <a:pt x="7767" y="950"/>
                </a:cubicBezTo>
                <a:cubicBezTo>
                  <a:pt x="7819" y="245"/>
                  <a:pt x="7576" y="234"/>
                  <a:pt x="7793" y="105"/>
                </a:cubicBezTo>
                <a:cubicBezTo>
                  <a:pt x="7506" y="-104"/>
                  <a:pt x="7234" y="62"/>
                  <a:pt x="7134" y="73"/>
                </a:cubicBezTo>
                <a:cubicBezTo>
                  <a:pt x="7134" y="705"/>
                  <a:pt x="6590" y="-42"/>
                  <a:pt x="6809" y="590"/>
                </a:cubicBezTo>
                <a:cubicBezTo>
                  <a:pt x="7134" y="1090"/>
                  <a:pt x="6960" y="1350"/>
                  <a:pt x="6772" y="1525"/>
                </a:cubicBezTo>
                <a:cubicBezTo>
                  <a:pt x="6397" y="2212"/>
                  <a:pt x="6091" y="2594"/>
                  <a:pt x="5742" y="2574"/>
                </a:cubicBezTo>
                <a:cubicBezTo>
                  <a:pt x="5534" y="2238"/>
                  <a:pt x="5222" y="2032"/>
                  <a:pt x="4950" y="2048"/>
                </a:cubicBezTo>
                <a:cubicBezTo>
                  <a:pt x="4678" y="2064"/>
                  <a:pt x="4530" y="2703"/>
                  <a:pt x="4111" y="2672"/>
                </a:cubicBezTo>
                <a:cubicBezTo>
                  <a:pt x="3692" y="2641"/>
                  <a:pt x="4154" y="3108"/>
                  <a:pt x="3901" y="3011"/>
                </a:cubicBezTo>
                <a:cubicBezTo>
                  <a:pt x="3648" y="2914"/>
                  <a:pt x="3534" y="3105"/>
                  <a:pt x="3382" y="3048"/>
                </a:cubicBezTo>
                <a:cubicBezTo>
                  <a:pt x="3230" y="2991"/>
                  <a:pt x="3047" y="2799"/>
                  <a:pt x="2895" y="2742"/>
                </a:cubicBezTo>
                <a:cubicBezTo>
                  <a:pt x="2377" y="2570"/>
                  <a:pt x="2402" y="2876"/>
                  <a:pt x="2224" y="2819"/>
                </a:cubicBezTo>
                <a:cubicBezTo>
                  <a:pt x="2046" y="2762"/>
                  <a:pt x="1930" y="2538"/>
                  <a:pt x="1828" y="2513"/>
                </a:cubicBezTo>
                <a:cubicBezTo>
                  <a:pt x="1726" y="2488"/>
                  <a:pt x="1667" y="1789"/>
                  <a:pt x="1523" y="1939"/>
                </a:cubicBezTo>
                <a:cubicBezTo>
                  <a:pt x="1379" y="2089"/>
                  <a:pt x="1121" y="2018"/>
                  <a:pt x="692" y="2038"/>
                </a:cubicBezTo>
                <a:cubicBezTo>
                  <a:pt x="744" y="2777"/>
                  <a:pt x="684" y="1981"/>
                  <a:pt x="355" y="2863"/>
                </a:cubicBezTo>
                <a:cubicBezTo>
                  <a:pt x="136" y="4124"/>
                  <a:pt x="438" y="3592"/>
                  <a:pt x="0" y="3969"/>
                </a:cubicBezTo>
                <a:cubicBezTo>
                  <a:pt x="13" y="4368"/>
                  <a:pt x="241" y="3959"/>
                  <a:pt x="570" y="4331"/>
                </a:cubicBezTo>
                <a:cubicBezTo>
                  <a:pt x="899" y="4969"/>
                  <a:pt x="463" y="4716"/>
                  <a:pt x="1116" y="5340"/>
                </a:cubicBezTo>
                <a:cubicBezTo>
                  <a:pt x="1556" y="5849"/>
                  <a:pt x="1774" y="5849"/>
                  <a:pt x="1774" y="6348"/>
                </a:cubicBezTo>
                <a:cubicBezTo>
                  <a:pt x="1614" y="6982"/>
                  <a:pt x="2065" y="6850"/>
                  <a:pt x="2210" y="7101"/>
                </a:cubicBezTo>
                <a:cubicBezTo>
                  <a:pt x="2540" y="7101"/>
                  <a:pt x="2432" y="7610"/>
                  <a:pt x="2757" y="8117"/>
                </a:cubicBezTo>
              </a:path>
            </a:pathLst>
          </a:custGeom>
          <a:solidFill>
            <a:schemeClr val="bg2">
              <a:alpha val="11000"/>
            </a:schemeClr>
          </a:solidFill>
          <a:ln w="6350" cmpd="sng">
            <a:solidFill>
              <a:schemeClr val="tx1">
                <a:lumMod val="40000"/>
                <a:lumOff val="60000"/>
              </a:schemeClr>
            </a:solidFill>
            <a:round/>
            <a:headEnd/>
            <a:tailEnd/>
          </a:ln>
        </p:spPr>
        <p:txBody>
          <a:bodyPr/>
          <a:lstStyle/>
          <a:p>
            <a:pPr>
              <a:defRPr/>
            </a:pPr>
            <a:endParaRPr lang="en-GB" dirty="0">
              <a:solidFill>
                <a:sysClr val="windowText" lastClr="000000"/>
              </a:solidFill>
            </a:endParaRPr>
          </a:p>
        </p:txBody>
      </p:sp>
      <p:sp>
        <p:nvSpPr>
          <p:cNvPr id="14" name="Oval 13"/>
          <p:cNvSpPr/>
          <p:nvPr/>
        </p:nvSpPr>
        <p:spPr>
          <a:xfrm>
            <a:off x="1829402" y="3191041"/>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6E2D91">
                    <a:lumMod val="75000"/>
                  </a:srgbClr>
                </a:solidFill>
              </a:rPr>
              <a:t>Kansas City</a:t>
            </a:r>
          </a:p>
        </p:txBody>
      </p:sp>
      <p:sp>
        <p:nvSpPr>
          <p:cNvPr id="15" name="Oval 14"/>
          <p:cNvSpPr/>
          <p:nvPr/>
        </p:nvSpPr>
        <p:spPr>
          <a:xfrm>
            <a:off x="1442958" y="267554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Edmonton</a:t>
            </a:r>
          </a:p>
        </p:txBody>
      </p:sp>
      <p:sp>
        <p:nvSpPr>
          <p:cNvPr id="16" name="Oval 15"/>
          <p:cNvSpPr/>
          <p:nvPr/>
        </p:nvSpPr>
        <p:spPr>
          <a:xfrm>
            <a:off x="1432527" y="2819483"/>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Calgary</a:t>
            </a:r>
          </a:p>
        </p:txBody>
      </p:sp>
      <p:sp>
        <p:nvSpPr>
          <p:cNvPr id="17" name="Oval 16"/>
          <p:cNvSpPr/>
          <p:nvPr/>
        </p:nvSpPr>
        <p:spPr>
          <a:xfrm>
            <a:off x="1127728" y="2893360"/>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72000" rtlCol="0" anchor="b" anchorCtr="1"/>
          <a:lstStyle/>
          <a:p>
            <a:pPr algn="ctr"/>
            <a:r>
              <a:rPr lang="en-US" sz="500" dirty="0" smtClean="0">
                <a:solidFill>
                  <a:srgbClr val="6E2D91">
                    <a:lumMod val="75000"/>
                  </a:srgbClr>
                </a:solidFill>
              </a:rPr>
              <a:t>Vancouver</a:t>
            </a:r>
          </a:p>
        </p:txBody>
      </p:sp>
      <p:sp>
        <p:nvSpPr>
          <p:cNvPr id="18" name="Oval 17"/>
          <p:cNvSpPr/>
          <p:nvPr/>
        </p:nvSpPr>
        <p:spPr>
          <a:xfrm>
            <a:off x="1118204" y="317975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72000" rtlCol="0" anchor="b" anchorCtr="1"/>
          <a:lstStyle/>
          <a:p>
            <a:pPr algn="ctr"/>
            <a:r>
              <a:rPr lang="en-US" sz="500" dirty="0" smtClean="0">
                <a:solidFill>
                  <a:srgbClr val="6E2D91">
                    <a:lumMod val="75000"/>
                  </a:srgbClr>
                </a:solidFill>
              </a:rPr>
              <a:t>San Francisco</a:t>
            </a:r>
          </a:p>
        </p:txBody>
      </p:sp>
      <p:sp>
        <p:nvSpPr>
          <p:cNvPr id="19" name="Oval 18"/>
          <p:cNvSpPr/>
          <p:nvPr/>
        </p:nvSpPr>
        <p:spPr>
          <a:xfrm>
            <a:off x="1139368" y="3248108"/>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828000" bIns="0" rtlCol="0" anchor="ctr"/>
          <a:lstStyle/>
          <a:p>
            <a:r>
              <a:rPr lang="en-US" sz="500" dirty="0" smtClean="0">
                <a:solidFill>
                  <a:srgbClr val="6E2D91">
                    <a:lumMod val="75000"/>
                  </a:srgbClr>
                </a:solidFill>
              </a:rPr>
              <a:t>Silicon Valley</a:t>
            </a:r>
          </a:p>
        </p:txBody>
      </p:sp>
      <p:sp>
        <p:nvSpPr>
          <p:cNvPr id="20" name="Oval 19"/>
          <p:cNvSpPr/>
          <p:nvPr/>
        </p:nvSpPr>
        <p:spPr>
          <a:xfrm>
            <a:off x="1203927" y="333594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36000" bIns="122400" rtlCol="0" anchor="ctr"/>
          <a:lstStyle/>
          <a:p>
            <a:r>
              <a:rPr lang="en-US" sz="500" dirty="0" smtClean="0">
                <a:solidFill>
                  <a:srgbClr val="6E2D91">
                    <a:lumMod val="75000"/>
                  </a:srgbClr>
                </a:solidFill>
              </a:rPr>
              <a:t>Los Angeles</a:t>
            </a:r>
          </a:p>
        </p:txBody>
      </p:sp>
      <p:sp>
        <p:nvSpPr>
          <p:cNvPr id="21" name="Oval 20"/>
          <p:cNvSpPr/>
          <p:nvPr/>
        </p:nvSpPr>
        <p:spPr>
          <a:xfrm>
            <a:off x="1428295" y="341300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Phoenix</a:t>
            </a:r>
          </a:p>
        </p:txBody>
      </p:sp>
      <p:sp>
        <p:nvSpPr>
          <p:cNvPr id="22" name="Oval 21"/>
          <p:cNvSpPr/>
          <p:nvPr/>
        </p:nvSpPr>
        <p:spPr>
          <a:xfrm>
            <a:off x="1788130" y="344687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Dallas</a:t>
            </a:r>
          </a:p>
        </p:txBody>
      </p:sp>
      <p:sp>
        <p:nvSpPr>
          <p:cNvPr id="23" name="Oval 22"/>
          <p:cNvSpPr/>
          <p:nvPr/>
        </p:nvSpPr>
        <p:spPr>
          <a:xfrm>
            <a:off x="2247444" y="308528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108000" rIns="0" bIns="0" rtlCol="0" anchor="ctr"/>
          <a:lstStyle/>
          <a:p>
            <a:pPr algn="ctr"/>
            <a:r>
              <a:rPr lang="en-US" sz="500" dirty="0" smtClean="0">
                <a:solidFill>
                  <a:srgbClr val="6E2D91">
                    <a:lumMod val="75000"/>
                  </a:srgbClr>
                </a:solidFill>
              </a:rPr>
              <a:t>Toronto</a:t>
            </a:r>
          </a:p>
        </p:txBody>
      </p:sp>
      <p:sp>
        <p:nvSpPr>
          <p:cNvPr id="24" name="Oval 23"/>
          <p:cNvSpPr/>
          <p:nvPr/>
        </p:nvSpPr>
        <p:spPr>
          <a:xfrm>
            <a:off x="2118323" y="341300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Atlanta</a:t>
            </a:r>
          </a:p>
        </p:txBody>
      </p:sp>
      <p:sp>
        <p:nvSpPr>
          <p:cNvPr id="25" name="Oval 24"/>
          <p:cNvSpPr/>
          <p:nvPr/>
        </p:nvSpPr>
        <p:spPr>
          <a:xfrm>
            <a:off x="2419953" y="300725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44000" tIns="0" rIns="0" bIns="72000" rtlCol="0" anchor="b" anchorCtr="1"/>
          <a:lstStyle/>
          <a:p>
            <a:pPr algn="ctr"/>
            <a:r>
              <a:rPr lang="en-US" sz="500" dirty="0" smtClean="0">
                <a:solidFill>
                  <a:srgbClr val="6E2D91">
                    <a:lumMod val="75000"/>
                  </a:srgbClr>
                </a:solidFill>
              </a:rPr>
              <a:t>Montreal</a:t>
            </a:r>
          </a:p>
        </p:txBody>
      </p:sp>
      <p:sp>
        <p:nvSpPr>
          <p:cNvPr id="26" name="Oval 25"/>
          <p:cNvSpPr/>
          <p:nvPr/>
        </p:nvSpPr>
        <p:spPr>
          <a:xfrm>
            <a:off x="2333169" y="3018532"/>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b" anchorCtr="0"/>
          <a:lstStyle/>
          <a:p>
            <a:pPr algn="r"/>
            <a:r>
              <a:rPr lang="en-US" sz="500" dirty="0" smtClean="0">
                <a:solidFill>
                  <a:srgbClr val="6E2D91">
                    <a:lumMod val="75000"/>
                  </a:srgbClr>
                </a:solidFill>
              </a:rPr>
              <a:t>Ottawa</a:t>
            </a:r>
          </a:p>
        </p:txBody>
      </p:sp>
      <p:sp>
        <p:nvSpPr>
          <p:cNvPr id="27" name="Oval 26"/>
          <p:cNvSpPr/>
          <p:nvPr/>
        </p:nvSpPr>
        <p:spPr>
          <a:xfrm>
            <a:off x="2404073" y="316852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New York</a:t>
            </a:r>
          </a:p>
        </p:txBody>
      </p:sp>
      <p:sp>
        <p:nvSpPr>
          <p:cNvPr id="28" name="Oval 27"/>
          <p:cNvSpPr/>
          <p:nvPr/>
        </p:nvSpPr>
        <p:spPr>
          <a:xfrm>
            <a:off x="2346923" y="320662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t" anchorCtr="0"/>
          <a:lstStyle/>
          <a:p>
            <a:r>
              <a:rPr lang="en-US" sz="500" dirty="0" smtClean="0">
                <a:solidFill>
                  <a:srgbClr val="6E2D91">
                    <a:lumMod val="75000"/>
                  </a:srgbClr>
                </a:solidFill>
              </a:rPr>
              <a:t>Short Hills</a:t>
            </a:r>
          </a:p>
        </p:txBody>
      </p:sp>
      <p:sp>
        <p:nvSpPr>
          <p:cNvPr id="29" name="Oval 28"/>
          <p:cNvSpPr/>
          <p:nvPr/>
        </p:nvSpPr>
        <p:spPr>
          <a:xfrm>
            <a:off x="2289773" y="324155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504000" tIns="36000" rIns="0" bIns="0" rtlCol="0" anchor="t" anchorCtr="1"/>
          <a:lstStyle/>
          <a:p>
            <a:r>
              <a:rPr lang="en-US" sz="500" dirty="0" smtClean="0">
                <a:solidFill>
                  <a:srgbClr val="6E2D91">
                    <a:lumMod val="75000"/>
                  </a:srgbClr>
                </a:solidFill>
              </a:rPr>
              <a:t>Washington, DC</a:t>
            </a:r>
          </a:p>
        </p:txBody>
      </p:sp>
      <p:sp>
        <p:nvSpPr>
          <p:cNvPr id="30" name="Oval 29"/>
          <p:cNvSpPr/>
          <p:nvPr/>
        </p:nvSpPr>
        <p:spPr>
          <a:xfrm>
            <a:off x="1927823" y="320662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324000" tIns="0" rIns="0" bIns="72000" rtlCol="0" anchor="t" anchorCtr="1"/>
          <a:lstStyle/>
          <a:p>
            <a:r>
              <a:rPr lang="en-US" sz="500" dirty="0" smtClean="0">
                <a:solidFill>
                  <a:srgbClr val="6E2D91">
                    <a:lumMod val="75000"/>
                  </a:srgbClr>
                </a:solidFill>
              </a:rPr>
              <a:t>St. Louis</a:t>
            </a:r>
          </a:p>
        </p:txBody>
      </p:sp>
      <p:sp>
        <p:nvSpPr>
          <p:cNvPr id="31" name="Oval 30"/>
          <p:cNvSpPr/>
          <p:nvPr/>
        </p:nvSpPr>
        <p:spPr>
          <a:xfrm>
            <a:off x="2004028" y="313742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72000" rtlCol="0" anchor="b" anchorCtr="1"/>
          <a:lstStyle/>
          <a:p>
            <a:pPr algn="ctr"/>
            <a:r>
              <a:rPr lang="en-US" sz="500" dirty="0" smtClean="0">
                <a:solidFill>
                  <a:srgbClr val="6E2D91">
                    <a:lumMod val="75000"/>
                  </a:srgbClr>
                </a:solidFill>
              </a:rPr>
              <a:t>Chicago</a:t>
            </a:r>
          </a:p>
        </p:txBody>
      </p:sp>
      <p:sp>
        <p:nvSpPr>
          <p:cNvPr id="32" name="Oval 31"/>
          <p:cNvSpPr/>
          <p:nvPr/>
        </p:nvSpPr>
        <p:spPr>
          <a:xfrm>
            <a:off x="4241344" y="2808982"/>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b" anchorCtr="0"/>
          <a:lstStyle/>
          <a:p>
            <a:pPr algn="r"/>
            <a:r>
              <a:rPr lang="en-US" sz="500" dirty="0" smtClean="0">
                <a:solidFill>
                  <a:srgbClr val="6E2D91">
                    <a:lumMod val="75000"/>
                  </a:srgbClr>
                </a:solidFill>
              </a:rPr>
              <a:t>London</a:t>
            </a:r>
          </a:p>
        </p:txBody>
      </p:sp>
      <p:sp>
        <p:nvSpPr>
          <p:cNvPr id="33" name="Oval 32"/>
          <p:cNvSpPr/>
          <p:nvPr/>
        </p:nvSpPr>
        <p:spPr>
          <a:xfrm>
            <a:off x="4215944" y="2745482"/>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b" anchorCtr="0"/>
          <a:lstStyle/>
          <a:p>
            <a:pPr algn="r"/>
            <a:r>
              <a:rPr lang="en-US" sz="500" dirty="0" smtClean="0">
                <a:solidFill>
                  <a:srgbClr val="6E2D91">
                    <a:lumMod val="75000"/>
                  </a:srgbClr>
                </a:solidFill>
              </a:rPr>
              <a:t>Milton Keynes</a:t>
            </a:r>
          </a:p>
        </p:txBody>
      </p:sp>
      <p:sp>
        <p:nvSpPr>
          <p:cNvPr id="34" name="Oval 33"/>
          <p:cNvSpPr/>
          <p:nvPr/>
        </p:nvSpPr>
        <p:spPr>
          <a:xfrm>
            <a:off x="4179507" y="3215080"/>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72000" bIns="0" rtlCol="0" anchor="ctr" anchorCtr="0"/>
          <a:lstStyle/>
          <a:p>
            <a:pPr algn="r"/>
            <a:r>
              <a:rPr lang="en-US" sz="500" dirty="0" smtClean="0">
                <a:solidFill>
                  <a:srgbClr val="6E2D91">
                    <a:lumMod val="75000"/>
                  </a:srgbClr>
                </a:solidFill>
              </a:rPr>
              <a:t>Madrid</a:t>
            </a:r>
          </a:p>
        </p:txBody>
      </p:sp>
      <p:sp>
        <p:nvSpPr>
          <p:cNvPr id="35" name="Oval 34"/>
          <p:cNvSpPr/>
          <p:nvPr/>
        </p:nvSpPr>
        <p:spPr>
          <a:xfrm>
            <a:off x="4269919" y="3151882"/>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b" anchorCtr="0"/>
          <a:lstStyle/>
          <a:p>
            <a:pPr algn="r"/>
            <a:r>
              <a:rPr lang="en-US" sz="500" dirty="0" smtClean="0">
                <a:solidFill>
                  <a:srgbClr val="6E2D91">
                    <a:lumMod val="75000"/>
                  </a:srgbClr>
                </a:solidFill>
              </a:rPr>
              <a:t>Barcelona</a:t>
            </a:r>
          </a:p>
        </p:txBody>
      </p:sp>
      <p:sp>
        <p:nvSpPr>
          <p:cNvPr id="36" name="Oval 35"/>
          <p:cNvSpPr/>
          <p:nvPr/>
        </p:nvSpPr>
        <p:spPr>
          <a:xfrm>
            <a:off x="4292144" y="2948682"/>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46800" rIns="72000" bIns="0" rtlCol="0" anchor="b" anchorCtr="0"/>
          <a:lstStyle/>
          <a:p>
            <a:pPr algn="r"/>
            <a:r>
              <a:rPr lang="en-US" sz="500" dirty="0" smtClean="0">
                <a:solidFill>
                  <a:srgbClr val="6E2D91">
                    <a:lumMod val="75000"/>
                  </a:srgbClr>
                </a:solidFill>
              </a:rPr>
              <a:t>Paris</a:t>
            </a:r>
          </a:p>
        </p:txBody>
      </p:sp>
      <p:sp>
        <p:nvSpPr>
          <p:cNvPr id="37" name="Oval 36"/>
          <p:cNvSpPr/>
          <p:nvPr/>
        </p:nvSpPr>
        <p:spPr>
          <a:xfrm>
            <a:off x="4369403" y="282310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36000" tIns="0" rIns="0" bIns="72000" rtlCol="0" anchor="b" anchorCtr="1"/>
          <a:lstStyle/>
          <a:p>
            <a:pPr algn="ctr"/>
            <a:r>
              <a:rPr lang="en-US" sz="500" dirty="0" smtClean="0">
                <a:solidFill>
                  <a:srgbClr val="6E2D91">
                    <a:lumMod val="75000"/>
                  </a:srgbClr>
                </a:solidFill>
              </a:rPr>
              <a:t>Brussels</a:t>
            </a:r>
          </a:p>
        </p:txBody>
      </p:sp>
      <p:sp>
        <p:nvSpPr>
          <p:cNvPr id="38" name="Oval 37"/>
          <p:cNvSpPr/>
          <p:nvPr/>
        </p:nvSpPr>
        <p:spPr>
          <a:xfrm>
            <a:off x="4575778" y="277230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72000" rtlCol="0" anchor="b" anchorCtr="0"/>
          <a:lstStyle/>
          <a:p>
            <a:pPr algn="ctr"/>
            <a:r>
              <a:rPr lang="en-US" sz="500" dirty="0" smtClean="0">
                <a:solidFill>
                  <a:srgbClr val="6E2D91">
                    <a:lumMod val="75000"/>
                  </a:srgbClr>
                </a:solidFill>
              </a:rPr>
              <a:t>Berlin</a:t>
            </a:r>
          </a:p>
        </p:txBody>
      </p:sp>
      <p:sp>
        <p:nvSpPr>
          <p:cNvPr id="39" name="Oval 38"/>
          <p:cNvSpPr/>
          <p:nvPr/>
        </p:nvSpPr>
        <p:spPr>
          <a:xfrm>
            <a:off x="5017098" y="250495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St. Petersburg</a:t>
            </a:r>
          </a:p>
        </p:txBody>
      </p:sp>
      <p:sp>
        <p:nvSpPr>
          <p:cNvPr id="40" name="Oval 39"/>
          <p:cNvSpPr/>
          <p:nvPr/>
        </p:nvSpPr>
        <p:spPr>
          <a:xfrm>
            <a:off x="5223473" y="264782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Moscow</a:t>
            </a:r>
          </a:p>
        </p:txBody>
      </p:sp>
      <p:sp>
        <p:nvSpPr>
          <p:cNvPr id="41" name="Oval 40"/>
          <p:cNvSpPr/>
          <p:nvPr/>
        </p:nvSpPr>
        <p:spPr>
          <a:xfrm>
            <a:off x="5039323" y="287325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Kyiv</a:t>
            </a:r>
          </a:p>
        </p:txBody>
      </p:sp>
      <p:sp>
        <p:nvSpPr>
          <p:cNvPr id="42" name="Oval 41"/>
          <p:cNvSpPr/>
          <p:nvPr/>
        </p:nvSpPr>
        <p:spPr>
          <a:xfrm>
            <a:off x="4785328" y="277230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72000" rtlCol="0" anchor="b" anchorCtr="1"/>
          <a:lstStyle/>
          <a:p>
            <a:pPr algn="ctr"/>
            <a:r>
              <a:rPr lang="en-US" sz="500" dirty="0" smtClean="0">
                <a:solidFill>
                  <a:srgbClr val="6E2D91">
                    <a:lumMod val="75000"/>
                  </a:srgbClr>
                </a:solidFill>
              </a:rPr>
              <a:t>Warsaw</a:t>
            </a:r>
          </a:p>
        </p:txBody>
      </p:sp>
      <p:sp>
        <p:nvSpPr>
          <p:cNvPr id="43" name="Oval 42"/>
          <p:cNvSpPr/>
          <p:nvPr/>
        </p:nvSpPr>
        <p:spPr>
          <a:xfrm>
            <a:off x="4984294" y="3158232"/>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82800" rIns="72000" bIns="0" rtlCol="0" anchor="b" anchorCtr="0"/>
          <a:lstStyle/>
          <a:p>
            <a:pPr algn="r"/>
            <a:r>
              <a:rPr lang="en-US" sz="500" dirty="0" smtClean="0">
                <a:solidFill>
                  <a:srgbClr val="6E2D91">
                    <a:lumMod val="75000"/>
                  </a:srgbClr>
                </a:solidFill>
              </a:rPr>
              <a:t>Istanbul</a:t>
            </a:r>
          </a:p>
        </p:txBody>
      </p:sp>
      <p:sp>
        <p:nvSpPr>
          <p:cNvPr id="44" name="Oval 43"/>
          <p:cNvSpPr/>
          <p:nvPr/>
        </p:nvSpPr>
        <p:spPr>
          <a:xfrm>
            <a:off x="4613873" y="286055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b" anchorCtr="0"/>
          <a:lstStyle/>
          <a:p>
            <a:r>
              <a:rPr lang="en-US" sz="500" dirty="0" smtClean="0">
                <a:solidFill>
                  <a:srgbClr val="6E2D91">
                    <a:lumMod val="75000"/>
                  </a:srgbClr>
                </a:solidFill>
              </a:rPr>
              <a:t>Prague</a:t>
            </a:r>
          </a:p>
        </p:txBody>
      </p:sp>
      <p:sp>
        <p:nvSpPr>
          <p:cNvPr id="45" name="Oval 44"/>
          <p:cNvSpPr/>
          <p:nvPr/>
        </p:nvSpPr>
        <p:spPr>
          <a:xfrm>
            <a:off x="4680548" y="292087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b" anchorCtr="0"/>
          <a:lstStyle/>
          <a:p>
            <a:r>
              <a:rPr lang="en-US" sz="500" dirty="0" smtClean="0">
                <a:solidFill>
                  <a:srgbClr val="6E2D91">
                    <a:lumMod val="75000"/>
                  </a:srgbClr>
                </a:solidFill>
              </a:rPr>
              <a:t>Bratislava</a:t>
            </a:r>
          </a:p>
        </p:txBody>
      </p:sp>
      <p:sp>
        <p:nvSpPr>
          <p:cNvPr id="46" name="Oval 45"/>
          <p:cNvSpPr/>
          <p:nvPr/>
        </p:nvSpPr>
        <p:spPr>
          <a:xfrm>
            <a:off x="4756748" y="297167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Budapest</a:t>
            </a:r>
          </a:p>
        </p:txBody>
      </p:sp>
      <p:sp>
        <p:nvSpPr>
          <p:cNvPr id="47" name="Oval 46"/>
          <p:cNvSpPr/>
          <p:nvPr/>
        </p:nvSpPr>
        <p:spPr>
          <a:xfrm>
            <a:off x="4458272" y="2841873"/>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108000" rIns="0" bIns="0" rtlCol="0" anchor="ctr"/>
          <a:lstStyle/>
          <a:p>
            <a:pPr algn="ctr"/>
            <a:r>
              <a:rPr lang="en-US" sz="500" dirty="0" smtClean="0">
                <a:solidFill>
                  <a:srgbClr val="6E2D91">
                    <a:lumMod val="75000"/>
                  </a:srgbClr>
                </a:solidFill>
              </a:rPr>
              <a:t>Frankfurt</a:t>
            </a:r>
          </a:p>
        </p:txBody>
      </p:sp>
      <p:sp>
        <p:nvSpPr>
          <p:cNvPr id="48" name="Oval 47"/>
          <p:cNvSpPr/>
          <p:nvPr/>
        </p:nvSpPr>
        <p:spPr>
          <a:xfrm>
            <a:off x="4892219" y="3056632"/>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82800" rIns="72000" bIns="0" rtlCol="0" anchor="b" anchorCtr="0"/>
          <a:lstStyle/>
          <a:p>
            <a:pPr algn="r"/>
            <a:r>
              <a:rPr lang="en-US" sz="500" dirty="0" smtClean="0">
                <a:solidFill>
                  <a:srgbClr val="6E2D91">
                    <a:lumMod val="75000"/>
                  </a:srgbClr>
                </a:solidFill>
              </a:rPr>
              <a:t>Bucharest</a:t>
            </a:r>
          </a:p>
        </p:txBody>
      </p:sp>
      <p:sp>
        <p:nvSpPr>
          <p:cNvPr id="49" name="Oval 48"/>
          <p:cNvSpPr/>
          <p:nvPr/>
        </p:nvSpPr>
        <p:spPr>
          <a:xfrm>
            <a:off x="4413981" y="2996952"/>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0" tIns="46800" rIns="72000" bIns="0" rtlCol="0" anchor="t" anchorCtr="0"/>
          <a:lstStyle/>
          <a:p>
            <a:pPr algn="ctr"/>
            <a:r>
              <a:rPr lang="en-US" sz="500" dirty="0">
                <a:solidFill>
                  <a:srgbClr val="565A5C"/>
                </a:solidFill>
              </a:rPr>
              <a:t>Zürich</a:t>
            </a:r>
            <a:endParaRPr lang="en-US" sz="500" dirty="0" smtClean="0">
              <a:solidFill>
                <a:srgbClr val="565A5C"/>
              </a:solidFill>
            </a:endParaRPr>
          </a:p>
        </p:txBody>
      </p:sp>
      <p:sp>
        <p:nvSpPr>
          <p:cNvPr id="50" name="Oval 49"/>
          <p:cNvSpPr/>
          <p:nvPr/>
        </p:nvSpPr>
        <p:spPr>
          <a:xfrm>
            <a:off x="5489119" y="3210173"/>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140400" rIns="0" bIns="0" rtlCol="0" anchor="ctr"/>
          <a:lstStyle/>
          <a:p>
            <a:pPr algn="ctr"/>
            <a:r>
              <a:rPr lang="en-US" sz="500" dirty="0" smtClean="0">
                <a:solidFill>
                  <a:srgbClr val="6E2D91">
                    <a:lumMod val="75000"/>
                  </a:srgbClr>
                </a:solidFill>
              </a:rPr>
              <a:t>Baku</a:t>
            </a:r>
          </a:p>
        </p:txBody>
      </p:sp>
      <p:sp>
        <p:nvSpPr>
          <p:cNvPr id="51" name="Oval 50"/>
          <p:cNvSpPr/>
          <p:nvPr/>
        </p:nvSpPr>
        <p:spPr>
          <a:xfrm>
            <a:off x="5744178" y="3254904"/>
            <a:ext cx="54000" cy="54000"/>
          </a:xfrm>
          <a:prstGeom prst="ellipse">
            <a:avLst/>
          </a:prstGeom>
          <a:solidFill>
            <a:srgbClr val="565A5C"/>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72000" rtlCol="0" anchor="b" anchorCtr="1"/>
          <a:lstStyle/>
          <a:p>
            <a:pPr algn="ctr"/>
            <a:r>
              <a:rPr lang="en-US" sz="500" dirty="0" smtClean="0">
                <a:solidFill>
                  <a:srgbClr val="565A5C"/>
                </a:solidFill>
              </a:rPr>
              <a:t>Ashgabat</a:t>
            </a:r>
          </a:p>
        </p:txBody>
      </p:sp>
      <p:sp>
        <p:nvSpPr>
          <p:cNvPr id="52" name="Oval 51"/>
          <p:cNvSpPr/>
          <p:nvPr/>
        </p:nvSpPr>
        <p:spPr>
          <a:xfrm>
            <a:off x="5985478" y="318822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72000" rtlCol="0" anchor="b" anchorCtr="1"/>
          <a:lstStyle/>
          <a:p>
            <a:pPr algn="ctr"/>
            <a:r>
              <a:rPr lang="en-US" sz="500" dirty="0" smtClean="0">
                <a:solidFill>
                  <a:srgbClr val="6E2D91">
                    <a:lumMod val="75000"/>
                  </a:srgbClr>
                </a:solidFill>
              </a:rPr>
              <a:t>Tashkent</a:t>
            </a:r>
          </a:p>
        </p:txBody>
      </p:sp>
      <p:sp>
        <p:nvSpPr>
          <p:cNvPr id="53" name="Oval 52"/>
          <p:cNvSpPr/>
          <p:nvPr/>
        </p:nvSpPr>
        <p:spPr>
          <a:xfrm>
            <a:off x="6175978" y="306440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72000" rtlCol="0" anchor="b" anchorCtr="1"/>
          <a:lstStyle/>
          <a:p>
            <a:pPr algn="ctr"/>
            <a:r>
              <a:rPr lang="en-US" sz="500" dirty="0" smtClean="0">
                <a:solidFill>
                  <a:srgbClr val="6E2D91">
                    <a:lumMod val="75000"/>
                  </a:srgbClr>
                </a:solidFill>
              </a:rPr>
              <a:t>Almaty</a:t>
            </a:r>
          </a:p>
        </p:txBody>
      </p:sp>
      <p:sp>
        <p:nvSpPr>
          <p:cNvPr id="54" name="Oval 53"/>
          <p:cNvSpPr/>
          <p:nvPr/>
        </p:nvSpPr>
        <p:spPr>
          <a:xfrm>
            <a:off x="4330244" y="3346698"/>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0" tIns="140400" rIns="0" bIns="0" rtlCol="0" anchor="ctr"/>
          <a:lstStyle/>
          <a:p>
            <a:pPr algn="ctr"/>
            <a:r>
              <a:rPr lang="en-US" sz="500" dirty="0" smtClean="0">
                <a:solidFill>
                  <a:srgbClr val="565A5C"/>
                </a:solidFill>
              </a:rPr>
              <a:t>Algiers</a:t>
            </a:r>
          </a:p>
        </p:txBody>
      </p:sp>
      <p:sp>
        <p:nvSpPr>
          <p:cNvPr id="56" name="Oval 55"/>
          <p:cNvSpPr/>
          <p:nvPr/>
        </p:nvSpPr>
        <p:spPr>
          <a:xfrm>
            <a:off x="4612819" y="3470523"/>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0" tIns="140400" rIns="0" bIns="0" rtlCol="0" anchor="ctr"/>
          <a:lstStyle/>
          <a:p>
            <a:pPr algn="ctr"/>
            <a:r>
              <a:rPr lang="en-US" sz="500" dirty="0" smtClean="0">
                <a:solidFill>
                  <a:srgbClr val="565A5C"/>
                </a:solidFill>
              </a:rPr>
              <a:t>Tripoli</a:t>
            </a:r>
          </a:p>
        </p:txBody>
      </p:sp>
      <p:sp>
        <p:nvSpPr>
          <p:cNvPr id="57" name="Oval 56"/>
          <p:cNvSpPr/>
          <p:nvPr/>
        </p:nvSpPr>
        <p:spPr>
          <a:xfrm>
            <a:off x="3850819" y="3864263"/>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565A5C"/>
                </a:solidFill>
              </a:rPr>
              <a:t>Nouakchott</a:t>
            </a:r>
          </a:p>
        </p:txBody>
      </p:sp>
      <p:sp>
        <p:nvSpPr>
          <p:cNvPr id="58" name="Oval 57"/>
          <p:cNvSpPr/>
          <p:nvPr/>
        </p:nvSpPr>
        <p:spPr>
          <a:xfrm>
            <a:off x="3653969" y="3960813"/>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565A5C"/>
                </a:solidFill>
              </a:rPr>
              <a:t>Praia</a:t>
            </a:r>
          </a:p>
        </p:txBody>
      </p:sp>
      <p:sp>
        <p:nvSpPr>
          <p:cNvPr id="59" name="Oval 58"/>
          <p:cNvSpPr/>
          <p:nvPr/>
        </p:nvSpPr>
        <p:spPr>
          <a:xfrm>
            <a:off x="3850819" y="4075113"/>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565A5C"/>
                </a:solidFill>
              </a:rPr>
              <a:t>Bissau</a:t>
            </a:r>
          </a:p>
        </p:txBody>
      </p:sp>
      <p:sp>
        <p:nvSpPr>
          <p:cNvPr id="60" name="Oval 59"/>
          <p:cNvSpPr/>
          <p:nvPr/>
        </p:nvSpPr>
        <p:spPr>
          <a:xfrm>
            <a:off x="4228644" y="4245223"/>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0" tIns="140400" rIns="0" bIns="0" rtlCol="0" anchor="ctr"/>
          <a:lstStyle/>
          <a:p>
            <a:pPr algn="ctr"/>
            <a:r>
              <a:rPr lang="en-US" sz="500" dirty="0" smtClean="0">
                <a:solidFill>
                  <a:srgbClr val="565A5C"/>
                </a:solidFill>
              </a:rPr>
              <a:t>Accra</a:t>
            </a:r>
          </a:p>
        </p:txBody>
      </p:sp>
      <p:sp>
        <p:nvSpPr>
          <p:cNvPr id="61" name="Oval 60"/>
          <p:cNvSpPr/>
          <p:nvPr/>
        </p:nvSpPr>
        <p:spPr>
          <a:xfrm>
            <a:off x="4403269" y="4423023"/>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0" tIns="140400" rIns="0" bIns="0" rtlCol="0" anchor="ctr"/>
          <a:lstStyle/>
          <a:p>
            <a:pPr algn="ctr"/>
            <a:r>
              <a:rPr lang="en-US" sz="500" dirty="0" smtClean="0">
                <a:solidFill>
                  <a:srgbClr val="565A5C"/>
                </a:solidFill>
              </a:rPr>
              <a:t>São Tomé</a:t>
            </a:r>
          </a:p>
        </p:txBody>
      </p:sp>
      <p:sp>
        <p:nvSpPr>
          <p:cNvPr id="62" name="Oval 61"/>
          <p:cNvSpPr/>
          <p:nvPr/>
        </p:nvSpPr>
        <p:spPr>
          <a:xfrm>
            <a:off x="4569427" y="4648366"/>
            <a:ext cx="54000" cy="54000"/>
          </a:xfrm>
          <a:prstGeom prst="ellipse">
            <a:avLst/>
          </a:prstGeom>
          <a:solidFill>
            <a:srgbClr val="565A5C"/>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565A5C"/>
                </a:solidFill>
              </a:rPr>
              <a:t>Luanda</a:t>
            </a:r>
          </a:p>
        </p:txBody>
      </p:sp>
      <p:sp>
        <p:nvSpPr>
          <p:cNvPr id="63" name="Oval 62"/>
          <p:cNvSpPr/>
          <p:nvPr/>
        </p:nvSpPr>
        <p:spPr>
          <a:xfrm>
            <a:off x="4731352" y="5407191"/>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6E2D91">
                    <a:lumMod val="75000"/>
                  </a:srgbClr>
                </a:solidFill>
              </a:rPr>
              <a:t>Cape Town</a:t>
            </a:r>
          </a:p>
        </p:txBody>
      </p:sp>
      <p:sp>
        <p:nvSpPr>
          <p:cNvPr id="64" name="Oval 63"/>
          <p:cNvSpPr/>
          <p:nvPr/>
        </p:nvSpPr>
        <p:spPr>
          <a:xfrm>
            <a:off x="5090747" y="5144318"/>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565A5C"/>
                </a:solidFill>
              </a:rPr>
              <a:t>Maputo</a:t>
            </a:r>
          </a:p>
        </p:txBody>
      </p:sp>
      <p:sp>
        <p:nvSpPr>
          <p:cNvPr id="65" name="Oval 64"/>
          <p:cNvSpPr/>
          <p:nvPr/>
        </p:nvSpPr>
        <p:spPr>
          <a:xfrm>
            <a:off x="5702902" y="5003966"/>
            <a:ext cx="54000" cy="54000"/>
          </a:xfrm>
          <a:prstGeom prst="ellipse">
            <a:avLst/>
          </a:prstGeom>
          <a:solidFill>
            <a:srgbClr val="565A5C"/>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565A5C"/>
                </a:solidFill>
              </a:rPr>
              <a:t>Port Louis</a:t>
            </a:r>
          </a:p>
        </p:txBody>
      </p:sp>
      <p:sp>
        <p:nvSpPr>
          <p:cNvPr id="66" name="Oval 65"/>
          <p:cNvSpPr/>
          <p:nvPr/>
        </p:nvSpPr>
        <p:spPr>
          <a:xfrm>
            <a:off x="4956777" y="4848391"/>
            <a:ext cx="54000" cy="54000"/>
          </a:xfrm>
          <a:prstGeom prst="ellipse">
            <a:avLst/>
          </a:prstGeom>
          <a:solidFill>
            <a:srgbClr val="565A5C"/>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565A5C"/>
                </a:solidFill>
              </a:rPr>
              <a:t>Lusaka</a:t>
            </a:r>
          </a:p>
        </p:txBody>
      </p:sp>
      <p:sp>
        <p:nvSpPr>
          <p:cNvPr id="68" name="Oval 67"/>
          <p:cNvSpPr/>
          <p:nvPr/>
        </p:nvSpPr>
        <p:spPr>
          <a:xfrm>
            <a:off x="5179647" y="4432588"/>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565A5C"/>
                </a:solidFill>
              </a:rPr>
              <a:t>Nairobi</a:t>
            </a:r>
          </a:p>
        </p:txBody>
      </p:sp>
      <p:sp>
        <p:nvSpPr>
          <p:cNvPr id="69" name="Oval 68"/>
          <p:cNvSpPr/>
          <p:nvPr/>
        </p:nvSpPr>
        <p:spPr>
          <a:xfrm>
            <a:off x="5074253" y="4362979"/>
            <a:ext cx="54000" cy="54000"/>
          </a:xfrm>
          <a:prstGeom prst="ellipse">
            <a:avLst/>
          </a:prstGeom>
          <a:solidFill>
            <a:srgbClr val="565A5C"/>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72000" rtlCol="0" anchor="b" anchorCtr="1"/>
          <a:lstStyle/>
          <a:p>
            <a:pPr algn="ctr"/>
            <a:r>
              <a:rPr lang="en-US" sz="500" dirty="0" smtClean="0">
                <a:solidFill>
                  <a:srgbClr val="565A5C"/>
                </a:solidFill>
              </a:rPr>
              <a:t>Kampala</a:t>
            </a:r>
          </a:p>
        </p:txBody>
      </p:sp>
      <p:sp>
        <p:nvSpPr>
          <p:cNvPr id="70" name="Oval 69"/>
          <p:cNvSpPr/>
          <p:nvPr/>
        </p:nvSpPr>
        <p:spPr>
          <a:xfrm>
            <a:off x="4994877" y="4445166"/>
            <a:ext cx="54000" cy="54000"/>
          </a:xfrm>
          <a:prstGeom prst="ellipse">
            <a:avLst/>
          </a:prstGeom>
          <a:solidFill>
            <a:srgbClr val="565A5C"/>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565A5C"/>
                </a:solidFill>
              </a:rPr>
              <a:t>Kigali</a:t>
            </a:r>
          </a:p>
        </p:txBody>
      </p:sp>
      <p:sp>
        <p:nvSpPr>
          <p:cNvPr id="72" name="Oval 71"/>
          <p:cNvSpPr/>
          <p:nvPr/>
        </p:nvSpPr>
        <p:spPr>
          <a:xfrm>
            <a:off x="5147277" y="3400591"/>
            <a:ext cx="54000" cy="54000"/>
          </a:xfrm>
          <a:prstGeom prst="ellipse">
            <a:avLst/>
          </a:prstGeom>
          <a:solidFill>
            <a:srgbClr val="565A5C"/>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565A5C"/>
                </a:solidFill>
              </a:rPr>
              <a:t>Beirut</a:t>
            </a:r>
          </a:p>
        </p:txBody>
      </p:sp>
      <p:sp>
        <p:nvSpPr>
          <p:cNvPr id="73" name="Oval 72"/>
          <p:cNvSpPr/>
          <p:nvPr/>
        </p:nvSpPr>
        <p:spPr>
          <a:xfrm>
            <a:off x="5020277" y="3543466"/>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6E2D91">
                    <a:lumMod val="75000"/>
                  </a:srgbClr>
                </a:solidFill>
              </a:rPr>
              <a:t>Cairo</a:t>
            </a:r>
          </a:p>
        </p:txBody>
      </p:sp>
      <p:sp>
        <p:nvSpPr>
          <p:cNvPr id="74" name="Oval 73"/>
          <p:cNvSpPr/>
          <p:nvPr/>
        </p:nvSpPr>
        <p:spPr>
          <a:xfrm>
            <a:off x="5737823" y="374955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Muscat</a:t>
            </a:r>
          </a:p>
        </p:txBody>
      </p:sp>
      <p:sp>
        <p:nvSpPr>
          <p:cNvPr id="75" name="Oval 74"/>
          <p:cNvSpPr/>
          <p:nvPr/>
        </p:nvSpPr>
        <p:spPr>
          <a:xfrm>
            <a:off x="5661623" y="370192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b" anchorCtr="0"/>
          <a:lstStyle/>
          <a:p>
            <a:r>
              <a:rPr lang="en-US" sz="500" dirty="0" smtClean="0">
                <a:solidFill>
                  <a:srgbClr val="6E2D91">
                    <a:lumMod val="75000"/>
                  </a:srgbClr>
                </a:solidFill>
              </a:rPr>
              <a:t>Dubai</a:t>
            </a:r>
          </a:p>
        </p:txBody>
      </p:sp>
      <p:sp>
        <p:nvSpPr>
          <p:cNvPr id="76" name="Oval 75"/>
          <p:cNvSpPr/>
          <p:nvPr/>
        </p:nvSpPr>
        <p:spPr>
          <a:xfrm>
            <a:off x="5540978" y="365495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72000" rtlCol="0" anchor="b" anchorCtr="1"/>
          <a:lstStyle/>
          <a:p>
            <a:r>
              <a:rPr lang="en-US" sz="500" dirty="0" smtClean="0">
                <a:solidFill>
                  <a:srgbClr val="6E2D91">
                    <a:lumMod val="75000"/>
                  </a:srgbClr>
                </a:solidFill>
              </a:rPr>
              <a:t>Doha</a:t>
            </a:r>
          </a:p>
        </p:txBody>
      </p:sp>
      <p:sp>
        <p:nvSpPr>
          <p:cNvPr id="77" name="Oval 76"/>
          <p:cNvSpPr/>
          <p:nvPr/>
        </p:nvSpPr>
        <p:spPr>
          <a:xfrm>
            <a:off x="5604473" y="371780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72000" rIns="144000" bIns="0" rtlCol="0" anchor="t" anchorCtr="1"/>
          <a:lstStyle/>
          <a:p>
            <a:r>
              <a:rPr lang="en-US" sz="500" dirty="0" smtClean="0">
                <a:solidFill>
                  <a:srgbClr val="6E2D91">
                    <a:lumMod val="75000"/>
                  </a:srgbClr>
                </a:solidFill>
              </a:rPr>
              <a:t>Abu Dhabi</a:t>
            </a:r>
          </a:p>
        </p:txBody>
      </p:sp>
      <p:sp>
        <p:nvSpPr>
          <p:cNvPr id="122" name="Oval 121"/>
          <p:cNvSpPr/>
          <p:nvPr/>
        </p:nvSpPr>
        <p:spPr>
          <a:xfrm>
            <a:off x="1964869" y="3521323"/>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140400" rIns="0" bIns="0" rtlCol="0" anchor="ctr"/>
          <a:lstStyle/>
          <a:p>
            <a:pPr algn="ctr"/>
            <a:r>
              <a:rPr lang="en-US" sz="500" dirty="0" smtClean="0">
                <a:solidFill>
                  <a:srgbClr val="6E2D91">
                    <a:lumMod val="75000"/>
                  </a:srgbClr>
                </a:solidFill>
              </a:rPr>
              <a:t>New Orleans</a:t>
            </a:r>
          </a:p>
        </p:txBody>
      </p:sp>
      <p:sp>
        <p:nvSpPr>
          <p:cNvPr id="116" name="Oval 115"/>
          <p:cNvSpPr/>
          <p:nvPr/>
        </p:nvSpPr>
        <p:spPr>
          <a:xfrm>
            <a:off x="2195850" y="3625138"/>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Miami</a:t>
            </a:r>
          </a:p>
        </p:txBody>
      </p:sp>
      <p:sp>
        <p:nvSpPr>
          <p:cNvPr id="110" name="Oval 109"/>
          <p:cNvSpPr/>
          <p:nvPr/>
        </p:nvSpPr>
        <p:spPr>
          <a:xfrm>
            <a:off x="2464398" y="309867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Boston</a:t>
            </a:r>
          </a:p>
        </p:txBody>
      </p:sp>
      <p:sp>
        <p:nvSpPr>
          <p:cNvPr id="106" name="Oval 105"/>
          <p:cNvSpPr/>
          <p:nvPr/>
        </p:nvSpPr>
        <p:spPr>
          <a:xfrm>
            <a:off x="5150448" y="348285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Amman</a:t>
            </a:r>
          </a:p>
        </p:txBody>
      </p:sp>
      <p:grpSp>
        <p:nvGrpSpPr>
          <p:cNvPr id="107" name="Group 106"/>
          <p:cNvGrpSpPr>
            <a:grpSpLocks noChangeAspect="1"/>
          </p:cNvGrpSpPr>
          <p:nvPr/>
        </p:nvGrpSpPr>
        <p:grpSpPr>
          <a:xfrm>
            <a:off x="5158852" y="3493256"/>
            <a:ext cx="39625" cy="39625"/>
            <a:chOff x="579603" y="3502191"/>
            <a:chExt cx="539750" cy="539750"/>
          </a:xfrm>
        </p:grpSpPr>
        <p:cxnSp>
          <p:nvCxnSpPr>
            <p:cNvPr id="108" name="Straight Connector 107"/>
            <p:cNvCxnSpPr/>
            <p:nvPr/>
          </p:nvCxnSpPr>
          <p:spPr>
            <a:xfrm rot="18900000">
              <a:off x="849478" y="3502191"/>
              <a:ext cx="0" cy="539750"/>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p:nvCxnSpPr>
          <p:spPr>
            <a:xfrm rot="13500000">
              <a:off x="849478" y="3502191"/>
              <a:ext cx="0" cy="539750"/>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grpSp>
      <p:sp>
        <p:nvSpPr>
          <p:cNvPr id="87" name="Oval 86"/>
          <p:cNvSpPr/>
          <p:nvPr/>
        </p:nvSpPr>
        <p:spPr>
          <a:xfrm>
            <a:off x="5445727" y="3692691"/>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6E2D91">
                    <a:lumMod val="75000"/>
                  </a:srgbClr>
                </a:solidFill>
              </a:rPr>
              <a:t>Riyadh</a:t>
            </a:r>
          </a:p>
        </p:txBody>
      </p:sp>
      <p:cxnSp>
        <p:nvCxnSpPr>
          <p:cNvPr id="104" name="Straight Connector 103"/>
          <p:cNvCxnSpPr/>
          <p:nvPr/>
        </p:nvCxnSpPr>
        <p:spPr>
          <a:xfrm rot="18900000">
            <a:off x="5475547" y="3701074"/>
            <a:ext cx="0" cy="39625"/>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rot="13500000">
            <a:off x="5475547" y="3701074"/>
            <a:ext cx="0" cy="39625"/>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98" name="Oval 97"/>
          <p:cNvSpPr/>
          <p:nvPr/>
        </p:nvSpPr>
        <p:spPr>
          <a:xfrm>
            <a:off x="4389072" y="4245263"/>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565A5C"/>
                </a:solidFill>
              </a:rPr>
              <a:t>Lagos</a:t>
            </a:r>
          </a:p>
        </p:txBody>
      </p:sp>
      <p:grpSp>
        <p:nvGrpSpPr>
          <p:cNvPr id="99" name="Group 98"/>
          <p:cNvGrpSpPr>
            <a:grpSpLocks noChangeAspect="1"/>
          </p:cNvGrpSpPr>
          <p:nvPr/>
        </p:nvGrpSpPr>
        <p:grpSpPr>
          <a:xfrm>
            <a:off x="4396850" y="4255255"/>
            <a:ext cx="39625" cy="39625"/>
            <a:chOff x="579603" y="3502191"/>
            <a:chExt cx="539750" cy="539750"/>
          </a:xfrm>
        </p:grpSpPr>
        <p:cxnSp>
          <p:nvCxnSpPr>
            <p:cNvPr id="100" name="Straight Connector 99"/>
            <p:cNvCxnSpPr/>
            <p:nvPr/>
          </p:nvCxnSpPr>
          <p:spPr>
            <a:xfrm>
              <a:off x="849478" y="3502191"/>
              <a:ext cx="0" cy="539750"/>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p:cNvCxnSpPr/>
            <p:nvPr/>
          </p:nvCxnSpPr>
          <p:spPr>
            <a:xfrm rot="16200000">
              <a:off x="849478" y="3502191"/>
              <a:ext cx="0" cy="539750"/>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p:nvCxnSpPr>
          <p:spPr>
            <a:xfrm rot="18900000">
              <a:off x="849478" y="3502191"/>
              <a:ext cx="0" cy="539750"/>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rot="13500000">
              <a:off x="849478" y="3502191"/>
              <a:ext cx="0" cy="539750"/>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grpSp>
      <p:sp>
        <p:nvSpPr>
          <p:cNvPr id="90" name="Oval 89"/>
          <p:cNvSpPr/>
          <p:nvPr/>
        </p:nvSpPr>
        <p:spPr>
          <a:xfrm>
            <a:off x="5370587" y="3153916"/>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565A5C"/>
                </a:solidFill>
              </a:rPr>
              <a:t>Tbilisi</a:t>
            </a:r>
          </a:p>
        </p:txBody>
      </p:sp>
      <p:sp>
        <p:nvSpPr>
          <p:cNvPr id="91" name="Oval 90"/>
          <p:cNvSpPr/>
          <p:nvPr/>
        </p:nvSpPr>
        <p:spPr>
          <a:xfrm>
            <a:off x="5224536" y="3046132"/>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565A5C"/>
                </a:solidFill>
              </a:rPr>
              <a:t>Krasnodar</a:t>
            </a:r>
          </a:p>
        </p:txBody>
      </p:sp>
      <p:sp>
        <p:nvSpPr>
          <p:cNvPr id="92" name="Oval 91"/>
          <p:cNvSpPr/>
          <p:nvPr/>
        </p:nvSpPr>
        <p:spPr>
          <a:xfrm>
            <a:off x="5254170" y="2973388"/>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nchorCtr="0"/>
          <a:lstStyle/>
          <a:p>
            <a:r>
              <a:rPr lang="en-US" sz="500" dirty="0" smtClean="0">
                <a:solidFill>
                  <a:srgbClr val="565A5C"/>
                </a:solidFill>
              </a:rPr>
              <a:t>Rostov on Don</a:t>
            </a:r>
          </a:p>
        </p:txBody>
      </p:sp>
      <p:sp>
        <p:nvSpPr>
          <p:cNvPr id="93" name="Oval 92"/>
          <p:cNvSpPr/>
          <p:nvPr/>
        </p:nvSpPr>
        <p:spPr>
          <a:xfrm>
            <a:off x="5974645" y="2905995"/>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Astana</a:t>
            </a:r>
          </a:p>
        </p:txBody>
      </p:sp>
      <p:cxnSp>
        <p:nvCxnSpPr>
          <p:cNvPr id="96" name="Straight Connector 95"/>
          <p:cNvCxnSpPr/>
          <p:nvPr/>
        </p:nvCxnSpPr>
        <p:spPr>
          <a:xfrm rot="18900000">
            <a:off x="4759574" y="5415294"/>
            <a:ext cx="0" cy="39625"/>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13500000">
            <a:off x="4759574" y="5415294"/>
            <a:ext cx="0" cy="39625"/>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95" name="Oval 94"/>
          <p:cNvSpPr/>
          <p:nvPr/>
        </p:nvSpPr>
        <p:spPr>
          <a:xfrm>
            <a:off x="1834294" y="3512597"/>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82800" bIns="0" rtlCol="0" anchor="ctr"/>
          <a:lstStyle/>
          <a:p>
            <a:pPr algn="r"/>
            <a:r>
              <a:rPr lang="en-US" sz="500" dirty="0" smtClean="0">
                <a:solidFill>
                  <a:srgbClr val="6E2D91">
                    <a:lumMod val="75000"/>
                  </a:srgbClr>
                </a:solidFill>
              </a:rPr>
              <a:t>Houston</a:t>
            </a:r>
          </a:p>
        </p:txBody>
      </p:sp>
      <p:sp>
        <p:nvSpPr>
          <p:cNvPr id="430" name="Freeform 5"/>
          <p:cNvSpPr>
            <a:spLocks/>
          </p:cNvSpPr>
          <p:nvPr userDrawn="1"/>
        </p:nvSpPr>
        <p:spPr bwMode="auto">
          <a:xfrm>
            <a:off x="3865830" y="3380793"/>
            <a:ext cx="395618" cy="447675"/>
          </a:xfrm>
          <a:custGeom>
            <a:avLst/>
            <a:gdLst>
              <a:gd name="T0" fmla="*/ 272 w 278"/>
              <a:gd name="T1" fmla="*/ 62 h 282"/>
              <a:gd name="T2" fmla="*/ 270 w 278"/>
              <a:gd name="T3" fmla="*/ 50 h 282"/>
              <a:gd name="T4" fmla="*/ 268 w 278"/>
              <a:gd name="T5" fmla="*/ 38 h 282"/>
              <a:gd name="T6" fmla="*/ 264 w 278"/>
              <a:gd name="T7" fmla="*/ 24 h 282"/>
              <a:gd name="T8" fmla="*/ 250 w 278"/>
              <a:gd name="T9" fmla="*/ 16 h 282"/>
              <a:gd name="T10" fmla="*/ 248 w 278"/>
              <a:gd name="T11" fmla="*/ 16 h 282"/>
              <a:gd name="T12" fmla="*/ 236 w 278"/>
              <a:gd name="T13" fmla="*/ 14 h 282"/>
              <a:gd name="T14" fmla="*/ 214 w 278"/>
              <a:gd name="T15" fmla="*/ 14 h 282"/>
              <a:gd name="T16" fmla="*/ 204 w 278"/>
              <a:gd name="T17" fmla="*/ 4 h 282"/>
              <a:gd name="T18" fmla="*/ 192 w 278"/>
              <a:gd name="T19" fmla="*/ 4 h 282"/>
              <a:gd name="T20" fmla="*/ 188 w 278"/>
              <a:gd name="T21" fmla="*/ 14 h 282"/>
              <a:gd name="T22" fmla="*/ 184 w 278"/>
              <a:gd name="T23" fmla="*/ 22 h 282"/>
              <a:gd name="T24" fmla="*/ 178 w 278"/>
              <a:gd name="T25" fmla="*/ 34 h 282"/>
              <a:gd name="T26" fmla="*/ 172 w 278"/>
              <a:gd name="T27" fmla="*/ 42 h 282"/>
              <a:gd name="T28" fmla="*/ 164 w 278"/>
              <a:gd name="T29" fmla="*/ 46 h 282"/>
              <a:gd name="T30" fmla="*/ 152 w 278"/>
              <a:gd name="T31" fmla="*/ 50 h 282"/>
              <a:gd name="T32" fmla="*/ 144 w 278"/>
              <a:gd name="T33" fmla="*/ 56 h 282"/>
              <a:gd name="T34" fmla="*/ 134 w 278"/>
              <a:gd name="T35" fmla="*/ 66 h 282"/>
              <a:gd name="T36" fmla="*/ 130 w 278"/>
              <a:gd name="T37" fmla="*/ 78 h 282"/>
              <a:gd name="T38" fmla="*/ 126 w 278"/>
              <a:gd name="T39" fmla="*/ 84 h 282"/>
              <a:gd name="T40" fmla="*/ 124 w 278"/>
              <a:gd name="T41" fmla="*/ 90 h 282"/>
              <a:gd name="T42" fmla="*/ 124 w 278"/>
              <a:gd name="T43" fmla="*/ 108 h 282"/>
              <a:gd name="T44" fmla="*/ 124 w 278"/>
              <a:gd name="T45" fmla="*/ 114 h 282"/>
              <a:gd name="T46" fmla="*/ 120 w 278"/>
              <a:gd name="T47" fmla="*/ 122 h 282"/>
              <a:gd name="T48" fmla="*/ 104 w 278"/>
              <a:gd name="T49" fmla="*/ 140 h 282"/>
              <a:gd name="T50" fmla="*/ 98 w 278"/>
              <a:gd name="T51" fmla="*/ 144 h 282"/>
              <a:gd name="T52" fmla="*/ 92 w 278"/>
              <a:gd name="T53" fmla="*/ 148 h 282"/>
              <a:gd name="T54" fmla="*/ 76 w 278"/>
              <a:gd name="T55" fmla="*/ 154 h 282"/>
              <a:gd name="T56" fmla="*/ 62 w 278"/>
              <a:gd name="T57" fmla="*/ 166 h 282"/>
              <a:gd name="T58" fmla="*/ 54 w 278"/>
              <a:gd name="T59" fmla="*/ 180 h 282"/>
              <a:gd name="T60" fmla="*/ 40 w 278"/>
              <a:gd name="T61" fmla="*/ 194 h 282"/>
              <a:gd name="T62" fmla="*/ 38 w 278"/>
              <a:gd name="T63" fmla="*/ 200 h 282"/>
              <a:gd name="T64" fmla="*/ 34 w 278"/>
              <a:gd name="T65" fmla="*/ 214 h 282"/>
              <a:gd name="T66" fmla="*/ 28 w 278"/>
              <a:gd name="T67" fmla="*/ 234 h 282"/>
              <a:gd name="T68" fmla="*/ 18 w 278"/>
              <a:gd name="T69" fmla="*/ 238 h 282"/>
              <a:gd name="T70" fmla="*/ 12 w 278"/>
              <a:gd name="T71" fmla="*/ 248 h 282"/>
              <a:gd name="T72" fmla="*/ 8 w 278"/>
              <a:gd name="T73" fmla="*/ 254 h 282"/>
              <a:gd name="T74" fmla="*/ 2 w 278"/>
              <a:gd name="T75" fmla="*/ 264 h 282"/>
              <a:gd name="T76" fmla="*/ 0 w 278"/>
              <a:gd name="T77" fmla="*/ 270 h 282"/>
              <a:gd name="T78" fmla="*/ 70 w 278"/>
              <a:gd name="T79" fmla="*/ 254 h 282"/>
              <a:gd name="T80" fmla="*/ 72 w 278"/>
              <a:gd name="T81" fmla="*/ 248 h 282"/>
              <a:gd name="T82" fmla="*/ 88 w 278"/>
              <a:gd name="T83" fmla="*/ 196 h 282"/>
              <a:gd name="T84" fmla="*/ 146 w 278"/>
              <a:gd name="T85" fmla="*/ 142 h 282"/>
              <a:gd name="T86" fmla="*/ 156 w 278"/>
              <a:gd name="T87" fmla="*/ 136 h 282"/>
              <a:gd name="T88" fmla="*/ 164 w 278"/>
              <a:gd name="T89" fmla="*/ 130 h 282"/>
              <a:gd name="T90" fmla="*/ 174 w 278"/>
              <a:gd name="T91" fmla="*/ 126 h 282"/>
              <a:gd name="T92" fmla="*/ 184 w 278"/>
              <a:gd name="T93" fmla="*/ 122 h 282"/>
              <a:gd name="T94" fmla="*/ 196 w 278"/>
              <a:gd name="T95" fmla="*/ 120 h 282"/>
              <a:gd name="T96" fmla="*/ 212 w 278"/>
              <a:gd name="T97" fmla="*/ 108 h 282"/>
              <a:gd name="T98" fmla="*/ 222 w 278"/>
              <a:gd name="T99" fmla="*/ 106 h 282"/>
              <a:gd name="T100" fmla="*/ 228 w 278"/>
              <a:gd name="T101" fmla="*/ 102 h 282"/>
              <a:gd name="T102" fmla="*/ 232 w 278"/>
              <a:gd name="T103" fmla="*/ 100 h 282"/>
              <a:gd name="T104" fmla="*/ 232 w 278"/>
              <a:gd name="T105" fmla="*/ 90 h 282"/>
              <a:gd name="T106" fmla="*/ 230 w 278"/>
              <a:gd name="T107" fmla="*/ 86 h 282"/>
              <a:gd name="T108" fmla="*/ 238 w 278"/>
              <a:gd name="T109" fmla="*/ 84 h 282"/>
              <a:gd name="T110" fmla="*/ 252 w 278"/>
              <a:gd name="T111" fmla="*/ 78 h 282"/>
              <a:gd name="T112" fmla="*/ 272 w 278"/>
              <a:gd name="T113" fmla="*/ 78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8" h="282">
                <a:moveTo>
                  <a:pt x="274" y="64"/>
                </a:moveTo>
                <a:lnTo>
                  <a:pt x="272" y="64"/>
                </a:lnTo>
                <a:lnTo>
                  <a:pt x="272" y="64"/>
                </a:lnTo>
                <a:lnTo>
                  <a:pt x="272" y="62"/>
                </a:lnTo>
                <a:lnTo>
                  <a:pt x="272" y="62"/>
                </a:lnTo>
                <a:lnTo>
                  <a:pt x="270" y="58"/>
                </a:lnTo>
                <a:lnTo>
                  <a:pt x="270" y="56"/>
                </a:lnTo>
                <a:lnTo>
                  <a:pt x="270" y="56"/>
                </a:lnTo>
                <a:lnTo>
                  <a:pt x="270" y="52"/>
                </a:lnTo>
                <a:lnTo>
                  <a:pt x="270" y="50"/>
                </a:lnTo>
                <a:lnTo>
                  <a:pt x="270" y="50"/>
                </a:lnTo>
                <a:lnTo>
                  <a:pt x="268" y="48"/>
                </a:lnTo>
                <a:lnTo>
                  <a:pt x="268" y="46"/>
                </a:lnTo>
                <a:lnTo>
                  <a:pt x="268" y="44"/>
                </a:lnTo>
                <a:lnTo>
                  <a:pt x="268" y="38"/>
                </a:lnTo>
                <a:lnTo>
                  <a:pt x="268" y="36"/>
                </a:lnTo>
                <a:lnTo>
                  <a:pt x="268" y="32"/>
                </a:lnTo>
                <a:lnTo>
                  <a:pt x="266" y="30"/>
                </a:lnTo>
                <a:lnTo>
                  <a:pt x="266" y="28"/>
                </a:lnTo>
                <a:lnTo>
                  <a:pt x="264" y="24"/>
                </a:lnTo>
                <a:lnTo>
                  <a:pt x="264" y="22"/>
                </a:lnTo>
                <a:lnTo>
                  <a:pt x="262" y="22"/>
                </a:lnTo>
                <a:lnTo>
                  <a:pt x="260" y="18"/>
                </a:lnTo>
                <a:lnTo>
                  <a:pt x="258" y="16"/>
                </a:lnTo>
                <a:lnTo>
                  <a:pt x="250" y="16"/>
                </a:lnTo>
                <a:lnTo>
                  <a:pt x="250" y="16"/>
                </a:lnTo>
                <a:lnTo>
                  <a:pt x="248" y="16"/>
                </a:lnTo>
                <a:lnTo>
                  <a:pt x="248" y="16"/>
                </a:lnTo>
                <a:lnTo>
                  <a:pt x="248" y="16"/>
                </a:lnTo>
                <a:lnTo>
                  <a:pt x="248" y="16"/>
                </a:lnTo>
                <a:lnTo>
                  <a:pt x="248" y="16"/>
                </a:lnTo>
                <a:lnTo>
                  <a:pt x="246" y="12"/>
                </a:lnTo>
                <a:lnTo>
                  <a:pt x="240" y="14"/>
                </a:lnTo>
                <a:lnTo>
                  <a:pt x="236" y="14"/>
                </a:lnTo>
                <a:lnTo>
                  <a:pt x="236" y="14"/>
                </a:lnTo>
                <a:lnTo>
                  <a:pt x="232" y="14"/>
                </a:lnTo>
                <a:lnTo>
                  <a:pt x="232" y="14"/>
                </a:lnTo>
                <a:lnTo>
                  <a:pt x="224" y="14"/>
                </a:lnTo>
                <a:lnTo>
                  <a:pt x="218" y="14"/>
                </a:lnTo>
                <a:lnTo>
                  <a:pt x="214" y="14"/>
                </a:lnTo>
                <a:lnTo>
                  <a:pt x="214" y="14"/>
                </a:lnTo>
                <a:lnTo>
                  <a:pt x="212" y="12"/>
                </a:lnTo>
                <a:lnTo>
                  <a:pt x="212" y="12"/>
                </a:lnTo>
                <a:lnTo>
                  <a:pt x="206" y="6"/>
                </a:lnTo>
                <a:lnTo>
                  <a:pt x="204" y="4"/>
                </a:lnTo>
                <a:lnTo>
                  <a:pt x="204" y="2"/>
                </a:lnTo>
                <a:lnTo>
                  <a:pt x="200" y="0"/>
                </a:lnTo>
                <a:lnTo>
                  <a:pt x="198" y="2"/>
                </a:lnTo>
                <a:lnTo>
                  <a:pt x="194" y="2"/>
                </a:lnTo>
                <a:lnTo>
                  <a:pt x="192" y="4"/>
                </a:lnTo>
                <a:lnTo>
                  <a:pt x="190" y="8"/>
                </a:lnTo>
                <a:lnTo>
                  <a:pt x="188" y="12"/>
                </a:lnTo>
                <a:lnTo>
                  <a:pt x="188" y="12"/>
                </a:lnTo>
                <a:lnTo>
                  <a:pt x="188" y="14"/>
                </a:lnTo>
                <a:lnTo>
                  <a:pt x="188" y="14"/>
                </a:lnTo>
                <a:lnTo>
                  <a:pt x="186" y="18"/>
                </a:lnTo>
                <a:lnTo>
                  <a:pt x="186" y="18"/>
                </a:lnTo>
                <a:lnTo>
                  <a:pt x="186" y="20"/>
                </a:lnTo>
                <a:lnTo>
                  <a:pt x="186" y="20"/>
                </a:lnTo>
                <a:lnTo>
                  <a:pt x="184" y="22"/>
                </a:lnTo>
                <a:lnTo>
                  <a:pt x="184" y="22"/>
                </a:lnTo>
                <a:lnTo>
                  <a:pt x="182" y="28"/>
                </a:lnTo>
                <a:lnTo>
                  <a:pt x="182" y="28"/>
                </a:lnTo>
                <a:lnTo>
                  <a:pt x="178" y="32"/>
                </a:lnTo>
                <a:lnTo>
                  <a:pt x="178" y="34"/>
                </a:lnTo>
                <a:lnTo>
                  <a:pt x="174" y="38"/>
                </a:lnTo>
                <a:lnTo>
                  <a:pt x="174" y="38"/>
                </a:lnTo>
                <a:lnTo>
                  <a:pt x="172" y="40"/>
                </a:lnTo>
                <a:lnTo>
                  <a:pt x="172" y="40"/>
                </a:lnTo>
                <a:lnTo>
                  <a:pt x="172" y="42"/>
                </a:lnTo>
                <a:lnTo>
                  <a:pt x="172" y="42"/>
                </a:lnTo>
                <a:lnTo>
                  <a:pt x="170" y="42"/>
                </a:lnTo>
                <a:lnTo>
                  <a:pt x="170" y="42"/>
                </a:lnTo>
                <a:lnTo>
                  <a:pt x="168" y="44"/>
                </a:lnTo>
                <a:lnTo>
                  <a:pt x="164" y="46"/>
                </a:lnTo>
                <a:lnTo>
                  <a:pt x="158" y="48"/>
                </a:lnTo>
                <a:lnTo>
                  <a:pt x="158" y="48"/>
                </a:lnTo>
                <a:lnTo>
                  <a:pt x="156" y="50"/>
                </a:lnTo>
                <a:lnTo>
                  <a:pt x="156" y="50"/>
                </a:lnTo>
                <a:lnTo>
                  <a:pt x="152" y="50"/>
                </a:lnTo>
                <a:lnTo>
                  <a:pt x="152" y="50"/>
                </a:lnTo>
                <a:lnTo>
                  <a:pt x="150" y="52"/>
                </a:lnTo>
                <a:lnTo>
                  <a:pt x="150" y="52"/>
                </a:lnTo>
                <a:lnTo>
                  <a:pt x="144" y="56"/>
                </a:lnTo>
                <a:lnTo>
                  <a:pt x="144" y="56"/>
                </a:lnTo>
                <a:lnTo>
                  <a:pt x="142" y="58"/>
                </a:lnTo>
                <a:lnTo>
                  <a:pt x="142" y="58"/>
                </a:lnTo>
                <a:lnTo>
                  <a:pt x="138" y="62"/>
                </a:lnTo>
                <a:lnTo>
                  <a:pt x="138" y="62"/>
                </a:lnTo>
                <a:lnTo>
                  <a:pt x="134" y="66"/>
                </a:lnTo>
                <a:lnTo>
                  <a:pt x="134" y="66"/>
                </a:lnTo>
                <a:lnTo>
                  <a:pt x="132" y="70"/>
                </a:lnTo>
                <a:lnTo>
                  <a:pt x="132" y="70"/>
                </a:lnTo>
                <a:lnTo>
                  <a:pt x="132" y="74"/>
                </a:lnTo>
                <a:lnTo>
                  <a:pt x="130" y="78"/>
                </a:lnTo>
                <a:lnTo>
                  <a:pt x="130" y="78"/>
                </a:lnTo>
                <a:lnTo>
                  <a:pt x="128" y="82"/>
                </a:lnTo>
                <a:lnTo>
                  <a:pt x="128" y="82"/>
                </a:lnTo>
                <a:lnTo>
                  <a:pt x="126" y="84"/>
                </a:lnTo>
                <a:lnTo>
                  <a:pt x="126" y="84"/>
                </a:lnTo>
                <a:lnTo>
                  <a:pt x="126" y="84"/>
                </a:lnTo>
                <a:lnTo>
                  <a:pt x="126" y="84"/>
                </a:lnTo>
                <a:lnTo>
                  <a:pt x="124" y="88"/>
                </a:lnTo>
                <a:lnTo>
                  <a:pt x="124" y="90"/>
                </a:lnTo>
                <a:lnTo>
                  <a:pt x="124" y="90"/>
                </a:lnTo>
                <a:lnTo>
                  <a:pt x="124" y="96"/>
                </a:lnTo>
                <a:lnTo>
                  <a:pt x="124" y="96"/>
                </a:lnTo>
                <a:lnTo>
                  <a:pt x="122" y="102"/>
                </a:lnTo>
                <a:lnTo>
                  <a:pt x="122" y="102"/>
                </a:lnTo>
                <a:lnTo>
                  <a:pt x="124" y="108"/>
                </a:lnTo>
                <a:lnTo>
                  <a:pt x="124" y="108"/>
                </a:lnTo>
                <a:lnTo>
                  <a:pt x="124" y="108"/>
                </a:lnTo>
                <a:lnTo>
                  <a:pt x="124" y="110"/>
                </a:lnTo>
                <a:lnTo>
                  <a:pt x="126" y="114"/>
                </a:lnTo>
                <a:lnTo>
                  <a:pt x="124" y="114"/>
                </a:lnTo>
                <a:lnTo>
                  <a:pt x="124" y="114"/>
                </a:lnTo>
                <a:lnTo>
                  <a:pt x="124" y="116"/>
                </a:lnTo>
                <a:lnTo>
                  <a:pt x="122" y="120"/>
                </a:lnTo>
                <a:lnTo>
                  <a:pt x="122" y="120"/>
                </a:lnTo>
                <a:lnTo>
                  <a:pt x="120" y="122"/>
                </a:lnTo>
                <a:lnTo>
                  <a:pt x="116" y="128"/>
                </a:lnTo>
                <a:lnTo>
                  <a:pt x="112" y="134"/>
                </a:lnTo>
                <a:lnTo>
                  <a:pt x="108" y="136"/>
                </a:lnTo>
                <a:lnTo>
                  <a:pt x="108" y="136"/>
                </a:lnTo>
                <a:lnTo>
                  <a:pt x="104" y="140"/>
                </a:lnTo>
                <a:lnTo>
                  <a:pt x="104" y="140"/>
                </a:lnTo>
                <a:lnTo>
                  <a:pt x="102" y="140"/>
                </a:lnTo>
                <a:lnTo>
                  <a:pt x="102" y="140"/>
                </a:lnTo>
                <a:lnTo>
                  <a:pt x="98" y="144"/>
                </a:lnTo>
                <a:lnTo>
                  <a:pt x="98" y="144"/>
                </a:lnTo>
                <a:lnTo>
                  <a:pt x="94" y="146"/>
                </a:lnTo>
                <a:lnTo>
                  <a:pt x="94" y="146"/>
                </a:lnTo>
                <a:lnTo>
                  <a:pt x="92" y="148"/>
                </a:lnTo>
                <a:lnTo>
                  <a:pt x="92" y="148"/>
                </a:lnTo>
                <a:lnTo>
                  <a:pt x="92" y="148"/>
                </a:lnTo>
                <a:lnTo>
                  <a:pt x="92" y="148"/>
                </a:lnTo>
                <a:lnTo>
                  <a:pt x="88" y="152"/>
                </a:lnTo>
                <a:lnTo>
                  <a:pt x="88" y="152"/>
                </a:lnTo>
                <a:lnTo>
                  <a:pt x="82" y="152"/>
                </a:lnTo>
                <a:lnTo>
                  <a:pt x="76" y="154"/>
                </a:lnTo>
                <a:lnTo>
                  <a:pt x="68" y="158"/>
                </a:lnTo>
                <a:lnTo>
                  <a:pt x="62" y="164"/>
                </a:lnTo>
                <a:lnTo>
                  <a:pt x="64" y="164"/>
                </a:lnTo>
                <a:lnTo>
                  <a:pt x="64" y="164"/>
                </a:lnTo>
                <a:lnTo>
                  <a:pt x="62" y="166"/>
                </a:lnTo>
                <a:lnTo>
                  <a:pt x="62" y="166"/>
                </a:lnTo>
                <a:lnTo>
                  <a:pt x="62" y="170"/>
                </a:lnTo>
                <a:lnTo>
                  <a:pt x="58" y="176"/>
                </a:lnTo>
                <a:lnTo>
                  <a:pt x="58" y="178"/>
                </a:lnTo>
                <a:lnTo>
                  <a:pt x="54" y="180"/>
                </a:lnTo>
                <a:lnTo>
                  <a:pt x="50" y="184"/>
                </a:lnTo>
                <a:lnTo>
                  <a:pt x="44" y="188"/>
                </a:lnTo>
                <a:lnTo>
                  <a:pt x="42" y="190"/>
                </a:lnTo>
                <a:lnTo>
                  <a:pt x="42" y="190"/>
                </a:lnTo>
                <a:lnTo>
                  <a:pt x="40" y="194"/>
                </a:lnTo>
                <a:lnTo>
                  <a:pt x="40" y="194"/>
                </a:lnTo>
                <a:lnTo>
                  <a:pt x="38" y="198"/>
                </a:lnTo>
                <a:lnTo>
                  <a:pt x="38" y="198"/>
                </a:lnTo>
                <a:lnTo>
                  <a:pt x="38" y="200"/>
                </a:lnTo>
                <a:lnTo>
                  <a:pt x="38" y="200"/>
                </a:lnTo>
                <a:lnTo>
                  <a:pt x="38" y="204"/>
                </a:lnTo>
                <a:lnTo>
                  <a:pt x="36" y="210"/>
                </a:lnTo>
                <a:lnTo>
                  <a:pt x="36" y="210"/>
                </a:lnTo>
                <a:lnTo>
                  <a:pt x="34" y="214"/>
                </a:lnTo>
                <a:lnTo>
                  <a:pt x="34" y="214"/>
                </a:lnTo>
                <a:lnTo>
                  <a:pt x="34" y="216"/>
                </a:lnTo>
                <a:lnTo>
                  <a:pt x="34" y="218"/>
                </a:lnTo>
                <a:lnTo>
                  <a:pt x="30" y="220"/>
                </a:lnTo>
                <a:lnTo>
                  <a:pt x="26" y="224"/>
                </a:lnTo>
                <a:lnTo>
                  <a:pt x="28" y="234"/>
                </a:lnTo>
                <a:lnTo>
                  <a:pt x="18" y="234"/>
                </a:lnTo>
                <a:lnTo>
                  <a:pt x="18" y="236"/>
                </a:lnTo>
                <a:lnTo>
                  <a:pt x="18" y="236"/>
                </a:lnTo>
                <a:lnTo>
                  <a:pt x="18" y="238"/>
                </a:lnTo>
                <a:lnTo>
                  <a:pt x="18" y="238"/>
                </a:lnTo>
                <a:lnTo>
                  <a:pt x="14" y="242"/>
                </a:lnTo>
                <a:lnTo>
                  <a:pt x="12" y="244"/>
                </a:lnTo>
                <a:lnTo>
                  <a:pt x="12" y="246"/>
                </a:lnTo>
                <a:lnTo>
                  <a:pt x="12" y="246"/>
                </a:lnTo>
                <a:lnTo>
                  <a:pt x="12" y="248"/>
                </a:lnTo>
                <a:lnTo>
                  <a:pt x="12" y="248"/>
                </a:lnTo>
                <a:lnTo>
                  <a:pt x="10" y="250"/>
                </a:lnTo>
                <a:lnTo>
                  <a:pt x="8" y="252"/>
                </a:lnTo>
                <a:lnTo>
                  <a:pt x="8" y="254"/>
                </a:lnTo>
                <a:lnTo>
                  <a:pt x="8" y="254"/>
                </a:lnTo>
                <a:lnTo>
                  <a:pt x="8" y="256"/>
                </a:lnTo>
                <a:lnTo>
                  <a:pt x="8" y="256"/>
                </a:lnTo>
                <a:lnTo>
                  <a:pt x="6" y="258"/>
                </a:lnTo>
                <a:lnTo>
                  <a:pt x="4" y="260"/>
                </a:lnTo>
                <a:lnTo>
                  <a:pt x="2" y="264"/>
                </a:lnTo>
                <a:lnTo>
                  <a:pt x="2" y="264"/>
                </a:lnTo>
                <a:lnTo>
                  <a:pt x="2" y="264"/>
                </a:lnTo>
                <a:lnTo>
                  <a:pt x="2" y="266"/>
                </a:lnTo>
                <a:lnTo>
                  <a:pt x="2" y="266"/>
                </a:lnTo>
                <a:lnTo>
                  <a:pt x="0" y="270"/>
                </a:lnTo>
                <a:lnTo>
                  <a:pt x="0" y="274"/>
                </a:lnTo>
                <a:lnTo>
                  <a:pt x="0" y="276"/>
                </a:lnTo>
                <a:lnTo>
                  <a:pt x="0" y="280"/>
                </a:lnTo>
                <a:lnTo>
                  <a:pt x="70" y="282"/>
                </a:lnTo>
                <a:lnTo>
                  <a:pt x="70" y="254"/>
                </a:lnTo>
                <a:lnTo>
                  <a:pt x="70" y="252"/>
                </a:lnTo>
                <a:lnTo>
                  <a:pt x="70" y="250"/>
                </a:lnTo>
                <a:lnTo>
                  <a:pt x="70" y="250"/>
                </a:lnTo>
                <a:lnTo>
                  <a:pt x="72" y="248"/>
                </a:lnTo>
                <a:lnTo>
                  <a:pt x="72" y="248"/>
                </a:lnTo>
                <a:lnTo>
                  <a:pt x="76" y="248"/>
                </a:lnTo>
                <a:lnTo>
                  <a:pt x="78" y="246"/>
                </a:lnTo>
                <a:lnTo>
                  <a:pt x="82" y="244"/>
                </a:lnTo>
                <a:lnTo>
                  <a:pt x="88" y="242"/>
                </a:lnTo>
                <a:lnTo>
                  <a:pt x="88" y="196"/>
                </a:lnTo>
                <a:lnTo>
                  <a:pt x="146" y="196"/>
                </a:lnTo>
                <a:lnTo>
                  <a:pt x="148" y="168"/>
                </a:lnTo>
                <a:lnTo>
                  <a:pt x="148" y="160"/>
                </a:lnTo>
                <a:lnTo>
                  <a:pt x="146" y="160"/>
                </a:lnTo>
                <a:lnTo>
                  <a:pt x="146" y="142"/>
                </a:lnTo>
                <a:lnTo>
                  <a:pt x="146" y="142"/>
                </a:lnTo>
                <a:lnTo>
                  <a:pt x="148" y="140"/>
                </a:lnTo>
                <a:lnTo>
                  <a:pt x="152" y="136"/>
                </a:lnTo>
                <a:lnTo>
                  <a:pt x="156" y="136"/>
                </a:lnTo>
                <a:lnTo>
                  <a:pt x="156" y="136"/>
                </a:lnTo>
                <a:lnTo>
                  <a:pt x="160" y="132"/>
                </a:lnTo>
                <a:lnTo>
                  <a:pt x="160" y="132"/>
                </a:lnTo>
                <a:lnTo>
                  <a:pt x="162" y="130"/>
                </a:lnTo>
                <a:lnTo>
                  <a:pt x="162" y="130"/>
                </a:lnTo>
                <a:lnTo>
                  <a:pt x="164" y="130"/>
                </a:lnTo>
                <a:lnTo>
                  <a:pt x="164" y="130"/>
                </a:lnTo>
                <a:lnTo>
                  <a:pt x="168" y="128"/>
                </a:lnTo>
                <a:lnTo>
                  <a:pt x="170" y="126"/>
                </a:lnTo>
                <a:lnTo>
                  <a:pt x="172" y="126"/>
                </a:lnTo>
                <a:lnTo>
                  <a:pt x="174" y="126"/>
                </a:lnTo>
                <a:lnTo>
                  <a:pt x="178" y="126"/>
                </a:lnTo>
                <a:lnTo>
                  <a:pt x="178" y="126"/>
                </a:lnTo>
                <a:lnTo>
                  <a:pt x="182" y="126"/>
                </a:lnTo>
                <a:lnTo>
                  <a:pt x="184" y="122"/>
                </a:lnTo>
                <a:lnTo>
                  <a:pt x="184" y="122"/>
                </a:lnTo>
                <a:lnTo>
                  <a:pt x="186" y="124"/>
                </a:lnTo>
                <a:lnTo>
                  <a:pt x="186" y="124"/>
                </a:lnTo>
                <a:lnTo>
                  <a:pt x="190" y="122"/>
                </a:lnTo>
                <a:lnTo>
                  <a:pt x="192" y="122"/>
                </a:lnTo>
                <a:lnTo>
                  <a:pt x="196" y="120"/>
                </a:lnTo>
                <a:lnTo>
                  <a:pt x="200" y="120"/>
                </a:lnTo>
                <a:lnTo>
                  <a:pt x="206" y="116"/>
                </a:lnTo>
                <a:lnTo>
                  <a:pt x="208" y="114"/>
                </a:lnTo>
                <a:lnTo>
                  <a:pt x="212" y="108"/>
                </a:lnTo>
                <a:lnTo>
                  <a:pt x="212" y="108"/>
                </a:lnTo>
                <a:lnTo>
                  <a:pt x="214" y="108"/>
                </a:lnTo>
                <a:lnTo>
                  <a:pt x="216" y="108"/>
                </a:lnTo>
                <a:lnTo>
                  <a:pt x="220" y="106"/>
                </a:lnTo>
                <a:lnTo>
                  <a:pt x="222" y="106"/>
                </a:lnTo>
                <a:lnTo>
                  <a:pt x="222" y="106"/>
                </a:lnTo>
                <a:lnTo>
                  <a:pt x="222" y="106"/>
                </a:lnTo>
                <a:lnTo>
                  <a:pt x="224" y="104"/>
                </a:lnTo>
                <a:lnTo>
                  <a:pt x="226" y="102"/>
                </a:lnTo>
                <a:lnTo>
                  <a:pt x="226" y="102"/>
                </a:lnTo>
                <a:lnTo>
                  <a:pt x="228" y="102"/>
                </a:lnTo>
                <a:lnTo>
                  <a:pt x="228" y="102"/>
                </a:lnTo>
                <a:lnTo>
                  <a:pt x="228" y="102"/>
                </a:lnTo>
                <a:lnTo>
                  <a:pt x="228" y="102"/>
                </a:lnTo>
                <a:lnTo>
                  <a:pt x="232" y="100"/>
                </a:lnTo>
                <a:lnTo>
                  <a:pt x="232" y="100"/>
                </a:lnTo>
                <a:lnTo>
                  <a:pt x="234" y="98"/>
                </a:lnTo>
                <a:lnTo>
                  <a:pt x="234" y="94"/>
                </a:lnTo>
                <a:lnTo>
                  <a:pt x="232" y="94"/>
                </a:lnTo>
                <a:lnTo>
                  <a:pt x="232" y="92"/>
                </a:lnTo>
                <a:lnTo>
                  <a:pt x="232" y="90"/>
                </a:lnTo>
                <a:lnTo>
                  <a:pt x="230" y="88"/>
                </a:lnTo>
                <a:lnTo>
                  <a:pt x="230" y="88"/>
                </a:lnTo>
                <a:lnTo>
                  <a:pt x="230" y="86"/>
                </a:lnTo>
                <a:lnTo>
                  <a:pt x="230" y="86"/>
                </a:lnTo>
                <a:lnTo>
                  <a:pt x="230" y="86"/>
                </a:lnTo>
                <a:lnTo>
                  <a:pt x="230" y="86"/>
                </a:lnTo>
                <a:lnTo>
                  <a:pt x="232" y="86"/>
                </a:lnTo>
                <a:lnTo>
                  <a:pt x="234" y="86"/>
                </a:lnTo>
                <a:lnTo>
                  <a:pt x="234" y="86"/>
                </a:lnTo>
                <a:lnTo>
                  <a:pt x="238" y="84"/>
                </a:lnTo>
                <a:lnTo>
                  <a:pt x="240" y="84"/>
                </a:lnTo>
                <a:lnTo>
                  <a:pt x="244" y="84"/>
                </a:lnTo>
                <a:lnTo>
                  <a:pt x="246" y="80"/>
                </a:lnTo>
                <a:lnTo>
                  <a:pt x="246" y="78"/>
                </a:lnTo>
                <a:lnTo>
                  <a:pt x="252" y="78"/>
                </a:lnTo>
                <a:lnTo>
                  <a:pt x="254" y="78"/>
                </a:lnTo>
                <a:lnTo>
                  <a:pt x="260" y="78"/>
                </a:lnTo>
                <a:lnTo>
                  <a:pt x="272" y="78"/>
                </a:lnTo>
                <a:lnTo>
                  <a:pt x="272" y="76"/>
                </a:lnTo>
                <a:lnTo>
                  <a:pt x="272" y="78"/>
                </a:lnTo>
                <a:lnTo>
                  <a:pt x="276" y="76"/>
                </a:lnTo>
                <a:lnTo>
                  <a:pt x="276" y="72"/>
                </a:lnTo>
                <a:lnTo>
                  <a:pt x="278" y="68"/>
                </a:lnTo>
                <a:lnTo>
                  <a:pt x="274" y="64"/>
                </a:lnTo>
                <a:close/>
              </a:path>
            </a:pathLst>
          </a:custGeom>
          <a:solidFill>
            <a:srgbClr val="FFFFFF"/>
          </a:solidFill>
          <a:ln w="6350">
            <a:solidFill>
              <a:srgbClr val="ADAFB1"/>
            </a:solidFill>
            <a:prstDash val="solid"/>
            <a:round/>
            <a:headEnd/>
            <a:tailEnd/>
          </a:ln>
        </p:spPr>
        <p:txBody>
          <a:bodyPr vert="horz" wrap="square" lIns="91440" tIns="45720" rIns="91440" bIns="45720" numCol="1" anchor="t" anchorCtr="0" compatLnSpc="1">
            <a:prstTxWarp prst="textNoShape">
              <a:avLst/>
            </a:prstTxWarp>
          </a:bodyPr>
          <a:lstStyle/>
          <a:p>
            <a:endParaRPr lang="en-GB">
              <a:solidFill>
                <a:srgbClr val="565A5C"/>
              </a:solidFill>
            </a:endParaRPr>
          </a:p>
        </p:txBody>
      </p:sp>
      <p:sp>
        <p:nvSpPr>
          <p:cNvPr id="55" name="Oval 54"/>
          <p:cNvSpPr/>
          <p:nvPr/>
        </p:nvSpPr>
        <p:spPr>
          <a:xfrm>
            <a:off x="4073069" y="3429248"/>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140400" rIns="0" bIns="0" rtlCol="0" anchor="ctr"/>
          <a:lstStyle/>
          <a:p>
            <a:pPr algn="ctr"/>
            <a:r>
              <a:rPr lang="en-US" sz="500" dirty="0" smtClean="0">
                <a:solidFill>
                  <a:srgbClr val="6E2D91">
                    <a:lumMod val="75000"/>
                  </a:srgbClr>
                </a:solidFill>
              </a:rPr>
              <a:t>Casablanca</a:t>
            </a:r>
          </a:p>
        </p:txBody>
      </p:sp>
      <p:sp>
        <p:nvSpPr>
          <p:cNvPr id="431" name="Oval 430"/>
          <p:cNvSpPr/>
          <p:nvPr userDrawn="1"/>
        </p:nvSpPr>
        <p:spPr>
          <a:xfrm>
            <a:off x="4992353" y="2738926"/>
            <a:ext cx="54000" cy="5400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nchorCtr="0"/>
          <a:lstStyle/>
          <a:p>
            <a:r>
              <a:rPr lang="en-US" sz="500" dirty="0" smtClean="0">
                <a:solidFill>
                  <a:srgbClr val="565A5C"/>
                </a:solidFill>
              </a:rPr>
              <a:t>Minsk</a:t>
            </a:r>
          </a:p>
        </p:txBody>
      </p:sp>
      <p:sp>
        <p:nvSpPr>
          <p:cNvPr id="435" name="Oval 434"/>
          <p:cNvSpPr/>
          <p:nvPr userDrawn="1"/>
        </p:nvSpPr>
        <p:spPr>
          <a:xfrm>
            <a:off x="4994708" y="5156042"/>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64800" rIns="108000" bIns="0" rtlCol="0" anchor="b" anchorCtr="0"/>
          <a:lstStyle/>
          <a:p>
            <a:pPr algn="r"/>
            <a:r>
              <a:rPr lang="en-US" sz="500" dirty="0" smtClean="0">
                <a:solidFill>
                  <a:srgbClr val="6E2D91">
                    <a:lumMod val="75000"/>
                  </a:srgbClr>
                </a:solidFill>
              </a:rPr>
              <a:t>Johannesburg</a:t>
            </a:r>
          </a:p>
        </p:txBody>
      </p:sp>
      <p:grpSp>
        <p:nvGrpSpPr>
          <p:cNvPr id="7" name="Group 6"/>
          <p:cNvGrpSpPr/>
          <p:nvPr userDrawn="1"/>
        </p:nvGrpSpPr>
        <p:grpSpPr>
          <a:xfrm>
            <a:off x="5003658" y="5163348"/>
            <a:ext cx="39625" cy="39625"/>
            <a:chOff x="5003658" y="5157938"/>
            <a:chExt cx="39625" cy="39625"/>
          </a:xfrm>
        </p:grpSpPr>
        <p:cxnSp>
          <p:nvCxnSpPr>
            <p:cNvPr id="440" name="Straight Connector 439"/>
            <p:cNvCxnSpPr/>
            <p:nvPr userDrawn="1"/>
          </p:nvCxnSpPr>
          <p:spPr>
            <a:xfrm rot="18900000">
              <a:off x="5023471" y="5157938"/>
              <a:ext cx="0" cy="39625"/>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441" name="Straight Connector 440"/>
            <p:cNvCxnSpPr/>
            <p:nvPr userDrawn="1"/>
          </p:nvCxnSpPr>
          <p:spPr>
            <a:xfrm rot="13500000">
              <a:off x="5023471" y="5157938"/>
              <a:ext cx="0" cy="39625"/>
            </a:xfrm>
            <a:prstGeom prst="line">
              <a:avLst/>
            </a:prstGeom>
            <a:ln w="3175" cmpd="sng">
              <a:solidFill>
                <a:schemeClr val="bg2"/>
              </a:solidFill>
            </a:ln>
            <a:effectLst/>
          </p:spPr>
          <p:style>
            <a:lnRef idx="2">
              <a:schemeClr val="accent1"/>
            </a:lnRef>
            <a:fillRef idx="0">
              <a:schemeClr val="accent1"/>
            </a:fillRef>
            <a:effectRef idx="1">
              <a:schemeClr val="accent1"/>
            </a:effectRef>
            <a:fontRef idx="minor">
              <a:schemeClr val="tx1"/>
            </a:fontRef>
          </p:style>
        </p:cxnSp>
      </p:grpSp>
      <p:sp>
        <p:nvSpPr>
          <p:cNvPr id="433" name="Oval 432"/>
          <p:cNvSpPr/>
          <p:nvPr userDrawn="1"/>
        </p:nvSpPr>
        <p:spPr>
          <a:xfrm>
            <a:off x="2271250" y="3267111"/>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25200" tIns="0" rIns="324000" bIns="72000" rtlCol="0" anchor="t" anchorCtr="1"/>
          <a:lstStyle/>
          <a:p>
            <a:r>
              <a:rPr lang="en-US" sz="500" dirty="0" smtClean="0">
                <a:solidFill>
                  <a:srgbClr val="6E2D91">
                    <a:lumMod val="75000"/>
                  </a:srgbClr>
                </a:solidFill>
              </a:rPr>
              <a:t>Tysons</a:t>
            </a:r>
          </a:p>
        </p:txBody>
      </p:sp>
      <p:sp>
        <p:nvSpPr>
          <p:cNvPr id="429" name="Oval 428"/>
          <p:cNvSpPr/>
          <p:nvPr userDrawn="1"/>
        </p:nvSpPr>
        <p:spPr>
          <a:xfrm>
            <a:off x="1230458" y="3366953"/>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6E2D91">
                    <a:lumMod val="75000"/>
                  </a:srgbClr>
                </a:solidFill>
              </a:rPr>
              <a:t>Orange County</a:t>
            </a:r>
          </a:p>
        </p:txBody>
      </p:sp>
      <p:sp>
        <p:nvSpPr>
          <p:cNvPr id="432" name="Oval 431"/>
          <p:cNvSpPr/>
          <p:nvPr userDrawn="1"/>
        </p:nvSpPr>
        <p:spPr>
          <a:xfrm>
            <a:off x="1280547" y="3436938"/>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108000" bIns="0" rtlCol="0" anchor="ctr"/>
          <a:lstStyle/>
          <a:p>
            <a:pPr algn="r"/>
            <a:r>
              <a:rPr lang="en-US" sz="500" dirty="0" smtClean="0">
                <a:solidFill>
                  <a:srgbClr val="6E2D91">
                    <a:lumMod val="75000"/>
                  </a:srgbClr>
                </a:solidFill>
              </a:rPr>
              <a:t>San Diego</a:t>
            </a:r>
          </a:p>
        </p:txBody>
      </p:sp>
      <p:sp>
        <p:nvSpPr>
          <p:cNvPr id="434" name="Oval 433"/>
          <p:cNvSpPr/>
          <p:nvPr userDrawn="1"/>
        </p:nvSpPr>
        <p:spPr>
          <a:xfrm>
            <a:off x="2410518" y="3066415"/>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72000" rtlCol="0" anchor="ctr"/>
          <a:lstStyle/>
          <a:p>
            <a:r>
              <a:rPr lang="en-US" sz="500" dirty="0" smtClean="0">
                <a:solidFill>
                  <a:srgbClr val="6E2D91">
                    <a:lumMod val="75000"/>
                  </a:srgbClr>
                </a:solidFill>
              </a:rPr>
              <a:t>Albany</a:t>
            </a:r>
          </a:p>
        </p:txBody>
      </p:sp>
      <p:sp>
        <p:nvSpPr>
          <p:cNvPr id="436" name="Oval 435"/>
          <p:cNvSpPr/>
          <p:nvPr userDrawn="1"/>
        </p:nvSpPr>
        <p:spPr>
          <a:xfrm>
            <a:off x="1570993" y="3332419"/>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288000" tIns="0" rIns="216000" bIns="0" rtlCol="0" anchor="ctr"/>
          <a:lstStyle/>
          <a:p>
            <a:r>
              <a:rPr lang="en-US" sz="500" dirty="0" smtClean="0">
                <a:solidFill>
                  <a:srgbClr val="6E2D91">
                    <a:lumMod val="75000"/>
                  </a:srgbClr>
                </a:solidFill>
              </a:rPr>
              <a:t>Denver</a:t>
            </a:r>
          </a:p>
        </p:txBody>
      </p:sp>
      <p:sp>
        <p:nvSpPr>
          <p:cNvPr id="437" name="Oval 436"/>
          <p:cNvSpPr/>
          <p:nvPr userDrawn="1"/>
        </p:nvSpPr>
        <p:spPr>
          <a:xfrm>
            <a:off x="7478993" y="3339087"/>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Seoul</a:t>
            </a:r>
          </a:p>
        </p:txBody>
      </p:sp>
      <p:sp>
        <p:nvSpPr>
          <p:cNvPr id="438" name="Oval 437"/>
          <p:cNvSpPr/>
          <p:nvPr userDrawn="1"/>
        </p:nvSpPr>
        <p:spPr>
          <a:xfrm>
            <a:off x="7156380" y="3782432"/>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Hong Kong</a:t>
            </a:r>
          </a:p>
        </p:txBody>
      </p:sp>
      <p:sp>
        <p:nvSpPr>
          <p:cNvPr id="439" name="Oval 438"/>
          <p:cNvSpPr/>
          <p:nvPr userDrawn="1"/>
        </p:nvSpPr>
        <p:spPr>
          <a:xfrm>
            <a:off x="7329543" y="3486214"/>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720000" bIns="0" rtlCol="0" anchor="ctr"/>
          <a:lstStyle/>
          <a:p>
            <a:r>
              <a:rPr lang="en-US" sz="500" dirty="0" smtClean="0">
                <a:solidFill>
                  <a:srgbClr val="6E2D91">
                    <a:lumMod val="75000"/>
                  </a:srgbClr>
                </a:solidFill>
              </a:rPr>
              <a:t>Shanghai</a:t>
            </a:r>
          </a:p>
        </p:txBody>
      </p:sp>
      <p:sp>
        <p:nvSpPr>
          <p:cNvPr id="442" name="Oval 441"/>
          <p:cNvSpPr/>
          <p:nvPr userDrawn="1"/>
        </p:nvSpPr>
        <p:spPr>
          <a:xfrm>
            <a:off x="7224993" y="3155425"/>
            <a:ext cx="54000" cy="54000"/>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wrap="none" lIns="108000" tIns="0" rIns="0" bIns="0" rtlCol="0" anchor="ctr"/>
          <a:lstStyle/>
          <a:p>
            <a:r>
              <a:rPr lang="en-US" sz="500" dirty="0" smtClean="0">
                <a:solidFill>
                  <a:srgbClr val="6E2D91">
                    <a:lumMod val="75000"/>
                  </a:srgbClr>
                </a:solidFill>
              </a:rPr>
              <a:t>Beijing</a:t>
            </a:r>
          </a:p>
        </p:txBody>
      </p:sp>
      <p:sp>
        <p:nvSpPr>
          <p:cNvPr id="3" name="TextBox 2"/>
          <p:cNvSpPr txBox="1"/>
          <p:nvPr userDrawn="1"/>
        </p:nvSpPr>
        <p:spPr>
          <a:xfrm>
            <a:off x="376521" y="1347521"/>
            <a:ext cx="8420246" cy="738664"/>
          </a:xfrm>
          <a:prstGeom prst="rect">
            <a:avLst/>
          </a:prstGeom>
          <a:solidFill>
            <a:srgbClr val="EBECED"/>
          </a:solidFill>
          <a:ln w="57150">
            <a:solidFill>
              <a:srgbClr val="FF0000"/>
            </a:solidFill>
          </a:ln>
        </p:spPr>
        <p:txBody>
          <a:bodyPr wrap="square" rtlCol="0">
            <a:spAutoFit/>
          </a:bodyPr>
          <a:lstStyle/>
          <a:p>
            <a:r>
              <a:rPr lang="en-US" sz="1400" b="1" dirty="0" smtClean="0">
                <a:solidFill>
                  <a:srgbClr val="FF0000"/>
                </a:solidFill>
              </a:rPr>
              <a:t>The</a:t>
            </a:r>
            <a:r>
              <a:rPr lang="en-US" sz="1400" b="1" baseline="0" dirty="0" smtClean="0">
                <a:solidFill>
                  <a:srgbClr val="FF0000"/>
                </a:solidFill>
              </a:rPr>
              <a:t> </a:t>
            </a:r>
            <a:r>
              <a:rPr lang="en-US" sz="1400" b="1" dirty="0" smtClean="0">
                <a:solidFill>
                  <a:srgbClr val="FF0000"/>
                </a:solidFill>
              </a:rPr>
              <a:t>complete suite of</a:t>
            </a:r>
            <a:r>
              <a:rPr lang="en-US" sz="1400" b="1" baseline="0" dirty="0" smtClean="0">
                <a:solidFill>
                  <a:srgbClr val="FF0000"/>
                </a:solidFill>
              </a:rPr>
              <a:t> current PowerPoint maps can be found on the </a:t>
            </a:r>
            <a:r>
              <a:rPr lang="en-US" sz="1400" b="1" baseline="0" dirty="0" smtClean="0">
                <a:solidFill>
                  <a:srgbClr val="FF0000"/>
                </a:solidFill>
                <a:hlinkClick r:id="rId2"/>
              </a:rPr>
              <a:t>Maps</a:t>
            </a:r>
            <a:r>
              <a:rPr lang="en-US" sz="1400" b="1" baseline="0" dirty="0" smtClean="0">
                <a:solidFill>
                  <a:srgbClr val="FF0000"/>
                </a:solidFill>
              </a:rPr>
              <a:t> page of the Global Portal at:</a:t>
            </a:r>
          </a:p>
          <a:p>
            <a:r>
              <a:rPr lang="en-US" sz="1400" b="0" baseline="0" dirty="0" smtClean="0">
                <a:solidFill>
                  <a:srgbClr val="FF0000"/>
                </a:solidFill>
                <a:hlinkClick r:id="rId2"/>
              </a:rPr>
              <a:t>Business Services &gt; Marketing &amp; Business Development &gt; Brand &gt; Maps &gt; </a:t>
            </a:r>
            <a:r>
              <a:rPr lang="en-US" sz="1400" b="0" baseline="0" dirty="0" err="1" smtClean="0">
                <a:solidFill>
                  <a:srgbClr val="FF0000"/>
                </a:solidFill>
                <a:hlinkClick r:id="rId2"/>
              </a:rPr>
              <a:t>Maps_English_PowerPoint</a:t>
            </a:r>
            <a:endParaRPr lang="en-US" sz="1400" b="0" dirty="0">
              <a:solidFill>
                <a:srgbClr val="FF0000"/>
              </a:solidFill>
            </a:endParaRPr>
          </a:p>
        </p:txBody>
      </p:sp>
      <p:sp>
        <p:nvSpPr>
          <p:cNvPr id="444" name="Date Placeholder 1"/>
          <p:cNvSpPr>
            <a:spLocks noGrp="1"/>
          </p:cNvSpPr>
          <p:nvPr>
            <p:ph type="dt" sz="half" idx="10"/>
          </p:nvPr>
        </p:nvSpPr>
        <p:spPr>
          <a:xfrm>
            <a:off x="365759" y="6543925"/>
            <a:ext cx="1620000" cy="138499"/>
          </a:xfrm>
        </p:spPr>
        <p:txBody>
          <a:bodyPr/>
          <a:lstStyle/>
          <a:p>
            <a:r>
              <a:rPr lang="en-GB" smtClean="0"/>
              <a:t>November 2015</a:t>
            </a:r>
            <a:endParaRPr lang="en-US"/>
          </a:p>
        </p:txBody>
      </p:sp>
      <p:grpSp>
        <p:nvGrpSpPr>
          <p:cNvPr id="4" name="Group 3"/>
          <p:cNvGrpSpPr/>
          <p:nvPr userDrawn="1"/>
        </p:nvGrpSpPr>
        <p:grpSpPr>
          <a:xfrm>
            <a:off x="2894741" y="2320931"/>
            <a:ext cx="4251072" cy="4158985"/>
            <a:chOff x="1739632" y="2393621"/>
            <a:chExt cx="4251072" cy="4158985"/>
          </a:xfrm>
        </p:grpSpPr>
        <p:pic>
          <p:nvPicPr>
            <p:cNvPr id="44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0968" t="19536" r="38533" b="12588"/>
            <a:stretch/>
          </p:blipFill>
          <p:spPr bwMode="auto">
            <a:xfrm>
              <a:off x="1739632" y="2393621"/>
              <a:ext cx="4251072" cy="41589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45" name="Oval 444"/>
            <p:cNvSpPr/>
            <p:nvPr/>
          </p:nvSpPr>
          <p:spPr>
            <a:xfrm>
              <a:off x="2336531" y="6019205"/>
              <a:ext cx="736600" cy="139700"/>
            </a:xfrm>
            <a:prstGeom prst="ellipse">
              <a:avLst/>
            </a:prstGeom>
            <a:noFill/>
            <a:ln w="381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smtClean="0">
                <a:solidFill>
                  <a:schemeClr val="bg2"/>
                </a:solidFill>
              </a:endParaRPr>
            </a:p>
          </p:txBody>
        </p:sp>
      </p:grpSp>
      <p:cxnSp>
        <p:nvCxnSpPr>
          <p:cNvPr id="10" name="Straight Arrow Connector 9"/>
          <p:cNvCxnSpPr/>
          <p:nvPr userDrawn="1"/>
        </p:nvCxnSpPr>
        <p:spPr>
          <a:xfrm>
            <a:off x="2524778" y="2086185"/>
            <a:ext cx="1170431" cy="3783184"/>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82583421"/>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algary">
    <p:spTree>
      <p:nvGrpSpPr>
        <p:cNvPr id="1" name=""/>
        <p:cNvGrpSpPr/>
        <p:nvPr/>
      </p:nvGrpSpPr>
      <p:grpSpPr>
        <a:xfrm>
          <a:off x="0" y="0"/>
          <a:ext cx="0" cy="0"/>
          <a:chOff x="0" y="0"/>
          <a:chExt cx="0" cy="0"/>
        </a:xfrm>
      </p:grpSpPr>
      <p:pic>
        <p:nvPicPr>
          <p:cNvPr id="15" name="Picture 14" descr="Dentons_Logo_Purple_RGB_300.png"/>
          <p:cNvPicPr>
            <a:picLocks noChangeAspect="1"/>
          </p:cNvPicPr>
          <p:nvPr userDrawn="1"/>
        </p:nvPicPr>
        <p:blipFill>
          <a:blip r:embed="rId2"/>
          <a:stretch>
            <a:fillRect/>
          </a:stretch>
        </p:blipFill>
        <p:spPr>
          <a:xfrm>
            <a:off x="7309819" y="445483"/>
            <a:ext cx="1564606" cy="566928"/>
          </a:xfrm>
          <a:prstGeom prst="rect">
            <a:avLst/>
          </a:prstGeom>
        </p:spPr>
      </p:pic>
      <p:sp>
        <p:nvSpPr>
          <p:cNvPr id="6" name="Text Placeholder 6"/>
          <p:cNvSpPr txBox="1">
            <a:spLocks/>
          </p:cNvSpPr>
          <p:nvPr userDrawn="1"/>
        </p:nvSpPr>
        <p:spPr bwMode="gray">
          <a:xfrm>
            <a:off x="367200" y="2102400"/>
            <a:ext cx="4114800" cy="2043931"/>
          </a:xfrm>
          <a:prstGeom prst="rect">
            <a:avLst/>
          </a:prstGeom>
        </p:spPr>
        <p:txBody>
          <a:bodyPr vert="horz" wrap="square" lIns="0" tIns="0" rIns="0" bIns="0" rtlCol="0" anchor="t" anchorCtr="0">
            <a:noAutofit/>
          </a:bodyPr>
          <a:lstStyle>
            <a:lvl1pPr marL="0" indent="9525" algn="l" defTabSz="457200" rtl="0" eaLnBrk="1" latinLnBrk="0" hangingPunct="1">
              <a:lnSpc>
                <a:spcPts val="2000"/>
              </a:lnSpc>
              <a:spcBef>
                <a:spcPts val="0"/>
              </a:spcBef>
              <a:buClr>
                <a:schemeClr val="accent1"/>
              </a:buClr>
              <a:buFont typeface="Arial"/>
              <a:buNone/>
              <a:defRPr sz="1800" kern="1200">
                <a:solidFill>
                  <a:schemeClr val="tx1"/>
                </a:solidFill>
                <a:latin typeface="Arial" pitchFamily="34" charset="0"/>
                <a:ea typeface="+mn-ea"/>
                <a:cs typeface="Arial" pitchFamily="34" charset="0"/>
              </a:defRPr>
            </a:lvl1pPr>
            <a:lvl2pPr marL="0" indent="9525" algn="l" defTabSz="457200" rtl="0" eaLnBrk="1" latinLnBrk="0" hangingPunct="1">
              <a:lnSpc>
                <a:spcPts val="2000"/>
              </a:lnSpc>
              <a:spcBef>
                <a:spcPts val="600"/>
              </a:spcBef>
              <a:buClr>
                <a:schemeClr val="bg1"/>
              </a:buClr>
              <a:buFont typeface="Arial" pitchFamily="34" charset="0"/>
              <a:buNone/>
              <a:defRPr sz="1800" kern="1200">
                <a:solidFill>
                  <a:schemeClr val="tx1"/>
                </a:solidFill>
                <a:latin typeface="Arial" pitchFamily="34" charset="0"/>
                <a:ea typeface="+mn-ea"/>
                <a:cs typeface="Arial" pitchFamily="34" charset="0"/>
              </a:defRPr>
            </a:lvl2pPr>
            <a:lvl3pPr marL="0" indent="9525" algn="l" defTabSz="457200" rtl="0" eaLnBrk="1" latinLnBrk="0" hangingPunct="1">
              <a:spcBef>
                <a:spcPts val="400"/>
              </a:spcBef>
              <a:buClr>
                <a:schemeClr val="tx1"/>
              </a:buClr>
              <a:buFont typeface="Arial" pitchFamily="34" charset="0"/>
              <a:buNone/>
              <a:defRPr sz="1400" kern="1200">
                <a:solidFill>
                  <a:schemeClr val="tx1"/>
                </a:solidFill>
                <a:latin typeface="Arial" pitchFamily="34" charset="0"/>
                <a:ea typeface="+mn-ea"/>
                <a:cs typeface="Arial" pitchFamily="34" charset="0"/>
              </a:defRPr>
            </a:lvl3pPr>
            <a:lvl4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4pPr>
            <a:lvl5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err="1" smtClean="0">
                <a:solidFill>
                  <a:srgbClr val="565A5C"/>
                </a:solidFill>
                <a:effectLst/>
                <a:latin typeface="Arial"/>
                <a:ea typeface="Arial"/>
                <a:cs typeface="Arial"/>
              </a:rPr>
              <a:t>Dentons</a:t>
            </a:r>
            <a:r>
              <a:rPr lang="en-GB" sz="1800" kern="1200" dirty="0" smtClean="0">
                <a:solidFill>
                  <a:srgbClr val="565A5C"/>
                </a:solidFill>
                <a:effectLst/>
                <a:latin typeface="Arial"/>
                <a:ea typeface="Arial"/>
                <a:cs typeface="Arial"/>
              </a:rPr>
              <a:t> Canada LLP</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850 - 2nd Street SW</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15th Floor, Bankers Court</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Calgary, Alberta T2P 0R8</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Canada</a:t>
            </a:r>
          </a:p>
          <a:p>
            <a:pPr eaLnBrk="1" hangingPunct="1">
              <a:spcAft>
                <a:spcPct val="35000"/>
              </a:spcAft>
              <a:buClr>
                <a:srgbClr val="739600"/>
              </a:buClr>
            </a:pPr>
            <a:endParaRPr lang="en-US" dirty="0" smtClean="0">
              <a:solidFill>
                <a:srgbClr val="565A5C"/>
              </a:solidFill>
            </a:endParaRPr>
          </a:p>
        </p:txBody>
      </p:sp>
      <p:sp>
        <p:nvSpPr>
          <p:cNvPr id="8" name="Text Placeholder 4"/>
          <p:cNvSpPr txBox="1">
            <a:spLocks/>
          </p:cNvSpPr>
          <p:nvPr userDrawn="1"/>
        </p:nvSpPr>
        <p:spPr bwMode="gray">
          <a:xfrm>
            <a:off x="367200" y="367200"/>
            <a:ext cx="6878232" cy="553998"/>
          </a:xfrm>
          <a:prstGeom prst="rect">
            <a:avLst/>
          </a:prstGeom>
        </p:spPr>
        <p:txBody>
          <a:bodyPr vert="horz" wrap="square" lIns="0" tIns="0" rIns="0" bIns="0" rtlCol="0" anchor="b">
            <a:spAutoFit/>
          </a:bodyPr>
          <a:lstStyle>
            <a:lvl1pPr marL="0" indent="0" algn="l" defTabSz="457200" rtl="0" eaLnBrk="1" latinLnBrk="0" hangingPunct="1">
              <a:spcBef>
                <a:spcPts val="0"/>
              </a:spcBef>
              <a:buClr>
                <a:schemeClr val="accent1"/>
              </a:buClr>
              <a:buFont typeface="Arial"/>
              <a:buNone/>
              <a:defRPr sz="3600" b="0" kern="1200">
                <a:solidFill>
                  <a:schemeClr val="accent1"/>
                </a:solidFill>
                <a:latin typeface="Arial" pitchFamily="34" charset="0"/>
                <a:ea typeface="+mn-ea"/>
                <a:cs typeface="Arial" pitchFamily="34" charset="0"/>
              </a:defRPr>
            </a:lvl1pPr>
            <a:lvl2pPr marL="457200" indent="0" algn="l" defTabSz="457200" rtl="0" eaLnBrk="1" latinLnBrk="0" hangingPunct="1">
              <a:spcBef>
                <a:spcPts val="600"/>
              </a:spcBef>
              <a:buClr>
                <a:schemeClr val="bg1"/>
              </a:buClr>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457200" rtl="0" eaLnBrk="1" latinLnBrk="0" hangingPunct="1">
              <a:spcBef>
                <a:spcPts val="400"/>
              </a:spcBef>
              <a:buClr>
                <a:schemeClr val="tx1"/>
              </a:buClr>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r>
              <a:rPr lang="en-US" dirty="0" smtClean="0"/>
              <a:t>Thank you</a:t>
            </a:r>
            <a:endParaRPr lang="en-US" dirty="0"/>
          </a:p>
        </p:txBody>
      </p:sp>
      <p:sp>
        <p:nvSpPr>
          <p:cNvPr id="9" name="Text Placeholder 11"/>
          <p:cNvSpPr txBox="1">
            <a:spLocks/>
          </p:cNvSpPr>
          <p:nvPr userDrawn="1"/>
        </p:nvSpPr>
        <p:spPr bwMode="gray">
          <a:xfrm>
            <a:off x="367200" y="5486400"/>
            <a:ext cx="8412480" cy="965703"/>
          </a:xfrm>
          <a:prstGeom prst="rect">
            <a:avLst/>
          </a:prstGeom>
        </p:spPr>
        <p:txBody>
          <a:bodyPr vert="horz" wrap="square" lIns="0" tIns="0" rIns="0" bIns="0" rtlCol="0" anchor="b" anchorCtr="0">
            <a:noAutofit/>
          </a:bodyPr>
          <a:lstStyle>
            <a:lvl1pPr marL="0" indent="0" algn="l" defTabSz="457200" rtl="0" eaLnBrk="1" latinLnBrk="0" hangingPunct="1">
              <a:spcBef>
                <a:spcPts val="1000"/>
              </a:spcBef>
              <a:buClr>
                <a:schemeClr val="accent1"/>
              </a:buClr>
              <a:buFont typeface="Arial"/>
              <a:buNone/>
              <a:defRPr sz="600" kern="1200">
                <a:solidFill>
                  <a:schemeClr val="tx1"/>
                </a:solidFill>
                <a:latin typeface="Arial" pitchFamily="34" charset="0"/>
                <a:ea typeface="+mn-ea"/>
                <a:cs typeface="Arial" pitchFamily="34" charset="0"/>
              </a:defRPr>
            </a:lvl1pPr>
            <a:lvl2pPr marL="0" indent="0" algn="l" defTabSz="457200" rtl="0" eaLnBrk="1" latinLnBrk="0" hangingPunct="1">
              <a:spcBef>
                <a:spcPts val="600"/>
              </a:spcBef>
              <a:buClr>
                <a:schemeClr val="bg1"/>
              </a:buClr>
              <a:buFont typeface="Arial" pitchFamily="34" charset="0"/>
              <a:buNone/>
              <a:defRPr sz="600" kern="1200">
                <a:solidFill>
                  <a:schemeClr val="tx1"/>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chemeClr val="tx1"/>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1" indent="0" algn="l" defTabSz="457200" rtl="0" eaLnBrk="1" fontAlgn="auto" latinLnBrk="0" hangingPunct="1">
              <a:lnSpc>
                <a:spcPct val="100000"/>
              </a:lnSpc>
              <a:spcBef>
                <a:spcPts val="600"/>
              </a:spcBef>
              <a:spcAft>
                <a:spcPts val="0"/>
              </a:spcAft>
              <a:buClr>
                <a:schemeClr val="bg1"/>
              </a:buClr>
              <a:buSzTx/>
              <a:buFont typeface="Arial" pitchFamily="34" charset="0"/>
              <a:buNone/>
              <a:tabLst/>
              <a:defRPr/>
            </a:pPr>
            <a:r>
              <a:rPr lang="en-CA" sz="600" kern="1200" dirty="0" smtClean="0">
                <a:solidFill>
                  <a:schemeClr val="tx1"/>
                </a:solidFill>
                <a:effectLst/>
                <a:latin typeface="Arial" pitchFamily="34" charset="0"/>
                <a:ea typeface="+mn-ea"/>
                <a:cs typeface="Arial" pitchFamily="34" charset="0"/>
              </a:rPr>
              <a:t>© 2015 Dentons. Dentons is a global legal practice providing client services worldwide through its member firms and affiliates. This document is not designed to provide legal or other advice and you should not take, or refrain from taking, action based on its content. We are providing information to you on the basis you agree to keep it confidential. If you give us confidential information but do not instruct or retain us, we may act for another client on any matter to which that confidential information may be relevant.  Please see dentons.com for Legal Notices.</a:t>
            </a:r>
            <a:endParaRPr lang="en-GB" sz="600" kern="1200" dirty="0" smtClean="0">
              <a:solidFill>
                <a:srgbClr val="565A5C"/>
              </a:solidFill>
              <a:effectLst/>
              <a:latin typeface="Arial" pitchFamily="34" charset="0"/>
              <a:ea typeface="+mn-ea"/>
              <a:cs typeface="Arial" pitchFamily="34" charset="0"/>
            </a:endParaRPr>
          </a:p>
        </p:txBody>
      </p:sp>
      <p:grpSp>
        <p:nvGrpSpPr>
          <p:cNvPr id="7" name="Group 6"/>
          <p:cNvGrpSpPr/>
          <p:nvPr userDrawn="1"/>
        </p:nvGrpSpPr>
        <p:grpSpPr>
          <a:xfrm>
            <a:off x="297140" y="4176794"/>
            <a:ext cx="8422908" cy="1912132"/>
            <a:chOff x="276592" y="4176794"/>
            <a:chExt cx="8422908" cy="1912132"/>
          </a:xfrm>
        </p:grpSpPr>
        <p:sp>
          <p:nvSpPr>
            <p:cNvPr id="10" name="Content Placeholder 2"/>
            <p:cNvSpPr txBox="1">
              <a:spLocks/>
            </p:cNvSpPr>
            <p:nvPr/>
          </p:nvSpPr>
          <p:spPr>
            <a:xfrm>
              <a:off x="276592" y="4281674"/>
              <a:ext cx="8412480" cy="1807252"/>
            </a:xfrm>
            <a:prstGeom prst="rect">
              <a:avLst/>
            </a:prstGeom>
            <a:ln w="9525">
              <a:noFill/>
            </a:ln>
          </p:spPr>
          <p:txBody>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dirty="0" smtClean="0">
                  <a:solidFill>
                    <a:schemeClr val="accent1"/>
                  </a:solidFill>
                </a:rPr>
                <a:t>Dentons is a global law firm driven to provide a competitive edge in an increasingly complex and interconnected world. A top 20 firm on the </a:t>
              </a:r>
              <a:r>
                <a:rPr lang="en-US" sz="1400" dirty="0" err="1" smtClean="0">
                  <a:solidFill>
                    <a:schemeClr val="accent1"/>
                  </a:solidFill>
                </a:rPr>
                <a:t>Acritas</a:t>
              </a:r>
              <a:r>
                <a:rPr lang="en-US" sz="1400" dirty="0" smtClean="0">
                  <a:solidFill>
                    <a:schemeClr val="accent1"/>
                  </a:solidFill>
                </a:rPr>
                <a:t> 2014 Global Elite Brand Index, Dentons is committed to challenging the status quo in delivering consistent and uncompromising quality in new and inventive ways. Dentons' clients now benefit from 3,000 lawyers and professionals in more than 80 locations spanning 50-plus countries. With a legacy of legal experience that dates back to 1742 and builds on the strengths of our foundational firms—Salans, Fraser Milner Casgrain (FMC), SNR Denton and McKenna Long &amp; Aldridge—the Firm serves the local, regional and global needs of private and public clients.  www.dentons.com.</a:t>
              </a:r>
              <a:endParaRPr lang="en-CA" sz="1400" dirty="0">
                <a:solidFill>
                  <a:schemeClr val="accent1"/>
                </a:solidFill>
              </a:endParaRPr>
            </a:p>
          </p:txBody>
        </p:sp>
        <p:cxnSp>
          <p:nvCxnSpPr>
            <p:cNvPr id="11" name="Straight Connector 10"/>
            <p:cNvCxnSpPr/>
            <p:nvPr/>
          </p:nvCxnSpPr>
          <p:spPr>
            <a:xfrm flipV="1">
              <a:off x="376238" y="4176794"/>
              <a:ext cx="8323262" cy="774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33221675"/>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Edmonton">
    <p:spTree>
      <p:nvGrpSpPr>
        <p:cNvPr id="1" name=""/>
        <p:cNvGrpSpPr/>
        <p:nvPr/>
      </p:nvGrpSpPr>
      <p:grpSpPr>
        <a:xfrm>
          <a:off x="0" y="0"/>
          <a:ext cx="0" cy="0"/>
          <a:chOff x="0" y="0"/>
          <a:chExt cx="0" cy="0"/>
        </a:xfrm>
      </p:grpSpPr>
      <p:pic>
        <p:nvPicPr>
          <p:cNvPr id="15" name="Picture 14" descr="Dentons_Logo_Purple_RGB_300.png"/>
          <p:cNvPicPr>
            <a:picLocks noChangeAspect="1"/>
          </p:cNvPicPr>
          <p:nvPr userDrawn="1"/>
        </p:nvPicPr>
        <p:blipFill>
          <a:blip r:embed="rId2"/>
          <a:stretch>
            <a:fillRect/>
          </a:stretch>
        </p:blipFill>
        <p:spPr>
          <a:xfrm>
            <a:off x="7309819" y="445483"/>
            <a:ext cx="1564606" cy="566928"/>
          </a:xfrm>
          <a:prstGeom prst="rect">
            <a:avLst/>
          </a:prstGeom>
        </p:spPr>
      </p:pic>
      <p:sp>
        <p:nvSpPr>
          <p:cNvPr id="6" name="Text Placeholder 6"/>
          <p:cNvSpPr txBox="1">
            <a:spLocks/>
          </p:cNvSpPr>
          <p:nvPr userDrawn="1"/>
        </p:nvSpPr>
        <p:spPr bwMode="gray">
          <a:xfrm>
            <a:off x="367200" y="2102400"/>
            <a:ext cx="4114800" cy="2043931"/>
          </a:xfrm>
          <a:prstGeom prst="rect">
            <a:avLst/>
          </a:prstGeom>
        </p:spPr>
        <p:txBody>
          <a:bodyPr vert="horz" wrap="square" lIns="0" tIns="0" rIns="0" bIns="0" rtlCol="0" anchor="t" anchorCtr="0">
            <a:noAutofit/>
          </a:bodyPr>
          <a:lstStyle>
            <a:lvl1pPr marL="0" indent="9525" algn="l" defTabSz="457200" rtl="0" eaLnBrk="1" latinLnBrk="0" hangingPunct="1">
              <a:lnSpc>
                <a:spcPts val="2000"/>
              </a:lnSpc>
              <a:spcBef>
                <a:spcPts val="0"/>
              </a:spcBef>
              <a:buClr>
                <a:schemeClr val="accent1"/>
              </a:buClr>
              <a:buFont typeface="Arial"/>
              <a:buNone/>
              <a:defRPr sz="1800" kern="1200">
                <a:solidFill>
                  <a:schemeClr val="tx1"/>
                </a:solidFill>
                <a:latin typeface="Arial" pitchFamily="34" charset="0"/>
                <a:ea typeface="+mn-ea"/>
                <a:cs typeface="Arial" pitchFamily="34" charset="0"/>
              </a:defRPr>
            </a:lvl1pPr>
            <a:lvl2pPr marL="0" indent="9525" algn="l" defTabSz="457200" rtl="0" eaLnBrk="1" latinLnBrk="0" hangingPunct="1">
              <a:lnSpc>
                <a:spcPts val="2000"/>
              </a:lnSpc>
              <a:spcBef>
                <a:spcPts val="600"/>
              </a:spcBef>
              <a:buClr>
                <a:schemeClr val="bg1"/>
              </a:buClr>
              <a:buFont typeface="Arial" pitchFamily="34" charset="0"/>
              <a:buNone/>
              <a:defRPr sz="1800" kern="1200">
                <a:solidFill>
                  <a:schemeClr val="tx1"/>
                </a:solidFill>
                <a:latin typeface="Arial" pitchFamily="34" charset="0"/>
                <a:ea typeface="+mn-ea"/>
                <a:cs typeface="Arial" pitchFamily="34" charset="0"/>
              </a:defRPr>
            </a:lvl2pPr>
            <a:lvl3pPr marL="0" indent="9525" algn="l" defTabSz="457200" rtl="0" eaLnBrk="1" latinLnBrk="0" hangingPunct="1">
              <a:spcBef>
                <a:spcPts val="400"/>
              </a:spcBef>
              <a:buClr>
                <a:schemeClr val="tx1"/>
              </a:buClr>
              <a:buFont typeface="Arial" pitchFamily="34" charset="0"/>
              <a:buNone/>
              <a:defRPr sz="1400" kern="1200">
                <a:solidFill>
                  <a:schemeClr val="tx1"/>
                </a:solidFill>
                <a:latin typeface="Arial" pitchFamily="34" charset="0"/>
                <a:ea typeface="+mn-ea"/>
                <a:cs typeface="Arial" pitchFamily="34" charset="0"/>
              </a:defRPr>
            </a:lvl3pPr>
            <a:lvl4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4pPr>
            <a:lvl5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indent="9525" algn="l" defTabSz="457200" rtl="0" eaLnBrk="1" fontAlgn="auto" latinLnBrk="0" hangingPunct="1">
              <a:lnSpc>
                <a:spcPts val="2000"/>
              </a:lnSpc>
              <a:spcBef>
                <a:spcPts val="0"/>
              </a:spcBef>
              <a:spcAft>
                <a:spcPts val="600"/>
              </a:spcAft>
              <a:buClr>
                <a:schemeClr val="accent1"/>
              </a:buClr>
              <a:buSzTx/>
              <a:buFont typeface="Arial"/>
              <a:buNone/>
              <a:tabLst/>
              <a:defRPr/>
            </a:pPr>
            <a:r>
              <a:rPr lang="en-US" sz="1800" kern="1200" dirty="0" err="1" smtClean="0">
                <a:solidFill>
                  <a:srgbClr val="565A5C"/>
                </a:solidFill>
                <a:effectLst/>
                <a:latin typeface="Arial"/>
                <a:ea typeface="Arial"/>
                <a:cs typeface="Arial"/>
              </a:rPr>
              <a:t>Dentons</a:t>
            </a:r>
            <a:r>
              <a:rPr lang="en-US" sz="1800" kern="1200" dirty="0" smtClean="0">
                <a:solidFill>
                  <a:srgbClr val="565A5C"/>
                </a:solidFill>
                <a:effectLst/>
                <a:latin typeface="Arial"/>
                <a:ea typeface="Arial"/>
                <a:cs typeface="Arial"/>
              </a:rPr>
              <a:t> Canada LLP</a:t>
            </a:r>
          </a:p>
          <a:p>
            <a:pPr marL="0" indent="9525" algn="l" defTabSz="457200" rtl="0" eaLnBrk="1" latinLnBrk="0" hangingPunct="1">
              <a:lnSpc>
                <a:spcPts val="2000"/>
              </a:lnSpc>
              <a:spcBef>
                <a:spcPts val="0"/>
              </a:spcBef>
              <a:spcAft>
                <a:spcPts val="600"/>
              </a:spcAft>
              <a:buClr>
                <a:schemeClr val="accent1"/>
              </a:buClr>
              <a:buFont typeface="Arial"/>
              <a:buNone/>
            </a:pPr>
            <a:r>
              <a:rPr lang="en-US" sz="1800" kern="1200" dirty="0" smtClean="0">
                <a:solidFill>
                  <a:srgbClr val="565A5C"/>
                </a:solidFill>
                <a:effectLst/>
                <a:latin typeface="Arial"/>
                <a:ea typeface="Arial"/>
                <a:cs typeface="Arial"/>
              </a:rPr>
              <a:t>2900 Manulife Place</a:t>
            </a:r>
          </a:p>
          <a:p>
            <a:pPr marL="0" indent="9525" algn="l" defTabSz="457200" rtl="0" eaLnBrk="1" latinLnBrk="0" hangingPunct="1">
              <a:lnSpc>
                <a:spcPts val="2000"/>
              </a:lnSpc>
              <a:spcBef>
                <a:spcPts val="0"/>
              </a:spcBef>
              <a:spcAft>
                <a:spcPts val="600"/>
              </a:spcAft>
              <a:buClr>
                <a:schemeClr val="accent1"/>
              </a:buClr>
              <a:buFont typeface="Arial"/>
              <a:buNone/>
            </a:pPr>
            <a:r>
              <a:rPr lang="en-US" sz="1800" kern="1200" dirty="0" smtClean="0">
                <a:solidFill>
                  <a:srgbClr val="565A5C"/>
                </a:solidFill>
                <a:effectLst/>
                <a:latin typeface="Arial"/>
                <a:ea typeface="Arial"/>
                <a:cs typeface="Arial"/>
              </a:rPr>
              <a:t>10180 - 101 Street</a:t>
            </a:r>
          </a:p>
          <a:p>
            <a:pPr marL="0" indent="9525" algn="l" defTabSz="457200" rtl="0" eaLnBrk="1" latinLnBrk="0" hangingPunct="1">
              <a:lnSpc>
                <a:spcPts val="2000"/>
              </a:lnSpc>
              <a:spcBef>
                <a:spcPts val="0"/>
              </a:spcBef>
              <a:spcAft>
                <a:spcPts val="600"/>
              </a:spcAft>
              <a:buClr>
                <a:schemeClr val="accent1"/>
              </a:buClr>
              <a:buFont typeface="Arial"/>
              <a:buNone/>
            </a:pPr>
            <a:r>
              <a:rPr lang="en-US" sz="1800" kern="1200" dirty="0" smtClean="0">
                <a:solidFill>
                  <a:srgbClr val="565A5C"/>
                </a:solidFill>
                <a:effectLst/>
                <a:latin typeface="Arial"/>
                <a:ea typeface="Arial"/>
                <a:cs typeface="Arial"/>
              </a:rPr>
              <a:t>Edmonton, Alberta T5J 3V5</a:t>
            </a:r>
          </a:p>
          <a:p>
            <a:pPr marL="0" indent="9525" algn="l" defTabSz="457200" rtl="0" eaLnBrk="1" latinLnBrk="0" hangingPunct="1">
              <a:lnSpc>
                <a:spcPts val="2000"/>
              </a:lnSpc>
              <a:spcBef>
                <a:spcPts val="0"/>
              </a:spcBef>
              <a:spcAft>
                <a:spcPts val="600"/>
              </a:spcAft>
              <a:buClr>
                <a:schemeClr val="accent1"/>
              </a:buClr>
              <a:buFont typeface="Arial"/>
              <a:buNone/>
            </a:pPr>
            <a:r>
              <a:rPr lang="en-US" sz="1800" kern="1200" dirty="0" smtClean="0">
                <a:solidFill>
                  <a:srgbClr val="565A5C"/>
                </a:solidFill>
                <a:effectLst/>
                <a:latin typeface="Arial"/>
                <a:ea typeface="Arial"/>
                <a:cs typeface="Arial"/>
              </a:rPr>
              <a:t>Canada</a:t>
            </a:r>
          </a:p>
          <a:p>
            <a:pPr eaLnBrk="1" hangingPunct="1">
              <a:spcBef>
                <a:spcPts val="0"/>
              </a:spcBef>
              <a:spcAft>
                <a:spcPts val="600"/>
              </a:spcAft>
              <a:buClr>
                <a:srgbClr val="739600"/>
              </a:buClr>
            </a:pPr>
            <a:endParaRPr lang="en-US" sz="1800" dirty="0" smtClean="0">
              <a:solidFill>
                <a:srgbClr val="565A5C"/>
              </a:solidFill>
            </a:endParaRPr>
          </a:p>
        </p:txBody>
      </p:sp>
      <p:sp>
        <p:nvSpPr>
          <p:cNvPr id="8" name="Text Placeholder 4"/>
          <p:cNvSpPr txBox="1">
            <a:spLocks/>
          </p:cNvSpPr>
          <p:nvPr userDrawn="1"/>
        </p:nvSpPr>
        <p:spPr bwMode="gray">
          <a:xfrm>
            <a:off x="367200" y="367200"/>
            <a:ext cx="6878232" cy="553998"/>
          </a:xfrm>
          <a:prstGeom prst="rect">
            <a:avLst/>
          </a:prstGeom>
        </p:spPr>
        <p:txBody>
          <a:bodyPr vert="horz" wrap="square" lIns="0" tIns="0" rIns="0" bIns="0" rtlCol="0" anchor="b">
            <a:spAutoFit/>
          </a:bodyPr>
          <a:lstStyle>
            <a:lvl1pPr marL="0" indent="0" algn="l" defTabSz="457200" rtl="0" eaLnBrk="1" latinLnBrk="0" hangingPunct="1">
              <a:spcBef>
                <a:spcPts val="0"/>
              </a:spcBef>
              <a:buClr>
                <a:schemeClr val="accent1"/>
              </a:buClr>
              <a:buFont typeface="Arial"/>
              <a:buNone/>
              <a:defRPr sz="3600" b="0" kern="1200">
                <a:solidFill>
                  <a:schemeClr val="accent1"/>
                </a:solidFill>
                <a:latin typeface="Arial" pitchFamily="34" charset="0"/>
                <a:ea typeface="+mn-ea"/>
                <a:cs typeface="Arial" pitchFamily="34" charset="0"/>
              </a:defRPr>
            </a:lvl1pPr>
            <a:lvl2pPr marL="457200" indent="0" algn="l" defTabSz="457200" rtl="0" eaLnBrk="1" latinLnBrk="0" hangingPunct="1">
              <a:spcBef>
                <a:spcPts val="600"/>
              </a:spcBef>
              <a:buClr>
                <a:schemeClr val="bg1"/>
              </a:buClr>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457200" rtl="0" eaLnBrk="1" latinLnBrk="0" hangingPunct="1">
              <a:spcBef>
                <a:spcPts val="400"/>
              </a:spcBef>
              <a:buClr>
                <a:schemeClr val="tx1"/>
              </a:buClr>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r>
              <a:rPr lang="en-US" dirty="0" smtClean="0"/>
              <a:t>Thank you</a:t>
            </a:r>
            <a:endParaRPr lang="en-US" dirty="0"/>
          </a:p>
        </p:txBody>
      </p:sp>
      <p:sp>
        <p:nvSpPr>
          <p:cNvPr id="9" name="Text Placeholder 11"/>
          <p:cNvSpPr txBox="1">
            <a:spLocks/>
          </p:cNvSpPr>
          <p:nvPr userDrawn="1"/>
        </p:nvSpPr>
        <p:spPr bwMode="gray">
          <a:xfrm>
            <a:off x="367200" y="5486400"/>
            <a:ext cx="8412480" cy="965703"/>
          </a:xfrm>
          <a:prstGeom prst="rect">
            <a:avLst/>
          </a:prstGeom>
        </p:spPr>
        <p:txBody>
          <a:bodyPr vert="horz" wrap="square" lIns="0" tIns="0" rIns="0" bIns="0" rtlCol="0" anchor="b" anchorCtr="0">
            <a:noAutofit/>
          </a:bodyPr>
          <a:lstStyle>
            <a:lvl1pPr marL="0" indent="0" algn="l" defTabSz="457200" rtl="0" eaLnBrk="1" latinLnBrk="0" hangingPunct="1">
              <a:spcBef>
                <a:spcPts val="1000"/>
              </a:spcBef>
              <a:buClr>
                <a:schemeClr val="accent1"/>
              </a:buClr>
              <a:buFont typeface="Arial"/>
              <a:buNone/>
              <a:defRPr sz="600" kern="1200">
                <a:solidFill>
                  <a:schemeClr val="tx1"/>
                </a:solidFill>
                <a:latin typeface="Arial" pitchFamily="34" charset="0"/>
                <a:ea typeface="+mn-ea"/>
                <a:cs typeface="Arial" pitchFamily="34" charset="0"/>
              </a:defRPr>
            </a:lvl1pPr>
            <a:lvl2pPr marL="0" indent="0" algn="l" defTabSz="457200" rtl="0" eaLnBrk="1" latinLnBrk="0" hangingPunct="1">
              <a:spcBef>
                <a:spcPts val="600"/>
              </a:spcBef>
              <a:buClr>
                <a:schemeClr val="bg1"/>
              </a:buClr>
              <a:buFont typeface="Arial" pitchFamily="34" charset="0"/>
              <a:buNone/>
              <a:defRPr sz="600" kern="1200">
                <a:solidFill>
                  <a:schemeClr val="tx1"/>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chemeClr val="tx1"/>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rtl="0"/>
            <a:r>
              <a:rPr lang="en-CA" sz="600" kern="1200" dirty="0" smtClean="0">
                <a:solidFill>
                  <a:schemeClr val="tx1"/>
                </a:solidFill>
                <a:effectLst/>
                <a:latin typeface="Arial" pitchFamily="34" charset="0"/>
                <a:ea typeface="+mn-ea"/>
                <a:cs typeface="Arial" pitchFamily="34" charset="0"/>
              </a:rPr>
              <a:t>© 2015 Dentons. Dentons is a global legal practice providing client services worldwide through its member firms and affiliates. This document is not designed to provide legal or other advice and you should not take, or refrain from taking, action based on its content. We are providing information to you on the basis you agree to keep it confidential. If you give us confidential information but do not instruct or retain us, we may act for another client on any matter to which that confidential information may be relevant.  Please see dentons.com for Legal Notices.</a:t>
            </a:r>
            <a:endParaRPr lang="en-GB" sz="600" b="0" i="0" u="none" strike="noStrike" kern="1200" baseline="0" dirty="0" smtClean="0">
              <a:solidFill>
                <a:srgbClr val="565A5C"/>
              </a:solidFill>
              <a:latin typeface="Arial" pitchFamily="34" charset="0"/>
              <a:ea typeface="+mn-ea"/>
              <a:cs typeface="Arial" pitchFamily="34" charset="0"/>
            </a:endParaRPr>
          </a:p>
        </p:txBody>
      </p:sp>
      <p:grpSp>
        <p:nvGrpSpPr>
          <p:cNvPr id="7" name="Group 6"/>
          <p:cNvGrpSpPr/>
          <p:nvPr userDrawn="1"/>
        </p:nvGrpSpPr>
        <p:grpSpPr>
          <a:xfrm>
            <a:off x="297140" y="4176794"/>
            <a:ext cx="8422908" cy="1912132"/>
            <a:chOff x="276592" y="4176794"/>
            <a:chExt cx="8422908" cy="1912132"/>
          </a:xfrm>
        </p:grpSpPr>
        <p:sp>
          <p:nvSpPr>
            <p:cNvPr id="10" name="Content Placeholder 2"/>
            <p:cNvSpPr txBox="1">
              <a:spLocks/>
            </p:cNvSpPr>
            <p:nvPr/>
          </p:nvSpPr>
          <p:spPr>
            <a:xfrm>
              <a:off x="276592" y="4281674"/>
              <a:ext cx="8412480" cy="1807252"/>
            </a:xfrm>
            <a:prstGeom prst="rect">
              <a:avLst/>
            </a:prstGeom>
            <a:ln w="9525">
              <a:noFill/>
            </a:ln>
          </p:spPr>
          <p:txBody>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dirty="0" smtClean="0">
                  <a:solidFill>
                    <a:schemeClr val="accent1"/>
                  </a:solidFill>
                </a:rPr>
                <a:t>Dentons is a global law firm driven to provide a competitive edge in an increasingly complex and interconnected world. A top 20 firm on the </a:t>
              </a:r>
              <a:r>
                <a:rPr lang="en-US" sz="1400" dirty="0" err="1" smtClean="0">
                  <a:solidFill>
                    <a:schemeClr val="accent1"/>
                  </a:solidFill>
                </a:rPr>
                <a:t>Acritas</a:t>
              </a:r>
              <a:r>
                <a:rPr lang="en-US" sz="1400" dirty="0" smtClean="0">
                  <a:solidFill>
                    <a:schemeClr val="accent1"/>
                  </a:solidFill>
                </a:rPr>
                <a:t> 2014 Global Elite Brand Index, Dentons is committed to challenging the status quo in delivering consistent and uncompromising quality in new and inventive ways. Dentons' clients now benefit from 3,000 lawyers and professionals in more than 80 locations spanning 50-plus countries. With a legacy of legal experience that dates back to 1742 and builds on the strengths of our foundational firms—Salans, Fraser Milner Casgrain (FMC), SNR Denton and McKenna Long &amp; Aldridge—the Firm serves the local, regional and global needs of private and public clients.  www.dentons.com.</a:t>
              </a:r>
              <a:endParaRPr lang="en-CA" sz="1400" dirty="0">
                <a:solidFill>
                  <a:schemeClr val="accent1"/>
                </a:solidFill>
              </a:endParaRPr>
            </a:p>
          </p:txBody>
        </p:sp>
        <p:cxnSp>
          <p:nvCxnSpPr>
            <p:cNvPr id="11" name="Straight Connector 10"/>
            <p:cNvCxnSpPr/>
            <p:nvPr/>
          </p:nvCxnSpPr>
          <p:spPr>
            <a:xfrm flipV="1">
              <a:off x="376238" y="4176794"/>
              <a:ext cx="8323262" cy="774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209579554"/>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ttawa">
    <p:spTree>
      <p:nvGrpSpPr>
        <p:cNvPr id="1" name=""/>
        <p:cNvGrpSpPr/>
        <p:nvPr/>
      </p:nvGrpSpPr>
      <p:grpSpPr>
        <a:xfrm>
          <a:off x="0" y="0"/>
          <a:ext cx="0" cy="0"/>
          <a:chOff x="0" y="0"/>
          <a:chExt cx="0" cy="0"/>
        </a:xfrm>
      </p:grpSpPr>
      <p:pic>
        <p:nvPicPr>
          <p:cNvPr id="15" name="Picture 14" descr="Dentons_Logo_Purple_RGB_300.png"/>
          <p:cNvPicPr>
            <a:picLocks noChangeAspect="1"/>
          </p:cNvPicPr>
          <p:nvPr userDrawn="1"/>
        </p:nvPicPr>
        <p:blipFill>
          <a:blip r:embed="rId2"/>
          <a:stretch>
            <a:fillRect/>
          </a:stretch>
        </p:blipFill>
        <p:spPr>
          <a:xfrm>
            <a:off x="7309819" y="445483"/>
            <a:ext cx="1564606" cy="566928"/>
          </a:xfrm>
          <a:prstGeom prst="rect">
            <a:avLst/>
          </a:prstGeom>
        </p:spPr>
      </p:pic>
      <p:sp>
        <p:nvSpPr>
          <p:cNvPr id="6" name="Text Placeholder 6"/>
          <p:cNvSpPr txBox="1">
            <a:spLocks/>
          </p:cNvSpPr>
          <p:nvPr userDrawn="1"/>
        </p:nvSpPr>
        <p:spPr bwMode="gray">
          <a:xfrm>
            <a:off x="367200" y="2102400"/>
            <a:ext cx="4114800" cy="2043931"/>
          </a:xfrm>
          <a:prstGeom prst="rect">
            <a:avLst/>
          </a:prstGeom>
        </p:spPr>
        <p:txBody>
          <a:bodyPr vert="horz" wrap="square" lIns="0" tIns="0" rIns="0" bIns="0" rtlCol="0" anchor="t" anchorCtr="0">
            <a:noAutofit/>
          </a:bodyPr>
          <a:lstStyle>
            <a:lvl1pPr marL="0" indent="9525" algn="l" defTabSz="457200" rtl="0" eaLnBrk="1" latinLnBrk="0" hangingPunct="1">
              <a:lnSpc>
                <a:spcPts val="2000"/>
              </a:lnSpc>
              <a:spcBef>
                <a:spcPts val="0"/>
              </a:spcBef>
              <a:buClr>
                <a:schemeClr val="accent1"/>
              </a:buClr>
              <a:buFont typeface="Arial"/>
              <a:buNone/>
              <a:defRPr sz="1800" kern="1200">
                <a:solidFill>
                  <a:schemeClr val="tx1"/>
                </a:solidFill>
                <a:latin typeface="Arial" pitchFamily="34" charset="0"/>
                <a:ea typeface="+mn-ea"/>
                <a:cs typeface="Arial" pitchFamily="34" charset="0"/>
              </a:defRPr>
            </a:lvl1pPr>
            <a:lvl2pPr marL="0" indent="9525" algn="l" defTabSz="457200" rtl="0" eaLnBrk="1" latinLnBrk="0" hangingPunct="1">
              <a:lnSpc>
                <a:spcPts val="2000"/>
              </a:lnSpc>
              <a:spcBef>
                <a:spcPts val="600"/>
              </a:spcBef>
              <a:buClr>
                <a:schemeClr val="bg1"/>
              </a:buClr>
              <a:buFont typeface="Arial" pitchFamily="34" charset="0"/>
              <a:buNone/>
              <a:defRPr sz="1800" kern="1200">
                <a:solidFill>
                  <a:schemeClr val="tx1"/>
                </a:solidFill>
                <a:latin typeface="Arial" pitchFamily="34" charset="0"/>
                <a:ea typeface="+mn-ea"/>
                <a:cs typeface="Arial" pitchFamily="34" charset="0"/>
              </a:defRPr>
            </a:lvl2pPr>
            <a:lvl3pPr marL="0" indent="9525" algn="l" defTabSz="457200" rtl="0" eaLnBrk="1" latinLnBrk="0" hangingPunct="1">
              <a:spcBef>
                <a:spcPts val="400"/>
              </a:spcBef>
              <a:buClr>
                <a:schemeClr val="tx1"/>
              </a:buClr>
              <a:buFont typeface="Arial" pitchFamily="34" charset="0"/>
              <a:buNone/>
              <a:defRPr sz="1400" kern="1200">
                <a:solidFill>
                  <a:schemeClr val="tx1"/>
                </a:solidFill>
                <a:latin typeface="Arial" pitchFamily="34" charset="0"/>
                <a:ea typeface="+mn-ea"/>
                <a:cs typeface="Arial" pitchFamily="34" charset="0"/>
              </a:defRPr>
            </a:lvl3pPr>
            <a:lvl4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4pPr>
            <a:lvl5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err="1" smtClean="0">
                <a:solidFill>
                  <a:srgbClr val="565A5C"/>
                </a:solidFill>
                <a:effectLst/>
                <a:latin typeface="Arial"/>
                <a:ea typeface="Arial"/>
                <a:cs typeface="Arial"/>
              </a:rPr>
              <a:t>Dentons</a:t>
            </a:r>
            <a:r>
              <a:rPr lang="en-GB" sz="1800" kern="1200" dirty="0" smtClean="0">
                <a:solidFill>
                  <a:srgbClr val="565A5C"/>
                </a:solidFill>
                <a:effectLst/>
                <a:latin typeface="Arial"/>
                <a:ea typeface="Arial"/>
                <a:cs typeface="Arial"/>
              </a:rPr>
              <a:t> Canada LLP</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99 Bank Street</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Suite 1420</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Ottawa, Ontario K1P 1H4</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Canada</a:t>
            </a:r>
          </a:p>
          <a:p>
            <a:pPr>
              <a:lnSpc>
                <a:spcPts val="2000"/>
              </a:lnSpc>
              <a:spcBef>
                <a:spcPts val="0"/>
              </a:spcBef>
              <a:spcAft>
                <a:spcPts val="600"/>
              </a:spcAft>
            </a:pPr>
            <a:endParaRPr lang="en-GB" sz="1800" dirty="0" smtClean="0">
              <a:solidFill>
                <a:srgbClr val="565A5C"/>
              </a:solidFill>
              <a:effectLst/>
              <a:latin typeface="Arial"/>
              <a:ea typeface="Arial"/>
              <a:cs typeface="Arial"/>
            </a:endParaRPr>
          </a:p>
        </p:txBody>
      </p:sp>
      <p:sp>
        <p:nvSpPr>
          <p:cNvPr id="8" name="Text Placeholder 4"/>
          <p:cNvSpPr txBox="1">
            <a:spLocks/>
          </p:cNvSpPr>
          <p:nvPr userDrawn="1"/>
        </p:nvSpPr>
        <p:spPr bwMode="gray">
          <a:xfrm>
            <a:off x="367200" y="367200"/>
            <a:ext cx="6878232" cy="553998"/>
          </a:xfrm>
          <a:prstGeom prst="rect">
            <a:avLst/>
          </a:prstGeom>
        </p:spPr>
        <p:txBody>
          <a:bodyPr vert="horz" wrap="square" lIns="0" tIns="0" rIns="0" bIns="0" rtlCol="0" anchor="b">
            <a:spAutoFit/>
          </a:bodyPr>
          <a:lstStyle>
            <a:lvl1pPr marL="0" indent="0" algn="l" defTabSz="457200" rtl="0" eaLnBrk="1" latinLnBrk="0" hangingPunct="1">
              <a:spcBef>
                <a:spcPts val="0"/>
              </a:spcBef>
              <a:buClr>
                <a:schemeClr val="accent1"/>
              </a:buClr>
              <a:buFont typeface="Arial"/>
              <a:buNone/>
              <a:defRPr sz="3600" b="0" kern="1200">
                <a:solidFill>
                  <a:schemeClr val="accent1"/>
                </a:solidFill>
                <a:latin typeface="Arial" pitchFamily="34" charset="0"/>
                <a:ea typeface="+mn-ea"/>
                <a:cs typeface="Arial" pitchFamily="34" charset="0"/>
              </a:defRPr>
            </a:lvl1pPr>
            <a:lvl2pPr marL="457200" indent="0" algn="l" defTabSz="457200" rtl="0" eaLnBrk="1" latinLnBrk="0" hangingPunct="1">
              <a:spcBef>
                <a:spcPts val="600"/>
              </a:spcBef>
              <a:buClr>
                <a:schemeClr val="bg1"/>
              </a:buClr>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457200" rtl="0" eaLnBrk="1" latinLnBrk="0" hangingPunct="1">
              <a:spcBef>
                <a:spcPts val="400"/>
              </a:spcBef>
              <a:buClr>
                <a:schemeClr val="tx1"/>
              </a:buClr>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r>
              <a:rPr lang="en-US" dirty="0" smtClean="0"/>
              <a:t>Thank you</a:t>
            </a:r>
            <a:endParaRPr lang="en-US" dirty="0"/>
          </a:p>
        </p:txBody>
      </p:sp>
      <p:sp>
        <p:nvSpPr>
          <p:cNvPr id="9" name="Text Placeholder 11"/>
          <p:cNvSpPr txBox="1">
            <a:spLocks/>
          </p:cNvSpPr>
          <p:nvPr userDrawn="1"/>
        </p:nvSpPr>
        <p:spPr bwMode="gray">
          <a:xfrm>
            <a:off x="367200" y="5486400"/>
            <a:ext cx="8412480" cy="965703"/>
          </a:xfrm>
          <a:prstGeom prst="rect">
            <a:avLst/>
          </a:prstGeom>
        </p:spPr>
        <p:txBody>
          <a:bodyPr vert="horz" wrap="square" lIns="0" tIns="0" rIns="0" bIns="0" rtlCol="0" anchor="b" anchorCtr="0">
            <a:noAutofit/>
          </a:bodyPr>
          <a:lstStyle>
            <a:lvl1pPr marL="0" indent="0" algn="l" defTabSz="457200" rtl="0" eaLnBrk="1" latinLnBrk="0" hangingPunct="1">
              <a:spcBef>
                <a:spcPts val="1000"/>
              </a:spcBef>
              <a:buClr>
                <a:schemeClr val="accent1"/>
              </a:buClr>
              <a:buFont typeface="Arial"/>
              <a:buNone/>
              <a:defRPr sz="600" kern="1200">
                <a:solidFill>
                  <a:schemeClr val="tx1"/>
                </a:solidFill>
                <a:latin typeface="Arial" pitchFamily="34" charset="0"/>
                <a:ea typeface="+mn-ea"/>
                <a:cs typeface="Arial" pitchFamily="34" charset="0"/>
              </a:defRPr>
            </a:lvl1pPr>
            <a:lvl2pPr marL="0" indent="0" algn="l" defTabSz="457200" rtl="0" eaLnBrk="1" latinLnBrk="0" hangingPunct="1">
              <a:spcBef>
                <a:spcPts val="600"/>
              </a:spcBef>
              <a:buClr>
                <a:schemeClr val="bg1"/>
              </a:buClr>
              <a:buFont typeface="Arial" pitchFamily="34" charset="0"/>
              <a:buNone/>
              <a:defRPr sz="600" kern="1200">
                <a:solidFill>
                  <a:schemeClr val="tx1"/>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chemeClr val="tx1"/>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r>
              <a:rPr lang="en-CA" sz="600" kern="1200" dirty="0" smtClean="0">
                <a:solidFill>
                  <a:schemeClr val="tx1"/>
                </a:solidFill>
                <a:effectLst/>
                <a:latin typeface="Arial" pitchFamily="34" charset="0"/>
                <a:ea typeface="+mn-ea"/>
                <a:cs typeface="Arial" pitchFamily="34" charset="0"/>
              </a:rPr>
              <a:t>© 2015 Dentons. Dentons is a global legal practice providing client services worldwide through its member firms and affiliates. This document is not designed to provide legal or other advice and you should not take, or refrain from taking, action based on its content. We are providing information to you on the basis you agree to keep it confidential. If you give us confidential information but do not instruct or retain us, we may act for another client on any matter to which that confidential information may be relevant.  Please see dentons.com for Legal Notices.</a:t>
            </a:r>
            <a:endParaRPr lang="en-GB" dirty="0" smtClean="0">
              <a:solidFill>
                <a:srgbClr val="565A5C"/>
              </a:solidFill>
            </a:endParaRPr>
          </a:p>
        </p:txBody>
      </p:sp>
      <p:grpSp>
        <p:nvGrpSpPr>
          <p:cNvPr id="7" name="Group 6"/>
          <p:cNvGrpSpPr/>
          <p:nvPr userDrawn="1"/>
        </p:nvGrpSpPr>
        <p:grpSpPr>
          <a:xfrm>
            <a:off x="297140" y="4176794"/>
            <a:ext cx="8422908" cy="1912132"/>
            <a:chOff x="276592" y="4176794"/>
            <a:chExt cx="8422908" cy="1912132"/>
          </a:xfrm>
        </p:grpSpPr>
        <p:sp>
          <p:nvSpPr>
            <p:cNvPr id="10" name="Content Placeholder 2"/>
            <p:cNvSpPr txBox="1">
              <a:spLocks/>
            </p:cNvSpPr>
            <p:nvPr/>
          </p:nvSpPr>
          <p:spPr>
            <a:xfrm>
              <a:off x="276592" y="4281674"/>
              <a:ext cx="8412480" cy="1807252"/>
            </a:xfrm>
            <a:prstGeom prst="rect">
              <a:avLst/>
            </a:prstGeom>
            <a:ln w="9525">
              <a:noFill/>
            </a:ln>
          </p:spPr>
          <p:txBody>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dirty="0" smtClean="0">
                  <a:solidFill>
                    <a:schemeClr val="accent1"/>
                  </a:solidFill>
                </a:rPr>
                <a:t>Dentons is a global law firm driven to provide a competitive edge in an increasingly complex and interconnected world. A top 20 firm on the </a:t>
              </a:r>
              <a:r>
                <a:rPr lang="en-US" sz="1400" dirty="0" err="1" smtClean="0">
                  <a:solidFill>
                    <a:schemeClr val="accent1"/>
                  </a:solidFill>
                </a:rPr>
                <a:t>Acritas</a:t>
              </a:r>
              <a:r>
                <a:rPr lang="en-US" sz="1400" dirty="0" smtClean="0">
                  <a:solidFill>
                    <a:schemeClr val="accent1"/>
                  </a:solidFill>
                </a:rPr>
                <a:t> 2014 Global Elite Brand Index, Dentons is committed to challenging the status quo in delivering consistent and uncompromising quality in new and inventive ways. Dentons' clients now benefit from 3,000 lawyers and professionals in more than 80 locations spanning 50-plus countries. With a legacy of legal experience that dates back to 1742 and builds on the strengths of our foundational firms—Salans, Fraser Milner Casgrain (FMC), SNR Denton and McKenna Long &amp; Aldridge—the Firm serves the local, regional and global needs of private and public clients.  www.dentons.com.</a:t>
              </a:r>
              <a:endParaRPr lang="en-CA" sz="1400" dirty="0">
                <a:solidFill>
                  <a:schemeClr val="accent1"/>
                </a:solidFill>
              </a:endParaRPr>
            </a:p>
          </p:txBody>
        </p:sp>
        <p:cxnSp>
          <p:nvCxnSpPr>
            <p:cNvPr id="11" name="Straight Connector 10"/>
            <p:cNvCxnSpPr/>
            <p:nvPr/>
          </p:nvCxnSpPr>
          <p:spPr>
            <a:xfrm flipV="1">
              <a:off x="376238" y="4176794"/>
              <a:ext cx="8323262" cy="774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91973140"/>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oronto">
    <p:spTree>
      <p:nvGrpSpPr>
        <p:cNvPr id="1" name=""/>
        <p:cNvGrpSpPr/>
        <p:nvPr/>
      </p:nvGrpSpPr>
      <p:grpSpPr>
        <a:xfrm>
          <a:off x="0" y="0"/>
          <a:ext cx="0" cy="0"/>
          <a:chOff x="0" y="0"/>
          <a:chExt cx="0" cy="0"/>
        </a:xfrm>
      </p:grpSpPr>
      <p:pic>
        <p:nvPicPr>
          <p:cNvPr id="15" name="Picture 14" descr="Dentons_Logo_Purple_RGB_300.png"/>
          <p:cNvPicPr>
            <a:picLocks noChangeAspect="1"/>
          </p:cNvPicPr>
          <p:nvPr userDrawn="1"/>
        </p:nvPicPr>
        <p:blipFill>
          <a:blip r:embed="rId2"/>
          <a:stretch>
            <a:fillRect/>
          </a:stretch>
        </p:blipFill>
        <p:spPr>
          <a:xfrm>
            <a:off x="7309819" y="445483"/>
            <a:ext cx="1564606" cy="566928"/>
          </a:xfrm>
          <a:prstGeom prst="rect">
            <a:avLst/>
          </a:prstGeom>
        </p:spPr>
      </p:pic>
      <p:sp>
        <p:nvSpPr>
          <p:cNvPr id="6" name="Text Placeholder 6"/>
          <p:cNvSpPr txBox="1">
            <a:spLocks/>
          </p:cNvSpPr>
          <p:nvPr userDrawn="1"/>
        </p:nvSpPr>
        <p:spPr bwMode="gray">
          <a:xfrm>
            <a:off x="367200" y="2102400"/>
            <a:ext cx="4114800" cy="2043931"/>
          </a:xfrm>
          <a:prstGeom prst="rect">
            <a:avLst/>
          </a:prstGeom>
        </p:spPr>
        <p:txBody>
          <a:bodyPr vert="horz" wrap="square" lIns="0" tIns="0" rIns="0" bIns="0" rtlCol="0" anchor="t" anchorCtr="0">
            <a:noAutofit/>
          </a:bodyPr>
          <a:lstStyle>
            <a:lvl1pPr marL="0" indent="9525" algn="l" defTabSz="457200" rtl="0" eaLnBrk="1" latinLnBrk="0" hangingPunct="1">
              <a:lnSpc>
                <a:spcPts val="2000"/>
              </a:lnSpc>
              <a:spcBef>
                <a:spcPts val="0"/>
              </a:spcBef>
              <a:buClr>
                <a:schemeClr val="accent1"/>
              </a:buClr>
              <a:buFont typeface="Arial"/>
              <a:buNone/>
              <a:defRPr sz="1800" kern="1200">
                <a:solidFill>
                  <a:schemeClr val="tx1"/>
                </a:solidFill>
                <a:latin typeface="Arial" pitchFamily="34" charset="0"/>
                <a:ea typeface="+mn-ea"/>
                <a:cs typeface="Arial" pitchFamily="34" charset="0"/>
              </a:defRPr>
            </a:lvl1pPr>
            <a:lvl2pPr marL="0" indent="9525" algn="l" defTabSz="457200" rtl="0" eaLnBrk="1" latinLnBrk="0" hangingPunct="1">
              <a:lnSpc>
                <a:spcPts val="2000"/>
              </a:lnSpc>
              <a:spcBef>
                <a:spcPts val="600"/>
              </a:spcBef>
              <a:buClr>
                <a:schemeClr val="bg1"/>
              </a:buClr>
              <a:buFont typeface="Arial" pitchFamily="34" charset="0"/>
              <a:buNone/>
              <a:defRPr sz="1800" kern="1200">
                <a:solidFill>
                  <a:schemeClr val="tx1"/>
                </a:solidFill>
                <a:latin typeface="Arial" pitchFamily="34" charset="0"/>
                <a:ea typeface="+mn-ea"/>
                <a:cs typeface="Arial" pitchFamily="34" charset="0"/>
              </a:defRPr>
            </a:lvl2pPr>
            <a:lvl3pPr marL="0" indent="9525" algn="l" defTabSz="457200" rtl="0" eaLnBrk="1" latinLnBrk="0" hangingPunct="1">
              <a:spcBef>
                <a:spcPts val="400"/>
              </a:spcBef>
              <a:buClr>
                <a:schemeClr val="tx1"/>
              </a:buClr>
              <a:buFont typeface="Arial" pitchFamily="34" charset="0"/>
              <a:buNone/>
              <a:defRPr sz="1400" kern="1200">
                <a:solidFill>
                  <a:schemeClr val="tx1"/>
                </a:solidFill>
                <a:latin typeface="Arial" pitchFamily="34" charset="0"/>
                <a:ea typeface="+mn-ea"/>
                <a:cs typeface="Arial" pitchFamily="34" charset="0"/>
              </a:defRPr>
            </a:lvl3pPr>
            <a:lvl4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4pPr>
            <a:lvl5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9525" algn="l" defTabSz="457200" rtl="0" eaLnBrk="1" latinLnBrk="0" hangingPunct="1">
              <a:lnSpc>
                <a:spcPts val="2000"/>
              </a:lnSpc>
              <a:spcBef>
                <a:spcPts val="0"/>
              </a:spcBef>
              <a:spcAft>
                <a:spcPts val="600"/>
              </a:spcAft>
              <a:buClr>
                <a:schemeClr val="accent1"/>
              </a:buClr>
              <a:buFont typeface="Arial"/>
              <a:buNone/>
            </a:pPr>
            <a:r>
              <a:rPr lang="en-US" sz="1800" kern="1200" dirty="0" err="1" smtClean="0">
                <a:solidFill>
                  <a:srgbClr val="565A5C"/>
                </a:solidFill>
                <a:effectLst/>
                <a:latin typeface="Arial"/>
                <a:ea typeface="Arial"/>
                <a:cs typeface="Arial"/>
              </a:rPr>
              <a:t>Dentons</a:t>
            </a:r>
            <a:r>
              <a:rPr lang="en-US" sz="1800" kern="1200" dirty="0" smtClean="0">
                <a:solidFill>
                  <a:srgbClr val="565A5C"/>
                </a:solidFill>
                <a:effectLst/>
                <a:latin typeface="Arial"/>
                <a:ea typeface="Arial"/>
                <a:cs typeface="Arial"/>
              </a:rPr>
              <a:t> Canada LLP</a:t>
            </a:r>
          </a:p>
          <a:p>
            <a:pPr marL="0" indent="9525" algn="l" defTabSz="457200" rtl="0" eaLnBrk="1" latinLnBrk="0" hangingPunct="1">
              <a:lnSpc>
                <a:spcPts val="2000"/>
              </a:lnSpc>
              <a:spcBef>
                <a:spcPts val="0"/>
              </a:spcBef>
              <a:spcAft>
                <a:spcPts val="600"/>
              </a:spcAft>
              <a:buClr>
                <a:schemeClr val="accent1"/>
              </a:buClr>
              <a:buFont typeface="Arial"/>
              <a:buNone/>
            </a:pPr>
            <a:r>
              <a:rPr lang="en-US" sz="1800" kern="1200" dirty="0" smtClean="0">
                <a:solidFill>
                  <a:srgbClr val="565A5C"/>
                </a:solidFill>
                <a:effectLst/>
                <a:latin typeface="Arial"/>
                <a:ea typeface="Arial"/>
                <a:cs typeface="Arial"/>
              </a:rPr>
              <a:t>77 King Street West</a:t>
            </a:r>
          </a:p>
          <a:p>
            <a:pPr marL="0" indent="9525" algn="l" defTabSz="457200" rtl="0" eaLnBrk="1" latinLnBrk="0" hangingPunct="1">
              <a:lnSpc>
                <a:spcPts val="2000"/>
              </a:lnSpc>
              <a:spcBef>
                <a:spcPts val="0"/>
              </a:spcBef>
              <a:spcAft>
                <a:spcPts val="600"/>
              </a:spcAft>
              <a:buClr>
                <a:schemeClr val="accent1"/>
              </a:buClr>
              <a:buFont typeface="Arial"/>
              <a:buNone/>
            </a:pPr>
            <a:r>
              <a:rPr lang="en-US" sz="1800" kern="1200" dirty="0" smtClean="0">
                <a:solidFill>
                  <a:srgbClr val="565A5C"/>
                </a:solidFill>
                <a:effectLst/>
                <a:latin typeface="Arial"/>
                <a:ea typeface="Arial"/>
                <a:cs typeface="Arial"/>
              </a:rPr>
              <a:t>Suite 400</a:t>
            </a:r>
          </a:p>
          <a:p>
            <a:pPr marL="0" indent="9525" algn="l" defTabSz="457200" rtl="0" eaLnBrk="1" latinLnBrk="0" hangingPunct="1">
              <a:lnSpc>
                <a:spcPts val="2000"/>
              </a:lnSpc>
              <a:spcBef>
                <a:spcPts val="0"/>
              </a:spcBef>
              <a:spcAft>
                <a:spcPts val="600"/>
              </a:spcAft>
              <a:buClr>
                <a:schemeClr val="accent1"/>
              </a:buClr>
              <a:buFont typeface="Arial"/>
              <a:buNone/>
            </a:pPr>
            <a:r>
              <a:rPr lang="en-US" sz="1800" kern="1200" dirty="0" smtClean="0">
                <a:solidFill>
                  <a:srgbClr val="565A5C"/>
                </a:solidFill>
                <a:effectLst/>
                <a:latin typeface="Arial"/>
                <a:ea typeface="Arial"/>
                <a:cs typeface="Arial"/>
              </a:rPr>
              <a:t>Toronto, Ontario M5K 0A1</a:t>
            </a:r>
          </a:p>
          <a:p>
            <a:pPr marL="0" indent="9525" algn="l" defTabSz="457200" rtl="0" eaLnBrk="1" latinLnBrk="0" hangingPunct="1">
              <a:lnSpc>
                <a:spcPts val="2000"/>
              </a:lnSpc>
              <a:spcBef>
                <a:spcPts val="0"/>
              </a:spcBef>
              <a:spcAft>
                <a:spcPts val="600"/>
              </a:spcAft>
              <a:buClr>
                <a:schemeClr val="accent1"/>
              </a:buClr>
              <a:buFont typeface="Arial"/>
              <a:buNone/>
            </a:pPr>
            <a:r>
              <a:rPr lang="en-US" sz="1800" kern="1200" dirty="0" smtClean="0">
                <a:solidFill>
                  <a:srgbClr val="565A5C"/>
                </a:solidFill>
                <a:effectLst/>
                <a:latin typeface="Arial"/>
                <a:ea typeface="Arial"/>
                <a:cs typeface="Arial"/>
              </a:rPr>
              <a:t>Canada</a:t>
            </a:r>
          </a:p>
          <a:p>
            <a:pPr eaLnBrk="1" hangingPunct="1">
              <a:spcBef>
                <a:spcPts val="0"/>
              </a:spcBef>
              <a:spcAft>
                <a:spcPts val="600"/>
              </a:spcAft>
              <a:buClr>
                <a:srgbClr val="739600"/>
              </a:buClr>
            </a:pPr>
            <a:endParaRPr lang="en-US" sz="1800" dirty="0">
              <a:solidFill>
                <a:srgbClr val="565A5C"/>
              </a:solidFill>
            </a:endParaRPr>
          </a:p>
        </p:txBody>
      </p:sp>
      <p:sp>
        <p:nvSpPr>
          <p:cNvPr id="8" name="Text Placeholder 4"/>
          <p:cNvSpPr txBox="1">
            <a:spLocks/>
          </p:cNvSpPr>
          <p:nvPr userDrawn="1"/>
        </p:nvSpPr>
        <p:spPr bwMode="gray">
          <a:xfrm>
            <a:off x="367200" y="367200"/>
            <a:ext cx="6878232" cy="553998"/>
          </a:xfrm>
          <a:prstGeom prst="rect">
            <a:avLst/>
          </a:prstGeom>
        </p:spPr>
        <p:txBody>
          <a:bodyPr vert="horz" wrap="square" lIns="0" tIns="0" rIns="0" bIns="0" rtlCol="0" anchor="b">
            <a:spAutoFit/>
          </a:bodyPr>
          <a:lstStyle>
            <a:lvl1pPr marL="0" indent="0" algn="l" defTabSz="457200" rtl="0" eaLnBrk="1" latinLnBrk="0" hangingPunct="1">
              <a:spcBef>
                <a:spcPts val="0"/>
              </a:spcBef>
              <a:buClr>
                <a:schemeClr val="accent1"/>
              </a:buClr>
              <a:buFont typeface="Arial"/>
              <a:buNone/>
              <a:defRPr sz="3600" b="0" kern="1200">
                <a:solidFill>
                  <a:schemeClr val="accent1"/>
                </a:solidFill>
                <a:latin typeface="Arial" pitchFamily="34" charset="0"/>
                <a:ea typeface="+mn-ea"/>
                <a:cs typeface="Arial" pitchFamily="34" charset="0"/>
              </a:defRPr>
            </a:lvl1pPr>
            <a:lvl2pPr marL="457200" indent="0" algn="l" defTabSz="457200" rtl="0" eaLnBrk="1" latinLnBrk="0" hangingPunct="1">
              <a:spcBef>
                <a:spcPts val="600"/>
              </a:spcBef>
              <a:buClr>
                <a:schemeClr val="bg1"/>
              </a:buClr>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457200" rtl="0" eaLnBrk="1" latinLnBrk="0" hangingPunct="1">
              <a:spcBef>
                <a:spcPts val="400"/>
              </a:spcBef>
              <a:buClr>
                <a:schemeClr val="tx1"/>
              </a:buClr>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r>
              <a:rPr lang="en-US" dirty="0" smtClean="0"/>
              <a:t>Thank you</a:t>
            </a:r>
            <a:endParaRPr lang="en-US" dirty="0"/>
          </a:p>
        </p:txBody>
      </p:sp>
      <p:sp>
        <p:nvSpPr>
          <p:cNvPr id="9" name="Text Placeholder 11"/>
          <p:cNvSpPr txBox="1">
            <a:spLocks/>
          </p:cNvSpPr>
          <p:nvPr userDrawn="1"/>
        </p:nvSpPr>
        <p:spPr bwMode="gray">
          <a:xfrm>
            <a:off x="367200" y="5486400"/>
            <a:ext cx="8412480" cy="965703"/>
          </a:xfrm>
          <a:prstGeom prst="rect">
            <a:avLst/>
          </a:prstGeom>
        </p:spPr>
        <p:txBody>
          <a:bodyPr vert="horz" wrap="square" lIns="0" tIns="0" rIns="0" bIns="0" rtlCol="0" anchor="b" anchorCtr="0">
            <a:noAutofit/>
          </a:bodyPr>
          <a:lstStyle>
            <a:lvl1pPr marL="0" indent="0" algn="l" defTabSz="457200" rtl="0" eaLnBrk="1" latinLnBrk="0" hangingPunct="1">
              <a:spcBef>
                <a:spcPts val="1000"/>
              </a:spcBef>
              <a:buClr>
                <a:schemeClr val="accent1"/>
              </a:buClr>
              <a:buFont typeface="Arial"/>
              <a:buNone/>
              <a:defRPr sz="600" kern="1200">
                <a:solidFill>
                  <a:schemeClr val="tx1"/>
                </a:solidFill>
                <a:latin typeface="Arial" pitchFamily="34" charset="0"/>
                <a:ea typeface="+mn-ea"/>
                <a:cs typeface="Arial" pitchFamily="34" charset="0"/>
              </a:defRPr>
            </a:lvl1pPr>
            <a:lvl2pPr marL="0" indent="0" algn="l" defTabSz="457200" rtl="0" eaLnBrk="1" latinLnBrk="0" hangingPunct="1">
              <a:spcBef>
                <a:spcPts val="600"/>
              </a:spcBef>
              <a:buClr>
                <a:schemeClr val="bg1"/>
              </a:buClr>
              <a:buFont typeface="Arial" pitchFamily="34" charset="0"/>
              <a:buNone/>
              <a:defRPr sz="600" kern="1200">
                <a:solidFill>
                  <a:schemeClr val="tx1"/>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chemeClr val="tx1"/>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rtl="0"/>
            <a:r>
              <a:rPr lang="en-CA" sz="600" kern="1200" dirty="0" smtClean="0">
                <a:solidFill>
                  <a:schemeClr val="tx1"/>
                </a:solidFill>
                <a:effectLst/>
                <a:latin typeface="Arial" pitchFamily="34" charset="0"/>
                <a:ea typeface="+mn-ea"/>
                <a:cs typeface="Arial" pitchFamily="34" charset="0"/>
              </a:rPr>
              <a:t>© 2015 Dentons. Dentons is a global legal practice providing client services worldwide through its member firms and affiliates. This document is not designed to provide legal or other advice and you should not take, or refrain from taking, action based on its content. We are providing information to you on the basis you agree to keep it confidential. If you give us confidential information but do not instruct or retain us, we may act for another client on any matter to which that confidential information may be relevant.  Please see dentons.com for Legal Notices.</a:t>
            </a:r>
            <a:endParaRPr lang="en-GB" sz="600" b="0" i="0" u="none" strike="noStrike" kern="1200" baseline="0" dirty="0" smtClean="0">
              <a:solidFill>
                <a:srgbClr val="565A5C"/>
              </a:solidFill>
              <a:latin typeface="Arial" pitchFamily="34" charset="0"/>
              <a:ea typeface="+mn-ea"/>
              <a:cs typeface="Arial" pitchFamily="34" charset="0"/>
            </a:endParaRPr>
          </a:p>
        </p:txBody>
      </p:sp>
      <p:grpSp>
        <p:nvGrpSpPr>
          <p:cNvPr id="7" name="Group 6"/>
          <p:cNvGrpSpPr/>
          <p:nvPr userDrawn="1"/>
        </p:nvGrpSpPr>
        <p:grpSpPr>
          <a:xfrm>
            <a:off x="297140" y="4176794"/>
            <a:ext cx="8422908" cy="1912132"/>
            <a:chOff x="276592" y="4176794"/>
            <a:chExt cx="8422908" cy="1912132"/>
          </a:xfrm>
        </p:grpSpPr>
        <p:sp>
          <p:nvSpPr>
            <p:cNvPr id="10" name="Content Placeholder 2"/>
            <p:cNvSpPr txBox="1">
              <a:spLocks/>
            </p:cNvSpPr>
            <p:nvPr/>
          </p:nvSpPr>
          <p:spPr>
            <a:xfrm>
              <a:off x="276592" y="4281674"/>
              <a:ext cx="8412480" cy="1807252"/>
            </a:xfrm>
            <a:prstGeom prst="rect">
              <a:avLst/>
            </a:prstGeom>
            <a:ln w="9525">
              <a:noFill/>
            </a:ln>
          </p:spPr>
          <p:txBody>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dirty="0" smtClean="0">
                  <a:solidFill>
                    <a:schemeClr val="accent1"/>
                  </a:solidFill>
                </a:rPr>
                <a:t>Dentons is a global law firm driven to provide a competitive edge in an increasingly complex and interconnected world. A top 20 firm on the </a:t>
              </a:r>
              <a:r>
                <a:rPr lang="en-US" sz="1400" dirty="0" err="1" smtClean="0">
                  <a:solidFill>
                    <a:schemeClr val="accent1"/>
                  </a:solidFill>
                </a:rPr>
                <a:t>Acritas</a:t>
              </a:r>
              <a:r>
                <a:rPr lang="en-US" sz="1400" dirty="0" smtClean="0">
                  <a:solidFill>
                    <a:schemeClr val="accent1"/>
                  </a:solidFill>
                </a:rPr>
                <a:t> 2014 Global Elite Brand Index, Dentons is committed to challenging the status quo in delivering consistent and uncompromising quality in new and inventive ways. Dentons' clients now benefit from 3,000 lawyers and professionals in more than 80 locations spanning 50-plus countries. With a legacy of legal experience that dates back to 1742 and builds on the strengths of our foundational firms—Salans, Fraser Milner Casgrain (FMC), SNR Denton and McKenna Long &amp; Aldridge—the Firm serves the local, regional and global needs of private and public clients.  www.dentons.com.</a:t>
              </a:r>
              <a:endParaRPr lang="en-CA" sz="1400" dirty="0">
                <a:solidFill>
                  <a:schemeClr val="accent1"/>
                </a:solidFill>
              </a:endParaRPr>
            </a:p>
          </p:txBody>
        </p:sp>
        <p:cxnSp>
          <p:nvCxnSpPr>
            <p:cNvPr id="11" name="Straight Connector 10"/>
            <p:cNvCxnSpPr/>
            <p:nvPr/>
          </p:nvCxnSpPr>
          <p:spPr>
            <a:xfrm flipV="1">
              <a:off x="376238" y="4176794"/>
              <a:ext cx="8323262" cy="774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590455357"/>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Vancouver">
    <p:spTree>
      <p:nvGrpSpPr>
        <p:cNvPr id="1" name=""/>
        <p:cNvGrpSpPr/>
        <p:nvPr/>
      </p:nvGrpSpPr>
      <p:grpSpPr>
        <a:xfrm>
          <a:off x="0" y="0"/>
          <a:ext cx="0" cy="0"/>
          <a:chOff x="0" y="0"/>
          <a:chExt cx="0" cy="0"/>
        </a:xfrm>
      </p:grpSpPr>
      <p:pic>
        <p:nvPicPr>
          <p:cNvPr id="15" name="Picture 14" descr="Dentons_Logo_Purple_RGB_300.png"/>
          <p:cNvPicPr>
            <a:picLocks noChangeAspect="1"/>
          </p:cNvPicPr>
          <p:nvPr userDrawn="1"/>
        </p:nvPicPr>
        <p:blipFill>
          <a:blip r:embed="rId2"/>
          <a:stretch>
            <a:fillRect/>
          </a:stretch>
        </p:blipFill>
        <p:spPr>
          <a:xfrm>
            <a:off x="7309819" y="445483"/>
            <a:ext cx="1564606" cy="566928"/>
          </a:xfrm>
          <a:prstGeom prst="rect">
            <a:avLst/>
          </a:prstGeom>
        </p:spPr>
      </p:pic>
      <p:sp>
        <p:nvSpPr>
          <p:cNvPr id="6" name="Text Placeholder 6"/>
          <p:cNvSpPr txBox="1">
            <a:spLocks/>
          </p:cNvSpPr>
          <p:nvPr userDrawn="1"/>
        </p:nvSpPr>
        <p:spPr bwMode="gray">
          <a:xfrm>
            <a:off x="367200" y="2102400"/>
            <a:ext cx="4114800" cy="2043931"/>
          </a:xfrm>
          <a:prstGeom prst="rect">
            <a:avLst/>
          </a:prstGeom>
        </p:spPr>
        <p:txBody>
          <a:bodyPr vert="horz" wrap="square" lIns="0" tIns="0" rIns="0" bIns="0" rtlCol="0" anchor="t" anchorCtr="0">
            <a:noAutofit/>
          </a:bodyPr>
          <a:lstStyle>
            <a:lvl1pPr marL="0" indent="9525" algn="l" defTabSz="457200" rtl="0" eaLnBrk="1" latinLnBrk="0" hangingPunct="1">
              <a:lnSpc>
                <a:spcPts val="2000"/>
              </a:lnSpc>
              <a:spcBef>
                <a:spcPts val="0"/>
              </a:spcBef>
              <a:buClr>
                <a:schemeClr val="accent1"/>
              </a:buClr>
              <a:buFont typeface="Arial"/>
              <a:buNone/>
              <a:defRPr sz="1800" kern="1200">
                <a:solidFill>
                  <a:schemeClr val="tx1"/>
                </a:solidFill>
                <a:latin typeface="Arial" pitchFamily="34" charset="0"/>
                <a:ea typeface="+mn-ea"/>
                <a:cs typeface="Arial" pitchFamily="34" charset="0"/>
              </a:defRPr>
            </a:lvl1pPr>
            <a:lvl2pPr marL="0" indent="9525" algn="l" defTabSz="457200" rtl="0" eaLnBrk="1" latinLnBrk="0" hangingPunct="1">
              <a:lnSpc>
                <a:spcPts val="2000"/>
              </a:lnSpc>
              <a:spcBef>
                <a:spcPts val="600"/>
              </a:spcBef>
              <a:buClr>
                <a:schemeClr val="bg1"/>
              </a:buClr>
              <a:buFont typeface="Arial" pitchFamily="34" charset="0"/>
              <a:buNone/>
              <a:defRPr sz="1800" kern="1200">
                <a:solidFill>
                  <a:schemeClr val="tx1"/>
                </a:solidFill>
                <a:latin typeface="Arial" pitchFamily="34" charset="0"/>
                <a:ea typeface="+mn-ea"/>
                <a:cs typeface="Arial" pitchFamily="34" charset="0"/>
              </a:defRPr>
            </a:lvl2pPr>
            <a:lvl3pPr marL="0" indent="9525" algn="l" defTabSz="457200" rtl="0" eaLnBrk="1" latinLnBrk="0" hangingPunct="1">
              <a:spcBef>
                <a:spcPts val="400"/>
              </a:spcBef>
              <a:buClr>
                <a:schemeClr val="tx1"/>
              </a:buClr>
              <a:buFont typeface="Arial" pitchFamily="34" charset="0"/>
              <a:buNone/>
              <a:defRPr sz="1400" kern="1200">
                <a:solidFill>
                  <a:schemeClr val="tx1"/>
                </a:solidFill>
                <a:latin typeface="Arial" pitchFamily="34" charset="0"/>
                <a:ea typeface="+mn-ea"/>
                <a:cs typeface="Arial" pitchFamily="34" charset="0"/>
              </a:defRPr>
            </a:lvl3pPr>
            <a:lvl4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4pPr>
            <a:lvl5pPr marL="0" indent="9525" algn="l" defTabSz="457200" rtl="0" eaLnBrk="1" latinLnBrk="0" hangingPunct="1">
              <a:spcBef>
                <a:spcPts val="300"/>
              </a:spcBef>
              <a:buClr>
                <a:schemeClr val="tx1"/>
              </a:buClr>
              <a:buFont typeface="Arial" pitchFamily="34" charset="0"/>
              <a:buNone/>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err="1" smtClean="0">
                <a:solidFill>
                  <a:srgbClr val="565A5C"/>
                </a:solidFill>
                <a:effectLst/>
                <a:latin typeface="Arial"/>
                <a:ea typeface="Arial"/>
                <a:cs typeface="Arial"/>
              </a:rPr>
              <a:t>Dentons</a:t>
            </a:r>
            <a:r>
              <a:rPr lang="en-GB" sz="1800" kern="1200" dirty="0" smtClean="0">
                <a:solidFill>
                  <a:srgbClr val="565A5C"/>
                </a:solidFill>
                <a:effectLst/>
                <a:latin typeface="Arial"/>
                <a:ea typeface="Arial"/>
                <a:cs typeface="Arial"/>
              </a:rPr>
              <a:t> Canada LLP</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250 Howe Street</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20th Floor</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Vancouver, British Columbia V6C 3R8</a:t>
            </a:r>
          </a:p>
          <a:p>
            <a:pPr marL="0" indent="9525" algn="l" defTabSz="457200" rtl="0" eaLnBrk="1" latinLnBrk="0" hangingPunct="1">
              <a:lnSpc>
                <a:spcPts val="2000"/>
              </a:lnSpc>
              <a:spcBef>
                <a:spcPts val="0"/>
              </a:spcBef>
              <a:spcAft>
                <a:spcPts val="600"/>
              </a:spcAft>
              <a:buClr>
                <a:schemeClr val="accent1"/>
              </a:buClr>
              <a:buFont typeface="Arial"/>
              <a:buNone/>
            </a:pPr>
            <a:r>
              <a:rPr lang="en-GB" sz="1800" kern="1200" dirty="0" smtClean="0">
                <a:solidFill>
                  <a:srgbClr val="565A5C"/>
                </a:solidFill>
                <a:effectLst/>
                <a:latin typeface="Arial"/>
                <a:ea typeface="Arial"/>
                <a:cs typeface="Arial"/>
              </a:rPr>
              <a:t>Canada</a:t>
            </a:r>
          </a:p>
          <a:p>
            <a:pPr>
              <a:spcBef>
                <a:spcPts val="0"/>
              </a:spcBef>
              <a:spcAft>
                <a:spcPts val="600"/>
              </a:spcAft>
            </a:pPr>
            <a:endParaRPr lang="en-GB" dirty="0" smtClean="0">
              <a:solidFill>
                <a:srgbClr val="565A5C"/>
              </a:solidFill>
            </a:endParaRPr>
          </a:p>
        </p:txBody>
      </p:sp>
      <p:sp>
        <p:nvSpPr>
          <p:cNvPr id="8" name="Text Placeholder 4"/>
          <p:cNvSpPr txBox="1">
            <a:spLocks/>
          </p:cNvSpPr>
          <p:nvPr userDrawn="1"/>
        </p:nvSpPr>
        <p:spPr bwMode="gray">
          <a:xfrm>
            <a:off x="367200" y="367200"/>
            <a:ext cx="6878232" cy="553998"/>
          </a:xfrm>
          <a:prstGeom prst="rect">
            <a:avLst/>
          </a:prstGeom>
        </p:spPr>
        <p:txBody>
          <a:bodyPr vert="horz" wrap="square" lIns="0" tIns="0" rIns="0" bIns="0" rtlCol="0" anchor="b">
            <a:spAutoFit/>
          </a:bodyPr>
          <a:lstStyle>
            <a:lvl1pPr marL="0" indent="0" algn="l" defTabSz="457200" rtl="0" eaLnBrk="1" latinLnBrk="0" hangingPunct="1">
              <a:spcBef>
                <a:spcPts val="0"/>
              </a:spcBef>
              <a:buClr>
                <a:schemeClr val="accent1"/>
              </a:buClr>
              <a:buFont typeface="Arial"/>
              <a:buNone/>
              <a:defRPr sz="3600" b="0" kern="1200">
                <a:solidFill>
                  <a:schemeClr val="accent1"/>
                </a:solidFill>
                <a:latin typeface="Arial" pitchFamily="34" charset="0"/>
                <a:ea typeface="+mn-ea"/>
                <a:cs typeface="Arial" pitchFamily="34" charset="0"/>
              </a:defRPr>
            </a:lvl1pPr>
            <a:lvl2pPr marL="457200" indent="0" algn="l" defTabSz="457200" rtl="0" eaLnBrk="1" latinLnBrk="0" hangingPunct="1">
              <a:spcBef>
                <a:spcPts val="600"/>
              </a:spcBef>
              <a:buClr>
                <a:schemeClr val="bg1"/>
              </a:buClr>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457200" rtl="0" eaLnBrk="1" latinLnBrk="0" hangingPunct="1">
              <a:spcBef>
                <a:spcPts val="400"/>
              </a:spcBef>
              <a:buClr>
                <a:schemeClr val="tx1"/>
              </a:buClr>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457200" rtl="0" eaLnBrk="1" latinLnBrk="0" hangingPunct="1">
              <a:spcBef>
                <a:spcPts val="300"/>
              </a:spcBef>
              <a:buClr>
                <a:schemeClr val="tx1"/>
              </a:buClr>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r>
              <a:rPr lang="en-US" dirty="0" smtClean="0"/>
              <a:t>Thank you</a:t>
            </a:r>
            <a:endParaRPr lang="en-US" dirty="0"/>
          </a:p>
        </p:txBody>
      </p:sp>
      <p:sp>
        <p:nvSpPr>
          <p:cNvPr id="9" name="Text Placeholder 11"/>
          <p:cNvSpPr txBox="1">
            <a:spLocks/>
          </p:cNvSpPr>
          <p:nvPr userDrawn="1"/>
        </p:nvSpPr>
        <p:spPr bwMode="gray">
          <a:xfrm>
            <a:off x="367200" y="5486400"/>
            <a:ext cx="8412480" cy="965703"/>
          </a:xfrm>
          <a:prstGeom prst="rect">
            <a:avLst/>
          </a:prstGeom>
        </p:spPr>
        <p:txBody>
          <a:bodyPr vert="horz" wrap="square" lIns="0" tIns="0" rIns="0" bIns="0" rtlCol="0" anchor="b" anchorCtr="0">
            <a:noAutofit/>
          </a:bodyPr>
          <a:lstStyle>
            <a:lvl1pPr marL="0" indent="0" algn="l" defTabSz="457200" rtl="0" eaLnBrk="1" latinLnBrk="0" hangingPunct="1">
              <a:spcBef>
                <a:spcPts val="1000"/>
              </a:spcBef>
              <a:buClr>
                <a:schemeClr val="accent1"/>
              </a:buClr>
              <a:buFont typeface="Arial"/>
              <a:buNone/>
              <a:defRPr sz="600" kern="1200">
                <a:solidFill>
                  <a:schemeClr val="tx1"/>
                </a:solidFill>
                <a:latin typeface="Arial" pitchFamily="34" charset="0"/>
                <a:ea typeface="+mn-ea"/>
                <a:cs typeface="Arial" pitchFamily="34" charset="0"/>
              </a:defRPr>
            </a:lvl1pPr>
            <a:lvl2pPr marL="0" indent="0" algn="l" defTabSz="457200" rtl="0" eaLnBrk="1" latinLnBrk="0" hangingPunct="1">
              <a:spcBef>
                <a:spcPts val="600"/>
              </a:spcBef>
              <a:buClr>
                <a:schemeClr val="bg1"/>
              </a:buClr>
              <a:buFont typeface="Arial" pitchFamily="34" charset="0"/>
              <a:buNone/>
              <a:defRPr sz="600" kern="1200">
                <a:solidFill>
                  <a:schemeClr val="tx1"/>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chemeClr val="tx1"/>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1" indent="0" algn="l" defTabSz="457200" rtl="0" eaLnBrk="1" fontAlgn="auto" latinLnBrk="0" hangingPunct="1">
              <a:lnSpc>
                <a:spcPct val="100000"/>
              </a:lnSpc>
              <a:spcBef>
                <a:spcPts val="600"/>
              </a:spcBef>
              <a:spcAft>
                <a:spcPts val="0"/>
              </a:spcAft>
              <a:buClr>
                <a:schemeClr val="bg1"/>
              </a:buClr>
              <a:buSzTx/>
              <a:buFont typeface="Arial" pitchFamily="34" charset="0"/>
              <a:buNone/>
              <a:tabLst/>
              <a:defRPr/>
            </a:pPr>
            <a:r>
              <a:rPr lang="en-CA" sz="600" kern="1200" dirty="0" smtClean="0">
                <a:solidFill>
                  <a:schemeClr val="tx1"/>
                </a:solidFill>
                <a:effectLst/>
                <a:latin typeface="Arial" pitchFamily="34" charset="0"/>
                <a:ea typeface="+mn-ea"/>
                <a:cs typeface="Arial" pitchFamily="34" charset="0"/>
              </a:rPr>
              <a:t>© 2015 Dentons. Dentons is a global legal practice providing client services worldwide through its member firms and affiliates. This document is not designed to provide legal or other advice and you should not take, or refrain from taking, action based on its content. We are providing information to you on the basis you agree to keep it confidential. If you give us confidential information but do not instruct or retain us, we may act for another client on any matter to which that confidential information may be relevant.  Please see dentons.com for Legal Notices.</a:t>
            </a:r>
            <a:endParaRPr lang="en-GB" dirty="0" smtClean="0">
              <a:solidFill>
                <a:srgbClr val="565A5C"/>
              </a:solidFill>
            </a:endParaRPr>
          </a:p>
        </p:txBody>
      </p:sp>
      <p:grpSp>
        <p:nvGrpSpPr>
          <p:cNvPr id="7" name="Group 6"/>
          <p:cNvGrpSpPr/>
          <p:nvPr userDrawn="1"/>
        </p:nvGrpSpPr>
        <p:grpSpPr>
          <a:xfrm>
            <a:off x="297140" y="4176794"/>
            <a:ext cx="8422908" cy="1912132"/>
            <a:chOff x="276592" y="4176794"/>
            <a:chExt cx="8422908" cy="1912132"/>
          </a:xfrm>
        </p:grpSpPr>
        <p:sp>
          <p:nvSpPr>
            <p:cNvPr id="10" name="Content Placeholder 2"/>
            <p:cNvSpPr txBox="1">
              <a:spLocks/>
            </p:cNvSpPr>
            <p:nvPr/>
          </p:nvSpPr>
          <p:spPr>
            <a:xfrm>
              <a:off x="276592" y="4281674"/>
              <a:ext cx="8412480" cy="1807252"/>
            </a:xfrm>
            <a:prstGeom prst="rect">
              <a:avLst/>
            </a:prstGeom>
            <a:ln w="9525">
              <a:noFill/>
            </a:ln>
          </p:spPr>
          <p:txBody>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dirty="0" smtClean="0">
                  <a:solidFill>
                    <a:schemeClr val="accent1"/>
                  </a:solidFill>
                </a:rPr>
                <a:t>Dentons is a global law firm driven to provide a competitive edge in an increasingly complex and interconnected world. A top 20 firm on the </a:t>
              </a:r>
              <a:r>
                <a:rPr lang="en-US" sz="1400" dirty="0" err="1" smtClean="0">
                  <a:solidFill>
                    <a:schemeClr val="accent1"/>
                  </a:solidFill>
                </a:rPr>
                <a:t>Acritas</a:t>
              </a:r>
              <a:r>
                <a:rPr lang="en-US" sz="1400" dirty="0" smtClean="0">
                  <a:solidFill>
                    <a:schemeClr val="accent1"/>
                  </a:solidFill>
                </a:rPr>
                <a:t> 2014 Global Elite Brand Index, Dentons is committed to challenging the status quo in delivering consistent and uncompromising quality in new and inventive ways. Dentons' clients now benefit from 3,000 lawyers and professionals in more than 80 locations spanning 50-plus countries. With a legacy of legal experience that dates back to 1742 and builds on the strengths of our foundational firms—Salans, Fraser Milner Casgrain (FMC), SNR Denton and McKenna Long &amp; Aldridge—the Firm serves the local, regional and global needs of private and public clients.  www.dentons.com.</a:t>
              </a:r>
              <a:endParaRPr lang="en-CA" sz="1400" dirty="0">
                <a:solidFill>
                  <a:schemeClr val="accent1"/>
                </a:solidFill>
              </a:endParaRPr>
            </a:p>
          </p:txBody>
        </p:sp>
        <p:cxnSp>
          <p:nvCxnSpPr>
            <p:cNvPr id="11" name="Straight Connector 10"/>
            <p:cNvCxnSpPr/>
            <p:nvPr/>
          </p:nvCxnSpPr>
          <p:spPr>
            <a:xfrm flipV="1">
              <a:off x="376238" y="4176794"/>
              <a:ext cx="8323262" cy="774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75679632"/>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smtClean="0"/>
              <a:t>Click to edit Master title style</a:t>
            </a:r>
            <a:endParaRPr lang="en-US" dirty="0"/>
          </a:p>
        </p:txBody>
      </p:sp>
      <p:sp>
        <p:nvSpPr>
          <p:cNvPr id="8" name="Content Placeholder 7"/>
          <p:cNvSpPr>
            <a:spLocks noGrp="1"/>
          </p:cNvSpPr>
          <p:nvPr>
            <p:ph sz="quarter" idx="13"/>
          </p:nvPr>
        </p:nvSpPr>
        <p:spPr>
          <a:xfrm>
            <a:off x="374386" y="1600200"/>
            <a:ext cx="8412480"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r>
              <a:rPr lang="en-GB" smtClean="0"/>
              <a:t>November 2015</a:t>
            </a:r>
            <a:endParaRPr lang="en-US" dirty="0"/>
          </a:p>
        </p:txBody>
      </p:sp>
      <p:sp>
        <p:nvSpPr>
          <p:cNvPr id="14" name="Slide Number Placeholder 13"/>
          <p:cNvSpPr>
            <a:spLocks noGrp="1"/>
          </p:cNvSpPr>
          <p:nvPr>
            <p:ph type="sldNum" sz="quarter" idx="16"/>
          </p:nvPr>
        </p:nvSpPr>
        <p:spPr/>
        <p:txBody>
          <a:bodyPr/>
          <a:lstStyle/>
          <a:p>
            <a:fld id="{D34DACC3-9742-4940-92E6-4CAB853A3218}"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Subhea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r>
              <a:rPr lang="en-GB" smtClean="0"/>
              <a:t>November 2015</a:t>
            </a:r>
            <a:endParaRPr lang="en-US"/>
          </a:p>
        </p:txBody>
      </p:sp>
      <p:sp>
        <p:nvSpPr>
          <p:cNvPr id="6" name="Slide Number Placeholder 5"/>
          <p:cNvSpPr>
            <a:spLocks noGrp="1"/>
          </p:cNvSpPr>
          <p:nvPr>
            <p:ph type="sldNum" sz="quarter" idx="12"/>
          </p:nvPr>
        </p:nvSpPr>
        <p:spPr/>
        <p:txBody>
          <a:bodyPr/>
          <a:lstStyle/>
          <a:p>
            <a:fld id="{D34DACC3-9742-4940-92E6-4CAB853A3218}" type="slidenum">
              <a:rPr lang="en-US" smtClean="0"/>
              <a:pPr/>
              <a:t>‹#›</a:t>
            </a:fld>
            <a:endParaRPr lang="en-US"/>
          </a:p>
        </p:txBody>
      </p:sp>
      <p:sp>
        <p:nvSpPr>
          <p:cNvPr id="10" name="Content Placeholder 9"/>
          <p:cNvSpPr>
            <a:spLocks noGrp="1"/>
          </p:cNvSpPr>
          <p:nvPr>
            <p:ph sz="quarter" idx="14"/>
          </p:nvPr>
        </p:nvSpPr>
        <p:spPr>
          <a:xfrm>
            <a:off x="368300" y="1600200"/>
            <a:ext cx="8412480"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9"/>
          <p:cNvSpPr>
            <a:spLocks noGrp="1"/>
          </p:cNvSpPr>
          <p:nvPr>
            <p:ph type="body" sz="quarter" idx="15"/>
          </p:nvPr>
        </p:nvSpPr>
        <p:spPr bwMode="gray">
          <a:xfrm>
            <a:off x="374386" y="777240"/>
            <a:ext cx="8412480" cy="457200"/>
          </a:xfrm>
        </p:spPr>
        <p:txBody>
          <a:bodyPr/>
          <a:lstStyle>
            <a:lvl1pPr marL="0" indent="0">
              <a:buNone/>
              <a:defRPr sz="2600" b="1">
                <a:solidFill>
                  <a:schemeClr val="accent2"/>
                </a:solidFill>
              </a:defRPr>
            </a:lvl1pPr>
          </a:lstStyle>
          <a:p>
            <a:pPr lvl="0"/>
            <a:r>
              <a:rPr lang="en-US" smtClean="0"/>
              <a:t>Click to edit Master text styles</a:t>
            </a:r>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Subhea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r>
              <a:rPr lang="en-GB" smtClean="0"/>
              <a:t>November 2015</a:t>
            </a:r>
            <a:endParaRPr lang="en-US"/>
          </a:p>
        </p:txBody>
      </p:sp>
      <p:sp>
        <p:nvSpPr>
          <p:cNvPr id="6" name="Slide Number Placeholder 5"/>
          <p:cNvSpPr>
            <a:spLocks noGrp="1"/>
          </p:cNvSpPr>
          <p:nvPr>
            <p:ph type="sldNum" sz="quarter" idx="12"/>
          </p:nvPr>
        </p:nvSpPr>
        <p:spPr/>
        <p:txBody>
          <a:bodyPr/>
          <a:lstStyle/>
          <a:p>
            <a:fld id="{D34DACC3-9742-4940-92E6-4CAB853A3218}" type="slidenum">
              <a:rPr lang="en-US" smtClean="0"/>
              <a:pPr/>
              <a:t>‹#›</a:t>
            </a:fld>
            <a:endParaRPr lang="en-US"/>
          </a:p>
        </p:txBody>
      </p:sp>
      <p:sp>
        <p:nvSpPr>
          <p:cNvPr id="7" name="Text Placeholder 9"/>
          <p:cNvSpPr>
            <a:spLocks noGrp="1"/>
          </p:cNvSpPr>
          <p:nvPr>
            <p:ph type="body" sz="quarter" idx="14"/>
          </p:nvPr>
        </p:nvSpPr>
        <p:spPr bwMode="gray">
          <a:xfrm>
            <a:off x="374386" y="777240"/>
            <a:ext cx="8412480" cy="457200"/>
          </a:xfrm>
        </p:spPr>
        <p:txBody>
          <a:bodyPr/>
          <a:lstStyle>
            <a:lvl1pPr marL="0" indent="0">
              <a:buNone/>
              <a:defRPr sz="2600" b="1">
                <a:solidFill>
                  <a:schemeClr val="accent2"/>
                </a:solidFill>
              </a:defRPr>
            </a:lvl1pPr>
          </a:lstStyle>
          <a:p>
            <a:pPr lvl="0"/>
            <a:r>
              <a:rPr lang="en-US" smtClean="0"/>
              <a:t>Click to edit Master text styles</a:t>
            </a:r>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m Bio">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r>
              <a:rPr lang="en-GB" smtClean="0"/>
              <a:t>November 2015</a:t>
            </a:r>
            <a:endParaRPr lang="en-US"/>
          </a:p>
        </p:txBody>
      </p:sp>
      <p:sp>
        <p:nvSpPr>
          <p:cNvPr id="6" name="Slide Number Placeholder 5"/>
          <p:cNvSpPr>
            <a:spLocks noGrp="1"/>
          </p:cNvSpPr>
          <p:nvPr>
            <p:ph type="sldNum" sz="quarter" idx="12"/>
          </p:nvPr>
        </p:nvSpPr>
        <p:spPr/>
        <p:txBody>
          <a:bodyPr/>
          <a:lstStyle/>
          <a:p>
            <a:fld id="{D34DACC3-9742-4940-92E6-4CAB853A3218}" type="slidenum">
              <a:rPr lang="en-US" smtClean="0"/>
              <a:pPr/>
              <a:t>‹#›</a:t>
            </a:fld>
            <a:endParaRPr lang="en-US"/>
          </a:p>
        </p:txBody>
      </p:sp>
      <p:sp>
        <p:nvSpPr>
          <p:cNvPr id="14" name="Text Placeholder 13"/>
          <p:cNvSpPr>
            <a:spLocks noGrp="1"/>
          </p:cNvSpPr>
          <p:nvPr>
            <p:ph type="body" sz="quarter" idx="14"/>
          </p:nvPr>
        </p:nvSpPr>
        <p:spPr>
          <a:xfrm>
            <a:off x="1490889" y="1601788"/>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smtClean="0"/>
              <a:t>Click to edit Master text styles</a:t>
            </a:r>
          </a:p>
          <a:p>
            <a:pPr lvl="1"/>
            <a:r>
              <a:rPr lang="en-US" smtClean="0"/>
              <a:t>Second level</a:t>
            </a:r>
          </a:p>
          <a:p>
            <a:pPr lvl="2"/>
            <a:r>
              <a:rPr lang="en-US" smtClean="0"/>
              <a:t>Third level</a:t>
            </a:r>
          </a:p>
        </p:txBody>
      </p:sp>
      <p:sp>
        <p:nvSpPr>
          <p:cNvPr id="16" name="Text Placeholder 15"/>
          <p:cNvSpPr>
            <a:spLocks noGrp="1"/>
          </p:cNvSpPr>
          <p:nvPr>
            <p:ph type="body" sz="quarter" idx="15"/>
          </p:nvPr>
        </p:nvSpPr>
        <p:spPr>
          <a:xfrm>
            <a:off x="1490889" y="2866769"/>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smtClean="0"/>
              <a:t>Click to edit Master text styles</a:t>
            </a:r>
          </a:p>
          <a:p>
            <a:pPr lvl="1"/>
            <a:r>
              <a:rPr lang="en-US" smtClean="0"/>
              <a:t>Second level</a:t>
            </a:r>
          </a:p>
          <a:p>
            <a:pPr lvl="2"/>
            <a:r>
              <a:rPr lang="en-US" smtClean="0"/>
              <a:t>Third level</a:t>
            </a:r>
          </a:p>
        </p:txBody>
      </p:sp>
      <p:sp>
        <p:nvSpPr>
          <p:cNvPr id="18" name="Text Placeholder 17"/>
          <p:cNvSpPr>
            <a:spLocks noGrp="1"/>
          </p:cNvSpPr>
          <p:nvPr>
            <p:ph type="body" sz="quarter" idx="16"/>
          </p:nvPr>
        </p:nvSpPr>
        <p:spPr>
          <a:xfrm>
            <a:off x="5785739" y="413944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smtClean="0"/>
              <a:t>Click to edit Master text styles</a:t>
            </a:r>
          </a:p>
          <a:p>
            <a:pPr lvl="1"/>
            <a:r>
              <a:rPr lang="en-US" smtClean="0"/>
              <a:t>Second level</a:t>
            </a:r>
          </a:p>
          <a:p>
            <a:pPr lvl="2"/>
            <a:r>
              <a:rPr lang="en-US" smtClean="0"/>
              <a:t>Third level</a:t>
            </a:r>
          </a:p>
        </p:txBody>
      </p:sp>
      <p:sp>
        <p:nvSpPr>
          <p:cNvPr id="20" name="Text Placeholder 19"/>
          <p:cNvSpPr>
            <a:spLocks noGrp="1"/>
          </p:cNvSpPr>
          <p:nvPr>
            <p:ph type="body" sz="quarter" idx="17"/>
          </p:nvPr>
        </p:nvSpPr>
        <p:spPr>
          <a:xfrm>
            <a:off x="5785739" y="1601788"/>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smtClean="0"/>
              <a:t>Click to edit Master text styles</a:t>
            </a:r>
          </a:p>
          <a:p>
            <a:pPr lvl="1"/>
            <a:r>
              <a:rPr lang="en-US" smtClean="0"/>
              <a:t>Second level</a:t>
            </a:r>
          </a:p>
          <a:p>
            <a:pPr lvl="2"/>
            <a:r>
              <a:rPr lang="en-US" smtClean="0"/>
              <a:t>Third level</a:t>
            </a:r>
          </a:p>
        </p:txBody>
      </p:sp>
      <p:sp>
        <p:nvSpPr>
          <p:cNvPr id="22" name="Text Placeholder 21"/>
          <p:cNvSpPr>
            <a:spLocks noGrp="1"/>
          </p:cNvSpPr>
          <p:nvPr>
            <p:ph type="body" sz="quarter" idx="18"/>
          </p:nvPr>
        </p:nvSpPr>
        <p:spPr>
          <a:xfrm>
            <a:off x="5785739" y="2866769"/>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buNone/>
              <a:defRPr sz="1100"/>
            </a:lvl4pPr>
            <a:lvl5pPr>
              <a:buNone/>
              <a:defRPr sz="1100"/>
            </a:lvl5pPr>
          </a:lstStyle>
          <a:p>
            <a:pPr lvl="0"/>
            <a:r>
              <a:rPr lang="en-US" smtClean="0"/>
              <a:t>Click to edit Master text styles</a:t>
            </a:r>
          </a:p>
          <a:p>
            <a:pPr lvl="1"/>
            <a:r>
              <a:rPr lang="en-US" smtClean="0"/>
              <a:t>Second level</a:t>
            </a:r>
          </a:p>
          <a:p>
            <a:pPr lvl="2"/>
            <a:r>
              <a:rPr lang="en-US" smtClean="0"/>
              <a:t>Third level</a:t>
            </a:r>
          </a:p>
        </p:txBody>
      </p:sp>
      <p:sp>
        <p:nvSpPr>
          <p:cNvPr id="26" name="Picture Placeholder 25"/>
          <p:cNvSpPr>
            <a:spLocks noGrp="1"/>
          </p:cNvSpPr>
          <p:nvPr>
            <p:ph type="pic" sz="quarter" idx="20"/>
          </p:nvPr>
        </p:nvSpPr>
        <p:spPr>
          <a:xfrm>
            <a:off x="368300" y="1601788"/>
            <a:ext cx="960120" cy="957262"/>
          </a:xfrm>
          <a:solidFill>
            <a:srgbClr val="A2A4A3"/>
          </a:solidFill>
        </p:spPr>
        <p:txBody>
          <a:bodyPr anchor="ctr" anchorCtr="1"/>
          <a:lstStyle>
            <a:lvl1pPr marL="0" indent="0" algn="ctr">
              <a:buNone/>
              <a:defRPr sz="1100">
                <a:solidFill>
                  <a:schemeClr val="bg2"/>
                </a:solidFill>
              </a:defRPr>
            </a:lvl1pPr>
          </a:lstStyle>
          <a:p>
            <a:r>
              <a:rPr lang="en-US" smtClean="0"/>
              <a:t>Click icon to add picture</a:t>
            </a:r>
            <a:endParaRPr lang="en-US" dirty="0"/>
          </a:p>
        </p:txBody>
      </p:sp>
      <p:sp>
        <p:nvSpPr>
          <p:cNvPr id="28" name="Picture Placeholder 27"/>
          <p:cNvSpPr>
            <a:spLocks noGrp="1"/>
          </p:cNvSpPr>
          <p:nvPr>
            <p:ph type="pic" sz="quarter" idx="21"/>
          </p:nvPr>
        </p:nvSpPr>
        <p:spPr>
          <a:xfrm>
            <a:off x="368300" y="2869187"/>
            <a:ext cx="960120" cy="960120"/>
          </a:xfrm>
          <a:solidFill>
            <a:srgbClr val="A2A4A3"/>
          </a:solidFill>
        </p:spPr>
        <p:txBody>
          <a:bodyPr anchor="ctr" anchorCtr="1"/>
          <a:lstStyle>
            <a:lvl1pPr marL="0" indent="0">
              <a:buNone/>
              <a:defRPr sz="1100">
                <a:solidFill>
                  <a:schemeClr val="bg2"/>
                </a:solidFill>
              </a:defRPr>
            </a:lvl1pPr>
          </a:lstStyle>
          <a:p>
            <a:r>
              <a:rPr lang="en-US" smtClean="0"/>
              <a:t>Click icon to add picture</a:t>
            </a:r>
            <a:endParaRPr lang="en-US" dirty="0"/>
          </a:p>
        </p:txBody>
      </p:sp>
      <p:sp>
        <p:nvSpPr>
          <p:cNvPr id="30" name="Picture Placeholder 29"/>
          <p:cNvSpPr>
            <a:spLocks noGrp="1"/>
          </p:cNvSpPr>
          <p:nvPr>
            <p:ph type="pic" sz="quarter" idx="22"/>
          </p:nvPr>
        </p:nvSpPr>
        <p:spPr>
          <a:xfrm>
            <a:off x="368300" y="4139444"/>
            <a:ext cx="960120" cy="960120"/>
          </a:xfrm>
          <a:solidFill>
            <a:srgbClr val="A2A4A3"/>
          </a:solidFill>
        </p:spPr>
        <p:txBody>
          <a:bodyPr anchor="ctr" anchorCtr="1"/>
          <a:lstStyle>
            <a:lvl1pPr marL="0" indent="0">
              <a:buNone/>
              <a:defRPr sz="1100">
                <a:solidFill>
                  <a:schemeClr val="bg2"/>
                </a:solidFill>
              </a:defRPr>
            </a:lvl1pPr>
          </a:lstStyle>
          <a:p>
            <a:r>
              <a:rPr lang="en-US" smtClean="0"/>
              <a:t>Click icon to add picture</a:t>
            </a:r>
            <a:endParaRPr lang="en-US" dirty="0"/>
          </a:p>
        </p:txBody>
      </p:sp>
      <p:sp>
        <p:nvSpPr>
          <p:cNvPr id="32" name="Picture Placeholder 31"/>
          <p:cNvSpPr>
            <a:spLocks noGrp="1"/>
          </p:cNvSpPr>
          <p:nvPr>
            <p:ph type="pic" sz="quarter" idx="23"/>
          </p:nvPr>
        </p:nvSpPr>
        <p:spPr>
          <a:xfrm>
            <a:off x="4680184" y="1601787"/>
            <a:ext cx="960120" cy="960120"/>
          </a:xfrm>
          <a:solidFill>
            <a:srgbClr val="A2A4A3"/>
          </a:solidFill>
        </p:spPr>
        <p:txBody>
          <a:bodyPr anchor="ctr" anchorCtr="1"/>
          <a:lstStyle>
            <a:lvl1pPr marL="0" indent="0">
              <a:buNone/>
              <a:defRPr sz="1100">
                <a:solidFill>
                  <a:schemeClr val="bg2"/>
                </a:solidFill>
              </a:defRPr>
            </a:lvl1pPr>
          </a:lstStyle>
          <a:p>
            <a:r>
              <a:rPr lang="en-US" smtClean="0"/>
              <a:t>Click icon to add picture</a:t>
            </a:r>
            <a:endParaRPr lang="en-US" dirty="0"/>
          </a:p>
        </p:txBody>
      </p:sp>
      <p:sp>
        <p:nvSpPr>
          <p:cNvPr id="34" name="Picture Placeholder 33"/>
          <p:cNvSpPr>
            <a:spLocks noGrp="1"/>
          </p:cNvSpPr>
          <p:nvPr>
            <p:ph type="pic" sz="quarter" idx="24"/>
          </p:nvPr>
        </p:nvSpPr>
        <p:spPr>
          <a:xfrm>
            <a:off x="4680184" y="2870616"/>
            <a:ext cx="960120" cy="960120"/>
          </a:xfrm>
          <a:solidFill>
            <a:srgbClr val="A2A4A3"/>
          </a:solidFill>
        </p:spPr>
        <p:txBody>
          <a:bodyPr anchor="ctr" anchorCtr="1"/>
          <a:lstStyle>
            <a:lvl1pPr marL="0" indent="0">
              <a:buNone/>
              <a:defRPr sz="1100">
                <a:solidFill>
                  <a:schemeClr val="bg2"/>
                </a:solidFill>
              </a:defRPr>
            </a:lvl1pPr>
          </a:lstStyle>
          <a:p>
            <a:r>
              <a:rPr lang="en-US" smtClean="0"/>
              <a:t>Click icon to add picture</a:t>
            </a:r>
            <a:endParaRPr lang="en-US" dirty="0"/>
          </a:p>
        </p:txBody>
      </p:sp>
      <p:sp>
        <p:nvSpPr>
          <p:cNvPr id="36" name="Picture Placeholder 35"/>
          <p:cNvSpPr>
            <a:spLocks noGrp="1"/>
          </p:cNvSpPr>
          <p:nvPr>
            <p:ph type="pic" sz="quarter" idx="25"/>
          </p:nvPr>
        </p:nvSpPr>
        <p:spPr>
          <a:xfrm>
            <a:off x="4680184" y="4139444"/>
            <a:ext cx="960120" cy="960120"/>
          </a:xfrm>
          <a:solidFill>
            <a:srgbClr val="A2A4A3"/>
          </a:solidFill>
        </p:spPr>
        <p:txBody>
          <a:bodyPr anchor="ctr" anchorCtr="1"/>
          <a:lstStyle>
            <a:lvl1pPr marL="0" indent="0">
              <a:buNone/>
              <a:defRPr sz="1100">
                <a:solidFill>
                  <a:schemeClr val="bg2"/>
                </a:solidFill>
              </a:defRPr>
            </a:lvl1pPr>
          </a:lstStyle>
          <a:p>
            <a:r>
              <a:rPr lang="en-US" smtClean="0"/>
              <a:t>Click icon to add picture</a:t>
            </a:r>
            <a:endParaRPr lang="en-US" dirty="0"/>
          </a:p>
        </p:txBody>
      </p:sp>
      <p:sp>
        <p:nvSpPr>
          <p:cNvPr id="38" name="Text Placeholder 37"/>
          <p:cNvSpPr>
            <a:spLocks noGrp="1"/>
          </p:cNvSpPr>
          <p:nvPr>
            <p:ph type="body" sz="quarter" idx="26"/>
          </p:nvPr>
        </p:nvSpPr>
        <p:spPr>
          <a:xfrm>
            <a:off x="1490889" y="413944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200"/>
            </a:lvl4pPr>
            <a:lvl5pPr>
              <a:buNone/>
              <a:defRPr sz="1200"/>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dividual Bio">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396288" cy="430887"/>
          </a:xfrm>
        </p:spPr>
        <p:txBody>
          <a:bodyPr anchor="t" anchorCtr="0"/>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r>
              <a:rPr lang="en-GB" smtClean="0"/>
              <a:t>November 2015</a:t>
            </a:r>
            <a:endParaRPr lang="en-US"/>
          </a:p>
        </p:txBody>
      </p:sp>
      <p:sp>
        <p:nvSpPr>
          <p:cNvPr id="6" name="Slide Number Placeholder 5"/>
          <p:cNvSpPr>
            <a:spLocks noGrp="1"/>
          </p:cNvSpPr>
          <p:nvPr>
            <p:ph type="sldNum" sz="quarter" idx="12"/>
          </p:nvPr>
        </p:nvSpPr>
        <p:spPr/>
        <p:txBody>
          <a:bodyPr/>
          <a:lstStyle/>
          <a:p>
            <a:fld id="{D34DACC3-9742-4940-92E6-4CAB853A3218}" type="slidenum">
              <a:rPr lang="en-US" smtClean="0"/>
              <a:pPr/>
              <a:t>‹#›</a:t>
            </a:fld>
            <a:endParaRPr lang="en-US"/>
          </a:p>
        </p:txBody>
      </p:sp>
      <p:sp>
        <p:nvSpPr>
          <p:cNvPr id="14" name="Text Placeholder 13"/>
          <p:cNvSpPr>
            <a:spLocks noGrp="1"/>
          </p:cNvSpPr>
          <p:nvPr>
            <p:ph type="body" sz="quarter" idx="14"/>
          </p:nvPr>
        </p:nvSpPr>
        <p:spPr>
          <a:xfrm>
            <a:off x="1490889" y="1601788"/>
            <a:ext cx="28803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smtClean="0"/>
              <a:t>Click to edit Master text styles</a:t>
            </a:r>
          </a:p>
          <a:p>
            <a:pPr lvl="1"/>
            <a:r>
              <a:rPr lang="en-US" smtClean="0"/>
              <a:t>Second level</a:t>
            </a:r>
          </a:p>
          <a:p>
            <a:pPr lvl="2"/>
            <a:r>
              <a:rPr lang="en-US" smtClean="0"/>
              <a:t>Third level</a:t>
            </a:r>
          </a:p>
        </p:txBody>
      </p:sp>
      <p:sp>
        <p:nvSpPr>
          <p:cNvPr id="26" name="Picture Placeholder 25"/>
          <p:cNvSpPr>
            <a:spLocks noGrp="1"/>
          </p:cNvSpPr>
          <p:nvPr>
            <p:ph type="pic" sz="quarter" idx="20"/>
          </p:nvPr>
        </p:nvSpPr>
        <p:spPr>
          <a:xfrm>
            <a:off x="368300" y="1601788"/>
            <a:ext cx="960120" cy="957262"/>
          </a:xfrm>
          <a:solidFill>
            <a:srgbClr val="A2A4A3"/>
          </a:solidFill>
        </p:spPr>
        <p:txBody>
          <a:bodyPr anchor="ctr" anchorCtr="1"/>
          <a:lstStyle>
            <a:lvl1pPr marL="0" indent="0" algn="ctr">
              <a:buNone/>
              <a:defRPr sz="1100">
                <a:solidFill>
                  <a:schemeClr val="bg2"/>
                </a:solidFill>
              </a:defRPr>
            </a:lvl1pPr>
          </a:lstStyle>
          <a:p>
            <a:r>
              <a:rPr lang="en-US" smtClean="0"/>
              <a:t>Click icon to add picture</a:t>
            </a:r>
            <a:endParaRPr lang="en-US" dirty="0"/>
          </a:p>
        </p:txBody>
      </p:sp>
      <p:sp>
        <p:nvSpPr>
          <p:cNvPr id="21" name="Text Placeholder 20"/>
          <p:cNvSpPr>
            <a:spLocks noGrp="1"/>
          </p:cNvSpPr>
          <p:nvPr>
            <p:ph type="body" sz="quarter" idx="21"/>
          </p:nvPr>
        </p:nvSpPr>
        <p:spPr>
          <a:xfrm>
            <a:off x="368301" y="2817813"/>
            <a:ext cx="4016500" cy="3359787"/>
          </a:xfrm>
        </p:spPr>
        <p:txBody>
          <a:bodyPr/>
          <a:lstStyle>
            <a:lvl1pPr marL="0" indent="0">
              <a:spcBef>
                <a:spcPts val="1200"/>
              </a:spcBef>
              <a:buNone/>
              <a:defRPr sz="1050" b="0">
                <a:solidFill>
                  <a:srgbClr val="565A5C"/>
                </a:solidFill>
              </a:defRPr>
            </a:lvl1pPr>
          </a:lstStyle>
          <a:p>
            <a:pPr lvl="0"/>
            <a:r>
              <a:rPr lang="en-US" smtClean="0"/>
              <a:t>Click to edit Master text styles</a:t>
            </a:r>
          </a:p>
        </p:txBody>
      </p:sp>
      <p:sp>
        <p:nvSpPr>
          <p:cNvPr id="24" name="Text Placeholder 23"/>
          <p:cNvSpPr>
            <a:spLocks noGrp="1"/>
          </p:cNvSpPr>
          <p:nvPr>
            <p:ph type="body" sz="quarter" idx="22"/>
          </p:nvPr>
        </p:nvSpPr>
        <p:spPr>
          <a:xfrm>
            <a:off x="4750372" y="2817813"/>
            <a:ext cx="4014216" cy="3315050"/>
          </a:xfrm>
        </p:spPr>
        <p:txBody>
          <a:bodyPr/>
          <a:lstStyle>
            <a:lvl1pPr marL="115888" indent="-115888">
              <a:spcBef>
                <a:spcPts val="600"/>
              </a:spcBef>
              <a:buClr>
                <a:schemeClr val="tx1"/>
              </a:buClr>
              <a:defRPr sz="1050" b="0">
                <a:solidFill>
                  <a:srgbClr val="565A5C"/>
                </a:solidFill>
              </a:defRPr>
            </a:lvl1pPr>
          </a:lstStyle>
          <a:p>
            <a:pPr lvl="0"/>
            <a:r>
              <a:rPr lang="en-US" smtClean="0"/>
              <a:t>Click to edit Master text styles</a:t>
            </a:r>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Divider Page Background ONLY.png"/>
          <p:cNvPicPr>
            <a:picLocks/>
          </p:cNvPicPr>
          <p:nvPr userDrawn="1"/>
        </p:nvPicPr>
        <p:blipFill>
          <a:blip r:embed="rId2"/>
          <a:stretch>
            <a:fillRect/>
          </a:stretch>
        </p:blipFill>
        <p:spPr>
          <a:xfrm>
            <a:off x="132588" y="132588"/>
            <a:ext cx="8878824" cy="6592824"/>
          </a:xfrm>
          <a:prstGeom prst="rect">
            <a:avLst/>
          </a:prstGeom>
        </p:spPr>
      </p:pic>
      <p:sp>
        <p:nvSpPr>
          <p:cNvPr id="3" name="Text Placeholder 2"/>
          <p:cNvSpPr>
            <a:spLocks noGrp="1"/>
          </p:cNvSpPr>
          <p:nvPr>
            <p:ph type="body" idx="1"/>
          </p:nvPr>
        </p:nvSpPr>
        <p:spPr>
          <a:xfrm>
            <a:off x="365760" y="457200"/>
            <a:ext cx="6878232" cy="553998"/>
          </a:xfrm>
        </p:spPr>
        <p:txBody>
          <a:bodyPr wrap="square" lIns="0" tIns="0" rIns="0" bIns="0" anchor="b">
            <a:noAutofit/>
          </a:bodyPr>
          <a:lstStyle>
            <a:lvl1pPr marL="0" indent="0">
              <a:spcBef>
                <a:spcPts val="0"/>
              </a:spcBef>
              <a:buNone/>
              <a:defRPr sz="3600" b="1">
                <a:solidFill>
                  <a:srgbClr val="565A5C"/>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Slide Number Placeholder 5"/>
          <p:cNvSpPr>
            <a:spLocks noGrp="1"/>
          </p:cNvSpPr>
          <p:nvPr>
            <p:ph type="sldNum" sz="quarter" idx="4"/>
          </p:nvPr>
        </p:nvSpPr>
        <p:spPr>
          <a:xfrm>
            <a:off x="7636943" y="6470775"/>
            <a:ext cx="141064" cy="138499"/>
          </a:xfrm>
          <a:prstGeom prst="rect">
            <a:avLst/>
          </a:prstGeom>
        </p:spPr>
        <p:txBody>
          <a:bodyPr vert="horz" wrap="none" lIns="0" tIns="0" rIns="0" bIns="0" rtlCol="0" anchor="ctr">
            <a:spAutoFit/>
          </a:bodyPr>
          <a:lstStyle>
            <a:lvl1pPr algn="r">
              <a:defRPr sz="900" b="1">
                <a:solidFill>
                  <a:schemeClr val="tx1"/>
                </a:solidFill>
                <a:latin typeface="Arial" pitchFamily="34" charset="0"/>
                <a:cs typeface="Arial" pitchFamily="34" charset="0"/>
              </a:defRPr>
            </a:lvl1pPr>
          </a:lstStyle>
          <a:p>
            <a:fld id="{D34DACC3-9742-4940-92E6-4CAB853A3218}" type="slidenum">
              <a:rPr lang="en-US" smtClean="0"/>
              <a:pPr/>
              <a:t>‹#›</a:t>
            </a:fld>
            <a:endParaRPr lang="en-US" dirty="0"/>
          </a:p>
        </p:txBody>
      </p:sp>
      <p:pic>
        <p:nvPicPr>
          <p:cNvPr id="11" name="Picture 10" descr="Dentons_Logo_Purple_RGB_300.png"/>
          <p:cNvPicPr>
            <a:picLocks noChangeAspect="1"/>
          </p:cNvPicPr>
          <p:nvPr userDrawn="1"/>
        </p:nvPicPr>
        <p:blipFill>
          <a:blip r:embed="rId2"/>
          <a:stretch>
            <a:fillRect/>
          </a:stretch>
        </p:blipFill>
        <p:spPr>
          <a:xfrm>
            <a:off x="7902727" y="6358290"/>
            <a:ext cx="1003098" cy="363468"/>
          </a:xfrm>
          <a:prstGeom prst="rect">
            <a:avLst/>
          </a:prstGeom>
        </p:spPr>
      </p:pic>
      <p:sp>
        <p:nvSpPr>
          <p:cNvPr id="12" name="Date Placeholder 3"/>
          <p:cNvSpPr>
            <a:spLocks noGrp="1"/>
          </p:cNvSpPr>
          <p:nvPr>
            <p:ph type="dt" sz="half" idx="2"/>
          </p:nvPr>
        </p:nvSpPr>
        <p:spPr>
          <a:xfrm>
            <a:off x="365760" y="6474114"/>
            <a:ext cx="1516828" cy="138499"/>
          </a:xfrm>
          <a:prstGeom prst="rect">
            <a:avLst/>
          </a:prstGeom>
        </p:spPr>
        <p:txBody>
          <a:bodyPr vert="horz" wrap="square" lIns="0" tIns="0" rIns="0" bIns="0" rtlCol="0" anchor="ctr">
            <a:spAutoFit/>
          </a:bodyPr>
          <a:lstStyle>
            <a:lvl1pPr algn="l">
              <a:defRPr sz="900" b="0">
                <a:solidFill>
                  <a:schemeClr val="tx1"/>
                </a:solidFill>
                <a:latin typeface="Arial" pitchFamily="34" charset="0"/>
                <a:cs typeface="Arial" pitchFamily="34" charset="0"/>
              </a:defRPr>
            </a:lvl1pPr>
          </a:lstStyle>
          <a:p>
            <a:r>
              <a:rPr lang="en-GB" smtClean="0"/>
              <a:t>November 2015</a:t>
            </a:r>
            <a:endParaRPr lang="en-US" dirty="0"/>
          </a:p>
        </p:txBody>
      </p:sp>
      <p:sp>
        <p:nvSpPr>
          <p:cNvPr id="18" name="Title 17"/>
          <p:cNvSpPr>
            <a:spLocks noGrp="1"/>
          </p:cNvSpPr>
          <p:nvPr>
            <p:ph type="title"/>
          </p:nvPr>
        </p:nvSpPr>
        <p:spPr>
          <a:xfrm>
            <a:off x="365760" y="1005840"/>
            <a:ext cx="6875462" cy="1280160"/>
          </a:xfrm>
        </p:spPr>
        <p:txBody>
          <a:bodyPr lIns="0" tIns="0" rIns="0" bIns="0" anchor="t" anchorCtr="0">
            <a:noAutofit/>
          </a:bodyPr>
          <a:lstStyle>
            <a:lvl1pPr algn="l">
              <a:lnSpc>
                <a:spcPct val="90000"/>
              </a:lnSpc>
              <a:defRPr sz="3600" b="0">
                <a:solidFill>
                  <a:srgbClr val="565A5C"/>
                </a:solidFill>
                <a:latin typeface="Arial" pitchFamily="34" charset="0"/>
                <a:cs typeface="Arial" pitchFamily="34" charset="0"/>
              </a:defRPr>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412480" cy="40011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65760" y="1600200"/>
            <a:ext cx="4038600" cy="4525963"/>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42180" y="1600200"/>
            <a:ext cx="4038600" cy="4525963"/>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GB" smtClean="0"/>
              <a:t>November 2015</a:t>
            </a:r>
            <a:endParaRPr lang="en-US" dirty="0"/>
          </a:p>
        </p:txBody>
      </p:sp>
      <p:sp>
        <p:nvSpPr>
          <p:cNvPr id="7" name="Slide Number Placeholder 6"/>
          <p:cNvSpPr>
            <a:spLocks noGrp="1"/>
          </p:cNvSpPr>
          <p:nvPr>
            <p:ph type="sldNum" sz="quarter" idx="12"/>
          </p:nvPr>
        </p:nvSpPr>
        <p:spPr/>
        <p:txBody>
          <a:bodyPr/>
          <a:lstStyle/>
          <a:p>
            <a:fld id="{D34DACC3-9742-4940-92E6-4CAB853A3218}"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GB" smtClean="0"/>
              <a:t>November 2015</a:t>
            </a:r>
            <a:endParaRPr lang="en-US"/>
          </a:p>
        </p:txBody>
      </p:sp>
      <p:sp>
        <p:nvSpPr>
          <p:cNvPr id="5" name="Slide Number Placeholder 4"/>
          <p:cNvSpPr>
            <a:spLocks noGrp="1"/>
          </p:cNvSpPr>
          <p:nvPr>
            <p:ph type="sldNum" sz="quarter" idx="12"/>
          </p:nvPr>
        </p:nvSpPr>
        <p:spPr/>
        <p:txBody>
          <a:bodyPr/>
          <a:lstStyle/>
          <a:p>
            <a:fld id="{D34DACC3-9742-4940-92E6-4CAB853A3218}"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NUL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NULL"/><Relationship Id="rId1" Type="http://schemas.openxmlformats.org/officeDocument/2006/relationships/slideLayout" Target="../slideLayouts/slideLayout12.xml"/><Relationship Id="rId2"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theme" Target="../theme/theme3.xml"/><Relationship Id="rId7" Type="http://schemas.openxmlformats.org/officeDocument/2006/relationships/image" Target="NULL"/><Relationship Id="rId1" Type="http://schemas.openxmlformats.org/officeDocument/2006/relationships/slideLayout" Target="../slideLayouts/slideLayout14.xml"/><Relationship Id="rId2"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p:cNvSpPr/>
          <p:nvPr/>
        </p:nvSpPr>
        <p:spPr>
          <a:xfrm>
            <a:off x="1" y="6369944"/>
            <a:ext cx="9143999" cy="486460"/>
          </a:xfrm>
          <a:prstGeom prst="rect">
            <a:avLst/>
          </a:prstGeom>
          <a:solidFill>
            <a:srgbClr val="EBECE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2" name="Title Placeholder 1"/>
          <p:cNvSpPr>
            <a:spLocks noGrp="1"/>
          </p:cNvSpPr>
          <p:nvPr>
            <p:ph type="title"/>
          </p:nvPr>
        </p:nvSpPr>
        <p:spPr>
          <a:xfrm>
            <a:off x="368300" y="365760"/>
            <a:ext cx="8412480" cy="400110"/>
          </a:xfrm>
          <a:prstGeom prst="rect">
            <a:avLst/>
          </a:prstGeom>
        </p:spPr>
        <p:txBody>
          <a:bodyPr vert="horz" wrap="square" lIns="0" tIns="0" rIns="0" bIns="0" rtlCol="0" anchor="t" anchorCtr="0">
            <a:spAutoFit/>
          </a:bodyPr>
          <a:lstStyle/>
          <a:p>
            <a:r>
              <a:rPr lang="en-US" smtClean="0"/>
              <a:t>Click to edit Master title style</a:t>
            </a:r>
            <a:endParaRPr lang="en-US" dirty="0"/>
          </a:p>
        </p:txBody>
      </p:sp>
      <p:sp>
        <p:nvSpPr>
          <p:cNvPr id="3" name="Text Placeholder 2"/>
          <p:cNvSpPr>
            <a:spLocks noGrp="1"/>
          </p:cNvSpPr>
          <p:nvPr>
            <p:ph type="body" idx="1"/>
          </p:nvPr>
        </p:nvSpPr>
        <p:spPr bwMode="gray">
          <a:xfrm>
            <a:off x="365760" y="1600200"/>
            <a:ext cx="8412480" cy="4570200"/>
          </a:xfrm>
          <a:prstGeom prst="rect">
            <a:avLst/>
          </a:prstGeom>
        </p:spPr>
        <p:txBody>
          <a:bodyPr vert="horz" wrap="square"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bwMode="gray">
          <a:xfrm>
            <a:off x="7636943" y="6543925"/>
            <a:ext cx="141064" cy="138499"/>
          </a:xfrm>
          <a:prstGeom prst="rect">
            <a:avLst/>
          </a:prstGeom>
        </p:spPr>
        <p:txBody>
          <a:bodyPr vert="horz" wrap="none" lIns="0" tIns="0" rIns="0" bIns="0" rtlCol="0" anchor="ctr">
            <a:spAutoFit/>
          </a:bodyPr>
          <a:lstStyle>
            <a:lvl1pPr algn="r">
              <a:defRPr sz="900" b="1">
                <a:solidFill>
                  <a:schemeClr val="tx1"/>
                </a:solidFill>
                <a:latin typeface="Arial" pitchFamily="34" charset="0"/>
                <a:cs typeface="Arial" pitchFamily="34" charset="0"/>
              </a:defRPr>
            </a:lvl1pPr>
          </a:lstStyle>
          <a:p>
            <a:fld id="{D34DACC3-9742-4940-92E6-4CAB853A3218}" type="slidenum">
              <a:rPr lang="en-US" smtClean="0"/>
              <a:pPr/>
              <a:t>‹#›</a:t>
            </a:fld>
            <a:endParaRPr lang="en-US" dirty="0"/>
          </a:p>
        </p:txBody>
      </p:sp>
      <p:pic>
        <p:nvPicPr>
          <p:cNvPr id="8" name="Picture 7" descr="Dentons_Logo_Purple_RGB_300.png"/>
          <p:cNvPicPr>
            <a:picLocks noChangeAspect="1"/>
          </p:cNvPicPr>
          <p:nvPr/>
        </p:nvPicPr>
        <p:blipFill>
          <a:blip r:embed="rId13"/>
          <a:stretch>
            <a:fillRect/>
          </a:stretch>
        </p:blipFill>
        <p:spPr>
          <a:xfrm>
            <a:off x="7902727" y="6431440"/>
            <a:ext cx="1003098" cy="363468"/>
          </a:xfrm>
          <a:prstGeom prst="rect">
            <a:avLst/>
          </a:prstGeom>
        </p:spPr>
      </p:pic>
      <p:sp>
        <p:nvSpPr>
          <p:cNvPr id="4" name="Date Placeholder 3"/>
          <p:cNvSpPr>
            <a:spLocks noGrp="1"/>
          </p:cNvSpPr>
          <p:nvPr>
            <p:ph type="dt" sz="half" idx="2"/>
          </p:nvPr>
        </p:nvSpPr>
        <p:spPr bwMode="gray">
          <a:xfrm>
            <a:off x="365759" y="6543925"/>
            <a:ext cx="1620000" cy="138499"/>
          </a:xfrm>
          <a:prstGeom prst="rect">
            <a:avLst/>
          </a:prstGeom>
        </p:spPr>
        <p:txBody>
          <a:bodyPr vert="horz" wrap="square" lIns="0" tIns="0" rIns="0" bIns="0" rtlCol="0" anchor="ctr">
            <a:spAutoFit/>
          </a:bodyPr>
          <a:lstStyle>
            <a:lvl1pPr algn="l">
              <a:defRPr sz="900" b="0">
                <a:solidFill>
                  <a:schemeClr val="tx1"/>
                </a:solidFill>
                <a:latin typeface="Arial" pitchFamily="34" charset="0"/>
                <a:cs typeface="Arial" pitchFamily="34" charset="0"/>
              </a:defRPr>
            </a:lvl1pPr>
          </a:lstStyle>
          <a:p>
            <a:r>
              <a:rPr lang="en-GB" smtClean="0"/>
              <a:t>November 2015</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61" r:id="rId4"/>
    <p:sldLayoutId id="2147483658" r:id="rId5"/>
    <p:sldLayoutId id="2147483659" r:id="rId6"/>
    <p:sldLayoutId id="2147483651" r:id="rId7"/>
    <p:sldLayoutId id="2147483652" r:id="rId8"/>
    <p:sldLayoutId id="2147483654" r:id="rId9"/>
    <p:sldLayoutId id="2147483660" r:id="rId10"/>
    <p:sldLayoutId id="2147483655" r:id="rId11"/>
  </p:sldLayoutIdLst>
  <p:timing>
    <p:tnLst>
      <p:par>
        <p:cTn xmlns:p14="http://schemas.microsoft.com/office/powerpoint/2010/main" id="1" dur="indefinite" restart="never" nodeType="tmRoot"/>
      </p:par>
    </p:tnLst>
  </p:timing>
  <p:hf hdr="0" ftr="0"/>
  <p:txStyles>
    <p:titleStyle>
      <a:lvl1pPr algn="l" defTabSz="457200" rtl="0" eaLnBrk="1" latinLnBrk="0" hangingPunct="1">
        <a:spcBef>
          <a:spcPct val="0"/>
        </a:spcBef>
        <a:buNone/>
        <a:defRPr sz="2600" b="1" kern="1200">
          <a:solidFill>
            <a:schemeClr val="accent1"/>
          </a:solidFill>
          <a:latin typeface="Arial" pitchFamily="34" charset="0"/>
          <a:ea typeface="+mj-ea"/>
          <a:cs typeface="Arial" pitchFamily="34" charset="0"/>
        </a:defRPr>
      </a:lvl1pPr>
    </p:titleStyle>
    <p:bodyStyle>
      <a:lvl1pPr marL="182880" indent="-182880" algn="l" defTabSz="457200" rtl="0" eaLnBrk="1" latinLnBrk="0" hangingPunct="1">
        <a:spcBef>
          <a:spcPts val="1000"/>
        </a:spcBef>
        <a:buClr>
          <a:schemeClr val="accent1"/>
        </a:buClr>
        <a:buFont typeface="Arial"/>
        <a:buChar char="•"/>
        <a:defRPr sz="2000" kern="1200">
          <a:solidFill>
            <a:schemeClr val="tx1"/>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chemeClr val="tx1"/>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chemeClr val="tx1"/>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9" name="Rectangle 8"/>
          <p:cNvSpPr/>
          <p:nvPr/>
        </p:nvSpPr>
        <p:spPr>
          <a:xfrm>
            <a:off x="0" y="6371540"/>
            <a:ext cx="9143999" cy="486460"/>
          </a:xfrm>
          <a:prstGeom prst="rect">
            <a:avLst/>
          </a:prstGeom>
          <a:solidFill>
            <a:srgbClr val="EBECE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6E2D91"/>
              </a:solidFill>
            </a:endParaRPr>
          </a:p>
        </p:txBody>
      </p:sp>
      <p:sp>
        <p:nvSpPr>
          <p:cNvPr id="2" name="Title Placeholder 1"/>
          <p:cNvSpPr>
            <a:spLocks noGrp="1"/>
          </p:cNvSpPr>
          <p:nvPr>
            <p:ph type="title"/>
          </p:nvPr>
        </p:nvSpPr>
        <p:spPr>
          <a:xfrm>
            <a:off x="368300" y="365760"/>
            <a:ext cx="8412480" cy="400110"/>
          </a:xfrm>
          <a:prstGeom prst="rect">
            <a:avLst/>
          </a:prstGeom>
        </p:spPr>
        <p:txBody>
          <a:bodyPr vert="horz" wrap="square" lIns="0" tIns="0" rIns="0" bIns="0" rtlCol="0" anchor="t" anchorCtr="0">
            <a:spAutoFit/>
          </a:bodyPr>
          <a:lstStyle/>
          <a:p>
            <a:r>
              <a:rPr lang="en-US" smtClean="0"/>
              <a:t>Click to edit Master title style</a:t>
            </a:r>
            <a:endParaRPr lang="en-US" dirty="0"/>
          </a:p>
        </p:txBody>
      </p:sp>
      <p:sp>
        <p:nvSpPr>
          <p:cNvPr id="3" name="Text Placeholder 2"/>
          <p:cNvSpPr>
            <a:spLocks noGrp="1"/>
          </p:cNvSpPr>
          <p:nvPr>
            <p:ph type="body" idx="1"/>
          </p:nvPr>
        </p:nvSpPr>
        <p:spPr bwMode="gray">
          <a:xfrm>
            <a:off x="365760" y="1600200"/>
            <a:ext cx="8412480" cy="4570200"/>
          </a:xfrm>
          <a:prstGeom prst="rect">
            <a:avLst/>
          </a:prstGeom>
        </p:spPr>
        <p:txBody>
          <a:bodyPr vert="horz" wrap="square"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bwMode="gray">
          <a:xfrm>
            <a:off x="7636943" y="6543925"/>
            <a:ext cx="141064" cy="138499"/>
          </a:xfrm>
          <a:prstGeom prst="rect">
            <a:avLst/>
          </a:prstGeom>
        </p:spPr>
        <p:txBody>
          <a:bodyPr vert="horz" wrap="none" lIns="0" tIns="0" rIns="0" bIns="0" rtlCol="0" anchor="ctr">
            <a:spAutoFit/>
          </a:bodyPr>
          <a:lstStyle>
            <a:lvl1pPr algn="r">
              <a:defRPr sz="900" b="1">
                <a:solidFill>
                  <a:schemeClr val="tx1"/>
                </a:solidFill>
                <a:latin typeface="Arial" pitchFamily="34" charset="0"/>
                <a:cs typeface="Arial" pitchFamily="34" charset="0"/>
              </a:defRPr>
            </a:lvl1pPr>
          </a:lstStyle>
          <a:p>
            <a:fld id="{D34DACC3-9742-4940-92E6-4CAB853A3218}" type="slidenum">
              <a:rPr lang="en-US" smtClean="0">
                <a:solidFill>
                  <a:srgbClr val="565A5C"/>
                </a:solidFill>
              </a:rPr>
              <a:pPr/>
              <a:t>‹#›</a:t>
            </a:fld>
            <a:endParaRPr lang="en-US" dirty="0">
              <a:solidFill>
                <a:srgbClr val="565A5C"/>
              </a:solidFill>
            </a:endParaRPr>
          </a:p>
        </p:txBody>
      </p:sp>
      <p:pic>
        <p:nvPicPr>
          <p:cNvPr id="8" name="Picture 7" descr="Dentons_Logo_Purple_RGB_300.png"/>
          <p:cNvPicPr>
            <a:picLocks noChangeAspect="1"/>
          </p:cNvPicPr>
          <p:nvPr/>
        </p:nvPicPr>
        <p:blipFill>
          <a:blip r:embed="rId4"/>
          <a:stretch>
            <a:fillRect/>
          </a:stretch>
        </p:blipFill>
        <p:spPr>
          <a:xfrm>
            <a:off x="7902727" y="6431440"/>
            <a:ext cx="1003098" cy="363468"/>
          </a:xfrm>
          <a:prstGeom prst="rect">
            <a:avLst/>
          </a:prstGeom>
        </p:spPr>
      </p:pic>
      <p:sp>
        <p:nvSpPr>
          <p:cNvPr id="10" name="Date Placeholder 1"/>
          <p:cNvSpPr>
            <a:spLocks noGrp="1"/>
          </p:cNvSpPr>
          <p:nvPr>
            <p:ph type="dt" sz="half" idx="2"/>
          </p:nvPr>
        </p:nvSpPr>
        <p:spPr>
          <a:xfrm>
            <a:off x="365759" y="6543925"/>
            <a:ext cx="1620000" cy="138499"/>
          </a:xfrm>
          <a:prstGeom prst="rect">
            <a:avLst/>
          </a:prstGeom>
        </p:spPr>
        <p:txBody>
          <a:bodyPr vert="horz" wrap="square" lIns="0" tIns="0" rIns="0" bIns="0" rtlCol="0" anchor="ctr">
            <a:spAutoFit/>
          </a:bodyPr>
          <a:lstStyle>
            <a:lvl1pPr>
              <a:defRPr lang="en-GB" sz="900" b="0" smtClean="0">
                <a:latin typeface="Arial" pitchFamily="34" charset="0"/>
                <a:cs typeface="Arial" pitchFamily="34" charset="0"/>
              </a:defRPr>
            </a:lvl1pPr>
          </a:lstStyle>
          <a:p>
            <a:r>
              <a:rPr lang="en-GB" smtClean="0"/>
              <a:t>November 2015</a:t>
            </a:r>
            <a:endParaRPr lang="en-US"/>
          </a:p>
        </p:txBody>
      </p:sp>
    </p:spTree>
    <p:extLst>
      <p:ext uri="{BB962C8B-B14F-4D97-AF65-F5344CB8AC3E}">
        <p14:creationId xmlns:p14="http://schemas.microsoft.com/office/powerpoint/2010/main" val="92650057"/>
      </p:ext>
    </p:extLst>
  </p:cSld>
  <p:clrMap bg1="lt1" tx1="dk1" bg2="lt2" tx2="dk2" accent1="accent1" accent2="accent2" accent3="accent3" accent4="accent4" accent5="accent5" accent6="accent6" hlink="hlink" folHlink="folHlink"/>
  <p:sldLayoutIdLst>
    <p:sldLayoutId id="2147483760" r:id="rId1"/>
    <p:sldLayoutId id="2147483759" r:id="rId2"/>
  </p:sldLayoutIdLst>
  <p:timing>
    <p:tnLst>
      <p:par>
        <p:cTn xmlns:p14="http://schemas.microsoft.com/office/powerpoint/2010/main" id="1" dur="indefinite" restart="never" nodeType="tmRoot"/>
      </p:par>
    </p:tnLst>
  </p:timing>
  <p:hf hdr="0" ftr="0"/>
  <p:txStyles>
    <p:titleStyle>
      <a:lvl1pPr algn="l" defTabSz="457200" rtl="0" eaLnBrk="1" latinLnBrk="0" hangingPunct="1">
        <a:spcBef>
          <a:spcPct val="0"/>
        </a:spcBef>
        <a:buNone/>
        <a:defRPr sz="2600" b="1" kern="1200">
          <a:solidFill>
            <a:schemeClr val="accent1"/>
          </a:solidFill>
          <a:latin typeface="Arial" pitchFamily="34" charset="0"/>
          <a:ea typeface="+mj-ea"/>
          <a:cs typeface="Arial" pitchFamily="34" charset="0"/>
        </a:defRPr>
      </a:lvl1pPr>
    </p:titleStyle>
    <p:bodyStyle>
      <a:lvl1pPr marL="182880" indent="-182880" algn="l" defTabSz="457200" rtl="0" eaLnBrk="1" latinLnBrk="0" hangingPunct="1">
        <a:spcBef>
          <a:spcPts val="1000"/>
        </a:spcBef>
        <a:buClr>
          <a:schemeClr val="accent1"/>
        </a:buClr>
        <a:buFont typeface="Arial"/>
        <a:buChar char="•"/>
        <a:defRPr sz="2000" kern="1200">
          <a:solidFill>
            <a:schemeClr val="tx1"/>
          </a:solidFill>
          <a:latin typeface="Arial" pitchFamily="34" charset="0"/>
          <a:ea typeface="+mn-ea"/>
          <a:cs typeface="Arial" pitchFamily="34" charset="0"/>
        </a:defRPr>
      </a:lvl1pPr>
      <a:lvl2pPr marL="365760" indent="-179388" algn="l" defTabSz="457200" rtl="0" eaLnBrk="1" latinLnBrk="0" hangingPunct="1">
        <a:spcBef>
          <a:spcPts val="600"/>
        </a:spcBef>
        <a:buClr>
          <a:schemeClr val="bg1"/>
        </a:buClr>
        <a:buFont typeface="Arial" pitchFamily="34" charset="0"/>
        <a:buChar char="•"/>
        <a:defRPr sz="1800" kern="1200">
          <a:solidFill>
            <a:schemeClr val="tx1"/>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chemeClr val="tx1"/>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9" name="Rectangle 8"/>
          <p:cNvSpPr/>
          <p:nvPr/>
        </p:nvSpPr>
        <p:spPr>
          <a:xfrm>
            <a:off x="0" y="6351444"/>
            <a:ext cx="9143999" cy="486460"/>
          </a:xfrm>
          <a:prstGeom prst="rect">
            <a:avLst/>
          </a:prstGeom>
          <a:solidFill>
            <a:srgbClr val="EBECE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2" name="Title Placeholder 1"/>
          <p:cNvSpPr>
            <a:spLocks noGrp="1"/>
          </p:cNvSpPr>
          <p:nvPr>
            <p:ph type="title"/>
          </p:nvPr>
        </p:nvSpPr>
        <p:spPr>
          <a:xfrm>
            <a:off x="368300" y="365760"/>
            <a:ext cx="8412480" cy="400110"/>
          </a:xfrm>
          <a:prstGeom prst="rect">
            <a:avLst/>
          </a:prstGeom>
        </p:spPr>
        <p:txBody>
          <a:bodyPr vert="horz" wrap="square" lIns="0" tIns="0" rIns="0" bIns="0" rtlCol="0" anchor="t" anchorCtr="0">
            <a:spAutoFit/>
          </a:bodyPr>
          <a:lstStyle/>
          <a:p>
            <a:r>
              <a:rPr lang="en-US" smtClean="0"/>
              <a:t>Click to edit Master title style</a:t>
            </a:r>
            <a:endParaRPr lang="en-US" dirty="0"/>
          </a:p>
        </p:txBody>
      </p:sp>
      <p:sp>
        <p:nvSpPr>
          <p:cNvPr id="3" name="Text Placeholder 2"/>
          <p:cNvSpPr>
            <a:spLocks noGrp="1"/>
          </p:cNvSpPr>
          <p:nvPr>
            <p:ph type="body" idx="1"/>
          </p:nvPr>
        </p:nvSpPr>
        <p:spPr bwMode="gray">
          <a:xfrm>
            <a:off x="365760" y="1600200"/>
            <a:ext cx="8412480" cy="4570200"/>
          </a:xfrm>
          <a:prstGeom prst="rect">
            <a:avLst/>
          </a:prstGeom>
        </p:spPr>
        <p:txBody>
          <a:bodyPr vert="horz" wrap="square"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bwMode="gray">
          <a:xfrm>
            <a:off x="7636943" y="6543925"/>
            <a:ext cx="141064" cy="138499"/>
          </a:xfrm>
          <a:prstGeom prst="rect">
            <a:avLst/>
          </a:prstGeom>
        </p:spPr>
        <p:txBody>
          <a:bodyPr vert="horz" wrap="none" lIns="0" tIns="0" rIns="0" bIns="0" rtlCol="0" anchor="ctr">
            <a:spAutoFit/>
          </a:bodyPr>
          <a:lstStyle>
            <a:lvl1pPr algn="r">
              <a:defRPr sz="900" b="1">
                <a:solidFill>
                  <a:schemeClr val="tx1"/>
                </a:solidFill>
                <a:latin typeface="Arial" pitchFamily="34" charset="0"/>
                <a:cs typeface="Arial" pitchFamily="34" charset="0"/>
              </a:defRPr>
            </a:lvl1pPr>
          </a:lstStyle>
          <a:p>
            <a:fld id="{D34DACC3-9742-4940-92E6-4CAB853A3218}" type="slidenum">
              <a:rPr lang="en-US" smtClean="0"/>
              <a:pPr/>
              <a:t>‹#›</a:t>
            </a:fld>
            <a:endParaRPr lang="en-US" dirty="0"/>
          </a:p>
        </p:txBody>
      </p:sp>
      <p:pic>
        <p:nvPicPr>
          <p:cNvPr id="8" name="Picture 7" descr="Dentons_Logo_Purple_RGB_300.png"/>
          <p:cNvPicPr>
            <a:picLocks noChangeAspect="1"/>
          </p:cNvPicPr>
          <p:nvPr/>
        </p:nvPicPr>
        <p:blipFill>
          <a:blip r:embed="rId7"/>
          <a:stretch>
            <a:fillRect/>
          </a:stretch>
        </p:blipFill>
        <p:spPr>
          <a:xfrm>
            <a:off x="7902727" y="6431440"/>
            <a:ext cx="1003098" cy="363468"/>
          </a:xfrm>
          <a:prstGeom prst="rect">
            <a:avLst/>
          </a:prstGeom>
        </p:spPr>
      </p:pic>
      <p:sp>
        <p:nvSpPr>
          <p:cNvPr id="4" name="Date Placeholder 3"/>
          <p:cNvSpPr>
            <a:spLocks noGrp="1"/>
          </p:cNvSpPr>
          <p:nvPr>
            <p:ph type="dt" sz="half" idx="2"/>
          </p:nvPr>
        </p:nvSpPr>
        <p:spPr bwMode="gray">
          <a:xfrm>
            <a:off x="365760" y="6553720"/>
            <a:ext cx="1280160" cy="138499"/>
          </a:xfrm>
          <a:prstGeom prst="rect">
            <a:avLst/>
          </a:prstGeom>
        </p:spPr>
        <p:txBody>
          <a:bodyPr vert="horz" wrap="square" lIns="0" tIns="0" rIns="0" bIns="0" rtlCol="0" anchor="ctr">
            <a:spAutoFit/>
          </a:bodyPr>
          <a:lstStyle>
            <a:lvl1pPr algn="l">
              <a:defRPr sz="900" b="0">
                <a:solidFill>
                  <a:schemeClr val="tx1"/>
                </a:solidFill>
                <a:latin typeface="Arial" pitchFamily="34" charset="0"/>
                <a:cs typeface="Arial" pitchFamily="34" charset="0"/>
              </a:defRPr>
            </a:lvl1pPr>
          </a:lstStyle>
          <a:p>
            <a:r>
              <a:rPr lang="en-GB" smtClean="0"/>
              <a:t>November 2015</a:t>
            </a:r>
            <a:endParaRPr lang="en-US" dirty="0"/>
          </a:p>
        </p:txBody>
      </p:sp>
    </p:spTree>
    <p:extLst>
      <p:ext uri="{BB962C8B-B14F-4D97-AF65-F5344CB8AC3E}">
        <p14:creationId xmlns:p14="http://schemas.microsoft.com/office/powerpoint/2010/main" val="573638638"/>
      </p:ext>
    </p:extLst>
  </p:cSld>
  <p:clrMap bg1="lt1" tx1="dk1" bg2="lt2" tx2="dk2" accent1="accent1" accent2="accent2" accent3="accent3" accent4="accent4" accent5="accent5" accent6="accent6" hlink="hlink" folHlink="folHlink"/>
  <p:sldLayoutIdLst>
    <p:sldLayoutId id="2147483686" r:id="rId1"/>
    <p:sldLayoutId id="2147483685" r:id="rId2"/>
    <p:sldLayoutId id="2147483672" r:id="rId3"/>
    <p:sldLayoutId id="2147483687" r:id="rId4"/>
    <p:sldLayoutId id="2147483674" r:id="rId5"/>
  </p:sldLayoutIdLst>
  <p:timing>
    <p:tnLst>
      <p:par>
        <p:cTn xmlns:p14="http://schemas.microsoft.com/office/powerpoint/2010/main" id="1" dur="indefinite" restart="never" nodeType="tmRoot"/>
      </p:par>
    </p:tnLst>
  </p:timing>
  <p:hf hdr="0" ftr="0"/>
  <p:txStyles>
    <p:titleStyle>
      <a:lvl1pPr algn="l" defTabSz="457200" rtl="0" eaLnBrk="1" latinLnBrk="0" hangingPunct="1">
        <a:spcBef>
          <a:spcPct val="0"/>
        </a:spcBef>
        <a:buNone/>
        <a:defRPr sz="2600" b="1" kern="1200">
          <a:solidFill>
            <a:schemeClr val="accent1"/>
          </a:solidFill>
          <a:latin typeface="Arial" pitchFamily="34" charset="0"/>
          <a:ea typeface="+mj-ea"/>
          <a:cs typeface="Arial" pitchFamily="34" charset="0"/>
        </a:defRPr>
      </a:lvl1pPr>
    </p:titleStyle>
    <p:body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70035"/>
            <a:ext cx="6876200" cy="1661993"/>
          </a:xfrm>
        </p:spPr>
        <p:txBody>
          <a:bodyPr/>
          <a:lstStyle/>
          <a:p>
            <a:r>
              <a:rPr lang="en-GB" dirty="0" smtClean="0"/>
              <a:t>Corporate &amp; Individual Taxation in Canada from the Perspective of Canada-Turkey Tax Treaty</a:t>
            </a:r>
            <a:endParaRPr lang="en-GB" dirty="0"/>
          </a:p>
        </p:txBody>
      </p:sp>
      <p:sp>
        <p:nvSpPr>
          <p:cNvPr id="9" name="Subtitle 8"/>
          <p:cNvSpPr>
            <a:spLocks noGrp="1"/>
          </p:cNvSpPr>
          <p:nvPr>
            <p:ph type="subTitle" idx="1"/>
          </p:nvPr>
        </p:nvSpPr>
        <p:spPr/>
        <p:txBody>
          <a:bodyPr/>
          <a:lstStyle/>
          <a:p>
            <a:r>
              <a:rPr lang="en-GB" dirty="0" smtClean="0"/>
              <a:t>Tony Schweitzer</a:t>
            </a:r>
          </a:p>
          <a:p>
            <a:r>
              <a:rPr lang="en-GB" sz="1800" dirty="0" smtClean="0"/>
              <a:t>tony.schweitzer@dentons.com</a:t>
            </a:r>
            <a:endParaRPr lang="en-GB" sz="1800" dirty="0"/>
          </a:p>
        </p:txBody>
      </p:sp>
      <p:sp>
        <p:nvSpPr>
          <p:cNvPr id="4" name="Date Placeholder 3"/>
          <p:cNvSpPr>
            <a:spLocks noGrp="1"/>
          </p:cNvSpPr>
          <p:nvPr>
            <p:ph type="dt" sz="half" idx="10"/>
          </p:nvPr>
        </p:nvSpPr>
        <p:spPr>
          <a:xfrm>
            <a:off x="452438" y="4466876"/>
            <a:ext cx="1620000" cy="153888"/>
          </a:xfrm>
        </p:spPr>
        <p:txBody>
          <a:bodyPr/>
          <a:lstStyle/>
          <a:p>
            <a:r>
              <a:rPr lang="en-GB" sz="1000" smtClean="0"/>
              <a:t>November 2015</a:t>
            </a:r>
            <a:endParaRPr lang="en-US" sz="1000" dirty="0"/>
          </a:p>
        </p:txBody>
      </p:sp>
      <p:sp>
        <p:nvSpPr>
          <p:cNvPr id="3" name="Slide Number Placeholder 2"/>
          <p:cNvSpPr>
            <a:spLocks noGrp="1"/>
          </p:cNvSpPr>
          <p:nvPr>
            <p:ph type="sldNum" sz="quarter" idx="11"/>
          </p:nvPr>
        </p:nvSpPr>
        <p:spPr/>
        <p:txBody>
          <a:bodyPr/>
          <a:lstStyle/>
          <a:p>
            <a:fld id="{D34DACC3-9742-4940-92E6-4CAB853A3218}" type="slidenum">
              <a:rPr lang="en-US" smtClean="0"/>
              <a:pPr/>
              <a:t>1</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Estate in Canada</a:t>
            </a:r>
            <a:endParaRPr lang="en-CA" dirty="0"/>
          </a:p>
        </p:txBody>
      </p:sp>
      <p:sp>
        <p:nvSpPr>
          <p:cNvPr id="3" name="Content Placeholder 2"/>
          <p:cNvSpPr>
            <a:spLocks noGrp="1"/>
          </p:cNvSpPr>
          <p:nvPr>
            <p:ph sz="quarter" idx="13"/>
          </p:nvPr>
        </p:nvSpPr>
        <p:spPr>
          <a:xfrm>
            <a:off x="374386" y="1257308"/>
            <a:ext cx="8412480" cy="4572000"/>
          </a:xfrm>
        </p:spPr>
        <p:txBody>
          <a:bodyPr/>
          <a:lstStyle/>
          <a:p>
            <a:r>
              <a:rPr lang="en-US" dirty="0" smtClean="0"/>
              <a:t>A gain on the sale of Canadian real estate is taxable in Canada.</a:t>
            </a:r>
          </a:p>
          <a:p>
            <a:r>
              <a:rPr lang="en-US" dirty="0" smtClean="0"/>
              <a:t>Pay 25% withholding tax on gross rental income or elect to pay tax as a resident of Canada.</a:t>
            </a:r>
          </a:p>
          <a:p>
            <a:r>
              <a:rPr lang="en-US" dirty="0"/>
              <a:t>Exemption from tax because of principal residence exemption. </a:t>
            </a:r>
          </a:p>
          <a:p>
            <a:pPr marL="0" indent="0">
              <a:buNone/>
            </a:pPr>
            <a:endParaRPr lang="en-CA" dirty="0"/>
          </a:p>
        </p:txBody>
      </p:sp>
      <p:sp>
        <p:nvSpPr>
          <p:cNvPr id="4" name="Date Placeholder 3"/>
          <p:cNvSpPr>
            <a:spLocks noGrp="1"/>
          </p:cNvSpPr>
          <p:nvPr>
            <p:ph type="dt" sz="half" idx="14"/>
          </p:nvPr>
        </p:nvSpPr>
        <p:spPr/>
        <p:txBody>
          <a:bodyPr/>
          <a:lstStyle/>
          <a:p>
            <a:r>
              <a:rPr lang="en-GB" smtClean="0"/>
              <a:t>November 2015</a:t>
            </a:r>
            <a:endParaRPr lang="en-US" dirty="0"/>
          </a:p>
        </p:txBody>
      </p:sp>
      <p:sp>
        <p:nvSpPr>
          <p:cNvPr id="5" name="Slide Number Placeholder 4"/>
          <p:cNvSpPr>
            <a:spLocks noGrp="1"/>
          </p:cNvSpPr>
          <p:nvPr>
            <p:ph type="sldNum" sz="quarter" idx="16"/>
          </p:nvPr>
        </p:nvSpPr>
        <p:spPr/>
        <p:txBody>
          <a:bodyPr/>
          <a:lstStyle/>
          <a:p>
            <a:fld id="{D34DACC3-9742-4940-92E6-4CAB853A3218}" type="slidenum">
              <a:rPr lang="en-US" smtClean="0"/>
              <a:pPr/>
              <a:t>10</a:t>
            </a:fld>
            <a:endParaRPr lang="en-US" dirty="0"/>
          </a:p>
        </p:txBody>
      </p:sp>
    </p:spTree>
    <p:extLst>
      <p:ext uri="{BB962C8B-B14F-4D97-AF65-F5344CB8AC3E}">
        <p14:creationId xmlns:p14="http://schemas.microsoft.com/office/powerpoint/2010/main" val="360863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Income Tax Considerations</a:t>
            </a:r>
            <a:endParaRPr lang="en-CA" dirty="0"/>
          </a:p>
        </p:txBody>
      </p:sp>
      <p:sp>
        <p:nvSpPr>
          <p:cNvPr id="3" name="Content Placeholder 2"/>
          <p:cNvSpPr>
            <a:spLocks noGrp="1"/>
          </p:cNvSpPr>
          <p:nvPr>
            <p:ph sz="quarter" idx="13"/>
          </p:nvPr>
        </p:nvSpPr>
        <p:spPr>
          <a:xfrm>
            <a:off x="374386" y="1257308"/>
            <a:ext cx="8412480" cy="4572000"/>
          </a:xfrm>
        </p:spPr>
        <p:txBody>
          <a:bodyPr/>
          <a:lstStyle/>
          <a:p>
            <a:r>
              <a:rPr lang="en-US" dirty="0" smtClean="0"/>
              <a:t>Canadian </a:t>
            </a:r>
            <a:r>
              <a:rPr lang="en-US" dirty="0"/>
              <a:t>residents are taxable on their </a:t>
            </a:r>
            <a:r>
              <a:rPr lang="en-US" dirty="0" smtClean="0"/>
              <a:t>worldwide income. </a:t>
            </a:r>
          </a:p>
          <a:p>
            <a:r>
              <a:rPr lang="en-US" dirty="0" smtClean="0"/>
              <a:t>A </a:t>
            </a:r>
            <a:r>
              <a:rPr lang="en-US" dirty="0"/>
              <a:t>non-resident of </a:t>
            </a:r>
            <a:r>
              <a:rPr lang="en-US" dirty="0" smtClean="0"/>
              <a:t>Canada is </a:t>
            </a:r>
            <a:r>
              <a:rPr lang="en-US" dirty="0"/>
              <a:t>taxed </a:t>
            </a:r>
            <a:r>
              <a:rPr lang="en-US" dirty="0" smtClean="0"/>
              <a:t>on employment income earned in </a:t>
            </a:r>
            <a:r>
              <a:rPr lang="en-US" dirty="0"/>
              <a:t>Canada, </a:t>
            </a:r>
            <a:r>
              <a:rPr lang="en-US" dirty="0" smtClean="0"/>
              <a:t>income from carrying on </a:t>
            </a:r>
            <a:r>
              <a:rPr lang="en-US" dirty="0"/>
              <a:t>business in Canada or </a:t>
            </a:r>
            <a:r>
              <a:rPr lang="en-US" dirty="0" smtClean="0"/>
              <a:t>gains from the disposal </a:t>
            </a:r>
            <a:r>
              <a:rPr lang="en-US" dirty="0"/>
              <a:t>of “taxable Canadian property” (such as real </a:t>
            </a:r>
            <a:r>
              <a:rPr lang="en-US" dirty="0" smtClean="0"/>
              <a:t>estate). </a:t>
            </a:r>
          </a:p>
          <a:p>
            <a:r>
              <a:rPr lang="en-US" dirty="0"/>
              <a:t>If a Turkish business transfers an employee to Canada, the Canadian </a:t>
            </a:r>
            <a:r>
              <a:rPr lang="en-US" dirty="0" smtClean="0"/>
              <a:t>income tax </a:t>
            </a:r>
            <a:r>
              <a:rPr lang="en-US" dirty="0"/>
              <a:t>consequences will depend upon whether or not the employee becomes resident in Canada for </a:t>
            </a:r>
            <a:r>
              <a:rPr lang="en-US" dirty="0" smtClean="0"/>
              <a:t>income tax </a:t>
            </a:r>
            <a:r>
              <a:rPr lang="en-US" dirty="0"/>
              <a:t>purposes.</a:t>
            </a:r>
          </a:p>
          <a:p>
            <a:r>
              <a:rPr lang="en-US" dirty="0" smtClean="0"/>
              <a:t>Residence rules are set out in the Canada-Turkey Tax Treaty (called the “tie-breaker” rules) and these rules allocate residence to either Turkey or Canada.</a:t>
            </a:r>
          </a:p>
        </p:txBody>
      </p:sp>
      <p:sp>
        <p:nvSpPr>
          <p:cNvPr id="4" name="Date Placeholder 3"/>
          <p:cNvSpPr>
            <a:spLocks noGrp="1"/>
          </p:cNvSpPr>
          <p:nvPr>
            <p:ph type="dt" sz="half" idx="14"/>
          </p:nvPr>
        </p:nvSpPr>
        <p:spPr/>
        <p:txBody>
          <a:bodyPr/>
          <a:lstStyle/>
          <a:p>
            <a:r>
              <a:rPr lang="en-GB" smtClean="0"/>
              <a:t>November 2015</a:t>
            </a:r>
            <a:endParaRPr lang="en-US" dirty="0"/>
          </a:p>
        </p:txBody>
      </p:sp>
      <p:sp>
        <p:nvSpPr>
          <p:cNvPr id="5" name="Slide Number Placeholder 4"/>
          <p:cNvSpPr>
            <a:spLocks noGrp="1"/>
          </p:cNvSpPr>
          <p:nvPr>
            <p:ph type="sldNum" sz="quarter" idx="16"/>
          </p:nvPr>
        </p:nvSpPr>
        <p:spPr/>
        <p:txBody>
          <a:bodyPr/>
          <a:lstStyle/>
          <a:p>
            <a:fld id="{D34DACC3-9742-4940-92E6-4CAB853A3218}" type="slidenum">
              <a:rPr lang="en-US" smtClean="0"/>
              <a:pPr/>
              <a:t>11</a:t>
            </a:fld>
            <a:endParaRPr lang="en-US" dirty="0"/>
          </a:p>
        </p:txBody>
      </p:sp>
    </p:spTree>
    <p:extLst>
      <p:ext uri="{BB962C8B-B14F-4D97-AF65-F5344CB8AC3E}">
        <p14:creationId xmlns:p14="http://schemas.microsoft.com/office/powerpoint/2010/main" val="3466350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524" y="3692742"/>
            <a:ext cx="3288323" cy="369332"/>
          </a:xfrm>
          <a:prstGeom prst="rect">
            <a:avLst/>
          </a:prstGeom>
          <a:noFill/>
        </p:spPr>
        <p:txBody>
          <a:bodyPr wrap="square" rtlCol="0">
            <a:spAutoFit/>
          </a:bodyPr>
          <a:lstStyle/>
          <a:p>
            <a:r>
              <a:rPr lang="en-US" dirty="0" smtClean="0"/>
              <a:t>tony.schweitzer@dentons.com</a:t>
            </a:r>
            <a:endParaRPr lang="en-CA" dirty="0"/>
          </a:p>
        </p:txBody>
      </p:sp>
      <p:sp>
        <p:nvSpPr>
          <p:cNvPr id="3" name="Footer Placeholder 2"/>
          <p:cNvSpPr txBox="1">
            <a:spLocks noGrp="1"/>
          </p:cNvSpPr>
          <p:nvPr/>
        </p:nvSpPr>
        <p:spPr bwMode="gray">
          <a:xfrm>
            <a:off x="351692" y="6519619"/>
            <a:ext cx="2895600" cy="138499"/>
          </a:xfrm>
          <a:prstGeom prst="rect">
            <a:avLst/>
          </a:prstGeom>
          <a:noFill/>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effectLst/>
                <a:latin typeface="Arial" pitchFamily="34" charset="0"/>
                <a:ea typeface="Arial" pitchFamily="34" charset="0"/>
                <a:cs typeface="Arial" pitchFamily="34" charset="0"/>
              </a:rPr>
              <a:t>18551697_4 NATDOCS</a:t>
            </a:r>
            <a:endParaRPr kumimoji="0" lang="en-GB" sz="1800" b="0" i="0" u="none" strike="noStrike" cap="none" normalizeH="0" baseline="0" dirty="0" smtClean="0">
              <a:ln>
                <a:noFill/>
              </a:ln>
              <a:effectLst/>
              <a:latin typeface="Arial" pitchFamily="34" charset="0"/>
              <a:cs typeface="Arial" pitchFamily="34" charset="0"/>
            </a:endParaRPr>
          </a:p>
        </p:txBody>
      </p:sp>
    </p:spTree>
    <p:extLst>
      <p:ext uri="{BB962C8B-B14F-4D97-AF65-F5344CB8AC3E}">
        <p14:creationId xmlns:p14="http://schemas.microsoft.com/office/powerpoint/2010/main" val="24655680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a:t>
            </a:r>
            <a:endParaRPr lang="en-GB" dirty="0"/>
          </a:p>
        </p:txBody>
      </p:sp>
      <p:sp>
        <p:nvSpPr>
          <p:cNvPr id="17" name="Content Placeholder 16"/>
          <p:cNvSpPr>
            <a:spLocks noGrp="1"/>
          </p:cNvSpPr>
          <p:nvPr>
            <p:ph sz="quarter" idx="13"/>
          </p:nvPr>
        </p:nvSpPr>
        <p:spPr/>
        <p:txBody>
          <a:bodyPr/>
          <a:lstStyle/>
          <a:p>
            <a:r>
              <a:rPr lang="en-US" dirty="0" smtClean="0"/>
              <a:t>Canadian resident corporations and individuals are </a:t>
            </a:r>
            <a:r>
              <a:rPr lang="en-US" dirty="0"/>
              <a:t>taxable on their </a:t>
            </a:r>
            <a:r>
              <a:rPr lang="en-US" dirty="0" smtClean="0"/>
              <a:t>worldwide income. </a:t>
            </a:r>
          </a:p>
          <a:p>
            <a:r>
              <a:rPr lang="en-US" dirty="0" smtClean="0"/>
              <a:t>Non-residents </a:t>
            </a:r>
            <a:r>
              <a:rPr lang="en-US" dirty="0"/>
              <a:t>of Canada </a:t>
            </a:r>
            <a:r>
              <a:rPr lang="en-US" dirty="0" smtClean="0"/>
              <a:t>are taxable on </a:t>
            </a:r>
            <a:r>
              <a:rPr lang="en-US" dirty="0"/>
              <a:t>their income from Canadian activities and </a:t>
            </a:r>
            <a:r>
              <a:rPr lang="en-US" dirty="0" smtClean="0"/>
              <a:t>investments.</a:t>
            </a:r>
          </a:p>
          <a:p>
            <a:r>
              <a:rPr lang="en-US" dirty="0" smtClean="0"/>
              <a:t>Canada also imposes withholding </a:t>
            </a:r>
            <a:r>
              <a:rPr lang="en-US" dirty="0"/>
              <a:t>tax on non-residents who receive dividends</a:t>
            </a:r>
            <a:r>
              <a:rPr lang="en-US" dirty="0" smtClean="0"/>
              <a:t>, certain </a:t>
            </a:r>
            <a:r>
              <a:rPr lang="en-US" dirty="0"/>
              <a:t>interest payments, rents, royalties or </a:t>
            </a:r>
            <a:r>
              <a:rPr lang="en-US" dirty="0" smtClean="0"/>
              <a:t>certain management </a:t>
            </a:r>
            <a:r>
              <a:rPr lang="en-US" dirty="0"/>
              <a:t>fees </a:t>
            </a:r>
            <a:r>
              <a:rPr lang="en-US" dirty="0" smtClean="0"/>
              <a:t>from Canada.</a:t>
            </a:r>
            <a:endParaRPr lang="en-GB" dirty="0" smtClean="0"/>
          </a:p>
        </p:txBody>
      </p:sp>
      <p:sp>
        <p:nvSpPr>
          <p:cNvPr id="6" name="Date Placeholder 5"/>
          <p:cNvSpPr>
            <a:spLocks noGrp="1"/>
          </p:cNvSpPr>
          <p:nvPr>
            <p:ph type="dt" sz="half" idx="14"/>
          </p:nvPr>
        </p:nvSpPr>
        <p:spPr/>
        <p:txBody>
          <a:bodyPr/>
          <a:lstStyle/>
          <a:p>
            <a:r>
              <a:rPr lang="en-GB" smtClean="0"/>
              <a:t>November 2015</a:t>
            </a:r>
            <a:endParaRPr lang="en-GB" dirty="0"/>
          </a:p>
        </p:txBody>
      </p:sp>
      <p:sp>
        <p:nvSpPr>
          <p:cNvPr id="3" name="Slide Number Placeholder 2"/>
          <p:cNvSpPr>
            <a:spLocks noGrp="1"/>
          </p:cNvSpPr>
          <p:nvPr>
            <p:ph type="sldNum" sz="quarter" idx="16"/>
          </p:nvPr>
        </p:nvSpPr>
        <p:spPr/>
        <p:txBody>
          <a:bodyPr/>
          <a:lstStyle/>
          <a:p>
            <a:fld id="{D34DACC3-9742-4940-92E6-4CAB853A3218}" type="slidenum">
              <a:rPr lang="en-US" smtClean="0"/>
              <a:pPr/>
              <a:t>2</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(Continued)</a:t>
            </a:r>
            <a:endParaRPr lang="en-GB" dirty="0"/>
          </a:p>
        </p:txBody>
      </p:sp>
      <p:sp>
        <p:nvSpPr>
          <p:cNvPr id="17" name="Content Placeholder 16"/>
          <p:cNvSpPr>
            <a:spLocks noGrp="1"/>
          </p:cNvSpPr>
          <p:nvPr>
            <p:ph sz="quarter" idx="13"/>
          </p:nvPr>
        </p:nvSpPr>
        <p:spPr/>
        <p:txBody>
          <a:bodyPr/>
          <a:lstStyle/>
          <a:p>
            <a:r>
              <a:rPr lang="en-US" dirty="0" smtClean="0"/>
              <a:t>The Canada-Turkey Tax Treaty prevents double taxation of the same income in both countries.</a:t>
            </a:r>
          </a:p>
          <a:p>
            <a:r>
              <a:rPr lang="en-US" dirty="0" smtClean="0"/>
              <a:t>The Canada-Turkey Tax Treaty also reduces withholding taxes. </a:t>
            </a:r>
          </a:p>
          <a:p>
            <a:r>
              <a:rPr lang="en-US" dirty="0" smtClean="0"/>
              <a:t>Canadian Federal </a:t>
            </a:r>
            <a:r>
              <a:rPr lang="en-US" dirty="0"/>
              <a:t>tax rates are </a:t>
            </a:r>
            <a:r>
              <a:rPr lang="en-US" dirty="0" smtClean="0"/>
              <a:t>the same across </a:t>
            </a:r>
            <a:r>
              <a:rPr lang="en-US" dirty="0"/>
              <a:t>the </a:t>
            </a:r>
            <a:r>
              <a:rPr lang="en-US" dirty="0" smtClean="0"/>
              <a:t>country. </a:t>
            </a:r>
            <a:r>
              <a:rPr lang="en-US" dirty="0"/>
              <a:t>The provinces of Canada also impose income taxes on corporations and individuals residing or carrying on business within the province. Reductions and credits </a:t>
            </a:r>
            <a:r>
              <a:rPr lang="en-US" dirty="0" smtClean="0"/>
              <a:t>are permitted </a:t>
            </a:r>
            <a:r>
              <a:rPr lang="en-US" dirty="0"/>
              <a:t>to encourage </a:t>
            </a:r>
            <a:r>
              <a:rPr lang="en-US" dirty="0" smtClean="0"/>
              <a:t>the development </a:t>
            </a:r>
            <a:r>
              <a:rPr lang="en-US" dirty="0"/>
              <a:t>of business activity and employment in certain industries of the </a:t>
            </a:r>
            <a:r>
              <a:rPr lang="en-US" dirty="0" smtClean="0"/>
              <a:t>economy.</a:t>
            </a:r>
          </a:p>
          <a:p>
            <a:r>
              <a:rPr lang="en-US" dirty="0"/>
              <a:t>Tax incentives are also available to encourage research and development </a:t>
            </a:r>
            <a:r>
              <a:rPr lang="en-US" dirty="0" smtClean="0"/>
              <a:t>in Canada.</a:t>
            </a:r>
          </a:p>
          <a:p>
            <a:r>
              <a:rPr lang="en-US" dirty="0" smtClean="0"/>
              <a:t>Individuals </a:t>
            </a:r>
            <a:r>
              <a:rPr lang="en-US" dirty="0"/>
              <a:t>pay taxes in accordance with a progressive rate </a:t>
            </a:r>
            <a:r>
              <a:rPr lang="en-US" dirty="0" smtClean="0"/>
              <a:t>structure.</a:t>
            </a:r>
            <a:endParaRPr lang="en-GB" dirty="0" smtClean="0"/>
          </a:p>
        </p:txBody>
      </p:sp>
      <p:sp>
        <p:nvSpPr>
          <p:cNvPr id="6" name="Date Placeholder 5"/>
          <p:cNvSpPr>
            <a:spLocks noGrp="1"/>
          </p:cNvSpPr>
          <p:nvPr>
            <p:ph type="dt" sz="half" idx="14"/>
          </p:nvPr>
        </p:nvSpPr>
        <p:spPr/>
        <p:txBody>
          <a:bodyPr/>
          <a:lstStyle/>
          <a:p>
            <a:r>
              <a:rPr lang="en-GB" smtClean="0"/>
              <a:t>November 2015</a:t>
            </a:r>
            <a:endParaRPr lang="en-GB" dirty="0"/>
          </a:p>
        </p:txBody>
      </p:sp>
      <p:sp>
        <p:nvSpPr>
          <p:cNvPr id="3" name="Slide Number Placeholder 2"/>
          <p:cNvSpPr>
            <a:spLocks noGrp="1"/>
          </p:cNvSpPr>
          <p:nvPr>
            <p:ph type="sldNum" sz="quarter" idx="16"/>
          </p:nvPr>
        </p:nvSpPr>
        <p:spPr/>
        <p:txBody>
          <a:bodyPr/>
          <a:lstStyle/>
          <a:p>
            <a:fld id="{D34DACC3-9742-4940-92E6-4CAB853A3218}" type="slidenum">
              <a:rPr lang="en-US" smtClean="0"/>
              <a:pPr/>
              <a:t>3</a:t>
            </a:fld>
            <a:endParaRPr lang="en-US" dirty="0"/>
          </a:p>
        </p:txBody>
      </p:sp>
    </p:spTree>
    <p:extLst>
      <p:ext uri="{BB962C8B-B14F-4D97-AF65-F5344CB8AC3E}">
        <p14:creationId xmlns:p14="http://schemas.microsoft.com/office/powerpoint/2010/main" val="12004933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Rates</a:t>
            </a:r>
            <a:endParaRPr lang="en-CA" dirty="0"/>
          </a:p>
        </p:txBody>
      </p:sp>
      <p:graphicFrame>
        <p:nvGraphicFramePr>
          <p:cNvPr id="6" name="Content Placeholder 5"/>
          <p:cNvGraphicFramePr>
            <a:graphicFrameLocks noGrp="1"/>
          </p:cNvGraphicFramePr>
          <p:nvPr>
            <p:ph sz="quarter" idx="13"/>
            <p:extLst>
              <p:ext uri="{D42A27DB-BD31-4B8C-83A1-F6EECF244321}">
                <p14:modId xmlns:p14="http://schemas.microsoft.com/office/powerpoint/2010/main" val="748735513"/>
              </p:ext>
            </p:extLst>
          </p:nvPr>
        </p:nvGraphicFramePr>
        <p:xfrm>
          <a:off x="646946" y="1670539"/>
          <a:ext cx="7556276" cy="3212474"/>
        </p:xfrm>
        <a:graphic>
          <a:graphicData uri="http://schemas.openxmlformats.org/drawingml/2006/table">
            <a:tbl>
              <a:tblPr firstRow="1" firstCol="1" bandRow="1">
                <a:tableStyleId>{5940675A-B579-460E-94D1-54222C63F5DA}</a:tableStyleId>
              </a:tblPr>
              <a:tblGrid>
                <a:gridCol w="2316062"/>
                <a:gridCol w="1462076"/>
                <a:gridCol w="1889069"/>
                <a:gridCol w="1889069"/>
              </a:tblGrid>
              <a:tr h="228599">
                <a:tc>
                  <a:txBody>
                    <a:bodyPr/>
                    <a:lstStyle/>
                    <a:p>
                      <a:pPr marL="0" marR="0">
                        <a:lnSpc>
                          <a:spcPct val="115000"/>
                        </a:lnSpc>
                        <a:spcBef>
                          <a:spcPts val="0"/>
                        </a:spcBef>
                        <a:spcAft>
                          <a:spcPts val="1200"/>
                        </a:spcAft>
                      </a:pPr>
                      <a:r>
                        <a:rPr lang="en-CA" sz="1200" b="1" dirty="0">
                          <a:effectLst/>
                        </a:rPr>
                        <a:t> </a:t>
                      </a:r>
                      <a:endParaRPr lang="en-CA" sz="1200" b="1"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b="1" dirty="0">
                          <a:effectLst/>
                        </a:rPr>
                        <a:t>M&amp;P Income </a:t>
                      </a:r>
                      <a:endParaRPr lang="en-CA" sz="1200" b="1"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b="1" dirty="0">
                          <a:effectLst/>
                        </a:rPr>
                        <a:t>Active Business Income</a:t>
                      </a:r>
                      <a:endParaRPr lang="en-CA" sz="1200" b="1"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b="1" dirty="0">
                          <a:effectLst/>
                        </a:rPr>
                        <a:t>Investment Income</a:t>
                      </a:r>
                      <a:endParaRPr lang="en-CA" sz="1200" b="1" dirty="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u="sng" dirty="0" smtClean="0">
                          <a:effectLst/>
                        </a:rPr>
                        <a:t>Provinces</a:t>
                      </a:r>
                      <a:endParaRPr lang="en-CA" sz="1200" b="1"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 </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 </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 </a:t>
                      </a:r>
                      <a:endParaRPr lang="en-CA" sz="120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dirty="0">
                          <a:effectLst/>
                        </a:rPr>
                        <a:t>British Columbia</a:t>
                      </a:r>
                      <a:endParaRPr lang="en-CA" sz="1200" b="1"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26.0%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26.0%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26.0%</a:t>
                      </a:r>
                      <a:endParaRPr lang="en-CA" sz="120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a:effectLst/>
                        </a:rPr>
                        <a:t>Alberta</a:t>
                      </a:r>
                      <a:endParaRPr lang="en-CA" sz="1200" b="1">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27.0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27.0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27.0</a:t>
                      </a:r>
                      <a:endParaRPr lang="en-CA" sz="120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dirty="0">
                          <a:effectLst/>
                        </a:rPr>
                        <a:t>Saskatchewan</a:t>
                      </a:r>
                      <a:endParaRPr lang="en-CA" sz="1200" b="1"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25.0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26.5</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26.5</a:t>
                      </a:r>
                      <a:endParaRPr lang="en-CA" sz="120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dirty="0">
                          <a:effectLst/>
                        </a:rPr>
                        <a:t>Manitoba</a:t>
                      </a:r>
                      <a:endParaRPr lang="en-CA" sz="1200" b="1"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27.0</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27.0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27.0</a:t>
                      </a:r>
                      <a:endParaRPr lang="en-CA" sz="1200" dirty="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a:effectLst/>
                        </a:rPr>
                        <a:t>Ontario</a:t>
                      </a:r>
                      <a:endParaRPr lang="en-CA" sz="1200" b="1">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25.0</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26.5</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26.5</a:t>
                      </a:r>
                      <a:endParaRPr lang="en-CA" sz="1200" dirty="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a:effectLst/>
                        </a:rPr>
                        <a:t>Quebec</a:t>
                      </a:r>
                      <a:endParaRPr lang="en-CA" sz="1200" b="1">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26.9</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26.9</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26.9</a:t>
                      </a:r>
                      <a:endParaRPr lang="en-CA" sz="1200" dirty="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a:effectLst/>
                        </a:rPr>
                        <a:t>New Brunswick</a:t>
                      </a:r>
                      <a:endParaRPr lang="en-CA" sz="1200" b="1">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27.0</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27.0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27.0</a:t>
                      </a:r>
                      <a:endParaRPr lang="en-CA" sz="1200" dirty="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a:effectLst/>
                        </a:rPr>
                        <a:t>Nova Scotia</a:t>
                      </a:r>
                      <a:endParaRPr lang="en-CA" sz="1200" b="1">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31.0</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31.0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31.0</a:t>
                      </a:r>
                      <a:endParaRPr lang="en-CA" sz="1200" dirty="0">
                        <a:solidFill>
                          <a:srgbClr val="365F91"/>
                        </a:solidFill>
                        <a:effectLst/>
                        <a:latin typeface="Arial"/>
                        <a:ea typeface="Arial"/>
                        <a:cs typeface="Arial"/>
                      </a:endParaRPr>
                    </a:p>
                  </a:txBody>
                  <a:tcPr marL="68580" marR="68580" marT="0" marB="0"/>
                </a:tc>
              </a:tr>
              <a:tr h="249819">
                <a:tc>
                  <a:txBody>
                    <a:bodyPr/>
                    <a:lstStyle/>
                    <a:p>
                      <a:pPr marL="0" marR="0">
                        <a:lnSpc>
                          <a:spcPct val="115000"/>
                        </a:lnSpc>
                        <a:spcBef>
                          <a:spcPts val="0"/>
                        </a:spcBef>
                        <a:spcAft>
                          <a:spcPts val="1200"/>
                        </a:spcAft>
                      </a:pPr>
                      <a:r>
                        <a:rPr lang="en-CA" sz="1200" b="1" dirty="0">
                          <a:effectLst/>
                        </a:rPr>
                        <a:t>Newfoundland and Labrador</a:t>
                      </a:r>
                      <a:endParaRPr lang="en-CA" sz="1200" b="1"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20.0</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29.0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29.0</a:t>
                      </a:r>
                      <a:endParaRPr lang="en-CA" sz="1200" dirty="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u="sng" dirty="0" smtClean="0">
                          <a:effectLst/>
                        </a:rPr>
                        <a:t>Territories</a:t>
                      </a:r>
                      <a:endParaRPr lang="en-CA" sz="1200" b="1"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 </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 </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 </a:t>
                      </a:r>
                      <a:endParaRPr lang="en-CA" sz="1200" dirty="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dirty="0">
                          <a:effectLst/>
                        </a:rPr>
                        <a:t>Yukon</a:t>
                      </a:r>
                      <a:endParaRPr lang="en-CA" sz="1200" b="1"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17.5</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30.0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30.0</a:t>
                      </a:r>
                      <a:endParaRPr lang="en-CA" sz="1200" dirty="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a:effectLst/>
                        </a:rPr>
                        <a:t>Northwest Territories</a:t>
                      </a:r>
                      <a:endParaRPr lang="en-CA" sz="1200" b="1">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26.5</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a:effectLst/>
                        </a:rPr>
                        <a:t>26.5</a:t>
                      </a:r>
                      <a:endParaRPr lang="en-CA" sz="120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26.5</a:t>
                      </a:r>
                      <a:endParaRPr lang="en-CA" sz="1200" dirty="0">
                        <a:solidFill>
                          <a:srgbClr val="365F91"/>
                        </a:solidFill>
                        <a:effectLst/>
                        <a:latin typeface="Arial"/>
                        <a:ea typeface="Arial"/>
                        <a:cs typeface="Arial"/>
                      </a:endParaRPr>
                    </a:p>
                  </a:txBody>
                  <a:tcPr marL="68580" marR="68580" marT="0" marB="0"/>
                </a:tc>
              </a:tr>
              <a:tr h="198720">
                <a:tc>
                  <a:txBody>
                    <a:bodyPr/>
                    <a:lstStyle/>
                    <a:p>
                      <a:pPr marL="0" marR="0">
                        <a:lnSpc>
                          <a:spcPct val="115000"/>
                        </a:lnSpc>
                        <a:spcBef>
                          <a:spcPts val="0"/>
                        </a:spcBef>
                        <a:spcAft>
                          <a:spcPts val="1200"/>
                        </a:spcAft>
                      </a:pPr>
                      <a:r>
                        <a:rPr lang="en-CA" sz="1200" b="1" dirty="0">
                          <a:effectLst/>
                        </a:rPr>
                        <a:t>Nunavut</a:t>
                      </a:r>
                      <a:endParaRPr lang="en-CA" sz="1200" b="1"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27.0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27.0</a:t>
                      </a:r>
                      <a:endParaRPr lang="en-CA" sz="1200" dirty="0">
                        <a:solidFill>
                          <a:srgbClr val="365F91"/>
                        </a:solidFill>
                        <a:effectLst/>
                        <a:latin typeface="Arial"/>
                        <a:ea typeface="Arial"/>
                        <a:cs typeface="Arial"/>
                      </a:endParaRPr>
                    </a:p>
                  </a:txBody>
                  <a:tcPr marL="68580" marR="68580" marT="0" marB="0"/>
                </a:tc>
                <a:tc>
                  <a:txBody>
                    <a:bodyPr/>
                    <a:lstStyle/>
                    <a:p>
                      <a:pPr marL="0" marR="0" algn="ctr">
                        <a:lnSpc>
                          <a:spcPct val="115000"/>
                        </a:lnSpc>
                        <a:spcBef>
                          <a:spcPts val="0"/>
                        </a:spcBef>
                        <a:spcAft>
                          <a:spcPts val="1200"/>
                        </a:spcAft>
                      </a:pPr>
                      <a:r>
                        <a:rPr lang="en-CA" sz="1200" dirty="0">
                          <a:effectLst/>
                        </a:rPr>
                        <a:t>27.0</a:t>
                      </a:r>
                      <a:endParaRPr lang="en-CA" sz="1200" dirty="0">
                        <a:solidFill>
                          <a:srgbClr val="365F91"/>
                        </a:solidFill>
                        <a:effectLst/>
                        <a:latin typeface="Arial"/>
                        <a:ea typeface="Arial"/>
                        <a:cs typeface="Arial"/>
                      </a:endParaRPr>
                    </a:p>
                  </a:txBody>
                  <a:tcPr marL="68580" marR="68580" marT="0" marB="0"/>
                </a:tc>
              </a:tr>
            </a:tbl>
          </a:graphicData>
        </a:graphic>
      </p:graphicFrame>
      <p:sp>
        <p:nvSpPr>
          <p:cNvPr id="4" name="Date Placeholder 3"/>
          <p:cNvSpPr>
            <a:spLocks noGrp="1"/>
          </p:cNvSpPr>
          <p:nvPr>
            <p:ph type="dt" sz="half" idx="14"/>
          </p:nvPr>
        </p:nvSpPr>
        <p:spPr/>
        <p:txBody>
          <a:bodyPr/>
          <a:lstStyle/>
          <a:p>
            <a:r>
              <a:rPr lang="en-GB" smtClean="0"/>
              <a:t>November 2015</a:t>
            </a:r>
            <a:endParaRPr lang="en-US" dirty="0"/>
          </a:p>
        </p:txBody>
      </p:sp>
      <p:sp>
        <p:nvSpPr>
          <p:cNvPr id="5" name="Slide Number Placeholder 4"/>
          <p:cNvSpPr>
            <a:spLocks noGrp="1"/>
          </p:cNvSpPr>
          <p:nvPr>
            <p:ph type="sldNum" sz="quarter" idx="16"/>
          </p:nvPr>
        </p:nvSpPr>
        <p:spPr/>
        <p:txBody>
          <a:bodyPr/>
          <a:lstStyle/>
          <a:p>
            <a:fld id="{D34DACC3-9742-4940-92E6-4CAB853A3218}" type="slidenum">
              <a:rPr lang="en-US" smtClean="0"/>
              <a:pPr/>
              <a:t>4</a:t>
            </a:fld>
            <a:endParaRPr lang="en-US" dirty="0"/>
          </a:p>
        </p:txBody>
      </p:sp>
      <p:sp>
        <p:nvSpPr>
          <p:cNvPr id="7" name="Content Placeholder 16"/>
          <p:cNvSpPr txBox="1">
            <a:spLocks/>
          </p:cNvSpPr>
          <p:nvPr/>
        </p:nvSpPr>
        <p:spPr bwMode="gray">
          <a:xfrm>
            <a:off x="646948" y="931985"/>
            <a:ext cx="8412480" cy="641838"/>
          </a:xfrm>
          <a:prstGeom prst="rect">
            <a:avLst/>
          </a:prstGeom>
        </p:spPr>
        <p:txBody>
          <a:bodyPr vert="horz" wrap="square" lIns="0" tIns="0" rIns="0" bIns="0" rtlCol="0">
            <a:noAutofit/>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800" b="1" dirty="0" smtClean="0"/>
              <a:t>Combined Federal and Provincial/Territorial Tax Rates for Income </a:t>
            </a:r>
            <a:br>
              <a:rPr lang="en-GB" sz="1800" b="1" dirty="0" smtClean="0"/>
            </a:br>
            <a:r>
              <a:rPr lang="en-GB" sz="1800" b="1" dirty="0" smtClean="0"/>
              <a:t>Earned by a Corporation Resident in Canada</a:t>
            </a:r>
          </a:p>
        </p:txBody>
      </p:sp>
      <p:graphicFrame>
        <p:nvGraphicFramePr>
          <p:cNvPr id="8" name="Content Placeholder 5"/>
          <p:cNvGraphicFramePr>
            <a:graphicFrameLocks/>
          </p:cNvGraphicFramePr>
          <p:nvPr>
            <p:extLst>
              <p:ext uri="{D42A27DB-BD31-4B8C-83A1-F6EECF244321}">
                <p14:modId xmlns:p14="http://schemas.microsoft.com/office/powerpoint/2010/main" val="518024781"/>
              </p:ext>
            </p:extLst>
          </p:nvPr>
        </p:nvGraphicFramePr>
        <p:xfrm>
          <a:off x="646947" y="5367704"/>
          <a:ext cx="7556275" cy="452100"/>
        </p:xfrm>
        <a:graphic>
          <a:graphicData uri="http://schemas.openxmlformats.org/drawingml/2006/table">
            <a:tbl>
              <a:tblPr firstRow="1" firstCol="1" bandRow="1">
                <a:tableStyleId>{5940675A-B579-460E-94D1-54222C63F5DA}</a:tableStyleId>
              </a:tblPr>
              <a:tblGrid>
                <a:gridCol w="2307268"/>
                <a:gridCol w="1072662"/>
                <a:gridCol w="1362808"/>
                <a:gridCol w="1257300"/>
                <a:gridCol w="1556237"/>
              </a:tblGrid>
              <a:tr h="241788">
                <a:tc>
                  <a:txBody>
                    <a:bodyPr/>
                    <a:lstStyle/>
                    <a:p>
                      <a:pPr marL="0" marR="0">
                        <a:lnSpc>
                          <a:spcPct val="115000"/>
                        </a:lnSpc>
                        <a:spcBef>
                          <a:spcPts val="0"/>
                        </a:spcBef>
                        <a:spcAft>
                          <a:spcPts val="1200"/>
                        </a:spcAft>
                      </a:pPr>
                      <a:endParaRPr lang="en-CA" sz="1200" b="1" dirty="0">
                        <a:solidFill>
                          <a:srgbClr val="365F91"/>
                        </a:solidFill>
                        <a:effectLst/>
                        <a:latin typeface="Arial"/>
                        <a:ea typeface="Arial"/>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200"/>
                        </a:spcAft>
                      </a:pPr>
                      <a:endParaRPr lang="en-CA" sz="1200" b="1" dirty="0">
                        <a:solidFill>
                          <a:srgbClr val="365F91"/>
                        </a:solidFill>
                        <a:effectLst/>
                        <a:latin typeface="Arial"/>
                        <a:ea typeface="Arial"/>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200"/>
                        </a:spcAft>
                      </a:pPr>
                      <a:endParaRPr lang="en-CA" sz="1200" b="1" dirty="0">
                        <a:solidFill>
                          <a:srgbClr val="365F91"/>
                        </a:solidFill>
                        <a:effectLst/>
                        <a:latin typeface="Arial"/>
                        <a:ea typeface="Arial"/>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200"/>
                        </a:spcAft>
                      </a:pPr>
                      <a:endParaRPr lang="en-CA" sz="1200" b="1" dirty="0">
                        <a:solidFill>
                          <a:srgbClr val="365F91"/>
                        </a:solidFill>
                        <a:effectLst/>
                        <a:latin typeface="Arial"/>
                        <a:ea typeface="Arial"/>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200"/>
                        </a:spcAft>
                      </a:pPr>
                      <a:endParaRPr lang="en-CA" sz="1200" b="1" dirty="0">
                        <a:solidFill>
                          <a:schemeClr val="bg1"/>
                        </a:solidFill>
                        <a:effectLst/>
                        <a:latin typeface="Arial"/>
                        <a:ea typeface="Arial"/>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198720">
                <a:tc>
                  <a:txBody>
                    <a:bodyPr/>
                    <a:lstStyle/>
                    <a:p>
                      <a:pPr marL="0" marR="0">
                        <a:lnSpc>
                          <a:spcPct val="115000"/>
                        </a:lnSpc>
                        <a:spcBef>
                          <a:spcPts val="0"/>
                        </a:spcBef>
                        <a:spcAft>
                          <a:spcPts val="1200"/>
                        </a:spcAft>
                      </a:pPr>
                      <a:endParaRPr lang="en-CA" sz="1200" b="1" u="none" dirty="0">
                        <a:solidFill>
                          <a:srgbClr val="365F91"/>
                        </a:solidFill>
                        <a:effectLst/>
                        <a:latin typeface="Arial"/>
                        <a:ea typeface="Arial"/>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200"/>
                        </a:spcAft>
                      </a:pPr>
                      <a:endParaRPr lang="en-CA" sz="1200" dirty="0">
                        <a:solidFill>
                          <a:srgbClr val="365F91"/>
                        </a:solidFill>
                        <a:effectLst/>
                        <a:latin typeface="Arial"/>
                        <a:ea typeface="Arial"/>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200"/>
                        </a:spcAft>
                      </a:pPr>
                      <a:endParaRPr lang="en-CA" sz="1200" dirty="0">
                        <a:solidFill>
                          <a:srgbClr val="365F91"/>
                        </a:solidFill>
                        <a:effectLst/>
                        <a:latin typeface="Arial"/>
                        <a:ea typeface="Arial"/>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a:lnSpc>
                          <a:spcPct val="115000"/>
                        </a:lnSpc>
                        <a:spcBef>
                          <a:spcPts val="0"/>
                        </a:spcBef>
                        <a:spcAft>
                          <a:spcPts val="1200"/>
                        </a:spcAft>
                      </a:pPr>
                      <a:endParaRPr lang="en-CA" sz="1200" dirty="0">
                        <a:solidFill>
                          <a:srgbClr val="365F91"/>
                        </a:solidFill>
                        <a:effectLst/>
                        <a:latin typeface="Arial"/>
                        <a:ea typeface="Arial"/>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ctr" defTabSz="457200" rtl="0" eaLnBrk="1" latinLnBrk="0" hangingPunct="1">
                        <a:lnSpc>
                          <a:spcPct val="115000"/>
                        </a:lnSpc>
                        <a:spcBef>
                          <a:spcPts val="0"/>
                        </a:spcBef>
                        <a:spcAft>
                          <a:spcPts val="1200"/>
                        </a:spcAft>
                      </a:pPr>
                      <a:endParaRPr lang="en-CA" sz="1200" kern="1200" dirty="0">
                        <a:solidFill>
                          <a:schemeClr val="dk1"/>
                        </a:solidFill>
                        <a:effectLst/>
                        <a:latin typeface="+mn-lt"/>
                        <a:ea typeface="+mn-ea"/>
                        <a:cs typeface="+mn-cs"/>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9" name="Content Placeholder 16"/>
          <p:cNvSpPr txBox="1">
            <a:spLocks/>
          </p:cNvSpPr>
          <p:nvPr/>
        </p:nvSpPr>
        <p:spPr bwMode="gray">
          <a:xfrm>
            <a:off x="646948" y="5166948"/>
            <a:ext cx="8180529" cy="882160"/>
          </a:xfrm>
          <a:prstGeom prst="rect">
            <a:avLst/>
          </a:prstGeom>
        </p:spPr>
        <p:txBody>
          <a:bodyPr vert="horz" wrap="square" lIns="0" tIns="0" rIns="0" bIns="0" rtlCol="0">
            <a:noAutofit/>
          </a:bodyPr>
          <a:lstStyle>
            <a:lvl1pPr marL="182880" indent="-182880" algn="l" defTabSz="457200" rtl="0" eaLnBrk="1" latinLnBrk="0" hangingPunct="1">
              <a:spcBef>
                <a:spcPts val="1000"/>
              </a:spcBef>
              <a:buClr>
                <a:schemeClr val="accent1"/>
              </a:buClr>
              <a:buFont typeface="Arial"/>
              <a:buChar char="•"/>
              <a:defRPr sz="2000" kern="1200">
                <a:solidFill>
                  <a:srgbClr val="565A5C"/>
                </a:solidFill>
                <a:latin typeface="Arial" pitchFamily="34" charset="0"/>
                <a:ea typeface="+mn-ea"/>
                <a:cs typeface="Arial" pitchFamily="34" charset="0"/>
              </a:defRPr>
            </a:lvl1pPr>
            <a:lvl2pPr marL="365760" indent="-179388" algn="l" defTabSz="457200" rtl="0" eaLnBrk="1" latinLnBrk="0" hangingPunct="1">
              <a:spcBef>
                <a:spcPts val="600"/>
              </a:spcBef>
              <a:buClr>
                <a:srgbClr val="565A5C"/>
              </a:buClr>
              <a:buFont typeface="Arial" pitchFamily="34" charset="0"/>
              <a:buChar char="•"/>
              <a:defRPr sz="1800" kern="1200">
                <a:solidFill>
                  <a:srgbClr val="565A5C"/>
                </a:solidFill>
                <a:latin typeface="Arial" pitchFamily="34" charset="0"/>
                <a:ea typeface="+mn-ea"/>
                <a:cs typeface="Arial" pitchFamily="34" charset="0"/>
              </a:defRPr>
            </a:lvl2pPr>
            <a:lvl3pPr marL="548640" indent="-182880" algn="l" defTabSz="457200" rtl="0" eaLnBrk="1" latinLnBrk="0" hangingPunct="1">
              <a:spcBef>
                <a:spcPts val="400"/>
              </a:spcBef>
              <a:buClr>
                <a:schemeClr val="tx1"/>
              </a:buClr>
              <a:buFont typeface="Arial" pitchFamily="34" charset="0"/>
              <a:buChar char="•"/>
              <a:defRPr sz="1400" kern="1200">
                <a:solidFill>
                  <a:srgbClr val="565A5C"/>
                </a:solidFill>
                <a:latin typeface="Arial" pitchFamily="34" charset="0"/>
                <a:ea typeface="+mn-ea"/>
                <a:cs typeface="Arial" pitchFamily="34" charset="0"/>
              </a:defRPr>
            </a:lvl3pPr>
            <a:lvl4pPr marL="73152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4pPr>
            <a:lvl5pPr marL="914400" indent="-182880" algn="l" defTabSz="457200" rtl="0" eaLnBrk="1" latinLnBrk="0" hangingPunct="1">
              <a:spcBef>
                <a:spcPts val="300"/>
              </a:spcBef>
              <a:buClr>
                <a:schemeClr val="tx1"/>
              </a:buClr>
              <a:buFont typeface="Arial" pitchFamily="34" charset="0"/>
              <a:buChar char="•"/>
              <a:defRPr sz="1200" kern="1200">
                <a:solidFill>
                  <a:srgbClr val="565A5C"/>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800" dirty="0" smtClean="0"/>
              <a:t>Note: Significantly lower rates apply to Canadian-Controlled Private Corporations (CCPC’s) </a:t>
            </a:r>
            <a:r>
              <a:rPr lang="en-GB" sz="1800" dirty="0" err="1" smtClean="0"/>
              <a:t>eg</a:t>
            </a:r>
            <a:r>
              <a:rPr lang="en-GB" sz="1800" dirty="0" smtClean="0"/>
              <a:t>. Ontario 15.5% on active business income up to $500,000</a:t>
            </a:r>
          </a:p>
        </p:txBody>
      </p:sp>
    </p:spTree>
    <p:extLst>
      <p:ext uri="{BB962C8B-B14F-4D97-AF65-F5344CB8AC3E}">
        <p14:creationId xmlns:p14="http://schemas.microsoft.com/office/powerpoint/2010/main" val="2135901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Canadian Corporation</a:t>
            </a:r>
            <a:endParaRPr lang="en-CA" dirty="0"/>
          </a:p>
        </p:txBody>
      </p:sp>
      <p:sp>
        <p:nvSpPr>
          <p:cNvPr id="3" name="Content Placeholder 2"/>
          <p:cNvSpPr>
            <a:spLocks noGrp="1"/>
          </p:cNvSpPr>
          <p:nvPr>
            <p:ph sz="quarter" idx="13"/>
          </p:nvPr>
        </p:nvSpPr>
        <p:spPr/>
        <p:txBody>
          <a:bodyPr/>
          <a:lstStyle/>
          <a:p>
            <a:r>
              <a:rPr lang="en-US" dirty="0" smtClean="0"/>
              <a:t>A corporation incorporated in Canada is a Canadian resident for income tax purposes. It pays Canadian income tax on its </a:t>
            </a:r>
            <a:r>
              <a:rPr lang="en-US" dirty="0"/>
              <a:t>w</a:t>
            </a:r>
            <a:r>
              <a:rPr lang="en-US" dirty="0" smtClean="0"/>
              <a:t>orldwide income.</a:t>
            </a:r>
          </a:p>
          <a:p>
            <a:r>
              <a:rPr lang="en-US" dirty="0" smtClean="0"/>
              <a:t>This income is calculated in accordance with acceptable principles of business. Expenses reduce the income that is subject to income tax. </a:t>
            </a:r>
          </a:p>
          <a:p>
            <a:r>
              <a:rPr lang="en-US" dirty="0"/>
              <a:t>The fact that a Turkish corporation </a:t>
            </a:r>
            <a:r>
              <a:rPr lang="en-US" dirty="0" smtClean="0"/>
              <a:t>owns a </a:t>
            </a:r>
            <a:r>
              <a:rPr lang="en-US" dirty="0"/>
              <a:t>Canadian corporation which carries on business in Canada, does not mean that the Turkish corporation itself pays Canadian income tax. </a:t>
            </a:r>
          </a:p>
          <a:p>
            <a:pPr marL="0" indent="0">
              <a:buNone/>
            </a:pPr>
            <a:endParaRPr lang="en-US" dirty="0" smtClean="0"/>
          </a:p>
          <a:p>
            <a:endParaRPr lang="en-US" dirty="0" smtClean="0"/>
          </a:p>
        </p:txBody>
      </p:sp>
      <p:sp>
        <p:nvSpPr>
          <p:cNvPr id="4" name="Date Placeholder 3"/>
          <p:cNvSpPr>
            <a:spLocks noGrp="1"/>
          </p:cNvSpPr>
          <p:nvPr>
            <p:ph type="dt" sz="half" idx="14"/>
          </p:nvPr>
        </p:nvSpPr>
        <p:spPr/>
        <p:txBody>
          <a:bodyPr/>
          <a:lstStyle/>
          <a:p>
            <a:r>
              <a:rPr lang="en-GB" smtClean="0"/>
              <a:t>November 2015</a:t>
            </a:r>
            <a:endParaRPr lang="en-US" dirty="0"/>
          </a:p>
        </p:txBody>
      </p:sp>
      <p:sp>
        <p:nvSpPr>
          <p:cNvPr id="5" name="Slide Number Placeholder 4"/>
          <p:cNvSpPr>
            <a:spLocks noGrp="1"/>
          </p:cNvSpPr>
          <p:nvPr>
            <p:ph type="sldNum" sz="quarter" idx="16"/>
          </p:nvPr>
        </p:nvSpPr>
        <p:spPr/>
        <p:txBody>
          <a:bodyPr/>
          <a:lstStyle/>
          <a:p>
            <a:fld id="{D34DACC3-9742-4940-92E6-4CAB853A3218}" type="slidenum">
              <a:rPr lang="en-US" smtClean="0"/>
              <a:pPr/>
              <a:t>5</a:t>
            </a:fld>
            <a:endParaRPr lang="en-US" dirty="0"/>
          </a:p>
        </p:txBody>
      </p:sp>
    </p:spTree>
    <p:extLst>
      <p:ext uri="{BB962C8B-B14F-4D97-AF65-F5344CB8AC3E}">
        <p14:creationId xmlns:p14="http://schemas.microsoft.com/office/powerpoint/2010/main" val="2721048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Canadian Branch Operation</a:t>
            </a:r>
            <a:endParaRPr lang="en-CA" dirty="0"/>
          </a:p>
        </p:txBody>
      </p:sp>
      <p:sp>
        <p:nvSpPr>
          <p:cNvPr id="3" name="Content Placeholder 2"/>
          <p:cNvSpPr>
            <a:spLocks noGrp="1"/>
          </p:cNvSpPr>
          <p:nvPr>
            <p:ph sz="quarter" idx="13"/>
          </p:nvPr>
        </p:nvSpPr>
        <p:spPr/>
        <p:txBody>
          <a:bodyPr/>
          <a:lstStyle/>
          <a:p>
            <a:r>
              <a:rPr lang="en-US" sz="1800" dirty="0" smtClean="0"/>
              <a:t>The Turkish corporation may carry on business in Canada directly and not through a Canadian corporation.  </a:t>
            </a:r>
          </a:p>
          <a:p>
            <a:r>
              <a:rPr lang="en-US" sz="1800" dirty="0" smtClean="0"/>
              <a:t>In this case under the Canada-Turkey Tax Treaty the profits which are </a:t>
            </a:r>
            <a:r>
              <a:rPr lang="en-US" sz="1800" dirty="0"/>
              <a:t>attributable to a </a:t>
            </a:r>
            <a:r>
              <a:rPr lang="en-US" sz="1800" dirty="0" smtClean="0"/>
              <a:t>“permanent establishment” in Canada are taxable in Canada. </a:t>
            </a:r>
          </a:p>
          <a:p>
            <a:r>
              <a:rPr lang="en-US" sz="1800" dirty="0" smtClean="0"/>
              <a:t>The meaning of “permanent establishment” is set out in the Canada-Turkey Tax Treaty. A permanent establishment includes a branch, office, factory, workshop and </a:t>
            </a:r>
            <a:r>
              <a:rPr lang="en-US" sz="1800" dirty="0"/>
              <a:t>other fixed places of </a:t>
            </a:r>
            <a:r>
              <a:rPr lang="en-US" sz="1800" dirty="0" smtClean="0"/>
              <a:t>business.</a:t>
            </a:r>
          </a:p>
        </p:txBody>
      </p:sp>
      <p:sp>
        <p:nvSpPr>
          <p:cNvPr id="4" name="Date Placeholder 3"/>
          <p:cNvSpPr>
            <a:spLocks noGrp="1"/>
          </p:cNvSpPr>
          <p:nvPr>
            <p:ph type="dt" sz="half" idx="14"/>
          </p:nvPr>
        </p:nvSpPr>
        <p:spPr/>
        <p:txBody>
          <a:bodyPr/>
          <a:lstStyle/>
          <a:p>
            <a:r>
              <a:rPr lang="en-GB" smtClean="0"/>
              <a:t>November 2015</a:t>
            </a:r>
            <a:endParaRPr lang="en-US" dirty="0"/>
          </a:p>
        </p:txBody>
      </p:sp>
      <p:sp>
        <p:nvSpPr>
          <p:cNvPr id="5" name="Slide Number Placeholder 4"/>
          <p:cNvSpPr>
            <a:spLocks noGrp="1"/>
          </p:cNvSpPr>
          <p:nvPr>
            <p:ph type="sldNum" sz="quarter" idx="16"/>
          </p:nvPr>
        </p:nvSpPr>
        <p:spPr/>
        <p:txBody>
          <a:bodyPr/>
          <a:lstStyle/>
          <a:p>
            <a:fld id="{D34DACC3-9742-4940-92E6-4CAB853A3218}" type="slidenum">
              <a:rPr lang="en-US" smtClean="0"/>
              <a:pPr/>
              <a:t>6</a:t>
            </a:fld>
            <a:endParaRPr lang="en-US" dirty="0"/>
          </a:p>
        </p:txBody>
      </p:sp>
    </p:spTree>
    <p:extLst>
      <p:ext uri="{BB962C8B-B14F-4D97-AF65-F5344CB8AC3E}">
        <p14:creationId xmlns:p14="http://schemas.microsoft.com/office/powerpoint/2010/main" val="1680040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412480" cy="800219"/>
          </a:xfrm>
        </p:spPr>
        <p:txBody>
          <a:bodyPr/>
          <a:lstStyle/>
          <a:p>
            <a:r>
              <a:rPr lang="en-US" dirty="0" smtClean="0"/>
              <a:t>Choosing Between a Canadian Corporation and a Branch Operation</a:t>
            </a:r>
            <a:endParaRPr lang="en-CA" dirty="0"/>
          </a:p>
        </p:txBody>
      </p:sp>
      <p:sp>
        <p:nvSpPr>
          <p:cNvPr id="3" name="Content Placeholder 2"/>
          <p:cNvSpPr>
            <a:spLocks noGrp="1"/>
          </p:cNvSpPr>
          <p:nvPr>
            <p:ph sz="quarter" idx="13"/>
          </p:nvPr>
        </p:nvSpPr>
        <p:spPr/>
        <p:txBody>
          <a:bodyPr/>
          <a:lstStyle/>
          <a:p>
            <a:r>
              <a:rPr lang="en-US" dirty="0"/>
              <a:t>If </a:t>
            </a:r>
            <a:r>
              <a:rPr lang="en-US" dirty="0" smtClean="0"/>
              <a:t>the Turkish corporation carries on business through </a:t>
            </a:r>
            <a:r>
              <a:rPr lang="en-US" dirty="0"/>
              <a:t>a </a:t>
            </a:r>
            <a:r>
              <a:rPr lang="en-US" dirty="0" smtClean="0"/>
              <a:t>“permanent establishment”, </a:t>
            </a:r>
            <a:r>
              <a:rPr lang="en-US" dirty="0"/>
              <a:t>it will </a:t>
            </a:r>
            <a:r>
              <a:rPr lang="en-US" dirty="0" smtClean="0"/>
              <a:t>be subject </a:t>
            </a:r>
            <a:r>
              <a:rPr lang="en-US" dirty="0"/>
              <a:t>to income tax in much the same way as if it had been earned by a </a:t>
            </a:r>
            <a:r>
              <a:rPr lang="en-US" dirty="0" smtClean="0"/>
              <a:t>Canadian corporation. </a:t>
            </a:r>
          </a:p>
          <a:p>
            <a:r>
              <a:rPr lang="en-US" dirty="0"/>
              <a:t>T</a:t>
            </a:r>
            <a:r>
              <a:rPr lang="en-US" dirty="0" smtClean="0"/>
              <a:t>he </a:t>
            </a:r>
            <a:r>
              <a:rPr lang="en-US" dirty="0"/>
              <a:t>use of a </a:t>
            </a:r>
            <a:r>
              <a:rPr lang="en-US" dirty="0" smtClean="0"/>
              <a:t>corporation </a:t>
            </a:r>
            <a:r>
              <a:rPr lang="en-US" dirty="0"/>
              <a:t>is often found to be </a:t>
            </a:r>
            <a:r>
              <a:rPr lang="en-US" dirty="0" smtClean="0"/>
              <a:t>preferable</a:t>
            </a:r>
            <a:r>
              <a:rPr lang="en-US" dirty="0"/>
              <a:t>,</a:t>
            </a:r>
            <a:r>
              <a:rPr lang="en-US" dirty="0" smtClean="0"/>
              <a:t> because it is a </a:t>
            </a:r>
            <a:r>
              <a:rPr lang="en-US" dirty="0"/>
              <a:t>separate legal entity in Canada </a:t>
            </a:r>
            <a:r>
              <a:rPr lang="en-US" dirty="0" smtClean="0"/>
              <a:t>and this allows the </a:t>
            </a:r>
            <a:r>
              <a:rPr lang="en-US" dirty="0"/>
              <a:t>separate accounting necessary </a:t>
            </a:r>
            <a:r>
              <a:rPr lang="en-US" dirty="0" smtClean="0"/>
              <a:t>for Canadian purposes.  The use of a corporation may also be preferable for other reasons.</a:t>
            </a:r>
          </a:p>
          <a:p>
            <a:r>
              <a:rPr lang="en-US" dirty="0"/>
              <a:t>After-tax profits of the Canadian subsidiary </a:t>
            </a:r>
            <a:r>
              <a:rPr lang="en-US" dirty="0" smtClean="0"/>
              <a:t>corporation distributed </a:t>
            </a:r>
            <a:r>
              <a:rPr lang="en-US" dirty="0"/>
              <a:t>to the </a:t>
            </a:r>
            <a:r>
              <a:rPr lang="en-US" dirty="0" smtClean="0"/>
              <a:t>Turkish organization </a:t>
            </a:r>
            <a:r>
              <a:rPr lang="en-US" dirty="0"/>
              <a:t>by way of dividend will be subject to Canadian withholding </a:t>
            </a:r>
            <a:r>
              <a:rPr lang="en-US" dirty="0" smtClean="0"/>
              <a:t>tax, (reduced under the Canada-Turkey Tax Treaty).</a:t>
            </a:r>
          </a:p>
        </p:txBody>
      </p:sp>
      <p:sp>
        <p:nvSpPr>
          <p:cNvPr id="4" name="Date Placeholder 3"/>
          <p:cNvSpPr>
            <a:spLocks noGrp="1"/>
          </p:cNvSpPr>
          <p:nvPr>
            <p:ph type="dt" sz="half" idx="14"/>
          </p:nvPr>
        </p:nvSpPr>
        <p:spPr/>
        <p:txBody>
          <a:bodyPr/>
          <a:lstStyle/>
          <a:p>
            <a:r>
              <a:rPr lang="en-GB" smtClean="0"/>
              <a:t>November 2015</a:t>
            </a:r>
            <a:endParaRPr lang="en-US" dirty="0"/>
          </a:p>
        </p:txBody>
      </p:sp>
      <p:sp>
        <p:nvSpPr>
          <p:cNvPr id="5" name="Slide Number Placeholder 4"/>
          <p:cNvSpPr>
            <a:spLocks noGrp="1"/>
          </p:cNvSpPr>
          <p:nvPr>
            <p:ph type="sldNum" sz="quarter" idx="16"/>
          </p:nvPr>
        </p:nvSpPr>
        <p:spPr/>
        <p:txBody>
          <a:bodyPr/>
          <a:lstStyle/>
          <a:p>
            <a:fld id="{D34DACC3-9742-4940-92E6-4CAB853A3218}" type="slidenum">
              <a:rPr lang="en-US" smtClean="0"/>
              <a:pPr/>
              <a:t>7</a:t>
            </a:fld>
            <a:endParaRPr lang="en-US" dirty="0"/>
          </a:p>
        </p:txBody>
      </p:sp>
    </p:spTree>
    <p:extLst>
      <p:ext uri="{BB962C8B-B14F-4D97-AF65-F5344CB8AC3E}">
        <p14:creationId xmlns:p14="http://schemas.microsoft.com/office/powerpoint/2010/main" val="2090232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365760"/>
            <a:ext cx="8412480" cy="400110"/>
          </a:xfrm>
        </p:spPr>
        <p:txBody>
          <a:bodyPr/>
          <a:lstStyle/>
          <a:p>
            <a:r>
              <a:rPr lang="en-US" dirty="0" smtClean="0"/>
              <a:t>Canadian Distributors and Selling Agents</a:t>
            </a:r>
            <a:endParaRPr lang="en-CA" dirty="0"/>
          </a:p>
        </p:txBody>
      </p:sp>
      <p:sp>
        <p:nvSpPr>
          <p:cNvPr id="3" name="Content Placeholder 2"/>
          <p:cNvSpPr>
            <a:spLocks noGrp="1"/>
          </p:cNvSpPr>
          <p:nvPr>
            <p:ph sz="quarter" idx="13"/>
          </p:nvPr>
        </p:nvSpPr>
        <p:spPr/>
        <p:txBody>
          <a:bodyPr/>
          <a:lstStyle/>
          <a:p>
            <a:r>
              <a:rPr lang="en-US" sz="1800" dirty="0"/>
              <a:t>Under the Canada-Turkey Tax Treaty, a Turkish business may carry on business in Canada without paying Canadian income tax, if </a:t>
            </a:r>
            <a:r>
              <a:rPr lang="en-US" sz="1800" dirty="0" smtClean="0"/>
              <a:t>it does not have a “permanent </a:t>
            </a:r>
            <a:r>
              <a:rPr lang="en-US" sz="1800" dirty="0"/>
              <a:t>establishment” in Canada.</a:t>
            </a:r>
          </a:p>
          <a:p>
            <a:r>
              <a:rPr lang="en-US" sz="1800" dirty="0" smtClean="0"/>
              <a:t>The </a:t>
            </a:r>
            <a:r>
              <a:rPr lang="en-US" sz="1800" dirty="0"/>
              <a:t>Canada-Turkey Tax </a:t>
            </a:r>
            <a:r>
              <a:rPr lang="en-US" sz="1800" dirty="0" smtClean="0"/>
              <a:t>Treaty has rules to </a:t>
            </a:r>
            <a:r>
              <a:rPr lang="en-US" sz="1800" dirty="0"/>
              <a:t>determine whether there is a “permanent establishment</a:t>
            </a:r>
            <a:r>
              <a:rPr lang="en-US" sz="1800" dirty="0" smtClean="0"/>
              <a:t>” in Canada.</a:t>
            </a:r>
            <a:endParaRPr lang="en-CA" sz="1800" dirty="0"/>
          </a:p>
          <a:p>
            <a:r>
              <a:rPr lang="en-US" sz="1800" dirty="0" smtClean="0"/>
              <a:t>A Turkish business does not have a “permanent establishment” in Canada if it has an independent sales agent in Canada.</a:t>
            </a:r>
          </a:p>
          <a:p>
            <a:r>
              <a:rPr lang="en-US" sz="1800" dirty="0" smtClean="0"/>
              <a:t>The </a:t>
            </a:r>
            <a:r>
              <a:rPr lang="en-US" sz="1800" dirty="0"/>
              <a:t>Canadian </a:t>
            </a:r>
            <a:r>
              <a:rPr lang="en-US" sz="1800" dirty="0" smtClean="0"/>
              <a:t>agent </a:t>
            </a:r>
            <a:r>
              <a:rPr lang="en-US" sz="1800" dirty="0"/>
              <a:t>must be independent of the Turkish </a:t>
            </a:r>
            <a:r>
              <a:rPr lang="en-US" sz="1800" dirty="0" smtClean="0"/>
              <a:t>business, </a:t>
            </a:r>
            <a:r>
              <a:rPr lang="en-US" sz="1800" dirty="0"/>
              <a:t>and not devote all of its efforts to representing the Turkish business</a:t>
            </a:r>
            <a:r>
              <a:rPr lang="en-US" sz="1800" dirty="0" smtClean="0"/>
              <a:t>.</a:t>
            </a:r>
          </a:p>
          <a:p>
            <a:r>
              <a:rPr lang="en-US" sz="1800" dirty="0" smtClean="0"/>
              <a:t>A Turkish business </a:t>
            </a:r>
            <a:r>
              <a:rPr lang="en-US" sz="1800" dirty="0"/>
              <a:t>will </a:t>
            </a:r>
            <a:r>
              <a:rPr lang="en-US" sz="1800" dirty="0" smtClean="0"/>
              <a:t> have a “permanent establishment” if </a:t>
            </a:r>
            <a:r>
              <a:rPr lang="en-US" sz="1800" dirty="0"/>
              <a:t>it has a dependent agent </a:t>
            </a:r>
            <a:r>
              <a:rPr lang="en-US" sz="1800" dirty="0" smtClean="0"/>
              <a:t>in </a:t>
            </a:r>
            <a:r>
              <a:rPr lang="en-US" sz="1800" dirty="0"/>
              <a:t>Canada, </a:t>
            </a:r>
            <a:r>
              <a:rPr lang="en-US" sz="1800" dirty="0" smtClean="0"/>
              <a:t>who has authority </a:t>
            </a:r>
            <a:r>
              <a:rPr lang="en-US" sz="1800" dirty="0"/>
              <a:t>to negotiate </a:t>
            </a:r>
            <a:r>
              <a:rPr lang="en-US" sz="1800" dirty="0" smtClean="0"/>
              <a:t>contracts and does so.</a:t>
            </a:r>
            <a:endParaRPr lang="en-US" sz="1800" dirty="0"/>
          </a:p>
          <a:p>
            <a:r>
              <a:rPr lang="en-US" sz="1800" dirty="0" smtClean="0"/>
              <a:t>A Turkish business </a:t>
            </a:r>
            <a:r>
              <a:rPr lang="en-US" sz="1800" dirty="0"/>
              <a:t>can store its products in Canada for </a:t>
            </a:r>
            <a:r>
              <a:rPr lang="en-US" sz="1800" dirty="0" smtClean="0"/>
              <a:t>purposes of </a:t>
            </a:r>
            <a:r>
              <a:rPr lang="en-US" sz="1800" dirty="0"/>
              <a:t>display or </a:t>
            </a:r>
            <a:r>
              <a:rPr lang="en-US" sz="1800" dirty="0" smtClean="0"/>
              <a:t>delivery without creating a “permanent establishment”.</a:t>
            </a:r>
          </a:p>
        </p:txBody>
      </p:sp>
      <p:sp>
        <p:nvSpPr>
          <p:cNvPr id="4" name="Date Placeholder 3"/>
          <p:cNvSpPr>
            <a:spLocks noGrp="1"/>
          </p:cNvSpPr>
          <p:nvPr>
            <p:ph type="dt" sz="half" idx="14"/>
          </p:nvPr>
        </p:nvSpPr>
        <p:spPr/>
        <p:txBody>
          <a:bodyPr/>
          <a:lstStyle/>
          <a:p>
            <a:r>
              <a:rPr lang="en-GB" smtClean="0"/>
              <a:t>November 2015</a:t>
            </a:r>
            <a:endParaRPr lang="en-US" dirty="0"/>
          </a:p>
        </p:txBody>
      </p:sp>
      <p:sp>
        <p:nvSpPr>
          <p:cNvPr id="5" name="Slide Number Placeholder 4"/>
          <p:cNvSpPr>
            <a:spLocks noGrp="1"/>
          </p:cNvSpPr>
          <p:nvPr>
            <p:ph type="sldNum" sz="quarter" idx="16"/>
          </p:nvPr>
        </p:nvSpPr>
        <p:spPr/>
        <p:txBody>
          <a:bodyPr/>
          <a:lstStyle/>
          <a:p>
            <a:fld id="{D34DACC3-9742-4940-92E6-4CAB853A3218}" type="slidenum">
              <a:rPr lang="en-US" smtClean="0"/>
              <a:pPr/>
              <a:t>8</a:t>
            </a:fld>
            <a:endParaRPr lang="en-US" dirty="0"/>
          </a:p>
        </p:txBody>
      </p:sp>
    </p:spTree>
    <p:extLst>
      <p:ext uri="{BB962C8B-B14F-4D97-AF65-F5344CB8AC3E}">
        <p14:creationId xmlns:p14="http://schemas.microsoft.com/office/powerpoint/2010/main" val="264446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Ventures and Partnerships</a:t>
            </a:r>
            <a:endParaRPr lang="en-CA" dirty="0"/>
          </a:p>
        </p:txBody>
      </p:sp>
      <p:sp>
        <p:nvSpPr>
          <p:cNvPr id="3" name="Content Placeholder 2"/>
          <p:cNvSpPr>
            <a:spLocks noGrp="1"/>
          </p:cNvSpPr>
          <p:nvPr>
            <p:ph sz="quarter" idx="13"/>
          </p:nvPr>
        </p:nvSpPr>
        <p:spPr>
          <a:xfrm>
            <a:off x="374386" y="1468320"/>
            <a:ext cx="8412480" cy="4572000"/>
          </a:xfrm>
        </p:spPr>
        <p:txBody>
          <a:bodyPr/>
          <a:lstStyle/>
          <a:p>
            <a:r>
              <a:rPr lang="en-US" sz="1800" dirty="0"/>
              <a:t>A </a:t>
            </a:r>
            <a:r>
              <a:rPr lang="en-US" sz="1800" dirty="0" smtClean="0"/>
              <a:t>Turkish business may decide to </a:t>
            </a:r>
            <a:r>
              <a:rPr lang="en-US" sz="1800" dirty="0"/>
              <a:t>enter into a joint </a:t>
            </a:r>
            <a:r>
              <a:rPr lang="en-US" sz="1800" dirty="0" smtClean="0"/>
              <a:t>venture with a Canadian business.</a:t>
            </a:r>
          </a:p>
          <a:p>
            <a:r>
              <a:rPr lang="en-US" sz="1800" dirty="0"/>
              <a:t>The Canadian joint venture may </a:t>
            </a:r>
            <a:r>
              <a:rPr lang="en-US" sz="1800" dirty="0" smtClean="0"/>
              <a:t>be a </a:t>
            </a:r>
            <a:r>
              <a:rPr lang="en-US" sz="1800" dirty="0"/>
              <a:t>Canadian corporation, </a:t>
            </a:r>
            <a:r>
              <a:rPr lang="en-US" sz="1800" dirty="0" smtClean="0"/>
              <a:t>which is owned </a:t>
            </a:r>
            <a:r>
              <a:rPr lang="en-US" sz="1800" dirty="0"/>
              <a:t>by </a:t>
            </a:r>
            <a:r>
              <a:rPr lang="en-US" sz="1800" dirty="0" smtClean="0"/>
              <a:t>the Canadian </a:t>
            </a:r>
            <a:r>
              <a:rPr lang="en-US" sz="1800" dirty="0"/>
              <a:t>and </a:t>
            </a:r>
            <a:r>
              <a:rPr lang="en-US" sz="1800" dirty="0" smtClean="0"/>
              <a:t>Turkish participants. </a:t>
            </a:r>
            <a:r>
              <a:rPr lang="en-US" sz="1800" dirty="0"/>
              <a:t>In such a case, the Canadian corporation will be taxable </a:t>
            </a:r>
            <a:r>
              <a:rPr lang="en-US" sz="1800" dirty="0" smtClean="0"/>
              <a:t>on its </a:t>
            </a:r>
            <a:r>
              <a:rPr lang="en-US" sz="1800" dirty="0"/>
              <a:t>income as a Canadian resident </a:t>
            </a:r>
            <a:r>
              <a:rPr lang="en-US" sz="1800" dirty="0" smtClean="0"/>
              <a:t>corporation.</a:t>
            </a:r>
          </a:p>
          <a:p>
            <a:r>
              <a:rPr lang="en-US" sz="1800" dirty="0"/>
              <a:t>Alternatively, the joint venture may take the form of a partnership between the Canadian and </a:t>
            </a:r>
            <a:r>
              <a:rPr lang="en-US" sz="1800" dirty="0" smtClean="0"/>
              <a:t>Turkish participants</a:t>
            </a:r>
            <a:r>
              <a:rPr lang="en-US" sz="1800" dirty="0"/>
              <a:t>. Canada taxes the profits of partnerships at the partner level and does not tax the </a:t>
            </a:r>
            <a:r>
              <a:rPr lang="en-US" sz="1800" dirty="0" smtClean="0"/>
              <a:t>partnership directly</a:t>
            </a:r>
            <a:r>
              <a:rPr lang="en-US" sz="1800" dirty="0"/>
              <a:t>. Each of the partners of a partnership carrying on business in Canada is considered, for tax purposes, </a:t>
            </a:r>
            <a:r>
              <a:rPr lang="en-US" sz="1800" dirty="0" smtClean="0"/>
              <a:t>to be </a:t>
            </a:r>
            <a:r>
              <a:rPr lang="en-US" sz="1800" dirty="0"/>
              <a:t>carrying on the business of the partnership in Canada. </a:t>
            </a:r>
            <a:r>
              <a:rPr lang="en-US" sz="1800" dirty="0" smtClean="0"/>
              <a:t>Therefore, </a:t>
            </a:r>
            <a:r>
              <a:rPr lang="en-US" sz="1800" dirty="0"/>
              <a:t>if the </a:t>
            </a:r>
            <a:r>
              <a:rPr lang="en-US" sz="1800" dirty="0" smtClean="0"/>
              <a:t>Turkish business is </a:t>
            </a:r>
            <a:r>
              <a:rPr lang="en-US" sz="1800" dirty="0"/>
              <a:t>a partner </a:t>
            </a:r>
            <a:r>
              <a:rPr lang="en-US" sz="1800" dirty="0" smtClean="0"/>
              <a:t>and the </a:t>
            </a:r>
            <a:r>
              <a:rPr lang="en-US" sz="1800" dirty="0"/>
              <a:t>partnership has an office, factory or other permanent establishment in Canada, the </a:t>
            </a:r>
            <a:r>
              <a:rPr lang="en-US" sz="1800" dirty="0" smtClean="0"/>
              <a:t>Turkish partner will generally </a:t>
            </a:r>
            <a:r>
              <a:rPr lang="en-US" sz="1800" dirty="0"/>
              <a:t>be taxable in Canada on its share of the partnership profits, as if it carried on the partnership </a:t>
            </a:r>
            <a:r>
              <a:rPr lang="en-US" sz="1800" dirty="0" smtClean="0"/>
              <a:t>business directly </a:t>
            </a:r>
            <a:r>
              <a:rPr lang="en-US" sz="1800" dirty="0"/>
              <a:t>as a Canadian branch of the </a:t>
            </a:r>
            <a:r>
              <a:rPr lang="en-US" sz="1800" dirty="0" smtClean="0"/>
              <a:t>Turkish business.</a:t>
            </a:r>
            <a:endParaRPr lang="en-CA" sz="1800" dirty="0"/>
          </a:p>
        </p:txBody>
      </p:sp>
      <p:sp>
        <p:nvSpPr>
          <p:cNvPr id="4" name="Date Placeholder 3"/>
          <p:cNvSpPr>
            <a:spLocks noGrp="1"/>
          </p:cNvSpPr>
          <p:nvPr>
            <p:ph type="dt" sz="half" idx="14"/>
          </p:nvPr>
        </p:nvSpPr>
        <p:spPr/>
        <p:txBody>
          <a:bodyPr/>
          <a:lstStyle/>
          <a:p>
            <a:r>
              <a:rPr lang="en-GB" smtClean="0"/>
              <a:t>November 2015</a:t>
            </a:r>
            <a:endParaRPr lang="en-US" dirty="0"/>
          </a:p>
        </p:txBody>
      </p:sp>
      <p:sp>
        <p:nvSpPr>
          <p:cNvPr id="5" name="Slide Number Placeholder 4"/>
          <p:cNvSpPr>
            <a:spLocks noGrp="1"/>
          </p:cNvSpPr>
          <p:nvPr>
            <p:ph type="sldNum" sz="quarter" idx="16"/>
          </p:nvPr>
        </p:nvSpPr>
        <p:spPr/>
        <p:txBody>
          <a:bodyPr/>
          <a:lstStyle/>
          <a:p>
            <a:fld id="{D34DACC3-9742-4940-92E6-4CAB853A3218}" type="slidenum">
              <a:rPr lang="en-US" smtClean="0"/>
              <a:pPr/>
              <a:t>9</a:t>
            </a:fld>
            <a:endParaRPr lang="en-US" dirty="0"/>
          </a:p>
        </p:txBody>
      </p:sp>
    </p:spTree>
    <p:extLst>
      <p:ext uri="{BB962C8B-B14F-4D97-AF65-F5344CB8AC3E}">
        <p14:creationId xmlns:p14="http://schemas.microsoft.com/office/powerpoint/2010/main" val="29182177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MS_TEMPLATE_ID" val=""/>
</p:tagLst>
</file>

<file path=ppt/theme/theme1.xml><?xml version="1.0" encoding="utf-8"?>
<a:theme xmlns:a="http://schemas.openxmlformats.org/drawingml/2006/main" name="Blank">
  <a:themeElements>
    <a:clrScheme name="Custom 1">
      <a:dk1>
        <a:srgbClr val="565A5C"/>
      </a:dk1>
      <a:lt1>
        <a:srgbClr val="FFFFFF"/>
      </a:lt1>
      <a:dk2>
        <a:srgbClr val="5B1F69"/>
      </a:dk2>
      <a:lt2>
        <a:srgbClr val="FFFFFF"/>
      </a:lt2>
      <a:accent1>
        <a:srgbClr val="6E2D91"/>
      </a:accent1>
      <a:accent2>
        <a:srgbClr val="00A9E0"/>
      </a:accent2>
      <a:accent3>
        <a:srgbClr val="34B233"/>
      </a:accent3>
      <a:accent4>
        <a:srgbClr val="EEAF30"/>
      </a:accent4>
      <a:accent5>
        <a:srgbClr val="D52B1E"/>
      </a:accent5>
      <a:accent6>
        <a:srgbClr val="00A599"/>
      </a:accent6>
      <a:hlink>
        <a:srgbClr val="00A9E0"/>
      </a:hlink>
      <a:folHlink>
        <a:srgbClr val="A2A4A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dirty="0" err="1" smtClean="0">
            <a:solidFill>
              <a:schemeClr val="bg2"/>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nscreen 4x3_pc(34544025_1)">
  <a:themeElements>
    <a:clrScheme name="Denton">
      <a:dk1>
        <a:srgbClr val="565A5C"/>
      </a:dk1>
      <a:lt1>
        <a:srgbClr val="6E2D91"/>
      </a:lt1>
      <a:dk2>
        <a:srgbClr val="5B1F69"/>
      </a:dk2>
      <a:lt2>
        <a:srgbClr val="FFFFFF"/>
      </a:lt2>
      <a:accent1>
        <a:srgbClr val="6E2D91"/>
      </a:accent1>
      <a:accent2>
        <a:srgbClr val="00A9E0"/>
      </a:accent2>
      <a:accent3>
        <a:srgbClr val="34B233"/>
      </a:accent3>
      <a:accent4>
        <a:srgbClr val="EEAF30"/>
      </a:accent4>
      <a:accent5>
        <a:srgbClr val="D52B1E"/>
      </a:accent5>
      <a:accent6>
        <a:srgbClr val="00A599"/>
      </a:accent6>
      <a:hlink>
        <a:srgbClr val="00A9E0"/>
      </a:hlink>
      <a:folHlink>
        <a:srgbClr val="A2A4A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dirty="0" err="1" smtClean="0">
            <a:solidFill>
              <a:schemeClr val="bg2"/>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Address and Disclaimer">
  <a:themeElements>
    <a:clrScheme name="Denton">
      <a:dk1>
        <a:srgbClr val="565A5C"/>
      </a:dk1>
      <a:lt1>
        <a:srgbClr val="6E2D91"/>
      </a:lt1>
      <a:dk2>
        <a:srgbClr val="5B1F69"/>
      </a:dk2>
      <a:lt2>
        <a:srgbClr val="FFFFFF"/>
      </a:lt2>
      <a:accent1>
        <a:srgbClr val="6E2D91"/>
      </a:accent1>
      <a:accent2>
        <a:srgbClr val="00A9E0"/>
      </a:accent2>
      <a:accent3>
        <a:srgbClr val="34B233"/>
      </a:accent3>
      <a:accent4>
        <a:srgbClr val="EEAF30"/>
      </a:accent4>
      <a:accent5>
        <a:srgbClr val="D52B1E"/>
      </a:accent5>
      <a:accent6>
        <a:srgbClr val="00A599"/>
      </a:accent6>
      <a:hlink>
        <a:srgbClr val="00A9E0"/>
      </a:hlink>
      <a:folHlink>
        <a:srgbClr val="A2A4A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dirty="0" err="1" smtClean="0">
            <a:solidFill>
              <a:schemeClr val="bg2"/>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199</TotalTime>
  <Words>1139</Words>
  <Application>Microsoft Macintosh PowerPoint</Application>
  <PresentationFormat>On-screen Show (4:3)</PresentationFormat>
  <Paragraphs>135</Paragraphs>
  <Slides>12</Slides>
  <Notes>3</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Blank</vt:lpstr>
      <vt:lpstr>1_Onscreen 4x3_pc(34544025_1)</vt:lpstr>
      <vt:lpstr>Office Address and Disclaimer</vt:lpstr>
      <vt:lpstr>Corporate &amp; Individual Taxation in Canada from the Perspective of Canada-Turkey Tax Treaty</vt:lpstr>
      <vt:lpstr>Introduction </vt:lpstr>
      <vt:lpstr>Introduction  (Continued)</vt:lpstr>
      <vt:lpstr>Tax Rates</vt:lpstr>
      <vt:lpstr>Canadian Corporation</vt:lpstr>
      <vt:lpstr>Canadian Branch Operation</vt:lpstr>
      <vt:lpstr>Choosing Between a Canadian Corporation and a Branch Operation</vt:lpstr>
      <vt:lpstr>Canadian Distributors and Selling Agents</vt:lpstr>
      <vt:lpstr>Joint Ventures and Partnerships</vt:lpstr>
      <vt:lpstr>Real Estate in Canada</vt:lpstr>
      <vt:lpstr>Individual Income Tax Considerations</vt:lpstr>
      <vt:lpstr>PowerPoint Presentation</vt:lpstr>
    </vt:vector>
  </TitlesOfParts>
  <Company>Dentons Canada LLP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your new Dentons PowerPoint template</dc:title>
  <dc:creator>Dentons Canada</dc:creator>
  <cp:lastModifiedBy>Eren Sari</cp:lastModifiedBy>
  <cp:revision>43</cp:revision>
  <cp:lastPrinted>2015-11-06T20:06:42Z</cp:lastPrinted>
  <dcterms:created xsi:type="dcterms:W3CDTF">2015-11-03T14:28:07Z</dcterms:created>
  <dcterms:modified xsi:type="dcterms:W3CDTF">2015-11-06T22:00:46Z</dcterms:modified>
</cp:coreProperties>
</file>