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2.xml" ContentType="application/vnd.openxmlformats-officedocument.presentationml.notesSlide+xml"/>
  <Override PartName="/ppt/charts/chart1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9.xml" ContentType="application/vnd.openxmlformats-officedocument.drawingml.chart+xml"/>
  <Override PartName="/ppt/embeddings/oleObject1.bin" ContentType="application/vnd.openxmlformats-officedocument.oleObject"/>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69" r:id="rId2"/>
    <p:sldMasterId id="2147484394" r:id="rId3"/>
  </p:sldMasterIdLst>
  <p:notesMasterIdLst>
    <p:notesMasterId r:id="rId37"/>
  </p:notesMasterIdLst>
  <p:handoutMasterIdLst>
    <p:handoutMasterId r:id="rId38"/>
  </p:handoutMasterIdLst>
  <p:sldIdLst>
    <p:sldId id="3622" r:id="rId4"/>
    <p:sldId id="3561" r:id="rId5"/>
    <p:sldId id="3562" r:id="rId6"/>
    <p:sldId id="3636" r:id="rId7"/>
    <p:sldId id="3639" r:id="rId8"/>
    <p:sldId id="3624" r:id="rId9"/>
    <p:sldId id="3650" r:id="rId10"/>
    <p:sldId id="3653" r:id="rId11"/>
    <p:sldId id="3651" r:id="rId12"/>
    <p:sldId id="3652" r:id="rId13"/>
    <p:sldId id="3654" r:id="rId14"/>
    <p:sldId id="3614" r:id="rId15"/>
    <p:sldId id="3655" r:id="rId16"/>
    <p:sldId id="3633" r:id="rId17"/>
    <p:sldId id="3656" r:id="rId18"/>
    <p:sldId id="3566" r:id="rId19"/>
    <p:sldId id="3567" r:id="rId20"/>
    <p:sldId id="3657" r:id="rId21"/>
    <p:sldId id="3658" r:id="rId22"/>
    <p:sldId id="3659" r:id="rId23"/>
    <p:sldId id="3616" r:id="rId24"/>
    <p:sldId id="3660" r:id="rId25"/>
    <p:sldId id="3619" r:id="rId26"/>
    <p:sldId id="3637" r:id="rId27"/>
    <p:sldId id="3646" r:id="rId28"/>
    <p:sldId id="3648" r:id="rId29"/>
    <p:sldId id="3645" r:id="rId30"/>
    <p:sldId id="3647" r:id="rId31"/>
    <p:sldId id="3649" r:id="rId32"/>
    <p:sldId id="3640" r:id="rId33"/>
    <p:sldId id="3641" r:id="rId34"/>
    <p:sldId id="3642" r:id="rId35"/>
    <p:sldId id="3435" r:id="rId36"/>
  </p:sldIdLst>
  <p:sldSz cx="9144000" cy="6858000" type="screen4x3"/>
  <p:notesSz cx="6894513" cy="9180513"/>
  <p:defaultTextStyle>
    <a:defPPr>
      <a:defRPr lang="es-E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92" userDrawn="1">
          <p15:clr>
            <a:srgbClr val="A4A3A4"/>
          </p15:clr>
        </p15:guide>
        <p15:guide id="2" pos="217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99FF"/>
    <a:srgbClr val="093BA9"/>
    <a:srgbClr val="B54C0B"/>
    <a:srgbClr val="768137"/>
    <a:srgbClr val="86923E"/>
    <a:srgbClr val="A5B44C"/>
    <a:srgbClr val="AF9051"/>
    <a:srgbClr val="89A4A7"/>
    <a:srgbClr val="135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434" autoAdjust="0"/>
  </p:normalViewPr>
  <p:slideViewPr>
    <p:cSldViewPr>
      <p:cViewPr>
        <p:scale>
          <a:sx n="100" d="100"/>
          <a:sy n="100" d="100"/>
        </p:scale>
        <p:origin x="-1608"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188"/>
    </p:cViewPr>
  </p:sorterViewPr>
  <p:notesViewPr>
    <p:cSldViewPr>
      <p:cViewPr>
        <p:scale>
          <a:sx n="30" d="100"/>
          <a:sy n="30" d="100"/>
        </p:scale>
        <p:origin x="-3402" y="-780"/>
      </p:cViewPr>
      <p:guideLst>
        <p:guide orient="horz" pos="2892"/>
        <p:guide pos="2172"/>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ronos\home$\BCASABOZA\DE\Por%20que%20invertir%20en%20el%20Per&#250;\Por%20que%20invertir%20en%20el%20Peru.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gutierrez\Desktop\CARPETA%20ALEX\MILAGROS\Por%20que%20invertir%20en%20el%20Peru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gutierrez\Desktop\CARPETA%20ALEX\MILAGROS\Por%20que%20invertir%20en%20el%20Peru2.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gutierrez\Desktop\CARPETA%20ALEX\MILAGROS\Por%20que%20invertir%20en%20el%20Peru2.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gutierrez\Desktop\CARPETA%20ALEX\MILAGROS\Por%20que%20invertir%20en%20el%20Peru2.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ronos\home$\BCASABOZA\DE\Por%20que%20invertir%20en%20el%20Per&#250;\Por%20que%20invertir%20en%20el%20Peru.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ronos\home$\BCASABOZA\DE\Por%20que%20invertir%20en%20el%20Per&#250;\Por%20que%20invertir%20en%20el%20Peru.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ronos\home$\BCASABOZA\DE\Por%20que%20invertir%20en%20el%20Per&#250;\Por%20que%20invertir%20en%20el%20Peru.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gutierrez\Desktop\CARPETA%20ALEX\MILAGROS\Por%20que%20invertir%20en%20el%20Peru2.0.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ronos\home$\BCASABOZA\DE\Por%20que%20invertir%20en%20el%20Per&#250;\Por%20que%20invertir%20en%20el%20Peru.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ronos\home$\BCASABOZA\DE\Por%20que%20invertir%20en%20el%20Per&#250;\Por%20que%20invertir%20en%20el%20Per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ronos\home$\BCASABOZA\DE\Por%20que%20invertir%20en%20el%20Per&#250;\Por%20que%20invertir%20en%20el%20Per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gutierrez\Desktop\CARPETA%20ALEX\MILAGROS\Por%20que%20invertir%20en%20el%20Peru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gutierrez\Desktop\CARPETA%20ALEX\MILAGROS\Por%20que%20invertir%20en%20el%20Peru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gutierrez\Desktop\CARPETA%20ALEX\MILAGROS\Por%20que%20invertir%20en%20el%20Peru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gutierrez\Desktop\CARPETA%20ALEX\MILAGROS\Por%20que%20invertir%20en%20el%20Peru2.0.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lchumbes\AppData\Local\Microsoft\Windows\INetCache\Content.Outlook\6RAUYPD0\Por%20que%20invertir%20en%20el%20Per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bg1">
                <a:lumMod val="65000"/>
              </a:schemeClr>
            </a:solidFill>
          </c:spPr>
          <c:invertIfNegative val="0"/>
          <c:dPt>
            <c:idx val="6"/>
            <c:invertIfNegative val="0"/>
            <c:bubble3D val="0"/>
            <c:spPr>
              <a:solidFill>
                <a:srgbClr val="FF0000"/>
              </a:solidFill>
            </c:spPr>
            <c:extLst xmlns:c16r2="http://schemas.microsoft.com/office/drawing/2015/06/chart">
              <c:ext xmlns:c16="http://schemas.microsoft.com/office/drawing/2014/chart" uri="{C3380CC4-5D6E-409C-BE32-E72D297353CC}">
                <c16:uniqueId val="{00000001-377D-4FE3-A5C8-61DF55CAE854}"/>
              </c:ext>
            </c:extLst>
          </c:dPt>
          <c:dLbls>
            <c:dLbl>
              <c:idx val="6"/>
              <c:layout/>
              <c:tx>
                <c:rich>
                  <a:bodyPr/>
                  <a:lstStyle/>
                  <a:p>
                    <a:r>
                      <a:rPr lang="en-US"/>
                      <a:t>3.0</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7D-4FE3-A5C8-61DF55CAE854}"/>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'PBI real LATAM'!$D$26:$D$32</c:f>
              <c:strCache>
                <c:ptCount val="7"/>
                <c:pt idx="0">
                  <c:v>Venezuela</c:v>
                </c:pt>
                <c:pt idx="1">
                  <c:v>Brazil</c:v>
                </c:pt>
                <c:pt idx="2">
                  <c:v>Chile</c:v>
                </c:pt>
                <c:pt idx="3">
                  <c:v>Mexico</c:v>
                </c:pt>
                <c:pt idx="4">
                  <c:v>Colombia</c:v>
                </c:pt>
                <c:pt idx="5">
                  <c:v>Argentina</c:v>
                </c:pt>
                <c:pt idx="6">
                  <c:v>Peru</c:v>
                </c:pt>
              </c:strCache>
            </c:strRef>
          </c:cat>
          <c:val>
            <c:numRef>
              <c:f>'PBI real LATAM'!$E$26:$E$32</c:f>
              <c:numCache>
                <c:formatCode>0.0</c:formatCode>
                <c:ptCount val="7"/>
                <c:pt idx="0">
                  <c:v>-4.5</c:v>
                </c:pt>
                <c:pt idx="1">
                  <c:v>0.494</c:v>
                </c:pt>
                <c:pt idx="2">
                  <c:v>1.986</c:v>
                </c:pt>
                <c:pt idx="3">
                  <c:v>2.325</c:v>
                </c:pt>
                <c:pt idx="4">
                  <c:v>2.689</c:v>
                </c:pt>
                <c:pt idx="5">
                  <c:v>2.731</c:v>
                </c:pt>
                <c:pt idx="6">
                  <c:v>4.3</c:v>
                </c:pt>
              </c:numCache>
            </c:numRef>
          </c:val>
          <c:extLst xmlns:c16r2="http://schemas.microsoft.com/office/drawing/2015/06/chart">
            <c:ext xmlns:c16="http://schemas.microsoft.com/office/drawing/2014/chart" uri="{C3380CC4-5D6E-409C-BE32-E72D297353CC}">
              <c16:uniqueId val="{00000002-377D-4FE3-A5C8-61DF55CAE854}"/>
            </c:ext>
          </c:extLst>
        </c:ser>
        <c:dLbls>
          <c:dLblPos val="outEnd"/>
          <c:showLegendKey val="0"/>
          <c:showVal val="1"/>
          <c:showCatName val="0"/>
          <c:showSerName val="0"/>
          <c:showPercent val="0"/>
          <c:showBubbleSize val="0"/>
        </c:dLbls>
        <c:gapWidth val="150"/>
        <c:axId val="2135063272"/>
        <c:axId val="2134334296"/>
      </c:barChart>
      <c:catAx>
        <c:axId val="2135063272"/>
        <c:scaling>
          <c:orientation val="minMax"/>
        </c:scaling>
        <c:delete val="0"/>
        <c:axPos val="l"/>
        <c:numFmt formatCode="General" sourceLinked="0"/>
        <c:majorTickMark val="none"/>
        <c:minorTickMark val="none"/>
        <c:tickLblPos val="low"/>
        <c:crossAx val="2134334296"/>
        <c:crosses val="autoZero"/>
        <c:auto val="1"/>
        <c:lblAlgn val="ctr"/>
        <c:lblOffset val="100"/>
        <c:noMultiLvlLbl val="0"/>
      </c:catAx>
      <c:valAx>
        <c:axId val="2134334296"/>
        <c:scaling>
          <c:orientation val="minMax"/>
        </c:scaling>
        <c:delete val="1"/>
        <c:axPos val="b"/>
        <c:numFmt formatCode="0.0" sourceLinked="1"/>
        <c:majorTickMark val="out"/>
        <c:minorTickMark val="none"/>
        <c:tickLblPos val="nextTo"/>
        <c:crossAx val="2135063272"/>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c:spPr>
          <c:invertIfNegative val="0"/>
          <c:dPt>
            <c:idx val="12"/>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1-93A8-4EEC-8A94-FD6021B6E14D}"/>
              </c:ext>
            </c:extLst>
          </c:dPt>
          <c:dPt>
            <c:idx val="1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3-93A8-4EEC-8A94-FD6021B6E14D}"/>
              </c:ext>
            </c:extLst>
          </c:dPt>
          <c:dPt>
            <c:idx val="14"/>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5-93A8-4EEC-8A94-FD6021B6E14D}"/>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'Demanda interna Var%'!$C$5:$C$19</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'Demanda interna Var%'!$D$5:$D$19</c:f>
              <c:numCache>
                <c:formatCode>0.0</c:formatCode>
                <c:ptCount val="15"/>
                <c:pt idx="0">
                  <c:v>4.2</c:v>
                </c:pt>
                <c:pt idx="1">
                  <c:v>11.4</c:v>
                </c:pt>
                <c:pt idx="2">
                  <c:v>12.1</c:v>
                </c:pt>
                <c:pt idx="3">
                  <c:v>13.6</c:v>
                </c:pt>
                <c:pt idx="4">
                  <c:v>-3.3</c:v>
                </c:pt>
                <c:pt idx="5">
                  <c:v>14.9</c:v>
                </c:pt>
                <c:pt idx="6">
                  <c:v>7.7</c:v>
                </c:pt>
                <c:pt idx="7">
                  <c:v>7.2</c:v>
                </c:pt>
                <c:pt idx="8">
                  <c:v>7.2</c:v>
                </c:pt>
                <c:pt idx="9">
                  <c:v>2.2</c:v>
                </c:pt>
                <c:pt idx="10">
                  <c:v>2.9</c:v>
                </c:pt>
                <c:pt idx="11">
                  <c:v>1.0</c:v>
                </c:pt>
                <c:pt idx="12">
                  <c:v>2.3</c:v>
                </c:pt>
                <c:pt idx="13">
                  <c:v>4.2</c:v>
                </c:pt>
                <c:pt idx="14">
                  <c:v>4.2</c:v>
                </c:pt>
              </c:numCache>
            </c:numRef>
          </c:val>
          <c:extLst xmlns:c16r2="http://schemas.microsoft.com/office/drawing/2015/06/chart">
            <c:ext xmlns:c16="http://schemas.microsoft.com/office/drawing/2014/chart" uri="{C3380CC4-5D6E-409C-BE32-E72D297353CC}">
              <c16:uniqueId val="{00000006-93A8-4EEC-8A94-FD6021B6E14D}"/>
            </c:ext>
          </c:extLst>
        </c:ser>
        <c:dLbls>
          <c:dLblPos val="outEnd"/>
          <c:showLegendKey val="0"/>
          <c:showVal val="1"/>
          <c:showCatName val="0"/>
          <c:showSerName val="0"/>
          <c:showPercent val="0"/>
          <c:showBubbleSize val="0"/>
        </c:dLbls>
        <c:gapWidth val="150"/>
        <c:axId val="2134477752"/>
        <c:axId val="2134488744"/>
      </c:barChart>
      <c:catAx>
        <c:axId val="2134477752"/>
        <c:scaling>
          <c:orientation val="minMax"/>
        </c:scaling>
        <c:delete val="0"/>
        <c:axPos val="b"/>
        <c:numFmt formatCode="General" sourceLinked="0"/>
        <c:majorTickMark val="none"/>
        <c:minorTickMark val="none"/>
        <c:tickLblPos val="low"/>
        <c:txPr>
          <a:bodyPr rot="-5400000" vert="horz"/>
          <a:lstStyle/>
          <a:p>
            <a:pPr>
              <a:defRPr sz="1100"/>
            </a:pPr>
            <a:endParaRPr lang="en-US"/>
          </a:p>
        </c:txPr>
        <c:crossAx val="2134488744"/>
        <c:crosses val="autoZero"/>
        <c:auto val="1"/>
        <c:lblAlgn val="ctr"/>
        <c:lblOffset val="100"/>
        <c:noMultiLvlLbl val="0"/>
      </c:catAx>
      <c:valAx>
        <c:axId val="2134488744"/>
        <c:scaling>
          <c:orientation val="minMax"/>
        </c:scaling>
        <c:delete val="1"/>
        <c:axPos val="l"/>
        <c:numFmt formatCode="0.0" sourceLinked="1"/>
        <c:majorTickMark val="out"/>
        <c:minorTickMark val="none"/>
        <c:tickLblPos val="nextTo"/>
        <c:crossAx val="2134477752"/>
        <c:crosses val="autoZero"/>
        <c:crossBetween val="between"/>
      </c:valAx>
    </c:plotArea>
    <c:plotVisOnly val="1"/>
    <c:dispBlanksAs val="gap"/>
    <c:showDLblsOverMax val="0"/>
  </c:chart>
  <c:spPr>
    <a:ln>
      <a:noFill/>
    </a:ln>
  </c:spPr>
  <c:txPr>
    <a:bodyPr/>
    <a:lstStyle/>
    <a:p>
      <a:pPr>
        <a:defRPr sz="105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'Balanza comercial'!$F$28</c:f>
              <c:strCache>
                <c:ptCount val="1"/>
                <c:pt idx="0">
                  <c:v>Exports</c:v>
                </c:pt>
              </c:strCache>
            </c:strRef>
          </c:tx>
          <c:spPr>
            <a:solidFill>
              <a:srgbClr val="FF0000"/>
            </a:solidFill>
          </c:spPr>
          <c:invertIfNegative val="0"/>
          <c:cat>
            <c:strRef>
              <c:f>'Balanza comercial'!$E$30:$E$44</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'Balanza comercial'!$F$30:$F$44</c:f>
              <c:numCache>
                <c:formatCode>#,##0</c:formatCode>
                <c:ptCount val="15"/>
                <c:pt idx="0">
                  <c:v>17367.68359375</c:v>
                </c:pt>
                <c:pt idx="1">
                  <c:v>23830.146484375</c:v>
                </c:pt>
                <c:pt idx="2">
                  <c:v>28093.759765625</c:v>
                </c:pt>
                <c:pt idx="3">
                  <c:v>31018.541015625</c:v>
                </c:pt>
                <c:pt idx="4">
                  <c:v>27070.51953125</c:v>
                </c:pt>
                <c:pt idx="5">
                  <c:v>35803.08203125</c:v>
                </c:pt>
                <c:pt idx="6">
                  <c:v>46375.9609375</c:v>
                </c:pt>
                <c:pt idx="7">
                  <c:v>47410.60546874999</c:v>
                </c:pt>
                <c:pt idx="8">
                  <c:v>42860.63671875</c:v>
                </c:pt>
                <c:pt idx="9">
                  <c:v>39532.68359375</c:v>
                </c:pt>
                <c:pt idx="10">
                  <c:v>34236.0</c:v>
                </c:pt>
                <c:pt idx="11">
                  <c:v>37020.0</c:v>
                </c:pt>
                <c:pt idx="12">
                  <c:v>43173.0</c:v>
                </c:pt>
                <c:pt idx="13">
                  <c:v>45940.0</c:v>
                </c:pt>
                <c:pt idx="14">
                  <c:v>48457.0</c:v>
                </c:pt>
              </c:numCache>
            </c:numRef>
          </c:val>
          <c:extLst xmlns:c16r2="http://schemas.microsoft.com/office/drawing/2015/06/chart">
            <c:ext xmlns:c16="http://schemas.microsoft.com/office/drawing/2014/chart" uri="{C3380CC4-5D6E-409C-BE32-E72D297353CC}">
              <c16:uniqueId val="{00000000-AFD5-4211-A223-7EFC3CB6EEC2}"/>
            </c:ext>
          </c:extLst>
        </c:ser>
        <c:ser>
          <c:idx val="1"/>
          <c:order val="1"/>
          <c:tx>
            <c:strRef>
              <c:f>'Balanza comercial'!$G$28</c:f>
              <c:strCache>
                <c:ptCount val="1"/>
                <c:pt idx="0">
                  <c:v>Imports</c:v>
                </c:pt>
              </c:strCache>
            </c:strRef>
          </c:tx>
          <c:spPr>
            <a:solidFill>
              <a:schemeClr val="bg1">
                <a:lumMod val="65000"/>
              </a:schemeClr>
            </a:solidFill>
          </c:spPr>
          <c:invertIfNegative val="0"/>
          <c:cat>
            <c:strRef>
              <c:f>'Balanza comercial'!$E$30:$E$44</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'Balanza comercial'!$G$30:$G$44</c:f>
              <c:numCache>
                <c:formatCode>#,##0</c:formatCode>
                <c:ptCount val="15"/>
                <c:pt idx="0">
                  <c:v>12081.608791</c:v>
                </c:pt>
                <c:pt idx="1">
                  <c:v>14844.082095</c:v>
                </c:pt>
                <c:pt idx="2">
                  <c:v>19590.52</c:v>
                </c:pt>
                <c:pt idx="3">
                  <c:v>28449.18600000001</c:v>
                </c:pt>
                <c:pt idx="4">
                  <c:v>21010.687576</c:v>
                </c:pt>
                <c:pt idx="5">
                  <c:v>28815.31946599999</c:v>
                </c:pt>
                <c:pt idx="6">
                  <c:v>37151.5216</c:v>
                </c:pt>
                <c:pt idx="7">
                  <c:v>41017.93714</c:v>
                </c:pt>
                <c:pt idx="8">
                  <c:v>42356.184715</c:v>
                </c:pt>
                <c:pt idx="9">
                  <c:v>41042.15055</c:v>
                </c:pt>
                <c:pt idx="10">
                  <c:v>37385.0</c:v>
                </c:pt>
                <c:pt idx="11">
                  <c:v>35132.0</c:v>
                </c:pt>
                <c:pt idx="12">
                  <c:v>38122.0</c:v>
                </c:pt>
                <c:pt idx="13">
                  <c:v>39540.0</c:v>
                </c:pt>
                <c:pt idx="14">
                  <c:v>42024.0</c:v>
                </c:pt>
              </c:numCache>
            </c:numRef>
          </c:val>
          <c:extLst xmlns:c16r2="http://schemas.microsoft.com/office/drawing/2015/06/chart">
            <c:ext xmlns:c16="http://schemas.microsoft.com/office/drawing/2014/chart" uri="{C3380CC4-5D6E-409C-BE32-E72D297353CC}">
              <c16:uniqueId val="{00000001-AFD5-4211-A223-7EFC3CB6EEC2}"/>
            </c:ext>
          </c:extLst>
        </c:ser>
        <c:dLbls>
          <c:showLegendKey val="0"/>
          <c:showVal val="0"/>
          <c:showCatName val="0"/>
          <c:showSerName val="0"/>
          <c:showPercent val="0"/>
          <c:showBubbleSize val="0"/>
        </c:dLbls>
        <c:gapWidth val="150"/>
        <c:axId val="2134569624"/>
        <c:axId val="2134572664"/>
      </c:barChart>
      <c:lineChart>
        <c:grouping val="standard"/>
        <c:varyColors val="0"/>
        <c:ser>
          <c:idx val="2"/>
          <c:order val="2"/>
          <c:tx>
            <c:strRef>
              <c:f>'Balanza comercial'!$H$28</c:f>
              <c:strCache>
                <c:ptCount val="1"/>
                <c:pt idx="0">
                  <c:v>Trade Balance</c:v>
                </c:pt>
              </c:strCache>
            </c:strRef>
          </c:tx>
          <c:spPr>
            <a:ln>
              <a:solidFill>
                <a:sysClr val="windowText" lastClr="000000"/>
              </a:solidFill>
            </a:ln>
          </c:spPr>
          <c:marker>
            <c:symbol val="none"/>
          </c:marker>
          <c:cat>
            <c:strRef>
              <c:f>'Balanza comercial'!$E$30:$E$44</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'Balanza comercial'!$H$30:$H$44</c:f>
              <c:numCache>
                <c:formatCode>#,##0</c:formatCode>
                <c:ptCount val="15"/>
                <c:pt idx="0">
                  <c:v>5286.074802749999</c:v>
                </c:pt>
                <c:pt idx="1">
                  <c:v>8986.064389375</c:v>
                </c:pt>
                <c:pt idx="2">
                  <c:v>8503.239765625</c:v>
                </c:pt>
                <c:pt idx="3">
                  <c:v>2569.355015625</c:v>
                </c:pt>
                <c:pt idx="4">
                  <c:v>6059.83195525</c:v>
                </c:pt>
                <c:pt idx="5">
                  <c:v>6987.76256525</c:v>
                </c:pt>
                <c:pt idx="6">
                  <c:v>9224.4393375</c:v>
                </c:pt>
                <c:pt idx="7">
                  <c:v>6392.66832875</c:v>
                </c:pt>
                <c:pt idx="8">
                  <c:v>504.4520037499969</c:v>
                </c:pt>
                <c:pt idx="9">
                  <c:v>-1509.466956249998</c:v>
                </c:pt>
                <c:pt idx="10">
                  <c:v>-2916.0</c:v>
                </c:pt>
                <c:pt idx="11">
                  <c:v>1888.0</c:v>
                </c:pt>
                <c:pt idx="12">
                  <c:v>5051.0</c:v>
                </c:pt>
                <c:pt idx="13">
                  <c:v>6400.0</c:v>
                </c:pt>
                <c:pt idx="14">
                  <c:v>6434.0</c:v>
                </c:pt>
              </c:numCache>
            </c:numRef>
          </c:val>
          <c:smooth val="0"/>
          <c:extLst xmlns:c16r2="http://schemas.microsoft.com/office/drawing/2015/06/chart">
            <c:ext xmlns:c16="http://schemas.microsoft.com/office/drawing/2014/chart" uri="{C3380CC4-5D6E-409C-BE32-E72D297353CC}">
              <c16:uniqueId val="{00000002-AFD5-4211-A223-7EFC3CB6EEC2}"/>
            </c:ext>
          </c:extLst>
        </c:ser>
        <c:dLbls>
          <c:showLegendKey val="0"/>
          <c:showVal val="0"/>
          <c:showCatName val="0"/>
          <c:showSerName val="0"/>
          <c:showPercent val="0"/>
          <c:showBubbleSize val="0"/>
        </c:dLbls>
        <c:marker val="1"/>
        <c:smooth val="0"/>
        <c:axId val="2134569624"/>
        <c:axId val="2134572664"/>
      </c:lineChart>
      <c:catAx>
        <c:axId val="2134569624"/>
        <c:scaling>
          <c:orientation val="minMax"/>
        </c:scaling>
        <c:delete val="0"/>
        <c:axPos val="b"/>
        <c:numFmt formatCode="General" sourceLinked="0"/>
        <c:majorTickMark val="none"/>
        <c:minorTickMark val="none"/>
        <c:tickLblPos val="nextTo"/>
        <c:crossAx val="2134572664"/>
        <c:crosses val="autoZero"/>
        <c:auto val="1"/>
        <c:lblAlgn val="ctr"/>
        <c:lblOffset val="100"/>
        <c:noMultiLvlLbl val="0"/>
      </c:catAx>
      <c:valAx>
        <c:axId val="2134572664"/>
        <c:scaling>
          <c:orientation val="minMax"/>
        </c:scaling>
        <c:delete val="0"/>
        <c:axPos val="l"/>
        <c:numFmt formatCode="#,##0" sourceLinked="1"/>
        <c:majorTickMark val="none"/>
        <c:minorTickMark val="none"/>
        <c:tickLblPos val="nextTo"/>
        <c:crossAx val="2134569624"/>
        <c:crosses val="autoZero"/>
        <c:crossBetween val="between"/>
      </c:valAx>
      <c:dTable>
        <c:showHorzBorder val="1"/>
        <c:showVertBorder val="1"/>
        <c:showOutline val="1"/>
        <c:showKeys val="1"/>
      </c:dTable>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Pt>
            <c:idx val="0"/>
            <c:invertIfNegative val="0"/>
            <c:bubble3D val="0"/>
            <c:spPr>
              <a:solidFill>
                <a:srgbClr val="FF0000"/>
              </a:solidFill>
            </c:spPr>
            <c:extLst xmlns:c16r2="http://schemas.microsoft.com/office/drawing/2015/06/chart">
              <c:ext xmlns:c16="http://schemas.microsoft.com/office/drawing/2014/chart" uri="{C3380CC4-5D6E-409C-BE32-E72D297353CC}">
                <c16:uniqueId val="{00000001-F7D3-493B-A41D-C302A501A699}"/>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IPC!$E$21:$E$25</c:f>
              <c:strCache>
                <c:ptCount val="5"/>
                <c:pt idx="0">
                  <c:v>Peru</c:v>
                </c:pt>
                <c:pt idx="1">
                  <c:v>Chile</c:v>
                </c:pt>
                <c:pt idx="2">
                  <c:v>Mexico</c:v>
                </c:pt>
                <c:pt idx="3">
                  <c:v>Colombia</c:v>
                </c:pt>
                <c:pt idx="4">
                  <c:v>Brazil</c:v>
                </c:pt>
              </c:strCache>
            </c:strRef>
          </c:cat>
          <c:val>
            <c:numRef>
              <c:f>IPC!$F$21:$F$25</c:f>
              <c:numCache>
                <c:formatCode>0.0</c:formatCode>
                <c:ptCount val="5"/>
                <c:pt idx="0">
                  <c:v>3.218909090909091</c:v>
                </c:pt>
                <c:pt idx="1">
                  <c:v>3.555272727272727</c:v>
                </c:pt>
                <c:pt idx="2">
                  <c:v>4.116272727272727</c:v>
                </c:pt>
                <c:pt idx="3">
                  <c:v>4.304090909090907</c:v>
                </c:pt>
                <c:pt idx="4">
                  <c:v>5.931636363636364</c:v>
                </c:pt>
              </c:numCache>
            </c:numRef>
          </c:val>
          <c:extLst xmlns:c16r2="http://schemas.microsoft.com/office/drawing/2015/06/chart">
            <c:ext xmlns:c16="http://schemas.microsoft.com/office/drawing/2014/chart" uri="{C3380CC4-5D6E-409C-BE32-E72D297353CC}">
              <c16:uniqueId val="{00000002-F7D3-493B-A41D-C302A501A699}"/>
            </c:ext>
          </c:extLst>
        </c:ser>
        <c:dLbls>
          <c:dLblPos val="outEnd"/>
          <c:showLegendKey val="0"/>
          <c:showVal val="1"/>
          <c:showCatName val="0"/>
          <c:showSerName val="0"/>
          <c:showPercent val="0"/>
          <c:showBubbleSize val="0"/>
        </c:dLbls>
        <c:gapWidth val="150"/>
        <c:axId val="2135332408"/>
        <c:axId val="2135341816"/>
      </c:barChart>
      <c:catAx>
        <c:axId val="2135332408"/>
        <c:scaling>
          <c:orientation val="minMax"/>
        </c:scaling>
        <c:delete val="0"/>
        <c:axPos val="b"/>
        <c:numFmt formatCode="General" sourceLinked="0"/>
        <c:majorTickMark val="none"/>
        <c:minorTickMark val="none"/>
        <c:tickLblPos val="nextTo"/>
        <c:crossAx val="2135341816"/>
        <c:crosses val="autoZero"/>
        <c:auto val="1"/>
        <c:lblAlgn val="ctr"/>
        <c:lblOffset val="100"/>
        <c:noMultiLvlLbl val="0"/>
      </c:catAx>
      <c:valAx>
        <c:axId val="2135341816"/>
        <c:scaling>
          <c:orientation val="minMax"/>
        </c:scaling>
        <c:delete val="1"/>
        <c:axPos val="l"/>
        <c:numFmt formatCode="0.0" sourceLinked="1"/>
        <c:majorTickMark val="out"/>
        <c:minorTickMark val="none"/>
        <c:tickLblPos val="nextTo"/>
        <c:crossAx val="2135332408"/>
        <c:crosses val="autoZero"/>
        <c:crossBetween val="between"/>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Pt>
            <c:idx val="0"/>
            <c:invertIfNegative val="0"/>
            <c:bubble3D val="0"/>
            <c:spPr>
              <a:solidFill>
                <a:srgbClr val="FF0000"/>
              </a:solidFill>
            </c:spPr>
            <c:extLst xmlns:c16r2="http://schemas.microsoft.com/office/drawing/2015/06/chart">
              <c:ext xmlns:c16="http://schemas.microsoft.com/office/drawing/2014/chart" uri="{C3380CC4-5D6E-409C-BE32-E72D297353CC}">
                <c16:uniqueId val="{00000001-3B4F-470C-A344-AFDF03B3728B}"/>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'IPC 2017'!$E$18:$E$22</c:f>
              <c:strCache>
                <c:ptCount val="5"/>
                <c:pt idx="0">
                  <c:v>Peru</c:v>
                </c:pt>
                <c:pt idx="1">
                  <c:v>Chile</c:v>
                </c:pt>
                <c:pt idx="2">
                  <c:v>Brazil</c:v>
                </c:pt>
                <c:pt idx="3">
                  <c:v>Colombia</c:v>
                </c:pt>
                <c:pt idx="4">
                  <c:v>Mexico</c:v>
                </c:pt>
              </c:strCache>
            </c:strRef>
          </c:cat>
          <c:val>
            <c:numRef>
              <c:f>'IPC 2017'!$F$18:$F$22</c:f>
              <c:numCache>
                <c:formatCode>0.0</c:formatCode>
                <c:ptCount val="5"/>
                <c:pt idx="0">
                  <c:v>2.2</c:v>
                </c:pt>
                <c:pt idx="1">
                  <c:v>2.28</c:v>
                </c:pt>
                <c:pt idx="2">
                  <c:v>3.659</c:v>
                </c:pt>
                <c:pt idx="3">
                  <c:v>4.325999999999998</c:v>
                </c:pt>
                <c:pt idx="4">
                  <c:v>5.851</c:v>
                </c:pt>
              </c:numCache>
            </c:numRef>
          </c:val>
          <c:extLst xmlns:c16r2="http://schemas.microsoft.com/office/drawing/2015/06/chart">
            <c:ext xmlns:c16="http://schemas.microsoft.com/office/drawing/2014/chart" uri="{C3380CC4-5D6E-409C-BE32-E72D297353CC}">
              <c16:uniqueId val="{00000002-3B4F-470C-A344-AFDF03B3728B}"/>
            </c:ext>
          </c:extLst>
        </c:ser>
        <c:dLbls>
          <c:dLblPos val="outEnd"/>
          <c:showLegendKey val="0"/>
          <c:showVal val="1"/>
          <c:showCatName val="0"/>
          <c:showSerName val="0"/>
          <c:showPercent val="0"/>
          <c:showBubbleSize val="0"/>
        </c:dLbls>
        <c:gapWidth val="150"/>
        <c:axId val="2135363656"/>
        <c:axId val="2135373080"/>
      </c:barChart>
      <c:catAx>
        <c:axId val="2135363656"/>
        <c:scaling>
          <c:orientation val="minMax"/>
        </c:scaling>
        <c:delete val="0"/>
        <c:axPos val="b"/>
        <c:numFmt formatCode="General" sourceLinked="0"/>
        <c:majorTickMark val="none"/>
        <c:minorTickMark val="none"/>
        <c:tickLblPos val="nextTo"/>
        <c:crossAx val="2135373080"/>
        <c:crosses val="autoZero"/>
        <c:auto val="1"/>
        <c:lblAlgn val="ctr"/>
        <c:lblOffset val="100"/>
        <c:noMultiLvlLbl val="0"/>
      </c:catAx>
      <c:valAx>
        <c:axId val="2135373080"/>
        <c:scaling>
          <c:orientation val="minMax"/>
        </c:scaling>
        <c:delete val="1"/>
        <c:axPos val="l"/>
        <c:numFmt formatCode="0.0" sourceLinked="1"/>
        <c:majorTickMark val="out"/>
        <c:minorTickMark val="none"/>
        <c:tickLblPos val="nextTo"/>
        <c:crossAx val="2135363656"/>
        <c:crosses val="autoZero"/>
        <c:crossBetween val="between"/>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4"/>
          <c:order val="4"/>
          <c:tx>
            <c:strRef>
              <c:f>TC!$S$5</c:f>
              <c:strCache>
                <c:ptCount val="1"/>
                <c:pt idx="0">
                  <c:v>Peru</c:v>
                </c:pt>
              </c:strCache>
            </c:strRef>
          </c:tx>
          <c:spPr>
            <a:solidFill>
              <a:srgbClr val="FF0000"/>
            </a:solidFill>
          </c:spPr>
          <c:cat>
            <c:strRef>
              <c:f>TC!$N$54:$N$205</c:f>
              <c:strCache>
                <c:ptCount val="152"/>
                <c:pt idx="0">
                  <c:v>E-04</c:v>
                </c:pt>
                <c:pt idx="1">
                  <c:v>F-04</c:v>
                </c:pt>
                <c:pt idx="2">
                  <c:v>M-04</c:v>
                </c:pt>
                <c:pt idx="3">
                  <c:v>A-04</c:v>
                </c:pt>
                <c:pt idx="4">
                  <c:v>M-04</c:v>
                </c:pt>
                <c:pt idx="5">
                  <c:v>J-04</c:v>
                </c:pt>
                <c:pt idx="6">
                  <c:v>J-04</c:v>
                </c:pt>
                <c:pt idx="7">
                  <c:v>A-04</c:v>
                </c:pt>
                <c:pt idx="8">
                  <c:v>S-04</c:v>
                </c:pt>
                <c:pt idx="9">
                  <c:v>O-04</c:v>
                </c:pt>
                <c:pt idx="10">
                  <c:v>N-04</c:v>
                </c:pt>
                <c:pt idx="11">
                  <c:v>D-04</c:v>
                </c:pt>
                <c:pt idx="12">
                  <c:v>E-05</c:v>
                </c:pt>
                <c:pt idx="13">
                  <c:v>F-05</c:v>
                </c:pt>
                <c:pt idx="14">
                  <c:v>M-05</c:v>
                </c:pt>
                <c:pt idx="15">
                  <c:v>A-05</c:v>
                </c:pt>
                <c:pt idx="16">
                  <c:v>M-05</c:v>
                </c:pt>
                <c:pt idx="17">
                  <c:v>J-05</c:v>
                </c:pt>
                <c:pt idx="18">
                  <c:v>J-05</c:v>
                </c:pt>
                <c:pt idx="19">
                  <c:v>A-05</c:v>
                </c:pt>
                <c:pt idx="20">
                  <c:v>S-05</c:v>
                </c:pt>
                <c:pt idx="21">
                  <c:v>O-05</c:v>
                </c:pt>
                <c:pt idx="22">
                  <c:v>N-05</c:v>
                </c:pt>
                <c:pt idx="23">
                  <c:v>D-05</c:v>
                </c:pt>
                <c:pt idx="24">
                  <c:v>E-06</c:v>
                </c:pt>
                <c:pt idx="25">
                  <c:v>F-06</c:v>
                </c:pt>
                <c:pt idx="26">
                  <c:v>M-06</c:v>
                </c:pt>
                <c:pt idx="27">
                  <c:v>A-06</c:v>
                </c:pt>
                <c:pt idx="28">
                  <c:v>M-06</c:v>
                </c:pt>
                <c:pt idx="29">
                  <c:v>J-06</c:v>
                </c:pt>
                <c:pt idx="30">
                  <c:v>J-06</c:v>
                </c:pt>
                <c:pt idx="31">
                  <c:v>A-06</c:v>
                </c:pt>
                <c:pt idx="32">
                  <c:v>S-06</c:v>
                </c:pt>
                <c:pt idx="33">
                  <c:v>O-06</c:v>
                </c:pt>
                <c:pt idx="34">
                  <c:v>N-06</c:v>
                </c:pt>
                <c:pt idx="35">
                  <c:v>D-06</c:v>
                </c:pt>
                <c:pt idx="36">
                  <c:v>E-07</c:v>
                </c:pt>
                <c:pt idx="37">
                  <c:v>F-07</c:v>
                </c:pt>
                <c:pt idx="38">
                  <c:v>M-07</c:v>
                </c:pt>
                <c:pt idx="39">
                  <c:v>A-07</c:v>
                </c:pt>
                <c:pt idx="40">
                  <c:v>M-07</c:v>
                </c:pt>
                <c:pt idx="41">
                  <c:v>J-07</c:v>
                </c:pt>
                <c:pt idx="42">
                  <c:v>J-07</c:v>
                </c:pt>
                <c:pt idx="43">
                  <c:v>A-07</c:v>
                </c:pt>
                <c:pt idx="44">
                  <c:v>S-07</c:v>
                </c:pt>
                <c:pt idx="45">
                  <c:v>O-07</c:v>
                </c:pt>
                <c:pt idx="46">
                  <c:v>N-07</c:v>
                </c:pt>
                <c:pt idx="47">
                  <c:v>D-07</c:v>
                </c:pt>
                <c:pt idx="48">
                  <c:v>E-08</c:v>
                </c:pt>
                <c:pt idx="49">
                  <c:v>F-08</c:v>
                </c:pt>
                <c:pt idx="50">
                  <c:v>M-08</c:v>
                </c:pt>
                <c:pt idx="51">
                  <c:v>A-08</c:v>
                </c:pt>
                <c:pt idx="52">
                  <c:v>M-08</c:v>
                </c:pt>
                <c:pt idx="53">
                  <c:v>J-08</c:v>
                </c:pt>
                <c:pt idx="54">
                  <c:v>J-08</c:v>
                </c:pt>
                <c:pt idx="55">
                  <c:v>A-08</c:v>
                </c:pt>
                <c:pt idx="56">
                  <c:v>S-08</c:v>
                </c:pt>
                <c:pt idx="57">
                  <c:v>O-08</c:v>
                </c:pt>
                <c:pt idx="58">
                  <c:v>N-08</c:v>
                </c:pt>
                <c:pt idx="59">
                  <c:v>D-08</c:v>
                </c:pt>
                <c:pt idx="60">
                  <c:v>E-09</c:v>
                </c:pt>
                <c:pt idx="61">
                  <c:v>F-09</c:v>
                </c:pt>
                <c:pt idx="62">
                  <c:v>M-09</c:v>
                </c:pt>
                <c:pt idx="63">
                  <c:v>A-09</c:v>
                </c:pt>
                <c:pt idx="64">
                  <c:v>M-09</c:v>
                </c:pt>
                <c:pt idx="65">
                  <c:v>J-09</c:v>
                </c:pt>
                <c:pt idx="66">
                  <c:v>J-09</c:v>
                </c:pt>
                <c:pt idx="67">
                  <c:v>A-09</c:v>
                </c:pt>
                <c:pt idx="68">
                  <c:v>S-09</c:v>
                </c:pt>
                <c:pt idx="69">
                  <c:v>O-09</c:v>
                </c:pt>
                <c:pt idx="70">
                  <c:v>N-09</c:v>
                </c:pt>
                <c:pt idx="71">
                  <c:v>D-09</c:v>
                </c:pt>
                <c:pt idx="72">
                  <c:v>E-10</c:v>
                </c:pt>
                <c:pt idx="73">
                  <c:v>F-10</c:v>
                </c:pt>
                <c:pt idx="74">
                  <c:v>M-10</c:v>
                </c:pt>
                <c:pt idx="75">
                  <c:v>A-10</c:v>
                </c:pt>
                <c:pt idx="76">
                  <c:v>M-10</c:v>
                </c:pt>
                <c:pt idx="77">
                  <c:v>J-10</c:v>
                </c:pt>
                <c:pt idx="78">
                  <c:v>J-10</c:v>
                </c:pt>
                <c:pt idx="79">
                  <c:v>A-10</c:v>
                </c:pt>
                <c:pt idx="80">
                  <c:v>S-10</c:v>
                </c:pt>
                <c:pt idx="81">
                  <c:v>O-10</c:v>
                </c:pt>
                <c:pt idx="82">
                  <c:v>N-10</c:v>
                </c:pt>
                <c:pt idx="83">
                  <c:v>D-10</c:v>
                </c:pt>
                <c:pt idx="84">
                  <c:v>E-11</c:v>
                </c:pt>
                <c:pt idx="85">
                  <c:v>F-11</c:v>
                </c:pt>
                <c:pt idx="86">
                  <c:v>M-11</c:v>
                </c:pt>
                <c:pt idx="87">
                  <c:v>A-11</c:v>
                </c:pt>
                <c:pt idx="88">
                  <c:v>M-11</c:v>
                </c:pt>
                <c:pt idx="89">
                  <c:v>J-11</c:v>
                </c:pt>
                <c:pt idx="90">
                  <c:v>J-11</c:v>
                </c:pt>
                <c:pt idx="91">
                  <c:v>A-11</c:v>
                </c:pt>
                <c:pt idx="92">
                  <c:v>S-11</c:v>
                </c:pt>
                <c:pt idx="93">
                  <c:v>O-11</c:v>
                </c:pt>
                <c:pt idx="94">
                  <c:v>N-11</c:v>
                </c:pt>
                <c:pt idx="95">
                  <c:v>D-11</c:v>
                </c:pt>
                <c:pt idx="96">
                  <c:v>E-12</c:v>
                </c:pt>
                <c:pt idx="97">
                  <c:v>F-12</c:v>
                </c:pt>
                <c:pt idx="98">
                  <c:v>M-12</c:v>
                </c:pt>
                <c:pt idx="99">
                  <c:v>A-12</c:v>
                </c:pt>
                <c:pt idx="100">
                  <c:v>M-12</c:v>
                </c:pt>
                <c:pt idx="101">
                  <c:v>J-12</c:v>
                </c:pt>
                <c:pt idx="102">
                  <c:v>J-12</c:v>
                </c:pt>
                <c:pt idx="103">
                  <c:v>A-12</c:v>
                </c:pt>
                <c:pt idx="104">
                  <c:v>S-12</c:v>
                </c:pt>
                <c:pt idx="105">
                  <c:v>O-12</c:v>
                </c:pt>
                <c:pt idx="106">
                  <c:v>N-12</c:v>
                </c:pt>
                <c:pt idx="107">
                  <c:v>D-12</c:v>
                </c:pt>
                <c:pt idx="108">
                  <c:v>E-13</c:v>
                </c:pt>
                <c:pt idx="109">
                  <c:v>F-13</c:v>
                </c:pt>
                <c:pt idx="110">
                  <c:v>M-13</c:v>
                </c:pt>
                <c:pt idx="111">
                  <c:v>A-13</c:v>
                </c:pt>
                <c:pt idx="112">
                  <c:v>M-13</c:v>
                </c:pt>
                <c:pt idx="113">
                  <c:v>J-13</c:v>
                </c:pt>
                <c:pt idx="114">
                  <c:v>J-13</c:v>
                </c:pt>
                <c:pt idx="115">
                  <c:v>A-13</c:v>
                </c:pt>
                <c:pt idx="116">
                  <c:v>S-13</c:v>
                </c:pt>
                <c:pt idx="117">
                  <c:v>O-13</c:v>
                </c:pt>
                <c:pt idx="118">
                  <c:v>N-13</c:v>
                </c:pt>
                <c:pt idx="119">
                  <c:v>D-13</c:v>
                </c:pt>
                <c:pt idx="120">
                  <c:v>E-14</c:v>
                </c:pt>
                <c:pt idx="121">
                  <c:v>F-14</c:v>
                </c:pt>
                <c:pt idx="122">
                  <c:v>M-14</c:v>
                </c:pt>
                <c:pt idx="123">
                  <c:v>A-14</c:v>
                </c:pt>
                <c:pt idx="124">
                  <c:v>M-14</c:v>
                </c:pt>
                <c:pt idx="125">
                  <c:v>J-14</c:v>
                </c:pt>
                <c:pt idx="126">
                  <c:v>J-14</c:v>
                </c:pt>
                <c:pt idx="127">
                  <c:v>A-14</c:v>
                </c:pt>
                <c:pt idx="128">
                  <c:v>S-14</c:v>
                </c:pt>
                <c:pt idx="129">
                  <c:v>O-14</c:v>
                </c:pt>
                <c:pt idx="130">
                  <c:v>N-14</c:v>
                </c:pt>
                <c:pt idx="131">
                  <c:v>D-14</c:v>
                </c:pt>
                <c:pt idx="132">
                  <c:v>E-15</c:v>
                </c:pt>
                <c:pt idx="133">
                  <c:v>F-15</c:v>
                </c:pt>
                <c:pt idx="134">
                  <c:v>M-15</c:v>
                </c:pt>
                <c:pt idx="135">
                  <c:v>A-15</c:v>
                </c:pt>
                <c:pt idx="136">
                  <c:v>M-15</c:v>
                </c:pt>
                <c:pt idx="137">
                  <c:v>J-15</c:v>
                </c:pt>
                <c:pt idx="138">
                  <c:v>J-15</c:v>
                </c:pt>
                <c:pt idx="139">
                  <c:v>A-15</c:v>
                </c:pt>
                <c:pt idx="140">
                  <c:v>S-15</c:v>
                </c:pt>
                <c:pt idx="141">
                  <c:v>O-15</c:v>
                </c:pt>
                <c:pt idx="142">
                  <c:v>N-15</c:v>
                </c:pt>
                <c:pt idx="143">
                  <c:v>D-15</c:v>
                </c:pt>
                <c:pt idx="144">
                  <c:v>E-16</c:v>
                </c:pt>
                <c:pt idx="145">
                  <c:v>F-16</c:v>
                </c:pt>
                <c:pt idx="146">
                  <c:v>M-16</c:v>
                </c:pt>
                <c:pt idx="147">
                  <c:v>A-16</c:v>
                </c:pt>
                <c:pt idx="148">
                  <c:v>M-16</c:v>
                </c:pt>
                <c:pt idx="149">
                  <c:v>J-16</c:v>
                </c:pt>
                <c:pt idx="150">
                  <c:v>J-16</c:v>
                </c:pt>
                <c:pt idx="151">
                  <c:v>A-16</c:v>
                </c:pt>
              </c:strCache>
            </c:strRef>
          </c:cat>
          <c:val>
            <c:numRef>
              <c:f>TC!$S$54:$S$205</c:f>
              <c:numCache>
                <c:formatCode>0.00</c:formatCode>
                <c:ptCount val="152"/>
                <c:pt idx="0">
                  <c:v>102.25</c:v>
                </c:pt>
                <c:pt idx="1">
                  <c:v>101.37</c:v>
                </c:pt>
                <c:pt idx="2">
                  <c:v>100.02</c:v>
                </c:pt>
                <c:pt idx="3">
                  <c:v>100.56</c:v>
                </c:pt>
                <c:pt idx="4">
                  <c:v>99.86</c:v>
                </c:pt>
                <c:pt idx="5">
                  <c:v>99.65</c:v>
                </c:pt>
                <c:pt idx="6">
                  <c:v>98.98</c:v>
                </c:pt>
                <c:pt idx="7">
                  <c:v>97.86</c:v>
                </c:pt>
                <c:pt idx="8">
                  <c:v>97.59</c:v>
                </c:pt>
                <c:pt idx="9">
                  <c:v>97.59</c:v>
                </c:pt>
                <c:pt idx="10">
                  <c:v>98.62</c:v>
                </c:pt>
                <c:pt idx="11">
                  <c:v>98.97</c:v>
                </c:pt>
                <c:pt idx="12">
                  <c:v>98.22</c:v>
                </c:pt>
                <c:pt idx="13">
                  <c:v>98.76</c:v>
                </c:pt>
                <c:pt idx="14">
                  <c:v>98.19</c:v>
                </c:pt>
                <c:pt idx="15">
                  <c:v>98.66</c:v>
                </c:pt>
                <c:pt idx="16">
                  <c:v>98.41</c:v>
                </c:pt>
                <c:pt idx="17">
                  <c:v>97.45</c:v>
                </c:pt>
                <c:pt idx="18">
                  <c:v>97.6</c:v>
                </c:pt>
                <c:pt idx="19">
                  <c:v>99.25</c:v>
                </c:pt>
                <c:pt idx="20">
                  <c:v>101.99</c:v>
                </c:pt>
                <c:pt idx="21">
                  <c:v>103.91</c:v>
                </c:pt>
                <c:pt idx="22">
                  <c:v>103.35</c:v>
                </c:pt>
                <c:pt idx="23">
                  <c:v>104.23</c:v>
                </c:pt>
                <c:pt idx="24">
                  <c:v>103.86</c:v>
                </c:pt>
                <c:pt idx="25">
                  <c:v>100.36</c:v>
                </c:pt>
                <c:pt idx="26">
                  <c:v>101.73</c:v>
                </c:pt>
                <c:pt idx="27">
                  <c:v>102.35</c:v>
                </c:pt>
                <c:pt idx="28">
                  <c:v>102.51</c:v>
                </c:pt>
                <c:pt idx="29">
                  <c:v>101.2</c:v>
                </c:pt>
                <c:pt idx="30">
                  <c:v>101.22</c:v>
                </c:pt>
                <c:pt idx="31">
                  <c:v>101.63</c:v>
                </c:pt>
                <c:pt idx="32">
                  <c:v>101.94</c:v>
                </c:pt>
                <c:pt idx="33">
                  <c:v>101.48</c:v>
                </c:pt>
                <c:pt idx="34">
                  <c:v>102.19</c:v>
                </c:pt>
                <c:pt idx="35">
                  <c:v>102.4</c:v>
                </c:pt>
                <c:pt idx="36">
                  <c:v>101.3</c:v>
                </c:pt>
                <c:pt idx="37">
                  <c:v>101.69</c:v>
                </c:pt>
                <c:pt idx="38">
                  <c:v>102.04</c:v>
                </c:pt>
                <c:pt idx="39">
                  <c:v>103.33</c:v>
                </c:pt>
                <c:pt idx="40">
                  <c:v>103.43</c:v>
                </c:pt>
                <c:pt idx="41">
                  <c:v>103.51</c:v>
                </c:pt>
                <c:pt idx="42">
                  <c:v>103.98</c:v>
                </c:pt>
                <c:pt idx="43">
                  <c:v>103.48</c:v>
                </c:pt>
                <c:pt idx="44">
                  <c:v>103.69</c:v>
                </c:pt>
                <c:pt idx="45">
                  <c:v>101.37</c:v>
                </c:pt>
                <c:pt idx="46">
                  <c:v>102.37</c:v>
                </c:pt>
                <c:pt idx="47">
                  <c:v>100.98</c:v>
                </c:pt>
                <c:pt idx="48">
                  <c:v>101.5</c:v>
                </c:pt>
                <c:pt idx="49">
                  <c:v>100.49</c:v>
                </c:pt>
                <c:pt idx="50">
                  <c:v>98.58</c:v>
                </c:pt>
                <c:pt idx="51">
                  <c:v>97.65</c:v>
                </c:pt>
                <c:pt idx="52">
                  <c:v>99.04</c:v>
                </c:pt>
                <c:pt idx="53">
                  <c:v>102.36</c:v>
                </c:pt>
                <c:pt idx="54">
                  <c:v>101.13</c:v>
                </c:pt>
                <c:pt idx="55">
                  <c:v>100.31</c:v>
                </c:pt>
                <c:pt idx="56">
                  <c:v>100.39</c:v>
                </c:pt>
                <c:pt idx="57">
                  <c:v>98.37</c:v>
                </c:pt>
                <c:pt idx="58">
                  <c:v>96.67999999999998</c:v>
                </c:pt>
                <c:pt idx="59">
                  <c:v>97.37</c:v>
                </c:pt>
                <c:pt idx="60">
                  <c:v>98.61</c:v>
                </c:pt>
                <c:pt idx="61">
                  <c:v>99.91</c:v>
                </c:pt>
                <c:pt idx="62">
                  <c:v>97.64</c:v>
                </c:pt>
                <c:pt idx="63">
                  <c:v>96.66</c:v>
                </c:pt>
                <c:pt idx="64">
                  <c:v>96.01</c:v>
                </c:pt>
                <c:pt idx="65">
                  <c:v>97.52</c:v>
                </c:pt>
                <c:pt idx="66">
                  <c:v>98.3</c:v>
                </c:pt>
                <c:pt idx="67">
                  <c:v>97.57</c:v>
                </c:pt>
                <c:pt idx="68">
                  <c:v>97.44</c:v>
                </c:pt>
                <c:pt idx="69">
                  <c:v>97.47</c:v>
                </c:pt>
                <c:pt idx="70">
                  <c:v>98.71</c:v>
                </c:pt>
                <c:pt idx="71">
                  <c:v>97.5</c:v>
                </c:pt>
                <c:pt idx="72">
                  <c:v>95.79</c:v>
                </c:pt>
                <c:pt idx="73">
                  <c:v>94.44</c:v>
                </c:pt>
                <c:pt idx="74">
                  <c:v>94.29</c:v>
                </c:pt>
                <c:pt idx="75">
                  <c:v>95.04</c:v>
                </c:pt>
                <c:pt idx="76">
                  <c:v>92.91</c:v>
                </c:pt>
                <c:pt idx="77">
                  <c:v>92.06</c:v>
                </c:pt>
                <c:pt idx="78">
                  <c:v>92.92</c:v>
                </c:pt>
                <c:pt idx="79">
                  <c:v>92.77</c:v>
                </c:pt>
                <c:pt idx="80">
                  <c:v>93.72</c:v>
                </c:pt>
                <c:pt idx="81">
                  <c:v>96.25</c:v>
                </c:pt>
                <c:pt idx="82">
                  <c:v>96.5</c:v>
                </c:pt>
                <c:pt idx="83">
                  <c:v>96.31</c:v>
                </c:pt>
                <c:pt idx="84">
                  <c:v>96.14</c:v>
                </c:pt>
                <c:pt idx="85">
                  <c:v>96.34</c:v>
                </c:pt>
                <c:pt idx="86">
                  <c:v>97.23</c:v>
                </c:pt>
                <c:pt idx="87">
                  <c:v>100.08</c:v>
                </c:pt>
                <c:pt idx="88">
                  <c:v>98.88</c:v>
                </c:pt>
                <c:pt idx="89">
                  <c:v>98.8</c:v>
                </c:pt>
                <c:pt idx="90">
                  <c:v>98.02</c:v>
                </c:pt>
                <c:pt idx="91">
                  <c:v>98.06</c:v>
                </c:pt>
                <c:pt idx="92">
                  <c:v>95.87</c:v>
                </c:pt>
                <c:pt idx="93">
                  <c:v>94.66999999999997</c:v>
                </c:pt>
                <c:pt idx="94">
                  <c:v>93.08</c:v>
                </c:pt>
                <c:pt idx="95">
                  <c:v>91.48</c:v>
                </c:pt>
                <c:pt idx="96">
                  <c:v>92.65</c:v>
                </c:pt>
                <c:pt idx="97">
                  <c:v>93.47</c:v>
                </c:pt>
                <c:pt idx="98">
                  <c:v>92.22</c:v>
                </c:pt>
                <c:pt idx="99">
                  <c:v>91.67999999999998</c:v>
                </c:pt>
                <c:pt idx="100">
                  <c:v>90.6</c:v>
                </c:pt>
                <c:pt idx="101">
                  <c:v>89.75</c:v>
                </c:pt>
                <c:pt idx="102">
                  <c:v>88.48</c:v>
                </c:pt>
                <c:pt idx="103">
                  <c:v>88.19</c:v>
                </c:pt>
                <c:pt idx="104">
                  <c:v>88.73</c:v>
                </c:pt>
                <c:pt idx="105">
                  <c:v>89.03</c:v>
                </c:pt>
                <c:pt idx="106">
                  <c:v>89.0</c:v>
                </c:pt>
                <c:pt idx="107">
                  <c:v>87.85</c:v>
                </c:pt>
                <c:pt idx="108">
                  <c:v>87.19</c:v>
                </c:pt>
                <c:pt idx="109">
                  <c:v>88.22</c:v>
                </c:pt>
                <c:pt idx="110">
                  <c:v>87.24</c:v>
                </c:pt>
                <c:pt idx="111">
                  <c:v>87.71</c:v>
                </c:pt>
                <c:pt idx="112">
                  <c:v>88.71</c:v>
                </c:pt>
                <c:pt idx="113">
                  <c:v>91.77</c:v>
                </c:pt>
                <c:pt idx="114">
                  <c:v>91.85</c:v>
                </c:pt>
                <c:pt idx="115">
                  <c:v>92.4</c:v>
                </c:pt>
                <c:pt idx="116">
                  <c:v>92.3</c:v>
                </c:pt>
                <c:pt idx="117">
                  <c:v>93.04</c:v>
                </c:pt>
                <c:pt idx="118">
                  <c:v>93.52</c:v>
                </c:pt>
                <c:pt idx="119">
                  <c:v>92.74</c:v>
                </c:pt>
                <c:pt idx="120">
                  <c:v>93.05</c:v>
                </c:pt>
                <c:pt idx="121">
                  <c:v>92.56</c:v>
                </c:pt>
                <c:pt idx="122">
                  <c:v>92.19</c:v>
                </c:pt>
                <c:pt idx="123">
                  <c:v>92.41</c:v>
                </c:pt>
                <c:pt idx="124">
                  <c:v>92.23</c:v>
                </c:pt>
                <c:pt idx="125">
                  <c:v>92.44</c:v>
                </c:pt>
                <c:pt idx="126">
                  <c:v>91.94</c:v>
                </c:pt>
                <c:pt idx="127">
                  <c:v>92.5</c:v>
                </c:pt>
                <c:pt idx="128">
                  <c:v>93.31</c:v>
                </c:pt>
                <c:pt idx="129">
                  <c:v>93.84</c:v>
                </c:pt>
                <c:pt idx="130">
                  <c:v>93.26</c:v>
                </c:pt>
                <c:pt idx="131">
                  <c:v>92.5</c:v>
                </c:pt>
                <c:pt idx="132">
                  <c:v>92.74</c:v>
                </c:pt>
                <c:pt idx="133">
                  <c:v>94.36</c:v>
                </c:pt>
                <c:pt idx="134">
                  <c:v>92.69</c:v>
                </c:pt>
                <c:pt idx="135">
                  <c:v>94.5</c:v>
                </c:pt>
                <c:pt idx="136">
                  <c:v>95.59</c:v>
                </c:pt>
                <c:pt idx="137">
                  <c:v>95.45</c:v>
                </c:pt>
                <c:pt idx="138">
                  <c:v>94.67999999999998</c:v>
                </c:pt>
                <c:pt idx="139">
                  <c:v>94.74</c:v>
                </c:pt>
                <c:pt idx="140">
                  <c:v>93.86</c:v>
                </c:pt>
                <c:pt idx="141">
                  <c:v>95.53</c:v>
                </c:pt>
                <c:pt idx="142">
                  <c:v>96.84</c:v>
                </c:pt>
                <c:pt idx="143">
                  <c:v>96.61</c:v>
                </c:pt>
                <c:pt idx="144">
                  <c:v>96.65</c:v>
                </c:pt>
                <c:pt idx="145">
                  <c:v>99.43</c:v>
                </c:pt>
                <c:pt idx="146">
                  <c:v>97.13</c:v>
                </c:pt>
                <c:pt idx="147">
                  <c:v>96.05</c:v>
                </c:pt>
                <c:pt idx="148">
                  <c:v>96.49</c:v>
                </c:pt>
                <c:pt idx="149">
                  <c:v>96.2</c:v>
                </c:pt>
                <c:pt idx="150">
                  <c:v>95.85</c:v>
                </c:pt>
                <c:pt idx="151">
                  <c:v>97.08</c:v>
                </c:pt>
              </c:numCache>
            </c:numRef>
          </c:val>
          <c:extLst xmlns:c16r2="http://schemas.microsoft.com/office/drawing/2015/06/chart">
            <c:ext xmlns:c16="http://schemas.microsoft.com/office/drawing/2014/chart" uri="{C3380CC4-5D6E-409C-BE32-E72D297353CC}">
              <c16:uniqueId val="{00000000-139D-49D7-A12F-71B2D933D8EF}"/>
            </c:ext>
          </c:extLst>
        </c:ser>
        <c:dLbls>
          <c:showLegendKey val="0"/>
          <c:showVal val="0"/>
          <c:showCatName val="0"/>
          <c:showSerName val="0"/>
          <c:showPercent val="0"/>
          <c:showBubbleSize val="0"/>
        </c:dLbls>
        <c:axId val="2135473256"/>
        <c:axId val="2135476520"/>
      </c:areaChart>
      <c:lineChart>
        <c:grouping val="standard"/>
        <c:varyColors val="0"/>
        <c:ser>
          <c:idx val="0"/>
          <c:order val="0"/>
          <c:tx>
            <c:strRef>
              <c:f>TC!$O$5</c:f>
              <c:strCache>
                <c:ptCount val="1"/>
                <c:pt idx="0">
                  <c:v>Brazil</c:v>
                </c:pt>
              </c:strCache>
            </c:strRef>
          </c:tx>
          <c:marker>
            <c:symbol val="none"/>
          </c:marker>
          <c:cat>
            <c:strRef>
              <c:f>TC!$N$54:$N$205</c:f>
              <c:strCache>
                <c:ptCount val="152"/>
                <c:pt idx="0">
                  <c:v>E-04</c:v>
                </c:pt>
                <c:pt idx="1">
                  <c:v>F-04</c:v>
                </c:pt>
                <c:pt idx="2">
                  <c:v>M-04</c:v>
                </c:pt>
                <c:pt idx="3">
                  <c:v>A-04</c:v>
                </c:pt>
                <c:pt idx="4">
                  <c:v>M-04</c:v>
                </c:pt>
                <c:pt idx="5">
                  <c:v>J-04</c:v>
                </c:pt>
                <c:pt idx="6">
                  <c:v>J-04</c:v>
                </c:pt>
                <c:pt idx="7">
                  <c:v>A-04</c:v>
                </c:pt>
                <c:pt idx="8">
                  <c:v>S-04</c:v>
                </c:pt>
                <c:pt idx="9">
                  <c:v>O-04</c:v>
                </c:pt>
                <c:pt idx="10">
                  <c:v>N-04</c:v>
                </c:pt>
                <c:pt idx="11">
                  <c:v>D-04</c:v>
                </c:pt>
                <c:pt idx="12">
                  <c:v>E-05</c:v>
                </c:pt>
                <c:pt idx="13">
                  <c:v>F-05</c:v>
                </c:pt>
                <c:pt idx="14">
                  <c:v>M-05</c:v>
                </c:pt>
                <c:pt idx="15">
                  <c:v>A-05</c:v>
                </c:pt>
                <c:pt idx="16">
                  <c:v>M-05</c:v>
                </c:pt>
                <c:pt idx="17">
                  <c:v>J-05</c:v>
                </c:pt>
                <c:pt idx="18">
                  <c:v>J-05</c:v>
                </c:pt>
                <c:pt idx="19">
                  <c:v>A-05</c:v>
                </c:pt>
                <c:pt idx="20">
                  <c:v>S-05</c:v>
                </c:pt>
                <c:pt idx="21">
                  <c:v>O-05</c:v>
                </c:pt>
                <c:pt idx="22">
                  <c:v>N-05</c:v>
                </c:pt>
                <c:pt idx="23">
                  <c:v>D-05</c:v>
                </c:pt>
                <c:pt idx="24">
                  <c:v>E-06</c:v>
                </c:pt>
                <c:pt idx="25">
                  <c:v>F-06</c:v>
                </c:pt>
                <c:pt idx="26">
                  <c:v>M-06</c:v>
                </c:pt>
                <c:pt idx="27">
                  <c:v>A-06</c:v>
                </c:pt>
                <c:pt idx="28">
                  <c:v>M-06</c:v>
                </c:pt>
                <c:pt idx="29">
                  <c:v>J-06</c:v>
                </c:pt>
                <c:pt idx="30">
                  <c:v>J-06</c:v>
                </c:pt>
                <c:pt idx="31">
                  <c:v>A-06</c:v>
                </c:pt>
                <c:pt idx="32">
                  <c:v>S-06</c:v>
                </c:pt>
                <c:pt idx="33">
                  <c:v>O-06</c:v>
                </c:pt>
                <c:pt idx="34">
                  <c:v>N-06</c:v>
                </c:pt>
                <c:pt idx="35">
                  <c:v>D-06</c:v>
                </c:pt>
                <c:pt idx="36">
                  <c:v>E-07</c:v>
                </c:pt>
                <c:pt idx="37">
                  <c:v>F-07</c:v>
                </c:pt>
                <c:pt idx="38">
                  <c:v>M-07</c:v>
                </c:pt>
                <c:pt idx="39">
                  <c:v>A-07</c:v>
                </c:pt>
                <c:pt idx="40">
                  <c:v>M-07</c:v>
                </c:pt>
                <c:pt idx="41">
                  <c:v>J-07</c:v>
                </c:pt>
                <c:pt idx="42">
                  <c:v>J-07</c:v>
                </c:pt>
                <c:pt idx="43">
                  <c:v>A-07</c:v>
                </c:pt>
                <c:pt idx="44">
                  <c:v>S-07</c:v>
                </c:pt>
                <c:pt idx="45">
                  <c:v>O-07</c:v>
                </c:pt>
                <c:pt idx="46">
                  <c:v>N-07</c:v>
                </c:pt>
                <c:pt idx="47">
                  <c:v>D-07</c:v>
                </c:pt>
                <c:pt idx="48">
                  <c:v>E-08</c:v>
                </c:pt>
                <c:pt idx="49">
                  <c:v>F-08</c:v>
                </c:pt>
                <c:pt idx="50">
                  <c:v>M-08</c:v>
                </c:pt>
                <c:pt idx="51">
                  <c:v>A-08</c:v>
                </c:pt>
                <c:pt idx="52">
                  <c:v>M-08</c:v>
                </c:pt>
                <c:pt idx="53">
                  <c:v>J-08</c:v>
                </c:pt>
                <c:pt idx="54">
                  <c:v>J-08</c:v>
                </c:pt>
                <c:pt idx="55">
                  <c:v>A-08</c:v>
                </c:pt>
                <c:pt idx="56">
                  <c:v>S-08</c:v>
                </c:pt>
                <c:pt idx="57">
                  <c:v>O-08</c:v>
                </c:pt>
                <c:pt idx="58">
                  <c:v>N-08</c:v>
                </c:pt>
                <c:pt idx="59">
                  <c:v>D-08</c:v>
                </c:pt>
                <c:pt idx="60">
                  <c:v>E-09</c:v>
                </c:pt>
                <c:pt idx="61">
                  <c:v>F-09</c:v>
                </c:pt>
                <c:pt idx="62">
                  <c:v>M-09</c:v>
                </c:pt>
                <c:pt idx="63">
                  <c:v>A-09</c:v>
                </c:pt>
                <c:pt idx="64">
                  <c:v>M-09</c:v>
                </c:pt>
                <c:pt idx="65">
                  <c:v>J-09</c:v>
                </c:pt>
                <c:pt idx="66">
                  <c:v>J-09</c:v>
                </c:pt>
                <c:pt idx="67">
                  <c:v>A-09</c:v>
                </c:pt>
                <c:pt idx="68">
                  <c:v>S-09</c:v>
                </c:pt>
                <c:pt idx="69">
                  <c:v>O-09</c:v>
                </c:pt>
                <c:pt idx="70">
                  <c:v>N-09</c:v>
                </c:pt>
                <c:pt idx="71">
                  <c:v>D-09</c:v>
                </c:pt>
                <c:pt idx="72">
                  <c:v>E-10</c:v>
                </c:pt>
                <c:pt idx="73">
                  <c:v>F-10</c:v>
                </c:pt>
                <c:pt idx="74">
                  <c:v>M-10</c:v>
                </c:pt>
                <c:pt idx="75">
                  <c:v>A-10</c:v>
                </c:pt>
                <c:pt idx="76">
                  <c:v>M-10</c:v>
                </c:pt>
                <c:pt idx="77">
                  <c:v>J-10</c:v>
                </c:pt>
                <c:pt idx="78">
                  <c:v>J-10</c:v>
                </c:pt>
                <c:pt idx="79">
                  <c:v>A-10</c:v>
                </c:pt>
                <c:pt idx="80">
                  <c:v>S-10</c:v>
                </c:pt>
                <c:pt idx="81">
                  <c:v>O-10</c:v>
                </c:pt>
                <c:pt idx="82">
                  <c:v>N-10</c:v>
                </c:pt>
                <c:pt idx="83">
                  <c:v>D-10</c:v>
                </c:pt>
                <c:pt idx="84">
                  <c:v>E-11</c:v>
                </c:pt>
                <c:pt idx="85">
                  <c:v>F-11</c:v>
                </c:pt>
                <c:pt idx="86">
                  <c:v>M-11</c:v>
                </c:pt>
                <c:pt idx="87">
                  <c:v>A-11</c:v>
                </c:pt>
                <c:pt idx="88">
                  <c:v>M-11</c:v>
                </c:pt>
                <c:pt idx="89">
                  <c:v>J-11</c:v>
                </c:pt>
                <c:pt idx="90">
                  <c:v>J-11</c:v>
                </c:pt>
                <c:pt idx="91">
                  <c:v>A-11</c:v>
                </c:pt>
                <c:pt idx="92">
                  <c:v>S-11</c:v>
                </c:pt>
                <c:pt idx="93">
                  <c:v>O-11</c:v>
                </c:pt>
                <c:pt idx="94">
                  <c:v>N-11</c:v>
                </c:pt>
                <c:pt idx="95">
                  <c:v>D-11</c:v>
                </c:pt>
                <c:pt idx="96">
                  <c:v>E-12</c:v>
                </c:pt>
                <c:pt idx="97">
                  <c:v>F-12</c:v>
                </c:pt>
                <c:pt idx="98">
                  <c:v>M-12</c:v>
                </c:pt>
                <c:pt idx="99">
                  <c:v>A-12</c:v>
                </c:pt>
                <c:pt idx="100">
                  <c:v>M-12</c:v>
                </c:pt>
                <c:pt idx="101">
                  <c:v>J-12</c:v>
                </c:pt>
                <c:pt idx="102">
                  <c:v>J-12</c:v>
                </c:pt>
                <c:pt idx="103">
                  <c:v>A-12</c:v>
                </c:pt>
                <c:pt idx="104">
                  <c:v>S-12</c:v>
                </c:pt>
                <c:pt idx="105">
                  <c:v>O-12</c:v>
                </c:pt>
                <c:pt idx="106">
                  <c:v>N-12</c:v>
                </c:pt>
                <c:pt idx="107">
                  <c:v>D-12</c:v>
                </c:pt>
                <c:pt idx="108">
                  <c:v>E-13</c:v>
                </c:pt>
                <c:pt idx="109">
                  <c:v>F-13</c:v>
                </c:pt>
                <c:pt idx="110">
                  <c:v>M-13</c:v>
                </c:pt>
                <c:pt idx="111">
                  <c:v>A-13</c:v>
                </c:pt>
                <c:pt idx="112">
                  <c:v>M-13</c:v>
                </c:pt>
                <c:pt idx="113">
                  <c:v>J-13</c:v>
                </c:pt>
                <c:pt idx="114">
                  <c:v>J-13</c:v>
                </c:pt>
                <c:pt idx="115">
                  <c:v>A-13</c:v>
                </c:pt>
                <c:pt idx="116">
                  <c:v>S-13</c:v>
                </c:pt>
                <c:pt idx="117">
                  <c:v>O-13</c:v>
                </c:pt>
                <c:pt idx="118">
                  <c:v>N-13</c:v>
                </c:pt>
                <c:pt idx="119">
                  <c:v>D-13</c:v>
                </c:pt>
                <c:pt idx="120">
                  <c:v>E-14</c:v>
                </c:pt>
                <c:pt idx="121">
                  <c:v>F-14</c:v>
                </c:pt>
                <c:pt idx="122">
                  <c:v>M-14</c:v>
                </c:pt>
                <c:pt idx="123">
                  <c:v>A-14</c:v>
                </c:pt>
                <c:pt idx="124">
                  <c:v>M-14</c:v>
                </c:pt>
                <c:pt idx="125">
                  <c:v>J-14</c:v>
                </c:pt>
                <c:pt idx="126">
                  <c:v>J-14</c:v>
                </c:pt>
                <c:pt idx="127">
                  <c:v>A-14</c:v>
                </c:pt>
                <c:pt idx="128">
                  <c:v>S-14</c:v>
                </c:pt>
                <c:pt idx="129">
                  <c:v>O-14</c:v>
                </c:pt>
                <c:pt idx="130">
                  <c:v>N-14</c:v>
                </c:pt>
                <c:pt idx="131">
                  <c:v>D-14</c:v>
                </c:pt>
                <c:pt idx="132">
                  <c:v>E-15</c:v>
                </c:pt>
                <c:pt idx="133">
                  <c:v>F-15</c:v>
                </c:pt>
                <c:pt idx="134">
                  <c:v>M-15</c:v>
                </c:pt>
                <c:pt idx="135">
                  <c:v>A-15</c:v>
                </c:pt>
                <c:pt idx="136">
                  <c:v>M-15</c:v>
                </c:pt>
                <c:pt idx="137">
                  <c:v>J-15</c:v>
                </c:pt>
                <c:pt idx="138">
                  <c:v>J-15</c:v>
                </c:pt>
                <c:pt idx="139">
                  <c:v>A-15</c:v>
                </c:pt>
                <c:pt idx="140">
                  <c:v>S-15</c:v>
                </c:pt>
                <c:pt idx="141">
                  <c:v>O-15</c:v>
                </c:pt>
                <c:pt idx="142">
                  <c:v>N-15</c:v>
                </c:pt>
                <c:pt idx="143">
                  <c:v>D-15</c:v>
                </c:pt>
                <c:pt idx="144">
                  <c:v>E-16</c:v>
                </c:pt>
                <c:pt idx="145">
                  <c:v>F-16</c:v>
                </c:pt>
                <c:pt idx="146">
                  <c:v>M-16</c:v>
                </c:pt>
                <c:pt idx="147">
                  <c:v>A-16</c:v>
                </c:pt>
                <c:pt idx="148">
                  <c:v>M-16</c:v>
                </c:pt>
                <c:pt idx="149">
                  <c:v>J-16</c:v>
                </c:pt>
                <c:pt idx="150">
                  <c:v>J-16</c:v>
                </c:pt>
                <c:pt idx="151">
                  <c:v>A-16</c:v>
                </c:pt>
              </c:strCache>
            </c:strRef>
          </c:cat>
          <c:val>
            <c:numRef>
              <c:f>TC!$O$54:$O$205</c:f>
              <c:numCache>
                <c:formatCode>0.00</c:formatCode>
                <c:ptCount val="152"/>
                <c:pt idx="0">
                  <c:v>121.95</c:v>
                </c:pt>
                <c:pt idx="1">
                  <c:v>124.65</c:v>
                </c:pt>
                <c:pt idx="2">
                  <c:v>122.63</c:v>
                </c:pt>
                <c:pt idx="3">
                  <c:v>122.51</c:v>
                </c:pt>
                <c:pt idx="4">
                  <c:v>129.77</c:v>
                </c:pt>
                <c:pt idx="5">
                  <c:v>130.46</c:v>
                </c:pt>
                <c:pt idx="6">
                  <c:v>126.06</c:v>
                </c:pt>
                <c:pt idx="7">
                  <c:v>123.58</c:v>
                </c:pt>
                <c:pt idx="8">
                  <c:v>119.32</c:v>
                </c:pt>
                <c:pt idx="9">
                  <c:v>118.67</c:v>
                </c:pt>
                <c:pt idx="10">
                  <c:v>117.18</c:v>
                </c:pt>
                <c:pt idx="11">
                  <c:v>114.3</c:v>
                </c:pt>
                <c:pt idx="12">
                  <c:v>112.27</c:v>
                </c:pt>
                <c:pt idx="13">
                  <c:v>108.22</c:v>
                </c:pt>
                <c:pt idx="14">
                  <c:v>112.87</c:v>
                </c:pt>
                <c:pt idx="15">
                  <c:v>106.67</c:v>
                </c:pt>
                <c:pt idx="16">
                  <c:v>100.45</c:v>
                </c:pt>
                <c:pt idx="17">
                  <c:v>98.14</c:v>
                </c:pt>
                <c:pt idx="18">
                  <c:v>96.42</c:v>
                </c:pt>
                <c:pt idx="19">
                  <c:v>96.83</c:v>
                </c:pt>
                <c:pt idx="20">
                  <c:v>94.4</c:v>
                </c:pt>
                <c:pt idx="21">
                  <c:v>91.76</c:v>
                </c:pt>
                <c:pt idx="22">
                  <c:v>88.72</c:v>
                </c:pt>
                <c:pt idx="23">
                  <c:v>93.26</c:v>
                </c:pt>
                <c:pt idx="24">
                  <c:v>91.48</c:v>
                </c:pt>
                <c:pt idx="25">
                  <c:v>86.54</c:v>
                </c:pt>
                <c:pt idx="26">
                  <c:v>86.27</c:v>
                </c:pt>
                <c:pt idx="27">
                  <c:v>86.4</c:v>
                </c:pt>
                <c:pt idx="28">
                  <c:v>89.69</c:v>
                </c:pt>
                <c:pt idx="29">
                  <c:v>92.28</c:v>
                </c:pt>
                <c:pt idx="30">
                  <c:v>90.16</c:v>
                </c:pt>
                <c:pt idx="31">
                  <c:v>89.27</c:v>
                </c:pt>
                <c:pt idx="32">
                  <c:v>89.45</c:v>
                </c:pt>
                <c:pt idx="33">
                  <c:v>88.22</c:v>
                </c:pt>
                <c:pt idx="34">
                  <c:v>89.1</c:v>
                </c:pt>
                <c:pt idx="35">
                  <c:v>89.19</c:v>
                </c:pt>
                <c:pt idx="36">
                  <c:v>88.2</c:v>
                </c:pt>
                <c:pt idx="37">
                  <c:v>86.62</c:v>
                </c:pt>
                <c:pt idx="38">
                  <c:v>86.72</c:v>
                </c:pt>
                <c:pt idx="39">
                  <c:v>85.6</c:v>
                </c:pt>
                <c:pt idx="40">
                  <c:v>83.88</c:v>
                </c:pt>
                <c:pt idx="41">
                  <c:v>81.93</c:v>
                </c:pt>
                <c:pt idx="42">
                  <c:v>80.41</c:v>
                </c:pt>
                <c:pt idx="43">
                  <c:v>83.56</c:v>
                </c:pt>
                <c:pt idx="44">
                  <c:v>81.84</c:v>
                </c:pt>
                <c:pt idx="45">
                  <c:v>78.44</c:v>
                </c:pt>
                <c:pt idx="46">
                  <c:v>78.03</c:v>
                </c:pt>
                <c:pt idx="47">
                  <c:v>78.19</c:v>
                </c:pt>
                <c:pt idx="48">
                  <c:v>78.08</c:v>
                </c:pt>
                <c:pt idx="49">
                  <c:v>76.56</c:v>
                </c:pt>
                <c:pt idx="50">
                  <c:v>77.27</c:v>
                </c:pt>
                <c:pt idx="51">
                  <c:v>76.9</c:v>
                </c:pt>
                <c:pt idx="52">
                  <c:v>75.06</c:v>
                </c:pt>
                <c:pt idx="53">
                  <c:v>73.51</c:v>
                </c:pt>
                <c:pt idx="54">
                  <c:v>72.61</c:v>
                </c:pt>
                <c:pt idx="55">
                  <c:v>72.13</c:v>
                </c:pt>
                <c:pt idx="56">
                  <c:v>79.21</c:v>
                </c:pt>
                <c:pt idx="57">
                  <c:v>92.08</c:v>
                </c:pt>
                <c:pt idx="58">
                  <c:v>93.01</c:v>
                </c:pt>
                <c:pt idx="59">
                  <c:v>98.46</c:v>
                </c:pt>
                <c:pt idx="60">
                  <c:v>94.42</c:v>
                </c:pt>
                <c:pt idx="61">
                  <c:v>93.16</c:v>
                </c:pt>
                <c:pt idx="62">
                  <c:v>92.75</c:v>
                </c:pt>
                <c:pt idx="63">
                  <c:v>89.25</c:v>
                </c:pt>
                <c:pt idx="64">
                  <c:v>84.54</c:v>
                </c:pt>
                <c:pt idx="65">
                  <c:v>80.66999999999997</c:v>
                </c:pt>
                <c:pt idx="66">
                  <c:v>79.57</c:v>
                </c:pt>
                <c:pt idx="67">
                  <c:v>76.55</c:v>
                </c:pt>
                <c:pt idx="68">
                  <c:v>76.13</c:v>
                </c:pt>
                <c:pt idx="69">
                  <c:v>73.54</c:v>
                </c:pt>
                <c:pt idx="70">
                  <c:v>73.28</c:v>
                </c:pt>
                <c:pt idx="71">
                  <c:v>73.72</c:v>
                </c:pt>
                <c:pt idx="72">
                  <c:v>74.15</c:v>
                </c:pt>
                <c:pt idx="73">
                  <c:v>75.45</c:v>
                </c:pt>
                <c:pt idx="74">
                  <c:v>73.13</c:v>
                </c:pt>
                <c:pt idx="75">
                  <c:v>72.03</c:v>
                </c:pt>
                <c:pt idx="76">
                  <c:v>72.66</c:v>
                </c:pt>
                <c:pt idx="77">
                  <c:v>71.95</c:v>
                </c:pt>
                <c:pt idx="78">
                  <c:v>71.51</c:v>
                </c:pt>
                <c:pt idx="79">
                  <c:v>71.66999999999997</c:v>
                </c:pt>
                <c:pt idx="80">
                  <c:v>70.49</c:v>
                </c:pt>
                <c:pt idx="81">
                  <c:v>70.39</c:v>
                </c:pt>
                <c:pt idx="82">
                  <c:v>70.95</c:v>
                </c:pt>
                <c:pt idx="83">
                  <c:v>69.37</c:v>
                </c:pt>
                <c:pt idx="84">
                  <c:v>68.61</c:v>
                </c:pt>
                <c:pt idx="85">
                  <c:v>68.51</c:v>
                </c:pt>
                <c:pt idx="86">
                  <c:v>68.56</c:v>
                </c:pt>
                <c:pt idx="87">
                  <c:v>66.28</c:v>
                </c:pt>
                <c:pt idx="88">
                  <c:v>67.29</c:v>
                </c:pt>
                <c:pt idx="89">
                  <c:v>66.34</c:v>
                </c:pt>
                <c:pt idx="90">
                  <c:v>65.5</c:v>
                </c:pt>
                <c:pt idx="91">
                  <c:v>66.96</c:v>
                </c:pt>
                <c:pt idx="92">
                  <c:v>72.29</c:v>
                </c:pt>
                <c:pt idx="93">
                  <c:v>72.76</c:v>
                </c:pt>
                <c:pt idx="94">
                  <c:v>73.04</c:v>
                </c:pt>
                <c:pt idx="95">
                  <c:v>73.97</c:v>
                </c:pt>
                <c:pt idx="96">
                  <c:v>71.55</c:v>
                </c:pt>
                <c:pt idx="97">
                  <c:v>69.28</c:v>
                </c:pt>
                <c:pt idx="98">
                  <c:v>72.49</c:v>
                </c:pt>
                <c:pt idx="99">
                  <c:v>74.96</c:v>
                </c:pt>
                <c:pt idx="100">
                  <c:v>78.93</c:v>
                </c:pt>
                <c:pt idx="101">
                  <c:v>80.76</c:v>
                </c:pt>
                <c:pt idx="102">
                  <c:v>79.47</c:v>
                </c:pt>
                <c:pt idx="103">
                  <c:v>79.78</c:v>
                </c:pt>
                <c:pt idx="104">
                  <c:v>80.64</c:v>
                </c:pt>
                <c:pt idx="105">
                  <c:v>80.91</c:v>
                </c:pt>
                <c:pt idx="106">
                  <c:v>81.6</c:v>
                </c:pt>
                <c:pt idx="107">
                  <c:v>81.58</c:v>
                </c:pt>
                <c:pt idx="108">
                  <c:v>79.8</c:v>
                </c:pt>
                <c:pt idx="109">
                  <c:v>77.13</c:v>
                </c:pt>
                <c:pt idx="110">
                  <c:v>76.62</c:v>
                </c:pt>
                <c:pt idx="111">
                  <c:v>77.33</c:v>
                </c:pt>
                <c:pt idx="112">
                  <c:v>78.24</c:v>
                </c:pt>
                <c:pt idx="113">
                  <c:v>83.35</c:v>
                </c:pt>
                <c:pt idx="114">
                  <c:v>86.08</c:v>
                </c:pt>
                <c:pt idx="115">
                  <c:v>89.97</c:v>
                </c:pt>
                <c:pt idx="116">
                  <c:v>87.16999999999997</c:v>
                </c:pt>
                <c:pt idx="117">
                  <c:v>84.61</c:v>
                </c:pt>
                <c:pt idx="118">
                  <c:v>87.91</c:v>
                </c:pt>
                <c:pt idx="119">
                  <c:v>88.76</c:v>
                </c:pt>
                <c:pt idx="120">
                  <c:v>89.14</c:v>
                </c:pt>
                <c:pt idx="121">
                  <c:v>88.29</c:v>
                </c:pt>
                <c:pt idx="122">
                  <c:v>85.85</c:v>
                </c:pt>
                <c:pt idx="123">
                  <c:v>82.51</c:v>
                </c:pt>
                <c:pt idx="124">
                  <c:v>81.92</c:v>
                </c:pt>
                <c:pt idx="125">
                  <c:v>82.21</c:v>
                </c:pt>
                <c:pt idx="126">
                  <c:v>81.99</c:v>
                </c:pt>
                <c:pt idx="127">
                  <c:v>82.99</c:v>
                </c:pt>
                <c:pt idx="128">
                  <c:v>84.59</c:v>
                </c:pt>
                <c:pt idx="129">
                  <c:v>88.09</c:v>
                </c:pt>
                <c:pt idx="130">
                  <c:v>90.3</c:v>
                </c:pt>
                <c:pt idx="131">
                  <c:v>91.61</c:v>
                </c:pt>
                <c:pt idx="132">
                  <c:v>88.78</c:v>
                </c:pt>
                <c:pt idx="133">
                  <c:v>93.71</c:v>
                </c:pt>
                <c:pt idx="134">
                  <c:v>102.32</c:v>
                </c:pt>
                <c:pt idx="135">
                  <c:v>99.42</c:v>
                </c:pt>
                <c:pt idx="136">
                  <c:v>100.01</c:v>
                </c:pt>
                <c:pt idx="137">
                  <c:v>100.98</c:v>
                </c:pt>
                <c:pt idx="138">
                  <c:v>103.45</c:v>
                </c:pt>
                <c:pt idx="139">
                  <c:v>111.93</c:v>
                </c:pt>
                <c:pt idx="140">
                  <c:v>123.96</c:v>
                </c:pt>
                <c:pt idx="141">
                  <c:v>123.06</c:v>
                </c:pt>
                <c:pt idx="142">
                  <c:v>117.37</c:v>
                </c:pt>
                <c:pt idx="143">
                  <c:v>117.53</c:v>
                </c:pt>
                <c:pt idx="144">
                  <c:v>119.04</c:v>
                </c:pt>
                <c:pt idx="145">
                  <c:v>116.28</c:v>
                </c:pt>
                <c:pt idx="146">
                  <c:v>108.6</c:v>
                </c:pt>
                <c:pt idx="147">
                  <c:v>106.02</c:v>
                </c:pt>
                <c:pt idx="148">
                  <c:v>104.96</c:v>
                </c:pt>
                <c:pt idx="149">
                  <c:v>101.39</c:v>
                </c:pt>
                <c:pt idx="150">
                  <c:v>96.21</c:v>
                </c:pt>
                <c:pt idx="151">
                  <c:v>94.35</c:v>
                </c:pt>
              </c:numCache>
            </c:numRef>
          </c:val>
          <c:smooth val="0"/>
          <c:extLst xmlns:c16r2="http://schemas.microsoft.com/office/drawing/2015/06/chart">
            <c:ext xmlns:c16="http://schemas.microsoft.com/office/drawing/2014/chart" uri="{C3380CC4-5D6E-409C-BE32-E72D297353CC}">
              <c16:uniqueId val="{00000001-139D-49D7-A12F-71B2D933D8EF}"/>
            </c:ext>
          </c:extLst>
        </c:ser>
        <c:ser>
          <c:idx val="1"/>
          <c:order val="1"/>
          <c:tx>
            <c:strRef>
              <c:f>TC!$P$5</c:f>
              <c:strCache>
                <c:ptCount val="1"/>
                <c:pt idx="0">
                  <c:v>Chile</c:v>
                </c:pt>
              </c:strCache>
            </c:strRef>
          </c:tx>
          <c:marker>
            <c:symbol val="none"/>
          </c:marker>
          <c:cat>
            <c:strRef>
              <c:f>TC!$N$54:$N$205</c:f>
              <c:strCache>
                <c:ptCount val="152"/>
                <c:pt idx="0">
                  <c:v>E-04</c:v>
                </c:pt>
                <c:pt idx="1">
                  <c:v>F-04</c:v>
                </c:pt>
                <c:pt idx="2">
                  <c:v>M-04</c:v>
                </c:pt>
                <c:pt idx="3">
                  <c:v>A-04</c:v>
                </c:pt>
                <c:pt idx="4">
                  <c:v>M-04</c:v>
                </c:pt>
                <c:pt idx="5">
                  <c:v>J-04</c:v>
                </c:pt>
                <c:pt idx="6">
                  <c:v>J-04</c:v>
                </c:pt>
                <c:pt idx="7">
                  <c:v>A-04</c:v>
                </c:pt>
                <c:pt idx="8">
                  <c:v>S-04</c:v>
                </c:pt>
                <c:pt idx="9">
                  <c:v>O-04</c:v>
                </c:pt>
                <c:pt idx="10">
                  <c:v>N-04</c:v>
                </c:pt>
                <c:pt idx="11">
                  <c:v>D-04</c:v>
                </c:pt>
                <c:pt idx="12">
                  <c:v>E-05</c:v>
                </c:pt>
                <c:pt idx="13">
                  <c:v>F-05</c:v>
                </c:pt>
                <c:pt idx="14">
                  <c:v>M-05</c:v>
                </c:pt>
                <c:pt idx="15">
                  <c:v>A-05</c:v>
                </c:pt>
                <c:pt idx="16">
                  <c:v>M-05</c:v>
                </c:pt>
                <c:pt idx="17">
                  <c:v>J-05</c:v>
                </c:pt>
                <c:pt idx="18">
                  <c:v>J-05</c:v>
                </c:pt>
                <c:pt idx="19">
                  <c:v>A-05</c:v>
                </c:pt>
                <c:pt idx="20">
                  <c:v>S-05</c:v>
                </c:pt>
                <c:pt idx="21">
                  <c:v>O-05</c:v>
                </c:pt>
                <c:pt idx="22">
                  <c:v>N-05</c:v>
                </c:pt>
                <c:pt idx="23">
                  <c:v>D-05</c:v>
                </c:pt>
                <c:pt idx="24">
                  <c:v>E-06</c:v>
                </c:pt>
                <c:pt idx="25">
                  <c:v>F-06</c:v>
                </c:pt>
                <c:pt idx="26">
                  <c:v>M-06</c:v>
                </c:pt>
                <c:pt idx="27">
                  <c:v>A-06</c:v>
                </c:pt>
                <c:pt idx="28">
                  <c:v>M-06</c:v>
                </c:pt>
                <c:pt idx="29">
                  <c:v>J-06</c:v>
                </c:pt>
                <c:pt idx="30">
                  <c:v>J-06</c:v>
                </c:pt>
                <c:pt idx="31">
                  <c:v>A-06</c:v>
                </c:pt>
                <c:pt idx="32">
                  <c:v>S-06</c:v>
                </c:pt>
                <c:pt idx="33">
                  <c:v>O-06</c:v>
                </c:pt>
                <c:pt idx="34">
                  <c:v>N-06</c:v>
                </c:pt>
                <c:pt idx="35">
                  <c:v>D-06</c:v>
                </c:pt>
                <c:pt idx="36">
                  <c:v>E-07</c:v>
                </c:pt>
                <c:pt idx="37">
                  <c:v>F-07</c:v>
                </c:pt>
                <c:pt idx="38">
                  <c:v>M-07</c:v>
                </c:pt>
                <c:pt idx="39">
                  <c:v>A-07</c:v>
                </c:pt>
                <c:pt idx="40">
                  <c:v>M-07</c:v>
                </c:pt>
                <c:pt idx="41">
                  <c:v>J-07</c:v>
                </c:pt>
                <c:pt idx="42">
                  <c:v>J-07</c:v>
                </c:pt>
                <c:pt idx="43">
                  <c:v>A-07</c:v>
                </c:pt>
                <c:pt idx="44">
                  <c:v>S-07</c:v>
                </c:pt>
                <c:pt idx="45">
                  <c:v>O-07</c:v>
                </c:pt>
                <c:pt idx="46">
                  <c:v>N-07</c:v>
                </c:pt>
                <c:pt idx="47">
                  <c:v>D-07</c:v>
                </c:pt>
                <c:pt idx="48">
                  <c:v>E-08</c:v>
                </c:pt>
                <c:pt idx="49">
                  <c:v>F-08</c:v>
                </c:pt>
                <c:pt idx="50">
                  <c:v>M-08</c:v>
                </c:pt>
                <c:pt idx="51">
                  <c:v>A-08</c:v>
                </c:pt>
                <c:pt idx="52">
                  <c:v>M-08</c:v>
                </c:pt>
                <c:pt idx="53">
                  <c:v>J-08</c:v>
                </c:pt>
                <c:pt idx="54">
                  <c:v>J-08</c:v>
                </c:pt>
                <c:pt idx="55">
                  <c:v>A-08</c:v>
                </c:pt>
                <c:pt idx="56">
                  <c:v>S-08</c:v>
                </c:pt>
                <c:pt idx="57">
                  <c:v>O-08</c:v>
                </c:pt>
                <c:pt idx="58">
                  <c:v>N-08</c:v>
                </c:pt>
                <c:pt idx="59">
                  <c:v>D-08</c:v>
                </c:pt>
                <c:pt idx="60">
                  <c:v>E-09</c:v>
                </c:pt>
                <c:pt idx="61">
                  <c:v>F-09</c:v>
                </c:pt>
                <c:pt idx="62">
                  <c:v>M-09</c:v>
                </c:pt>
                <c:pt idx="63">
                  <c:v>A-09</c:v>
                </c:pt>
                <c:pt idx="64">
                  <c:v>M-09</c:v>
                </c:pt>
                <c:pt idx="65">
                  <c:v>J-09</c:v>
                </c:pt>
                <c:pt idx="66">
                  <c:v>J-09</c:v>
                </c:pt>
                <c:pt idx="67">
                  <c:v>A-09</c:v>
                </c:pt>
                <c:pt idx="68">
                  <c:v>S-09</c:v>
                </c:pt>
                <c:pt idx="69">
                  <c:v>O-09</c:v>
                </c:pt>
                <c:pt idx="70">
                  <c:v>N-09</c:v>
                </c:pt>
                <c:pt idx="71">
                  <c:v>D-09</c:v>
                </c:pt>
                <c:pt idx="72">
                  <c:v>E-10</c:v>
                </c:pt>
                <c:pt idx="73">
                  <c:v>F-10</c:v>
                </c:pt>
                <c:pt idx="74">
                  <c:v>M-10</c:v>
                </c:pt>
                <c:pt idx="75">
                  <c:v>A-10</c:v>
                </c:pt>
                <c:pt idx="76">
                  <c:v>M-10</c:v>
                </c:pt>
                <c:pt idx="77">
                  <c:v>J-10</c:v>
                </c:pt>
                <c:pt idx="78">
                  <c:v>J-10</c:v>
                </c:pt>
                <c:pt idx="79">
                  <c:v>A-10</c:v>
                </c:pt>
                <c:pt idx="80">
                  <c:v>S-10</c:v>
                </c:pt>
                <c:pt idx="81">
                  <c:v>O-10</c:v>
                </c:pt>
                <c:pt idx="82">
                  <c:v>N-10</c:v>
                </c:pt>
                <c:pt idx="83">
                  <c:v>D-10</c:v>
                </c:pt>
                <c:pt idx="84">
                  <c:v>E-11</c:v>
                </c:pt>
                <c:pt idx="85">
                  <c:v>F-11</c:v>
                </c:pt>
                <c:pt idx="86">
                  <c:v>M-11</c:v>
                </c:pt>
                <c:pt idx="87">
                  <c:v>A-11</c:v>
                </c:pt>
                <c:pt idx="88">
                  <c:v>M-11</c:v>
                </c:pt>
                <c:pt idx="89">
                  <c:v>J-11</c:v>
                </c:pt>
                <c:pt idx="90">
                  <c:v>J-11</c:v>
                </c:pt>
                <c:pt idx="91">
                  <c:v>A-11</c:v>
                </c:pt>
                <c:pt idx="92">
                  <c:v>S-11</c:v>
                </c:pt>
                <c:pt idx="93">
                  <c:v>O-11</c:v>
                </c:pt>
                <c:pt idx="94">
                  <c:v>N-11</c:v>
                </c:pt>
                <c:pt idx="95">
                  <c:v>D-11</c:v>
                </c:pt>
                <c:pt idx="96">
                  <c:v>E-12</c:v>
                </c:pt>
                <c:pt idx="97">
                  <c:v>F-12</c:v>
                </c:pt>
                <c:pt idx="98">
                  <c:v>M-12</c:v>
                </c:pt>
                <c:pt idx="99">
                  <c:v>A-12</c:v>
                </c:pt>
                <c:pt idx="100">
                  <c:v>M-12</c:v>
                </c:pt>
                <c:pt idx="101">
                  <c:v>J-12</c:v>
                </c:pt>
                <c:pt idx="102">
                  <c:v>J-12</c:v>
                </c:pt>
                <c:pt idx="103">
                  <c:v>A-12</c:v>
                </c:pt>
                <c:pt idx="104">
                  <c:v>S-12</c:v>
                </c:pt>
                <c:pt idx="105">
                  <c:v>O-12</c:v>
                </c:pt>
                <c:pt idx="106">
                  <c:v>N-12</c:v>
                </c:pt>
                <c:pt idx="107">
                  <c:v>D-12</c:v>
                </c:pt>
                <c:pt idx="108">
                  <c:v>E-13</c:v>
                </c:pt>
                <c:pt idx="109">
                  <c:v>F-13</c:v>
                </c:pt>
                <c:pt idx="110">
                  <c:v>M-13</c:v>
                </c:pt>
                <c:pt idx="111">
                  <c:v>A-13</c:v>
                </c:pt>
                <c:pt idx="112">
                  <c:v>M-13</c:v>
                </c:pt>
                <c:pt idx="113">
                  <c:v>J-13</c:v>
                </c:pt>
                <c:pt idx="114">
                  <c:v>J-13</c:v>
                </c:pt>
                <c:pt idx="115">
                  <c:v>A-13</c:v>
                </c:pt>
                <c:pt idx="116">
                  <c:v>S-13</c:v>
                </c:pt>
                <c:pt idx="117">
                  <c:v>O-13</c:v>
                </c:pt>
                <c:pt idx="118">
                  <c:v>N-13</c:v>
                </c:pt>
                <c:pt idx="119">
                  <c:v>D-13</c:v>
                </c:pt>
                <c:pt idx="120">
                  <c:v>E-14</c:v>
                </c:pt>
                <c:pt idx="121">
                  <c:v>F-14</c:v>
                </c:pt>
                <c:pt idx="122">
                  <c:v>M-14</c:v>
                </c:pt>
                <c:pt idx="123">
                  <c:v>A-14</c:v>
                </c:pt>
                <c:pt idx="124">
                  <c:v>M-14</c:v>
                </c:pt>
                <c:pt idx="125">
                  <c:v>J-14</c:v>
                </c:pt>
                <c:pt idx="126">
                  <c:v>J-14</c:v>
                </c:pt>
                <c:pt idx="127">
                  <c:v>A-14</c:v>
                </c:pt>
                <c:pt idx="128">
                  <c:v>S-14</c:v>
                </c:pt>
                <c:pt idx="129">
                  <c:v>O-14</c:v>
                </c:pt>
                <c:pt idx="130">
                  <c:v>N-14</c:v>
                </c:pt>
                <c:pt idx="131">
                  <c:v>D-14</c:v>
                </c:pt>
                <c:pt idx="132">
                  <c:v>E-15</c:v>
                </c:pt>
                <c:pt idx="133">
                  <c:v>F-15</c:v>
                </c:pt>
                <c:pt idx="134">
                  <c:v>M-15</c:v>
                </c:pt>
                <c:pt idx="135">
                  <c:v>A-15</c:v>
                </c:pt>
                <c:pt idx="136">
                  <c:v>M-15</c:v>
                </c:pt>
                <c:pt idx="137">
                  <c:v>J-15</c:v>
                </c:pt>
                <c:pt idx="138">
                  <c:v>J-15</c:v>
                </c:pt>
                <c:pt idx="139">
                  <c:v>A-15</c:v>
                </c:pt>
                <c:pt idx="140">
                  <c:v>S-15</c:v>
                </c:pt>
                <c:pt idx="141">
                  <c:v>O-15</c:v>
                </c:pt>
                <c:pt idx="142">
                  <c:v>N-15</c:v>
                </c:pt>
                <c:pt idx="143">
                  <c:v>D-15</c:v>
                </c:pt>
                <c:pt idx="144">
                  <c:v>E-16</c:v>
                </c:pt>
                <c:pt idx="145">
                  <c:v>F-16</c:v>
                </c:pt>
                <c:pt idx="146">
                  <c:v>M-16</c:v>
                </c:pt>
                <c:pt idx="147">
                  <c:v>A-16</c:v>
                </c:pt>
                <c:pt idx="148">
                  <c:v>M-16</c:v>
                </c:pt>
                <c:pt idx="149">
                  <c:v>J-16</c:v>
                </c:pt>
                <c:pt idx="150">
                  <c:v>J-16</c:v>
                </c:pt>
                <c:pt idx="151">
                  <c:v>A-16</c:v>
                </c:pt>
              </c:strCache>
            </c:strRef>
          </c:cat>
          <c:val>
            <c:numRef>
              <c:f>TC!$P$54:$P$205</c:f>
              <c:numCache>
                <c:formatCode>0.00</c:formatCode>
                <c:ptCount val="152"/>
                <c:pt idx="0">
                  <c:v>100.0</c:v>
                </c:pt>
                <c:pt idx="1">
                  <c:v>101.77</c:v>
                </c:pt>
                <c:pt idx="2">
                  <c:v>104.52</c:v>
                </c:pt>
                <c:pt idx="3">
                  <c:v>105.33</c:v>
                </c:pt>
                <c:pt idx="4">
                  <c:v>108.2</c:v>
                </c:pt>
                <c:pt idx="5">
                  <c:v>109.82</c:v>
                </c:pt>
                <c:pt idx="6">
                  <c:v>108.35</c:v>
                </c:pt>
                <c:pt idx="7">
                  <c:v>108.62</c:v>
                </c:pt>
                <c:pt idx="8">
                  <c:v>106.2</c:v>
                </c:pt>
                <c:pt idx="9">
                  <c:v>105.67</c:v>
                </c:pt>
                <c:pt idx="10">
                  <c:v>105.62</c:v>
                </c:pt>
                <c:pt idx="11">
                  <c:v>103.56</c:v>
                </c:pt>
                <c:pt idx="12">
                  <c:v>103.55</c:v>
                </c:pt>
                <c:pt idx="13">
                  <c:v>104.24</c:v>
                </c:pt>
                <c:pt idx="14">
                  <c:v>106.25</c:v>
                </c:pt>
                <c:pt idx="15">
                  <c:v>104.84</c:v>
                </c:pt>
                <c:pt idx="16">
                  <c:v>104.24</c:v>
                </c:pt>
                <c:pt idx="17">
                  <c:v>104.23</c:v>
                </c:pt>
                <c:pt idx="18">
                  <c:v>101.91</c:v>
                </c:pt>
                <c:pt idx="19">
                  <c:v>97.49</c:v>
                </c:pt>
                <c:pt idx="20">
                  <c:v>95.51</c:v>
                </c:pt>
                <c:pt idx="21">
                  <c:v>94.31</c:v>
                </c:pt>
                <c:pt idx="22">
                  <c:v>93.09</c:v>
                </c:pt>
                <c:pt idx="23">
                  <c:v>90.34</c:v>
                </c:pt>
                <c:pt idx="24">
                  <c:v>93.47</c:v>
                </c:pt>
                <c:pt idx="25">
                  <c:v>94.02</c:v>
                </c:pt>
                <c:pt idx="26">
                  <c:v>94.3</c:v>
                </c:pt>
                <c:pt idx="27">
                  <c:v>92.99</c:v>
                </c:pt>
                <c:pt idx="28">
                  <c:v>94.66999999999997</c:v>
                </c:pt>
                <c:pt idx="29">
                  <c:v>97.26</c:v>
                </c:pt>
                <c:pt idx="30">
                  <c:v>96.88</c:v>
                </c:pt>
                <c:pt idx="31">
                  <c:v>96.86</c:v>
                </c:pt>
                <c:pt idx="32">
                  <c:v>96.8</c:v>
                </c:pt>
                <c:pt idx="33">
                  <c:v>95.53</c:v>
                </c:pt>
                <c:pt idx="34">
                  <c:v>95.94</c:v>
                </c:pt>
                <c:pt idx="35">
                  <c:v>96.75</c:v>
                </c:pt>
                <c:pt idx="36">
                  <c:v>98.64</c:v>
                </c:pt>
                <c:pt idx="37">
                  <c:v>99.87</c:v>
                </c:pt>
                <c:pt idx="38">
                  <c:v>99.49</c:v>
                </c:pt>
                <c:pt idx="39">
                  <c:v>99.44</c:v>
                </c:pt>
                <c:pt idx="40">
                  <c:v>97.59</c:v>
                </c:pt>
                <c:pt idx="41">
                  <c:v>97.98</c:v>
                </c:pt>
                <c:pt idx="42">
                  <c:v>96.84</c:v>
                </c:pt>
                <c:pt idx="43">
                  <c:v>96.31</c:v>
                </c:pt>
                <c:pt idx="44">
                  <c:v>95.58</c:v>
                </c:pt>
                <c:pt idx="45">
                  <c:v>94.01</c:v>
                </c:pt>
                <c:pt idx="46">
                  <c:v>96.1</c:v>
                </c:pt>
                <c:pt idx="47">
                  <c:v>93.92</c:v>
                </c:pt>
                <c:pt idx="48">
                  <c:v>91.83</c:v>
                </c:pt>
                <c:pt idx="49">
                  <c:v>90.08</c:v>
                </c:pt>
                <c:pt idx="50">
                  <c:v>86.62</c:v>
                </c:pt>
                <c:pt idx="51">
                  <c:v>88.25</c:v>
                </c:pt>
                <c:pt idx="52">
                  <c:v>91.86</c:v>
                </c:pt>
                <c:pt idx="53">
                  <c:v>96.03</c:v>
                </c:pt>
                <c:pt idx="54">
                  <c:v>97.65</c:v>
                </c:pt>
                <c:pt idx="55">
                  <c:v>97.93</c:v>
                </c:pt>
                <c:pt idx="56">
                  <c:v>97.28</c:v>
                </c:pt>
                <c:pt idx="57">
                  <c:v>107.22</c:v>
                </c:pt>
                <c:pt idx="58">
                  <c:v>110.69</c:v>
                </c:pt>
                <c:pt idx="59">
                  <c:v>112.13</c:v>
                </c:pt>
                <c:pt idx="60">
                  <c:v>109.43</c:v>
                </c:pt>
                <c:pt idx="61">
                  <c:v>105.12</c:v>
                </c:pt>
                <c:pt idx="62">
                  <c:v>102.06</c:v>
                </c:pt>
                <c:pt idx="63">
                  <c:v>102.85</c:v>
                </c:pt>
                <c:pt idx="64">
                  <c:v>101.81</c:v>
                </c:pt>
                <c:pt idx="65">
                  <c:v>100.31</c:v>
                </c:pt>
                <c:pt idx="66">
                  <c:v>98.8</c:v>
                </c:pt>
                <c:pt idx="67">
                  <c:v>101.47</c:v>
                </c:pt>
                <c:pt idx="68">
                  <c:v>102.11</c:v>
                </c:pt>
                <c:pt idx="69">
                  <c:v>103.06</c:v>
                </c:pt>
                <c:pt idx="70">
                  <c:v>96.87</c:v>
                </c:pt>
                <c:pt idx="71">
                  <c:v>95.42</c:v>
                </c:pt>
                <c:pt idx="72">
                  <c:v>94.9</c:v>
                </c:pt>
                <c:pt idx="73">
                  <c:v>99.88</c:v>
                </c:pt>
                <c:pt idx="74">
                  <c:v>98.5</c:v>
                </c:pt>
                <c:pt idx="75">
                  <c:v>98.32</c:v>
                </c:pt>
                <c:pt idx="76">
                  <c:v>98.69</c:v>
                </c:pt>
                <c:pt idx="77">
                  <c:v>98.85</c:v>
                </c:pt>
                <c:pt idx="78">
                  <c:v>98.48</c:v>
                </c:pt>
                <c:pt idx="79">
                  <c:v>95.3</c:v>
                </c:pt>
                <c:pt idx="80">
                  <c:v>93.39</c:v>
                </c:pt>
                <c:pt idx="81">
                  <c:v>94.05</c:v>
                </c:pt>
                <c:pt idx="82">
                  <c:v>93.52</c:v>
                </c:pt>
                <c:pt idx="83">
                  <c:v>91.16</c:v>
                </c:pt>
                <c:pt idx="84">
                  <c:v>95.03</c:v>
                </c:pt>
                <c:pt idx="85">
                  <c:v>92.78</c:v>
                </c:pt>
                <c:pt idx="86">
                  <c:v>93.99</c:v>
                </c:pt>
                <c:pt idx="87">
                  <c:v>93.76</c:v>
                </c:pt>
                <c:pt idx="88">
                  <c:v>93.08</c:v>
                </c:pt>
                <c:pt idx="89">
                  <c:v>93.69</c:v>
                </c:pt>
                <c:pt idx="90">
                  <c:v>92.73</c:v>
                </c:pt>
                <c:pt idx="91">
                  <c:v>93.83</c:v>
                </c:pt>
                <c:pt idx="92">
                  <c:v>95.92</c:v>
                </c:pt>
                <c:pt idx="93">
                  <c:v>99.99</c:v>
                </c:pt>
                <c:pt idx="94">
                  <c:v>99.23</c:v>
                </c:pt>
                <c:pt idx="95">
                  <c:v>99.1</c:v>
                </c:pt>
                <c:pt idx="96">
                  <c:v>96.63</c:v>
                </c:pt>
                <c:pt idx="97">
                  <c:v>93.74</c:v>
                </c:pt>
                <c:pt idx="98">
                  <c:v>94.32</c:v>
                </c:pt>
                <c:pt idx="99">
                  <c:v>94.76</c:v>
                </c:pt>
                <c:pt idx="100">
                  <c:v>95.82</c:v>
                </c:pt>
                <c:pt idx="101">
                  <c:v>96.4</c:v>
                </c:pt>
                <c:pt idx="102">
                  <c:v>93.99</c:v>
                </c:pt>
                <c:pt idx="103">
                  <c:v>92.51</c:v>
                </c:pt>
                <c:pt idx="104">
                  <c:v>91.83</c:v>
                </c:pt>
                <c:pt idx="105">
                  <c:v>92.34</c:v>
                </c:pt>
                <c:pt idx="106">
                  <c:v>93.16999999999997</c:v>
                </c:pt>
                <c:pt idx="107">
                  <c:v>92.59</c:v>
                </c:pt>
                <c:pt idx="108">
                  <c:v>92.0</c:v>
                </c:pt>
                <c:pt idx="109">
                  <c:v>91.99</c:v>
                </c:pt>
                <c:pt idx="110">
                  <c:v>90.89</c:v>
                </c:pt>
                <c:pt idx="111">
                  <c:v>91.85</c:v>
                </c:pt>
                <c:pt idx="112">
                  <c:v>93.03</c:v>
                </c:pt>
                <c:pt idx="113">
                  <c:v>96.45</c:v>
                </c:pt>
                <c:pt idx="114">
                  <c:v>96.28</c:v>
                </c:pt>
                <c:pt idx="115">
                  <c:v>97.61</c:v>
                </c:pt>
                <c:pt idx="116">
                  <c:v>96.22</c:v>
                </c:pt>
                <c:pt idx="117">
                  <c:v>96.95</c:v>
                </c:pt>
                <c:pt idx="118">
                  <c:v>99.51</c:v>
                </c:pt>
                <c:pt idx="119">
                  <c:v>100.16</c:v>
                </c:pt>
                <c:pt idx="120">
                  <c:v>101.55</c:v>
                </c:pt>
                <c:pt idx="121">
                  <c:v>104.19</c:v>
                </c:pt>
                <c:pt idx="122">
                  <c:v>105.22</c:v>
                </c:pt>
                <c:pt idx="123">
                  <c:v>104.39</c:v>
                </c:pt>
                <c:pt idx="124">
                  <c:v>104.06</c:v>
                </c:pt>
                <c:pt idx="125">
                  <c:v>103.78</c:v>
                </c:pt>
                <c:pt idx="126">
                  <c:v>104.97</c:v>
                </c:pt>
                <c:pt idx="127">
                  <c:v>108.05</c:v>
                </c:pt>
                <c:pt idx="128">
                  <c:v>109.01</c:v>
                </c:pt>
                <c:pt idx="129">
                  <c:v>106.15</c:v>
                </c:pt>
                <c:pt idx="130">
                  <c:v>105.68</c:v>
                </c:pt>
                <c:pt idx="131">
                  <c:v>107.3</c:v>
                </c:pt>
                <c:pt idx="132">
                  <c:v>107.86</c:v>
                </c:pt>
                <c:pt idx="133">
                  <c:v>107.02</c:v>
                </c:pt>
                <c:pt idx="134">
                  <c:v>105.8</c:v>
                </c:pt>
                <c:pt idx="135">
                  <c:v>104.1</c:v>
                </c:pt>
                <c:pt idx="136">
                  <c:v>103.31</c:v>
                </c:pt>
                <c:pt idx="137">
                  <c:v>106.72</c:v>
                </c:pt>
                <c:pt idx="138">
                  <c:v>108.68</c:v>
                </c:pt>
                <c:pt idx="139">
                  <c:v>112.79</c:v>
                </c:pt>
                <c:pt idx="140">
                  <c:v>112.22</c:v>
                </c:pt>
                <c:pt idx="141">
                  <c:v>111.55</c:v>
                </c:pt>
                <c:pt idx="142">
                  <c:v>113.88</c:v>
                </c:pt>
                <c:pt idx="143">
                  <c:v>112.22</c:v>
                </c:pt>
                <c:pt idx="144">
                  <c:v>112.93</c:v>
                </c:pt>
                <c:pt idx="145">
                  <c:v>110.72</c:v>
                </c:pt>
                <c:pt idx="146">
                  <c:v>108.08</c:v>
                </c:pt>
                <c:pt idx="147">
                  <c:v>108.39</c:v>
                </c:pt>
                <c:pt idx="148">
                  <c:v>110.09</c:v>
                </c:pt>
                <c:pt idx="149">
                  <c:v>109.4</c:v>
                </c:pt>
                <c:pt idx="150">
                  <c:v>105.45</c:v>
                </c:pt>
                <c:pt idx="151">
                  <c:v>106.61</c:v>
                </c:pt>
              </c:numCache>
            </c:numRef>
          </c:val>
          <c:smooth val="0"/>
          <c:extLst xmlns:c16r2="http://schemas.microsoft.com/office/drawing/2015/06/chart">
            <c:ext xmlns:c16="http://schemas.microsoft.com/office/drawing/2014/chart" uri="{C3380CC4-5D6E-409C-BE32-E72D297353CC}">
              <c16:uniqueId val="{00000002-139D-49D7-A12F-71B2D933D8EF}"/>
            </c:ext>
          </c:extLst>
        </c:ser>
        <c:ser>
          <c:idx val="2"/>
          <c:order val="2"/>
          <c:tx>
            <c:strRef>
              <c:f>TC!$Q$5</c:f>
              <c:strCache>
                <c:ptCount val="1"/>
                <c:pt idx="0">
                  <c:v>Colombia</c:v>
                </c:pt>
              </c:strCache>
            </c:strRef>
          </c:tx>
          <c:marker>
            <c:symbol val="none"/>
          </c:marker>
          <c:cat>
            <c:strRef>
              <c:f>TC!$N$54:$N$205</c:f>
              <c:strCache>
                <c:ptCount val="152"/>
                <c:pt idx="0">
                  <c:v>E-04</c:v>
                </c:pt>
                <c:pt idx="1">
                  <c:v>F-04</c:v>
                </c:pt>
                <c:pt idx="2">
                  <c:v>M-04</c:v>
                </c:pt>
                <c:pt idx="3">
                  <c:v>A-04</c:v>
                </c:pt>
                <c:pt idx="4">
                  <c:v>M-04</c:v>
                </c:pt>
                <c:pt idx="5">
                  <c:v>J-04</c:v>
                </c:pt>
                <c:pt idx="6">
                  <c:v>J-04</c:v>
                </c:pt>
                <c:pt idx="7">
                  <c:v>A-04</c:v>
                </c:pt>
                <c:pt idx="8">
                  <c:v>S-04</c:v>
                </c:pt>
                <c:pt idx="9">
                  <c:v>O-04</c:v>
                </c:pt>
                <c:pt idx="10">
                  <c:v>N-04</c:v>
                </c:pt>
                <c:pt idx="11">
                  <c:v>D-04</c:v>
                </c:pt>
                <c:pt idx="12">
                  <c:v>E-05</c:v>
                </c:pt>
                <c:pt idx="13">
                  <c:v>F-05</c:v>
                </c:pt>
                <c:pt idx="14">
                  <c:v>M-05</c:v>
                </c:pt>
                <c:pt idx="15">
                  <c:v>A-05</c:v>
                </c:pt>
                <c:pt idx="16">
                  <c:v>M-05</c:v>
                </c:pt>
                <c:pt idx="17">
                  <c:v>J-05</c:v>
                </c:pt>
                <c:pt idx="18">
                  <c:v>J-05</c:v>
                </c:pt>
                <c:pt idx="19">
                  <c:v>A-05</c:v>
                </c:pt>
                <c:pt idx="20">
                  <c:v>S-05</c:v>
                </c:pt>
                <c:pt idx="21">
                  <c:v>O-05</c:v>
                </c:pt>
                <c:pt idx="22">
                  <c:v>N-05</c:v>
                </c:pt>
                <c:pt idx="23">
                  <c:v>D-05</c:v>
                </c:pt>
                <c:pt idx="24">
                  <c:v>E-06</c:v>
                </c:pt>
                <c:pt idx="25">
                  <c:v>F-06</c:v>
                </c:pt>
                <c:pt idx="26">
                  <c:v>M-06</c:v>
                </c:pt>
                <c:pt idx="27">
                  <c:v>A-06</c:v>
                </c:pt>
                <c:pt idx="28">
                  <c:v>M-06</c:v>
                </c:pt>
                <c:pt idx="29">
                  <c:v>J-06</c:v>
                </c:pt>
                <c:pt idx="30">
                  <c:v>J-06</c:v>
                </c:pt>
                <c:pt idx="31">
                  <c:v>A-06</c:v>
                </c:pt>
                <c:pt idx="32">
                  <c:v>S-06</c:v>
                </c:pt>
                <c:pt idx="33">
                  <c:v>O-06</c:v>
                </c:pt>
                <c:pt idx="34">
                  <c:v>N-06</c:v>
                </c:pt>
                <c:pt idx="35">
                  <c:v>D-06</c:v>
                </c:pt>
                <c:pt idx="36">
                  <c:v>E-07</c:v>
                </c:pt>
                <c:pt idx="37">
                  <c:v>F-07</c:v>
                </c:pt>
                <c:pt idx="38">
                  <c:v>M-07</c:v>
                </c:pt>
                <c:pt idx="39">
                  <c:v>A-07</c:v>
                </c:pt>
                <c:pt idx="40">
                  <c:v>M-07</c:v>
                </c:pt>
                <c:pt idx="41">
                  <c:v>J-07</c:v>
                </c:pt>
                <c:pt idx="42">
                  <c:v>J-07</c:v>
                </c:pt>
                <c:pt idx="43">
                  <c:v>A-07</c:v>
                </c:pt>
                <c:pt idx="44">
                  <c:v>S-07</c:v>
                </c:pt>
                <c:pt idx="45">
                  <c:v>O-07</c:v>
                </c:pt>
                <c:pt idx="46">
                  <c:v>N-07</c:v>
                </c:pt>
                <c:pt idx="47">
                  <c:v>D-07</c:v>
                </c:pt>
                <c:pt idx="48">
                  <c:v>E-08</c:v>
                </c:pt>
                <c:pt idx="49">
                  <c:v>F-08</c:v>
                </c:pt>
                <c:pt idx="50">
                  <c:v>M-08</c:v>
                </c:pt>
                <c:pt idx="51">
                  <c:v>A-08</c:v>
                </c:pt>
                <c:pt idx="52">
                  <c:v>M-08</c:v>
                </c:pt>
                <c:pt idx="53">
                  <c:v>J-08</c:v>
                </c:pt>
                <c:pt idx="54">
                  <c:v>J-08</c:v>
                </c:pt>
                <c:pt idx="55">
                  <c:v>A-08</c:v>
                </c:pt>
                <c:pt idx="56">
                  <c:v>S-08</c:v>
                </c:pt>
                <c:pt idx="57">
                  <c:v>O-08</c:v>
                </c:pt>
                <c:pt idx="58">
                  <c:v>N-08</c:v>
                </c:pt>
                <c:pt idx="59">
                  <c:v>D-08</c:v>
                </c:pt>
                <c:pt idx="60">
                  <c:v>E-09</c:v>
                </c:pt>
                <c:pt idx="61">
                  <c:v>F-09</c:v>
                </c:pt>
                <c:pt idx="62">
                  <c:v>M-09</c:v>
                </c:pt>
                <c:pt idx="63">
                  <c:v>A-09</c:v>
                </c:pt>
                <c:pt idx="64">
                  <c:v>M-09</c:v>
                </c:pt>
                <c:pt idx="65">
                  <c:v>J-09</c:v>
                </c:pt>
                <c:pt idx="66">
                  <c:v>J-09</c:v>
                </c:pt>
                <c:pt idx="67">
                  <c:v>A-09</c:v>
                </c:pt>
                <c:pt idx="68">
                  <c:v>S-09</c:v>
                </c:pt>
                <c:pt idx="69">
                  <c:v>O-09</c:v>
                </c:pt>
                <c:pt idx="70">
                  <c:v>N-09</c:v>
                </c:pt>
                <c:pt idx="71">
                  <c:v>D-09</c:v>
                </c:pt>
                <c:pt idx="72">
                  <c:v>E-10</c:v>
                </c:pt>
                <c:pt idx="73">
                  <c:v>F-10</c:v>
                </c:pt>
                <c:pt idx="74">
                  <c:v>M-10</c:v>
                </c:pt>
                <c:pt idx="75">
                  <c:v>A-10</c:v>
                </c:pt>
                <c:pt idx="76">
                  <c:v>M-10</c:v>
                </c:pt>
                <c:pt idx="77">
                  <c:v>J-10</c:v>
                </c:pt>
                <c:pt idx="78">
                  <c:v>J-10</c:v>
                </c:pt>
                <c:pt idx="79">
                  <c:v>A-10</c:v>
                </c:pt>
                <c:pt idx="80">
                  <c:v>S-10</c:v>
                </c:pt>
                <c:pt idx="81">
                  <c:v>O-10</c:v>
                </c:pt>
                <c:pt idx="82">
                  <c:v>N-10</c:v>
                </c:pt>
                <c:pt idx="83">
                  <c:v>D-10</c:v>
                </c:pt>
                <c:pt idx="84">
                  <c:v>E-11</c:v>
                </c:pt>
                <c:pt idx="85">
                  <c:v>F-11</c:v>
                </c:pt>
                <c:pt idx="86">
                  <c:v>M-11</c:v>
                </c:pt>
                <c:pt idx="87">
                  <c:v>A-11</c:v>
                </c:pt>
                <c:pt idx="88">
                  <c:v>M-11</c:v>
                </c:pt>
                <c:pt idx="89">
                  <c:v>J-11</c:v>
                </c:pt>
                <c:pt idx="90">
                  <c:v>J-11</c:v>
                </c:pt>
                <c:pt idx="91">
                  <c:v>A-11</c:v>
                </c:pt>
                <c:pt idx="92">
                  <c:v>S-11</c:v>
                </c:pt>
                <c:pt idx="93">
                  <c:v>O-11</c:v>
                </c:pt>
                <c:pt idx="94">
                  <c:v>N-11</c:v>
                </c:pt>
                <c:pt idx="95">
                  <c:v>D-11</c:v>
                </c:pt>
                <c:pt idx="96">
                  <c:v>E-12</c:v>
                </c:pt>
                <c:pt idx="97">
                  <c:v>F-12</c:v>
                </c:pt>
                <c:pt idx="98">
                  <c:v>M-12</c:v>
                </c:pt>
                <c:pt idx="99">
                  <c:v>A-12</c:v>
                </c:pt>
                <c:pt idx="100">
                  <c:v>M-12</c:v>
                </c:pt>
                <c:pt idx="101">
                  <c:v>J-12</c:v>
                </c:pt>
                <c:pt idx="102">
                  <c:v>J-12</c:v>
                </c:pt>
                <c:pt idx="103">
                  <c:v>A-12</c:v>
                </c:pt>
                <c:pt idx="104">
                  <c:v>S-12</c:v>
                </c:pt>
                <c:pt idx="105">
                  <c:v>O-12</c:v>
                </c:pt>
                <c:pt idx="106">
                  <c:v>N-12</c:v>
                </c:pt>
                <c:pt idx="107">
                  <c:v>D-12</c:v>
                </c:pt>
                <c:pt idx="108">
                  <c:v>E-13</c:v>
                </c:pt>
                <c:pt idx="109">
                  <c:v>F-13</c:v>
                </c:pt>
                <c:pt idx="110">
                  <c:v>M-13</c:v>
                </c:pt>
                <c:pt idx="111">
                  <c:v>A-13</c:v>
                </c:pt>
                <c:pt idx="112">
                  <c:v>M-13</c:v>
                </c:pt>
                <c:pt idx="113">
                  <c:v>J-13</c:v>
                </c:pt>
                <c:pt idx="114">
                  <c:v>J-13</c:v>
                </c:pt>
                <c:pt idx="115">
                  <c:v>A-13</c:v>
                </c:pt>
                <c:pt idx="116">
                  <c:v>S-13</c:v>
                </c:pt>
                <c:pt idx="117">
                  <c:v>O-13</c:v>
                </c:pt>
                <c:pt idx="118">
                  <c:v>N-13</c:v>
                </c:pt>
                <c:pt idx="119">
                  <c:v>D-13</c:v>
                </c:pt>
                <c:pt idx="120">
                  <c:v>E-14</c:v>
                </c:pt>
                <c:pt idx="121">
                  <c:v>F-14</c:v>
                </c:pt>
                <c:pt idx="122">
                  <c:v>M-14</c:v>
                </c:pt>
                <c:pt idx="123">
                  <c:v>A-14</c:v>
                </c:pt>
                <c:pt idx="124">
                  <c:v>M-14</c:v>
                </c:pt>
                <c:pt idx="125">
                  <c:v>J-14</c:v>
                </c:pt>
                <c:pt idx="126">
                  <c:v>J-14</c:v>
                </c:pt>
                <c:pt idx="127">
                  <c:v>A-14</c:v>
                </c:pt>
                <c:pt idx="128">
                  <c:v>S-14</c:v>
                </c:pt>
                <c:pt idx="129">
                  <c:v>O-14</c:v>
                </c:pt>
                <c:pt idx="130">
                  <c:v>N-14</c:v>
                </c:pt>
                <c:pt idx="131">
                  <c:v>D-14</c:v>
                </c:pt>
                <c:pt idx="132">
                  <c:v>E-15</c:v>
                </c:pt>
                <c:pt idx="133">
                  <c:v>F-15</c:v>
                </c:pt>
                <c:pt idx="134">
                  <c:v>M-15</c:v>
                </c:pt>
                <c:pt idx="135">
                  <c:v>A-15</c:v>
                </c:pt>
                <c:pt idx="136">
                  <c:v>M-15</c:v>
                </c:pt>
                <c:pt idx="137">
                  <c:v>J-15</c:v>
                </c:pt>
                <c:pt idx="138">
                  <c:v>J-15</c:v>
                </c:pt>
                <c:pt idx="139">
                  <c:v>A-15</c:v>
                </c:pt>
                <c:pt idx="140">
                  <c:v>S-15</c:v>
                </c:pt>
                <c:pt idx="141">
                  <c:v>O-15</c:v>
                </c:pt>
                <c:pt idx="142">
                  <c:v>N-15</c:v>
                </c:pt>
                <c:pt idx="143">
                  <c:v>D-15</c:v>
                </c:pt>
                <c:pt idx="144">
                  <c:v>E-16</c:v>
                </c:pt>
                <c:pt idx="145">
                  <c:v>F-16</c:v>
                </c:pt>
                <c:pt idx="146">
                  <c:v>M-16</c:v>
                </c:pt>
                <c:pt idx="147">
                  <c:v>A-16</c:v>
                </c:pt>
                <c:pt idx="148">
                  <c:v>M-16</c:v>
                </c:pt>
                <c:pt idx="149">
                  <c:v>J-16</c:v>
                </c:pt>
                <c:pt idx="150">
                  <c:v>J-16</c:v>
                </c:pt>
                <c:pt idx="151">
                  <c:v>A-16</c:v>
                </c:pt>
              </c:strCache>
            </c:strRef>
          </c:cat>
          <c:val>
            <c:numRef>
              <c:f>TC!$Q$54:$Q$205</c:f>
              <c:numCache>
                <c:formatCode>0.00</c:formatCode>
                <c:ptCount val="152"/>
                <c:pt idx="0">
                  <c:v>121.06</c:v>
                </c:pt>
                <c:pt idx="1">
                  <c:v>117.26</c:v>
                </c:pt>
                <c:pt idx="2">
                  <c:v>114.0</c:v>
                </c:pt>
                <c:pt idx="3">
                  <c:v>112.47</c:v>
                </c:pt>
                <c:pt idx="4">
                  <c:v>115.36</c:v>
                </c:pt>
                <c:pt idx="5">
                  <c:v>114.98</c:v>
                </c:pt>
                <c:pt idx="6">
                  <c:v>112.74</c:v>
                </c:pt>
                <c:pt idx="7">
                  <c:v>110.78</c:v>
                </c:pt>
                <c:pt idx="8">
                  <c:v>109.56</c:v>
                </c:pt>
                <c:pt idx="9">
                  <c:v>111.73</c:v>
                </c:pt>
                <c:pt idx="10">
                  <c:v>110.83</c:v>
                </c:pt>
                <c:pt idx="11">
                  <c:v>106.06</c:v>
                </c:pt>
                <c:pt idx="12">
                  <c:v>103.21</c:v>
                </c:pt>
                <c:pt idx="13">
                  <c:v>101.62</c:v>
                </c:pt>
                <c:pt idx="14">
                  <c:v>101.65</c:v>
                </c:pt>
                <c:pt idx="15">
                  <c:v>101.28</c:v>
                </c:pt>
                <c:pt idx="16">
                  <c:v>100.47</c:v>
                </c:pt>
                <c:pt idx="17">
                  <c:v>99.32</c:v>
                </c:pt>
                <c:pt idx="18">
                  <c:v>99.22</c:v>
                </c:pt>
                <c:pt idx="19">
                  <c:v>99.4</c:v>
                </c:pt>
                <c:pt idx="20">
                  <c:v>99.31</c:v>
                </c:pt>
                <c:pt idx="21">
                  <c:v>98.81</c:v>
                </c:pt>
                <c:pt idx="22">
                  <c:v>97.79</c:v>
                </c:pt>
                <c:pt idx="23">
                  <c:v>97.94</c:v>
                </c:pt>
                <c:pt idx="24">
                  <c:v>97.93</c:v>
                </c:pt>
                <c:pt idx="25">
                  <c:v>96.74</c:v>
                </c:pt>
                <c:pt idx="26">
                  <c:v>96.82</c:v>
                </c:pt>
                <c:pt idx="27">
                  <c:v>100.73</c:v>
                </c:pt>
                <c:pt idx="28">
                  <c:v>105.16</c:v>
                </c:pt>
                <c:pt idx="29">
                  <c:v>109.98</c:v>
                </c:pt>
                <c:pt idx="30">
                  <c:v>108.24</c:v>
                </c:pt>
                <c:pt idx="31">
                  <c:v>103.48</c:v>
                </c:pt>
                <c:pt idx="32">
                  <c:v>103.56</c:v>
                </c:pt>
                <c:pt idx="33">
                  <c:v>101.9</c:v>
                </c:pt>
                <c:pt idx="34">
                  <c:v>99.37</c:v>
                </c:pt>
                <c:pt idx="35">
                  <c:v>98.51</c:v>
                </c:pt>
                <c:pt idx="36">
                  <c:v>97.24</c:v>
                </c:pt>
                <c:pt idx="37">
                  <c:v>96.32</c:v>
                </c:pt>
                <c:pt idx="38">
                  <c:v>94.58</c:v>
                </c:pt>
                <c:pt idx="39">
                  <c:v>92.56</c:v>
                </c:pt>
                <c:pt idx="40">
                  <c:v>86.9</c:v>
                </c:pt>
                <c:pt idx="41">
                  <c:v>84.01</c:v>
                </c:pt>
                <c:pt idx="42">
                  <c:v>85.59</c:v>
                </c:pt>
                <c:pt idx="43">
                  <c:v>90.72</c:v>
                </c:pt>
                <c:pt idx="44">
                  <c:v>93.66</c:v>
                </c:pt>
                <c:pt idx="45">
                  <c:v>90.01</c:v>
                </c:pt>
                <c:pt idx="46">
                  <c:v>93.4</c:v>
                </c:pt>
                <c:pt idx="47">
                  <c:v>91.48</c:v>
                </c:pt>
                <c:pt idx="48">
                  <c:v>89.63</c:v>
                </c:pt>
                <c:pt idx="49">
                  <c:v>85.47</c:v>
                </c:pt>
                <c:pt idx="50">
                  <c:v>84.0</c:v>
                </c:pt>
                <c:pt idx="51">
                  <c:v>82.1</c:v>
                </c:pt>
                <c:pt idx="52">
                  <c:v>80.93</c:v>
                </c:pt>
                <c:pt idx="53">
                  <c:v>79.13</c:v>
                </c:pt>
                <c:pt idx="54">
                  <c:v>81.94</c:v>
                </c:pt>
                <c:pt idx="55">
                  <c:v>83.98</c:v>
                </c:pt>
                <c:pt idx="56">
                  <c:v>93.5</c:v>
                </c:pt>
                <c:pt idx="57">
                  <c:v>99.41</c:v>
                </c:pt>
                <c:pt idx="58">
                  <c:v>98.4</c:v>
                </c:pt>
                <c:pt idx="59">
                  <c:v>94.97</c:v>
                </c:pt>
                <c:pt idx="60">
                  <c:v>94.05</c:v>
                </c:pt>
                <c:pt idx="61">
                  <c:v>103.19</c:v>
                </c:pt>
                <c:pt idx="62">
                  <c:v>101.13</c:v>
                </c:pt>
                <c:pt idx="63">
                  <c:v>98.16</c:v>
                </c:pt>
                <c:pt idx="64">
                  <c:v>93.6</c:v>
                </c:pt>
                <c:pt idx="65">
                  <c:v>89.08</c:v>
                </c:pt>
                <c:pt idx="66">
                  <c:v>87.47</c:v>
                </c:pt>
                <c:pt idx="67">
                  <c:v>87.17999999999998</c:v>
                </c:pt>
                <c:pt idx="68">
                  <c:v>86.01</c:v>
                </c:pt>
                <c:pt idx="69">
                  <c:v>84.0</c:v>
                </c:pt>
                <c:pt idx="70">
                  <c:v>87.77</c:v>
                </c:pt>
                <c:pt idx="71">
                  <c:v>89.46</c:v>
                </c:pt>
                <c:pt idx="72">
                  <c:v>83.19</c:v>
                </c:pt>
                <c:pt idx="73">
                  <c:v>80.71</c:v>
                </c:pt>
                <c:pt idx="74">
                  <c:v>79.35</c:v>
                </c:pt>
                <c:pt idx="75">
                  <c:v>80.94</c:v>
                </c:pt>
                <c:pt idx="76">
                  <c:v>81.4</c:v>
                </c:pt>
                <c:pt idx="77">
                  <c:v>78.61</c:v>
                </c:pt>
                <c:pt idx="78">
                  <c:v>77.37</c:v>
                </c:pt>
                <c:pt idx="79">
                  <c:v>75.55</c:v>
                </c:pt>
                <c:pt idx="80">
                  <c:v>75.67999999999998</c:v>
                </c:pt>
                <c:pt idx="81">
                  <c:v>77.47</c:v>
                </c:pt>
                <c:pt idx="82">
                  <c:v>79.81</c:v>
                </c:pt>
                <c:pt idx="83">
                  <c:v>81.37</c:v>
                </c:pt>
                <c:pt idx="84">
                  <c:v>78.96</c:v>
                </c:pt>
                <c:pt idx="85">
                  <c:v>80.19</c:v>
                </c:pt>
                <c:pt idx="86">
                  <c:v>80.72</c:v>
                </c:pt>
                <c:pt idx="87">
                  <c:v>78.63</c:v>
                </c:pt>
                <c:pt idx="88">
                  <c:v>78.42</c:v>
                </c:pt>
                <c:pt idx="89">
                  <c:v>77.49</c:v>
                </c:pt>
                <c:pt idx="90">
                  <c:v>76.89</c:v>
                </c:pt>
                <c:pt idx="91">
                  <c:v>77.99</c:v>
                </c:pt>
                <c:pt idx="92">
                  <c:v>79.28</c:v>
                </c:pt>
                <c:pt idx="93">
                  <c:v>81.59</c:v>
                </c:pt>
                <c:pt idx="94">
                  <c:v>81.96</c:v>
                </c:pt>
                <c:pt idx="95">
                  <c:v>81.45</c:v>
                </c:pt>
                <c:pt idx="96">
                  <c:v>78.35</c:v>
                </c:pt>
                <c:pt idx="97">
                  <c:v>76.26</c:v>
                </c:pt>
                <c:pt idx="98">
                  <c:v>75.75</c:v>
                </c:pt>
                <c:pt idx="99">
                  <c:v>76.14</c:v>
                </c:pt>
                <c:pt idx="100">
                  <c:v>75.84</c:v>
                </c:pt>
                <c:pt idx="101">
                  <c:v>74.91</c:v>
                </c:pt>
                <c:pt idx="102">
                  <c:v>74.91</c:v>
                </c:pt>
                <c:pt idx="103">
                  <c:v>76.45</c:v>
                </c:pt>
                <c:pt idx="104">
                  <c:v>77.06</c:v>
                </c:pt>
                <c:pt idx="105">
                  <c:v>77.64</c:v>
                </c:pt>
                <c:pt idx="106">
                  <c:v>77.92</c:v>
                </c:pt>
                <c:pt idx="107">
                  <c:v>76.87</c:v>
                </c:pt>
                <c:pt idx="108">
                  <c:v>76.7</c:v>
                </c:pt>
                <c:pt idx="109">
                  <c:v>77.28</c:v>
                </c:pt>
                <c:pt idx="110">
                  <c:v>77.59</c:v>
                </c:pt>
                <c:pt idx="111">
                  <c:v>78.61</c:v>
                </c:pt>
                <c:pt idx="112">
                  <c:v>79.23</c:v>
                </c:pt>
                <c:pt idx="113">
                  <c:v>81.17999999999998</c:v>
                </c:pt>
                <c:pt idx="114">
                  <c:v>80.64</c:v>
                </c:pt>
                <c:pt idx="115">
                  <c:v>80.92</c:v>
                </c:pt>
                <c:pt idx="116">
                  <c:v>81.78</c:v>
                </c:pt>
                <c:pt idx="117">
                  <c:v>81.36</c:v>
                </c:pt>
                <c:pt idx="118">
                  <c:v>82.85</c:v>
                </c:pt>
                <c:pt idx="119">
                  <c:v>83.07</c:v>
                </c:pt>
                <c:pt idx="120">
                  <c:v>83.94</c:v>
                </c:pt>
                <c:pt idx="121">
                  <c:v>86.82</c:v>
                </c:pt>
                <c:pt idx="122">
                  <c:v>85.9</c:v>
                </c:pt>
                <c:pt idx="123">
                  <c:v>82.92</c:v>
                </c:pt>
                <c:pt idx="124">
                  <c:v>81.82</c:v>
                </c:pt>
                <c:pt idx="125">
                  <c:v>80.64</c:v>
                </c:pt>
                <c:pt idx="126">
                  <c:v>79.48</c:v>
                </c:pt>
                <c:pt idx="127">
                  <c:v>80.83</c:v>
                </c:pt>
                <c:pt idx="128">
                  <c:v>83.62</c:v>
                </c:pt>
                <c:pt idx="129">
                  <c:v>86.28</c:v>
                </c:pt>
                <c:pt idx="130">
                  <c:v>89.03</c:v>
                </c:pt>
                <c:pt idx="131">
                  <c:v>96.45</c:v>
                </c:pt>
                <c:pt idx="132">
                  <c:v>96.83</c:v>
                </c:pt>
                <c:pt idx="133">
                  <c:v>96.42</c:v>
                </c:pt>
                <c:pt idx="134">
                  <c:v>101.7</c:v>
                </c:pt>
                <c:pt idx="135">
                  <c:v>98.22</c:v>
                </c:pt>
                <c:pt idx="136">
                  <c:v>96.66999999999997</c:v>
                </c:pt>
                <c:pt idx="137">
                  <c:v>101.63</c:v>
                </c:pt>
                <c:pt idx="138">
                  <c:v>108.37</c:v>
                </c:pt>
                <c:pt idx="139">
                  <c:v>118.12</c:v>
                </c:pt>
                <c:pt idx="140">
                  <c:v>118.97</c:v>
                </c:pt>
                <c:pt idx="141">
                  <c:v>113.2</c:v>
                </c:pt>
                <c:pt idx="142">
                  <c:v>115.05</c:v>
                </c:pt>
                <c:pt idx="143">
                  <c:v>122.6</c:v>
                </c:pt>
                <c:pt idx="144">
                  <c:v>121.31</c:v>
                </c:pt>
                <c:pt idx="145">
                  <c:v>123.08</c:v>
                </c:pt>
                <c:pt idx="146">
                  <c:v>113.89</c:v>
                </c:pt>
                <c:pt idx="147">
                  <c:v>110.09</c:v>
                </c:pt>
                <c:pt idx="148">
                  <c:v>109.93</c:v>
                </c:pt>
                <c:pt idx="149">
                  <c:v>109.07</c:v>
                </c:pt>
                <c:pt idx="150">
                  <c:v>108.02</c:v>
                </c:pt>
                <c:pt idx="151">
                  <c:v>108.62</c:v>
                </c:pt>
              </c:numCache>
            </c:numRef>
          </c:val>
          <c:smooth val="0"/>
          <c:extLst xmlns:c16r2="http://schemas.microsoft.com/office/drawing/2015/06/chart">
            <c:ext xmlns:c16="http://schemas.microsoft.com/office/drawing/2014/chart" uri="{C3380CC4-5D6E-409C-BE32-E72D297353CC}">
              <c16:uniqueId val="{00000003-139D-49D7-A12F-71B2D933D8EF}"/>
            </c:ext>
          </c:extLst>
        </c:ser>
        <c:ser>
          <c:idx val="3"/>
          <c:order val="3"/>
          <c:tx>
            <c:strRef>
              <c:f>TC!$R$5</c:f>
              <c:strCache>
                <c:ptCount val="1"/>
                <c:pt idx="0">
                  <c:v>Mexico</c:v>
                </c:pt>
              </c:strCache>
            </c:strRef>
          </c:tx>
          <c:marker>
            <c:symbol val="none"/>
          </c:marker>
          <c:cat>
            <c:strRef>
              <c:f>TC!$N$54:$N$205</c:f>
              <c:strCache>
                <c:ptCount val="152"/>
                <c:pt idx="0">
                  <c:v>E-04</c:v>
                </c:pt>
                <c:pt idx="1">
                  <c:v>F-04</c:v>
                </c:pt>
                <c:pt idx="2">
                  <c:v>M-04</c:v>
                </c:pt>
                <c:pt idx="3">
                  <c:v>A-04</c:v>
                </c:pt>
                <c:pt idx="4">
                  <c:v>M-04</c:v>
                </c:pt>
                <c:pt idx="5">
                  <c:v>J-04</c:v>
                </c:pt>
                <c:pt idx="6">
                  <c:v>J-04</c:v>
                </c:pt>
                <c:pt idx="7">
                  <c:v>A-04</c:v>
                </c:pt>
                <c:pt idx="8">
                  <c:v>S-04</c:v>
                </c:pt>
                <c:pt idx="9">
                  <c:v>O-04</c:v>
                </c:pt>
                <c:pt idx="10">
                  <c:v>N-04</c:v>
                </c:pt>
                <c:pt idx="11">
                  <c:v>D-04</c:v>
                </c:pt>
                <c:pt idx="12">
                  <c:v>E-05</c:v>
                </c:pt>
                <c:pt idx="13">
                  <c:v>F-05</c:v>
                </c:pt>
                <c:pt idx="14">
                  <c:v>M-05</c:v>
                </c:pt>
                <c:pt idx="15">
                  <c:v>A-05</c:v>
                </c:pt>
                <c:pt idx="16">
                  <c:v>M-05</c:v>
                </c:pt>
                <c:pt idx="17">
                  <c:v>J-05</c:v>
                </c:pt>
                <c:pt idx="18">
                  <c:v>J-05</c:v>
                </c:pt>
                <c:pt idx="19">
                  <c:v>A-05</c:v>
                </c:pt>
                <c:pt idx="20">
                  <c:v>S-05</c:v>
                </c:pt>
                <c:pt idx="21">
                  <c:v>O-05</c:v>
                </c:pt>
                <c:pt idx="22">
                  <c:v>N-05</c:v>
                </c:pt>
                <c:pt idx="23">
                  <c:v>D-05</c:v>
                </c:pt>
                <c:pt idx="24">
                  <c:v>E-06</c:v>
                </c:pt>
                <c:pt idx="25">
                  <c:v>F-06</c:v>
                </c:pt>
                <c:pt idx="26">
                  <c:v>M-06</c:v>
                </c:pt>
                <c:pt idx="27">
                  <c:v>A-06</c:v>
                </c:pt>
                <c:pt idx="28">
                  <c:v>M-06</c:v>
                </c:pt>
                <c:pt idx="29">
                  <c:v>J-06</c:v>
                </c:pt>
                <c:pt idx="30">
                  <c:v>J-06</c:v>
                </c:pt>
                <c:pt idx="31">
                  <c:v>A-06</c:v>
                </c:pt>
                <c:pt idx="32">
                  <c:v>S-06</c:v>
                </c:pt>
                <c:pt idx="33">
                  <c:v>O-06</c:v>
                </c:pt>
                <c:pt idx="34">
                  <c:v>N-06</c:v>
                </c:pt>
                <c:pt idx="35">
                  <c:v>D-06</c:v>
                </c:pt>
                <c:pt idx="36">
                  <c:v>E-07</c:v>
                </c:pt>
                <c:pt idx="37">
                  <c:v>F-07</c:v>
                </c:pt>
                <c:pt idx="38">
                  <c:v>M-07</c:v>
                </c:pt>
                <c:pt idx="39">
                  <c:v>A-07</c:v>
                </c:pt>
                <c:pt idx="40">
                  <c:v>M-07</c:v>
                </c:pt>
                <c:pt idx="41">
                  <c:v>J-07</c:v>
                </c:pt>
                <c:pt idx="42">
                  <c:v>J-07</c:v>
                </c:pt>
                <c:pt idx="43">
                  <c:v>A-07</c:v>
                </c:pt>
                <c:pt idx="44">
                  <c:v>S-07</c:v>
                </c:pt>
                <c:pt idx="45">
                  <c:v>O-07</c:v>
                </c:pt>
                <c:pt idx="46">
                  <c:v>N-07</c:v>
                </c:pt>
                <c:pt idx="47">
                  <c:v>D-07</c:v>
                </c:pt>
                <c:pt idx="48">
                  <c:v>E-08</c:v>
                </c:pt>
                <c:pt idx="49">
                  <c:v>F-08</c:v>
                </c:pt>
                <c:pt idx="50">
                  <c:v>M-08</c:v>
                </c:pt>
                <c:pt idx="51">
                  <c:v>A-08</c:v>
                </c:pt>
                <c:pt idx="52">
                  <c:v>M-08</c:v>
                </c:pt>
                <c:pt idx="53">
                  <c:v>J-08</c:v>
                </c:pt>
                <c:pt idx="54">
                  <c:v>J-08</c:v>
                </c:pt>
                <c:pt idx="55">
                  <c:v>A-08</c:v>
                </c:pt>
                <c:pt idx="56">
                  <c:v>S-08</c:v>
                </c:pt>
                <c:pt idx="57">
                  <c:v>O-08</c:v>
                </c:pt>
                <c:pt idx="58">
                  <c:v>N-08</c:v>
                </c:pt>
                <c:pt idx="59">
                  <c:v>D-08</c:v>
                </c:pt>
                <c:pt idx="60">
                  <c:v>E-09</c:v>
                </c:pt>
                <c:pt idx="61">
                  <c:v>F-09</c:v>
                </c:pt>
                <c:pt idx="62">
                  <c:v>M-09</c:v>
                </c:pt>
                <c:pt idx="63">
                  <c:v>A-09</c:v>
                </c:pt>
                <c:pt idx="64">
                  <c:v>M-09</c:v>
                </c:pt>
                <c:pt idx="65">
                  <c:v>J-09</c:v>
                </c:pt>
                <c:pt idx="66">
                  <c:v>J-09</c:v>
                </c:pt>
                <c:pt idx="67">
                  <c:v>A-09</c:v>
                </c:pt>
                <c:pt idx="68">
                  <c:v>S-09</c:v>
                </c:pt>
                <c:pt idx="69">
                  <c:v>O-09</c:v>
                </c:pt>
                <c:pt idx="70">
                  <c:v>N-09</c:v>
                </c:pt>
                <c:pt idx="71">
                  <c:v>D-09</c:v>
                </c:pt>
                <c:pt idx="72">
                  <c:v>E-10</c:v>
                </c:pt>
                <c:pt idx="73">
                  <c:v>F-10</c:v>
                </c:pt>
                <c:pt idx="74">
                  <c:v>M-10</c:v>
                </c:pt>
                <c:pt idx="75">
                  <c:v>A-10</c:v>
                </c:pt>
                <c:pt idx="76">
                  <c:v>M-10</c:v>
                </c:pt>
                <c:pt idx="77">
                  <c:v>J-10</c:v>
                </c:pt>
                <c:pt idx="78">
                  <c:v>J-10</c:v>
                </c:pt>
                <c:pt idx="79">
                  <c:v>A-10</c:v>
                </c:pt>
                <c:pt idx="80">
                  <c:v>S-10</c:v>
                </c:pt>
                <c:pt idx="81">
                  <c:v>O-10</c:v>
                </c:pt>
                <c:pt idx="82">
                  <c:v>N-10</c:v>
                </c:pt>
                <c:pt idx="83">
                  <c:v>D-10</c:v>
                </c:pt>
                <c:pt idx="84">
                  <c:v>E-11</c:v>
                </c:pt>
                <c:pt idx="85">
                  <c:v>F-11</c:v>
                </c:pt>
                <c:pt idx="86">
                  <c:v>M-11</c:v>
                </c:pt>
                <c:pt idx="87">
                  <c:v>A-11</c:v>
                </c:pt>
                <c:pt idx="88">
                  <c:v>M-11</c:v>
                </c:pt>
                <c:pt idx="89">
                  <c:v>J-11</c:v>
                </c:pt>
                <c:pt idx="90">
                  <c:v>J-11</c:v>
                </c:pt>
                <c:pt idx="91">
                  <c:v>A-11</c:v>
                </c:pt>
                <c:pt idx="92">
                  <c:v>S-11</c:v>
                </c:pt>
                <c:pt idx="93">
                  <c:v>O-11</c:v>
                </c:pt>
                <c:pt idx="94">
                  <c:v>N-11</c:v>
                </c:pt>
                <c:pt idx="95">
                  <c:v>D-11</c:v>
                </c:pt>
                <c:pt idx="96">
                  <c:v>E-12</c:v>
                </c:pt>
                <c:pt idx="97">
                  <c:v>F-12</c:v>
                </c:pt>
                <c:pt idx="98">
                  <c:v>M-12</c:v>
                </c:pt>
                <c:pt idx="99">
                  <c:v>A-12</c:v>
                </c:pt>
                <c:pt idx="100">
                  <c:v>M-12</c:v>
                </c:pt>
                <c:pt idx="101">
                  <c:v>J-12</c:v>
                </c:pt>
                <c:pt idx="102">
                  <c:v>J-12</c:v>
                </c:pt>
                <c:pt idx="103">
                  <c:v>A-12</c:v>
                </c:pt>
                <c:pt idx="104">
                  <c:v>S-12</c:v>
                </c:pt>
                <c:pt idx="105">
                  <c:v>O-12</c:v>
                </c:pt>
                <c:pt idx="106">
                  <c:v>N-12</c:v>
                </c:pt>
                <c:pt idx="107">
                  <c:v>D-12</c:v>
                </c:pt>
                <c:pt idx="108">
                  <c:v>E-13</c:v>
                </c:pt>
                <c:pt idx="109">
                  <c:v>F-13</c:v>
                </c:pt>
                <c:pt idx="110">
                  <c:v>M-13</c:v>
                </c:pt>
                <c:pt idx="111">
                  <c:v>A-13</c:v>
                </c:pt>
                <c:pt idx="112">
                  <c:v>M-13</c:v>
                </c:pt>
                <c:pt idx="113">
                  <c:v>J-13</c:v>
                </c:pt>
                <c:pt idx="114">
                  <c:v>J-13</c:v>
                </c:pt>
                <c:pt idx="115">
                  <c:v>A-13</c:v>
                </c:pt>
                <c:pt idx="116">
                  <c:v>S-13</c:v>
                </c:pt>
                <c:pt idx="117">
                  <c:v>O-13</c:v>
                </c:pt>
                <c:pt idx="118">
                  <c:v>N-13</c:v>
                </c:pt>
                <c:pt idx="119">
                  <c:v>D-13</c:v>
                </c:pt>
                <c:pt idx="120">
                  <c:v>E-14</c:v>
                </c:pt>
                <c:pt idx="121">
                  <c:v>F-14</c:v>
                </c:pt>
                <c:pt idx="122">
                  <c:v>M-14</c:v>
                </c:pt>
                <c:pt idx="123">
                  <c:v>A-14</c:v>
                </c:pt>
                <c:pt idx="124">
                  <c:v>M-14</c:v>
                </c:pt>
                <c:pt idx="125">
                  <c:v>J-14</c:v>
                </c:pt>
                <c:pt idx="126">
                  <c:v>J-14</c:v>
                </c:pt>
                <c:pt idx="127">
                  <c:v>A-14</c:v>
                </c:pt>
                <c:pt idx="128">
                  <c:v>S-14</c:v>
                </c:pt>
                <c:pt idx="129">
                  <c:v>O-14</c:v>
                </c:pt>
                <c:pt idx="130">
                  <c:v>N-14</c:v>
                </c:pt>
                <c:pt idx="131">
                  <c:v>D-14</c:v>
                </c:pt>
                <c:pt idx="132">
                  <c:v>E-15</c:v>
                </c:pt>
                <c:pt idx="133">
                  <c:v>F-15</c:v>
                </c:pt>
                <c:pt idx="134">
                  <c:v>M-15</c:v>
                </c:pt>
                <c:pt idx="135">
                  <c:v>A-15</c:v>
                </c:pt>
                <c:pt idx="136">
                  <c:v>M-15</c:v>
                </c:pt>
                <c:pt idx="137">
                  <c:v>J-15</c:v>
                </c:pt>
                <c:pt idx="138">
                  <c:v>J-15</c:v>
                </c:pt>
                <c:pt idx="139">
                  <c:v>A-15</c:v>
                </c:pt>
                <c:pt idx="140">
                  <c:v>S-15</c:v>
                </c:pt>
                <c:pt idx="141">
                  <c:v>O-15</c:v>
                </c:pt>
                <c:pt idx="142">
                  <c:v>N-15</c:v>
                </c:pt>
                <c:pt idx="143">
                  <c:v>D-15</c:v>
                </c:pt>
                <c:pt idx="144">
                  <c:v>E-16</c:v>
                </c:pt>
                <c:pt idx="145">
                  <c:v>F-16</c:v>
                </c:pt>
                <c:pt idx="146">
                  <c:v>M-16</c:v>
                </c:pt>
                <c:pt idx="147">
                  <c:v>A-16</c:v>
                </c:pt>
                <c:pt idx="148">
                  <c:v>M-16</c:v>
                </c:pt>
                <c:pt idx="149">
                  <c:v>J-16</c:v>
                </c:pt>
                <c:pt idx="150">
                  <c:v>J-16</c:v>
                </c:pt>
                <c:pt idx="151">
                  <c:v>A-16</c:v>
                </c:pt>
              </c:strCache>
            </c:strRef>
          </c:cat>
          <c:val>
            <c:numRef>
              <c:f>TC!$R$54:$R$205</c:f>
              <c:numCache>
                <c:formatCode>0.00</c:formatCode>
                <c:ptCount val="152"/>
                <c:pt idx="0">
                  <c:v>100.69</c:v>
                </c:pt>
                <c:pt idx="1">
                  <c:v>101.33</c:v>
                </c:pt>
                <c:pt idx="2">
                  <c:v>101.08</c:v>
                </c:pt>
                <c:pt idx="3">
                  <c:v>103.62</c:v>
                </c:pt>
                <c:pt idx="4">
                  <c:v>106.22</c:v>
                </c:pt>
                <c:pt idx="5">
                  <c:v>105.43</c:v>
                </c:pt>
                <c:pt idx="6">
                  <c:v>105.87</c:v>
                </c:pt>
                <c:pt idx="7">
                  <c:v>104.66</c:v>
                </c:pt>
                <c:pt idx="8">
                  <c:v>105.13</c:v>
                </c:pt>
                <c:pt idx="9">
                  <c:v>104.38</c:v>
                </c:pt>
                <c:pt idx="10">
                  <c:v>103.99</c:v>
                </c:pt>
                <c:pt idx="11">
                  <c:v>102.22</c:v>
                </c:pt>
                <c:pt idx="12">
                  <c:v>102.93</c:v>
                </c:pt>
                <c:pt idx="13">
                  <c:v>101.96</c:v>
                </c:pt>
                <c:pt idx="14">
                  <c:v>102.41</c:v>
                </c:pt>
                <c:pt idx="15">
                  <c:v>102.16</c:v>
                </c:pt>
                <c:pt idx="16">
                  <c:v>100.84</c:v>
                </c:pt>
                <c:pt idx="17">
                  <c:v>99.22</c:v>
                </c:pt>
                <c:pt idx="18">
                  <c:v>97.85</c:v>
                </c:pt>
                <c:pt idx="19">
                  <c:v>98.63</c:v>
                </c:pt>
                <c:pt idx="20">
                  <c:v>100.17</c:v>
                </c:pt>
                <c:pt idx="21">
                  <c:v>100.36</c:v>
                </c:pt>
                <c:pt idx="22">
                  <c:v>97.25</c:v>
                </c:pt>
                <c:pt idx="23">
                  <c:v>96.24</c:v>
                </c:pt>
                <c:pt idx="24">
                  <c:v>95.82</c:v>
                </c:pt>
                <c:pt idx="25">
                  <c:v>95.26</c:v>
                </c:pt>
                <c:pt idx="26">
                  <c:v>98.01</c:v>
                </c:pt>
                <c:pt idx="27">
                  <c:v>101.7</c:v>
                </c:pt>
                <c:pt idx="28">
                  <c:v>103.51</c:v>
                </c:pt>
                <c:pt idx="29">
                  <c:v>106.02</c:v>
                </c:pt>
                <c:pt idx="30">
                  <c:v>102.18</c:v>
                </c:pt>
                <c:pt idx="31">
                  <c:v>101.02</c:v>
                </c:pt>
                <c:pt idx="32">
                  <c:v>100.67</c:v>
                </c:pt>
                <c:pt idx="33">
                  <c:v>98.96</c:v>
                </c:pt>
                <c:pt idx="34">
                  <c:v>98.93</c:v>
                </c:pt>
                <c:pt idx="35">
                  <c:v>98.13</c:v>
                </c:pt>
                <c:pt idx="36">
                  <c:v>98.62</c:v>
                </c:pt>
                <c:pt idx="37">
                  <c:v>99.37</c:v>
                </c:pt>
                <c:pt idx="38">
                  <c:v>101.11</c:v>
                </c:pt>
                <c:pt idx="39">
                  <c:v>101.02</c:v>
                </c:pt>
                <c:pt idx="40">
                  <c:v>100.67</c:v>
                </c:pt>
                <c:pt idx="41">
                  <c:v>101.03</c:v>
                </c:pt>
                <c:pt idx="42">
                  <c:v>100.82</c:v>
                </c:pt>
                <c:pt idx="43">
                  <c:v>102.44</c:v>
                </c:pt>
                <c:pt idx="44">
                  <c:v>102.26</c:v>
                </c:pt>
                <c:pt idx="45">
                  <c:v>100.67</c:v>
                </c:pt>
                <c:pt idx="46">
                  <c:v>101.76</c:v>
                </c:pt>
                <c:pt idx="47">
                  <c:v>100.75</c:v>
                </c:pt>
                <c:pt idx="48">
                  <c:v>101.9</c:v>
                </c:pt>
                <c:pt idx="49">
                  <c:v>100.92</c:v>
                </c:pt>
                <c:pt idx="50">
                  <c:v>101.35</c:v>
                </c:pt>
                <c:pt idx="51">
                  <c:v>99.87</c:v>
                </c:pt>
                <c:pt idx="52">
                  <c:v>99.66</c:v>
                </c:pt>
                <c:pt idx="53">
                  <c:v>99.05</c:v>
                </c:pt>
                <c:pt idx="54">
                  <c:v>98.05</c:v>
                </c:pt>
                <c:pt idx="55">
                  <c:v>95.48</c:v>
                </c:pt>
                <c:pt idx="56">
                  <c:v>99.12</c:v>
                </c:pt>
                <c:pt idx="57">
                  <c:v>114.24</c:v>
                </c:pt>
                <c:pt idx="58">
                  <c:v>114.64</c:v>
                </c:pt>
                <c:pt idx="59">
                  <c:v>116.11</c:v>
                </c:pt>
                <c:pt idx="60">
                  <c:v>120.06</c:v>
                </c:pt>
                <c:pt idx="61">
                  <c:v>125.93</c:v>
                </c:pt>
                <c:pt idx="62">
                  <c:v>125.47</c:v>
                </c:pt>
                <c:pt idx="63">
                  <c:v>115.56</c:v>
                </c:pt>
                <c:pt idx="64">
                  <c:v>115.21</c:v>
                </c:pt>
                <c:pt idx="65">
                  <c:v>117.43</c:v>
                </c:pt>
                <c:pt idx="66">
                  <c:v>117.4</c:v>
                </c:pt>
                <c:pt idx="67">
                  <c:v>114.71</c:v>
                </c:pt>
                <c:pt idx="68">
                  <c:v>118.33</c:v>
                </c:pt>
                <c:pt idx="69">
                  <c:v>117.02</c:v>
                </c:pt>
                <c:pt idx="70">
                  <c:v>115.61</c:v>
                </c:pt>
                <c:pt idx="71">
                  <c:v>112.54</c:v>
                </c:pt>
                <c:pt idx="72">
                  <c:v>111.37</c:v>
                </c:pt>
                <c:pt idx="73">
                  <c:v>111.26</c:v>
                </c:pt>
                <c:pt idx="74">
                  <c:v>107.75</c:v>
                </c:pt>
                <c:pt idx="75">
                  <c:v>105.74</c:v>
                </c:pt>
                <c:pt idx="76">
                  <c:v>110.02</c:v>
                </c:pt>
                <c:pt idx="77">
                  <c:v>109.54</c:v>
                </c:pt>
                <c:pt idx="78">
                  <c:v>110.73</c:v>
                </c:pt>
                <c:pt idx="79">
                  <c:v>110.54</c:v>
                </c:pt>
                <c:pt idx="80">
                  <c:v>110.83</c:v>
                </c:pt>
                <c:pt idx="81">
                  <c:v>108.25</c:v>
                </c:pt>
                <c:pt idx="82">
                  <c:v>106.44</c:v>
                </c:pt>
                <c:pt idx="83">
                  <c:v>106.21</c:v>
                </c:pt>
                <c:pt idx="84">
                  <c:v>104.2</c:v>
                </c:pt>
                <c:pt idx="85">
                  <c:v>104.17</c:v>
                </c:pt>
                <c:pt idx="86">
                  <c:v>104.49</c:v>
                </c:pt>
                <c:pt idx="87">
                  <c:v>103.2</c:v>
                </c:pt>
                <c:pt idx="88">
                  <c:v>103.82</c:v>
                </c:pt>
                <c:pt idx="89">
                  <c:v>105.36</c:v>
                </c:pt>
                <c:pt idx="90">
                  <c:v>103.84</c:v>
                </c:pt>
                <c:pt idx="91">
                  <c:v>109.14</c:v>
                </c:pt>
                <c:pt idx="92">
                  <c:v>115.82</c:v>
                </c:pt>
                <c:pt idx="93">
                  <c:v>118.01</c:v>
                </c:pt>
                <c:pt idx="94">
                  <c:v>118.91</c:v>
                </c:pt>
                <c:pt idx="95">
                  <c:v>117.83</c:v>
                </c:pt>
                <c:pt idx="96">
                  <c:v>114.39</c:v>
                </c:pt>
                <c:pt idx="97">
                  <c:v>109.76</c:v>
                </c:pt>
                <c:pt idx="98">
                  <c:v>109.65</c:v>
                </c:pt>
                <c:pt idx="99">
                  <c:v>113.29</c:v>
                </c:pt>
                <c:pt idx="100">
                  <c:v>118.11</c:v>
                </c:pt>
                <c:pt idx="101">
                  <c:v>119.06</c:v>
                </c:pt>
                <c:pt idx="102">
                  <c:v>113.62</c:v>
                </c:pt>
                <c:pt idx="103">
                  <c:v>112.58</c:v>
                </c:pt>
                <c:pt idx="104">
                  <c:v>110.99</c:v>
                </c:pt>
                <c:pt idx="105">
                  <c:v>110.48</c:v>
                </c:pt>
                <c:pt idx="106">
                  <c:v>110.64</c:v>
                </c:pt>
                <c:pt idx="107">
                  <c:v>108.5</c:v>
                </c:pt>
                <c:pt idx="108">
                  <c:v>107.12</c:v>
                </c:pt>
                <c:pt idx="109">
                  <c:v>107.21</c:v>
                </c:pt>
                <c:pt idx="110">
                  <c:v>104.31</c:v>
                </c:pt>
                <c:pt idx="111">
                  <c:v>102.03</c:v>
                </c:pt>
                <c:pt idx="112">
                  <c:v>103.16</c:v>
                </c:pt>
                <c:pt idx="113">
                  <c:v>108.86</c:v>
                </c:pt>
                <c:pt idx="114">
                  <c:v>106.96</c:v>
                </c:pt>
                <c:pt idx="115">
                  <c:v>108.46</c:v>
                </c:pt>
                <c:pt idx="116">
                  <c:v>109.52</c:v>
                </c:pt>
                <c:pt idx="117">
                  <c:v>108.94</c:v>
                </c:pt>
                <c:pt idx="118">
                  <c:v>108.04</c:v>
                </c:pt>
                <c:pt idx="119">
                  <c:v>106.74</c:v>
                </c:pt>
                <c:pt idx="120">
                  <c:v>107.7</c:v>
                </c:pt>
                <c:pt idx="121">
                  <c:v>108.32</c:v>
                </c:pt>
                <c:pt idx="122">
                  <c:v>107.72</c:v>
                </c:pt>
                <c:pt idx="123">
                  <c:v>107.52</c:v>
                </c:pt>
                <c:pt idx="124">
                  <c:v>107.0</c:v>
                </c:pt>
                <c:pt idx="125">
                  <c:v>107.48</c:v>
                </c:pt>
                <c:pt idx="126">
                  <c:v>107.26</c:v>
                </c:pt>
                <c:pt idx="127">
                  <c:v>107.79</c:v>
                </c:pt>
                <c:pt idx="128">
                  <c:v>107.79</c:v>
                </c:pt>
                <c:pt idx="129">
                  <c:v>108.78</c:v>
                </c:pt>
                <c:pt idx="130">
                  <c:v>108.04</c:v>
                </c:pt>
                <c:pt idx="131">
                  <c:v>113.54</c:v>
                </c:pt>
                <c:pt idx="132">
                  <c:v>113.76</c:v>
                </c:pt>
                <c:pt idx="133">
                  <c:v>115.24</c:v>
                </c:pt>
                <c:pt idx="134">
                  <c:v>116.99</c:v>
                </c:pt>
                <c:pt idx="135">
                  <c:v>117.95</c:v>
                </c:pt>
                <c:pt idx="136">
                  <c:v>119.67</c:v>
                </c:pt>
                <c:pt idx="137">
                  <c:v>121.27</c:v>
                </c:pt>
                <c:pt idx="138">
                  <c:v>124.25</c:v>
                </c:pt>
                <c:pt idx="139">
                  <c:v>128.2</c:v>
                </c:pt>
                <c:pt idx="140">
                  <c:v>129.71</c:v>
                </c:pt>
                <c:pt idx="141">
                  <c:v>127.45</c:v>
                </c:pt>
                <c:pt idx="142">
                  <c:v>126.3</c:v>
                </c:pt>
                <c:pt idx="143">
                  <c:v>128.38</c:v>
                </c:pt>
                <c:pt idx="144">
                  <c:v>134.83</c:v>
                </c:pt>
                <c:pt idx="145">
                  <c:v>137.99</c:v>
                </c:pt>
                <c:pt idx="146">
                  <c:v>132.39</c:v>
                </c:pt>
                <c:pt idx="147">
                  <c:v>133.26</c:v>
                </c:pt>
                <c:pt idx="148">
                  <c:v>139.3</c:v>
                </c:pt>
                <c:pt idx="149">
                  <c:v>143.16</c:v>
                </c:pt>
                <c:pt idx="150">
                  <c:v>142.15</c:v>
                </c:pt>
                <c:pt idx="151">
                  <c:v>141.54</c:v>
                </c:pt>
              </c:numCache>
            </c:numRef>
          </c:val>
          <c:smooth val="0"/>
          <c:extLst xmlns:c16r2="http://schemas.microsoft.com/office/drawing/2015/06/chart">
            <c:ext xmlns:c16="http://schemas.microsoft.com/office/drawing/2014/chart" uri="{C3380CC4-5D6E-409C-BE32-E72D297353CC}">
              <c16:uniqueId val="{00000004-139D-49D7-A12F-71B2D933D8EF}"/>
            </c:ext>
          </c:extLst>
        </c:ser>
        <c:dLbls>
          <c:showLegendKey val="0"/>
          <c:showVal val="0"/>
          <c:showCatName val="0"/>
          <c:showSerName val="0"/>
          <c:showPercent val="0"/>
          <c:showBubbleSize val="0"/>
        </c:dLbls>
        <c:marker val="1"/>
        <c:smooth val="0"/>
        <c:axId val="2135473256"/>
        <c:axId val="2135476520"/>
      </c:lineChart>
      <c:catAx>
        <c:axId val="2135473256"/>
        <c:scaling>
          <c:orientation val="minMax"/>
        </c:scaling>
        <c:delete val="0"/>
        <c:axPos val="b"/>
        <c:numFmt formatCode="General" sourceLinked="0"/>
        <c:majorTickMark val="none"/>
        <c:minorTickMark val="none"/>
        <c:tickLblPos val="nextTo"/>
        <c:crossAx val="2135476520"/>
        <c:crosses val="autoZero"/>
        <c:auto val="1"/>
        <c:lblAlgn val="ctr"/>
        <c:lblOffset val="100"/>
        <c:tickLblSkip val="10"/>
        <c:noMultiLvlLbl val="0"/>
      </c:catAx>
      <c:valAx>
        <c:axId val="2135476520"/>
        <c:scaling>
          <c:orientation val="minMax"/>
          <c:min val="60.0"/>
        </c:scaling>
        <c:delete val="0"/>
        <c:axPos val="l"/>
        <c:numFmt formatCode="0.00" sourceLinked="1"/>
        <c:majorTickMark val="none"/>
        <c:minorTickMark val="none"/>
        <c:tickLblPos val="nextTo"/>
        <c:crossAx val="2135473256"/>
        <c:crosses val="autoZero"/>
        <c:crossBetween val="between"/>
      </c:valAx>
    </c:plotArea>
    <c:legend>
      <c:legendPos val="r"/>
      <c:layout>
        <c:manualLayout>
          <c:xMode val="edge"/>
          <c:yMode val="edge"/>
          <c:x val="0.237287903091786"/>
          <c:y val="0.00257233861027049"/>
          <c:w val="0.584580940158274"/>
          <c:h val="0.155933770594805"/>
        </c:manualLayout>
      </c:layout>
      <c:overlay val="1"/>
    </c:legend>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1"/>
          <c:order val="1"/>
          <c:tx>
            <c:strRef>
              <c:f>'Indice JP morgan'!$J$2</c:f>
              <c:strCache>
                <c:ptCount val="1"/>
                <c:pt idx="0">
                  <c:v>Spread - Peru (pbs)</c:v>
                </c:pt>
              </c:strCache>
            </c:strRef>
          </c:tx>
          <c:spPr>
            <a:solidFill>
              <a:srgbClr val="FF0000"/>
            </a:solidFill>
          </c:spPr>
          <c:cat>
            <c:strRef>
              <c:f>'Indice JP morgan'!$H$641:$H$3207</c:f>
              <c:strCache>
                <c:ptCount val="2567"/>
                <c:pt idx="0">
                  <c:v>J-07</c:v>
                </c:pt>
                <c:pt idx="1">
                  <c:v>J-07</c:v>
                </c:pt>
                <c:pt idx="2">
                  <c:v>J-07</c:v>
                </c:pt>
                <c:pt idx="3">
                  <c:v>J-07</c:v>
                </c:pt>
                <c:pt idx="4">
                  <c:v>J-07</c:v>
                </c:pt>
                <c:pt idx="5">
                  <c:v>J-07</c:v>
                </c:pt>
                <c:pt idx="6">
                  <c:v>J-07</c:v>
                </c:pt>
                <c:pt idx="7">
                  <c:v>J-07</c:v>
                </c:pt>
                <c:pt idx="8">
                  <c:v>J-07</c:v>
                </c:pt>
                <c:pt idx="9">
                  <c:v>J-07</c:v>
                </c:pt>
                <c:pt idx="10">
                  <c:v>J-07</c:v>
                </c:pt>
                <c:pt idx="11">
                  <c:v>J-07</c:v>
                </c:pt>
                <c:pt idx="12">
                  <c:v>J-07</c:v>
                </c:pt>
                <c:pt idx="13">
                  <c:v>J-07</c:v>
                </c:pt>
                <c:pt idx="14">
                  <c:v>J-07</c:v>
                </c:pt>
                <c:pt idx="15">
                  <c:v>J-07</c:v>
                </c:pt>
                <c:pt idx="16">
                  <c:v>J-07</c:v>
                </c:pt>
                <c:pt idx="17">
                  <c:v>J-07</c:v>
                </c:pt>
                <c:pt idx="18">
                  <c:v>J-07</c:v>
                </c:pt>
                <c:pt idx="19">
                  <c:v>J-07</c:v>
                </c:pt>
                <c:pt idx="20">
                  <c:v>J-07</c:v>
                </c:pt>
                <c:pt idx="21">
                  <c:v>F-07</c:v>
                </c:pt>
                <c:pt idx="22">
                  <c:v>F-07</c:v>
                </c:pt>
                <c:pt idx="23">
                  <c:v>F-07</c:v>
                </c:pt>
                <c:pt idx="24">
                  <c:v>F-07</c:v>
                </c:pt>
                <c:pt idx="25">
                  <c:v>F-07</c:v>
                </c:pt>
                <c:pt idx="26">
                  <c:v>F-07</c:v>
                </c:pt>
                <c:pt idx="27">
                  <c:v>F-07</c:v>
                </c:pt>
                <c:pt idx="28">
                  <c:v>F-07</c:v>
                </c:pt>
                <c:pt idx="29">
                  <c:v>F-07</c:v>
                </c:pt>
                <c:pt idx="30">
                  <c:v>F-07</c:v>
                </c:pt>
                <c:pt idx="31">
                  <c:v>F-07</c:v>
                </c:pt>
                <c:pt idx="32">
                  <c:v>F-07</c:v>
                </c:pt>
                <c:pt idx="33">
                  <c:v>F-07</c:v>
                </c:pt>
                <c:pt idx="34">
                  <c:v>F-07</c:v>
                </c:pt>
                <c:pt idx="35">
                  <c:v>F-07</c:v>
                </c:pt>
                <c:pt idx="36">
                  <c:v>F-07</c:v>
                </c:pt>
                <c:pt idx="37">
                  <c:v>F-07</c:v>
                </c:pt>
                <c:pt idx="38">
                  <c:v>F-07</c:v>
                </c:pt>
                <c:pt idx="39">
                  <c:v>F-07</c:v>
                </c:pt>
                <c:pt idx="40">
                  <c:v>M-07</c:v>
                </c:pt>
                <c:pt idx="41">
                  <c:v>M-07</c:v>
                </c:pt>
                <c:pt idx="42">
                  <c:v>M-07</c:v>
                </c:pt>
                <c:pt idx="43">
                  <c:v>M-07</c:v>
                </c:pt>
                <c:pt idx="44">
                  <c:v>M-07</c:v>
                </c:pt>
                <c:pt idx="45">
                  <c:v>M-07</c:v>
                </c:pt>
                <c:pt idx="46">
                  <c:v>M-07</c:v>
                </c:pt>
                <c:pt idx="47">
                  <c:v>M-07</c:v>
                </c:pt>
                <c:pt idx="48">
                  <c:v>M-07</c:v>
                </c:pt>
                <c:pt idx="49">
                  <c:v>M-07</c:v>
                </c:pt>
                <c:pt idx="50">
                  <c:v>M-07</c:v>
                </c:pt>
                <c:pt idx="51">
                  <c:v>M-07</c:v>
                </c:pt>
                <c:pt idx="52">
                  <c:v>M-07</c:v>
                </c:pt>
                <c:pt idx="53">
                  <c:v>M-07</c:v>
                </c:pt>
                <c:pt idx="54">
                  <c:v>M-07</c:v>
                </c:pt>
                <c:pt idx="55">
                  <c:v>M-07</c:v>
                </c:pt>
                <c:pt idx="56">
                  <c:v>M-07</c:v>
                </c:pt>
                <c:pt idx="57">
                  <c:v>M-07</c:v>
                </c:pt>
                <c:pt idx="58">
                  <c:v>M-07</c:v>
                </c:pt>
                <c:pt idx="59">
                  <c:v>M-07</c:v>
                </c:pt>
                <c:pt idx="60">
                  <c:v>M-07</c:v>
                </c:pt>
                <c:pt idx="61">
                  <c:v>M-07</c:v>
                </c:pt>
                <c:pt idx="62">
                  <c:v>A-07</c:v>
                </c:pt>
                <c:pt idx="63">
                  <c:v>A-07</c:v>
                </c:pt>
                <c:pt idx="64">
                  <c:v>A-07</c:v>
                </c:pt>
                <c:pt idx="65">
                  <c:v>A-07</c:v>
                </c:pt>
                <c:pt idx="66">
                  <c:v>A-07</c:v>
                </c:pt>
                <c:pt idx="67">
                  <c:v>A-07</c:v>
                </c:pt>
                <c:pt idx="68">
                  <c:v>A-07</c:v>
                </c:pt>
                <c:pt idx="69">
                  <c:v>A-07</c:v>
                </c:pt>
                <c:pt idx="70">
                  <c:v>A-07</c:v>
                </c:pt>
                <c:pt idx="71">
                  <c:v>A-07</c:v>
                </c:pt>
                <c:pt idx="72">
                  <c:v>A-07</c:v>
                </c:pt>
                <c:pt idx="73">
                  <c:v>A-07</c:v>
                </c:pt>
                <c:pt idx="74">
                  <c:v>A-07</c:v>
                </c:pt>
                <c:pt idx="75">
                  <c:v>A-07</c:v>
                </c:pt>
                <c:pt idx="76">
                  <c:v>A-07</c:v>
                </c:pt>
                <c:pt idx="77">
                  <c:v>A-07</c:v>
                </c:pt>
                <c:pt idx="78">
                  <c:v>A-07</c:v>
                </c:pt>
                <c:pt idx="79">
                  <c:v>A-07</c:v>
                </c:pt>
                <c:pt idx="80">
                  <c:v>A-07</c:v>
                </c:pt>
                <c:pt idx="81">
                  <c:v>A-07</c:v>
                </c:pt>
                <c:pt idx="82">
                  <c:v>M-07</c:v>
                </c:pt>
                <c:pt idx="83">
                  <c:v>M-07</c:v>
                </c:pt>
                <c:pt idx="84">
                  <c:v>M-07</c:v>
                </c:pt>
                <c:pt idx="85">
                  <c:v>M-07</c:v>
                </c:pt>
                <c:pt idx="86">
                  <c:v>M-07</c:v>
                </c:pt>
                <c:pt idx="87">
                  <c:v>M-07</c:v>
                </c:pt>
                <c:pt idx="88">
                  <c:v>M-07</c:v>
                </c:pt>
                <c:pt idx="89">
                  <c:v>M-07</c:v>
                </c:pt>
                <c:pt idx="90">
                  <c:v>M-07</c:v>
                </c:pt>
                <c:pt idx="91">
                  <c:v>M-07</c:v>
                </c:pt>
                <c:pt idx="92">
                  <c:v>M-07</c:v>
                </c:pt>
                <c:pt idx="93">
                  <c:v>M-07</c:v>
                </c:pt>
                <c:pt idx="94">
                  <c:v>M-07</c:v>
                </c:pt>
                <c:pt idx="95">
                  <c:v>M-07</c:v>
                </c:pt>
                <c:pt idx="96">
                  <c:v>M-07</c:v>
                </c:pt>
                <c:pt idx="97">
                  <c:v>M-07</c:v>
                </c:pt>
                <c:pt idx="98">
                  <c:v>M-07</c:v>
                </c:pt>
                <c:pt idx="99">
                  <c:v>M-07</c:v>
                </c:pt>
                <c:pt idx="100">
                  <c:v>M-07</c:v>
                </c:pt>
                <c:pt idx="101">
                  <c:v>M-07</c:v>
                </c:pt>
                <c:pt idx="102">
                  <c:v>M-07</c:v>
                </c:pt>
                <c:pt idx="103">
                  <c:v>M-07</c:v>
                </c:pt>
                <c:pt idx="104">
                  <c:v>J-07</c:v>
                </c:pt>
                <c:pt idx="105">
                  <c:v>J-07</c:v>
                </c:pt>
                <c:pt idx="106">
                  <c:v>J-07</c:v>
                </c:pt>
                <c:pt idx="107">
                  <c:v>J-07</c:v>
                </c:pt>
                <c:pt idx="108">
                  <c:v>J-07</c:v>
                </c:pt>
                <c:pt idx="109">
                  <c:v>J-07</c:v>
                </c:pt>
                <c:pt idx="110">
                  <c:v>J-07</c:v>
                </c:pt>
                <c:pt idx="111">
                  <c:v>J-07</c:v>
                </c:pt>
                <c:pt idx="112">
                  <c:v>J-07</c:v>
                </c:pt>
                <c:pt idx="113">
                  <c:v>J-07</c:v>
                </c:pt>
                <c:pt idx="114">
                  <c:v>J-07</c:v>
                </c:pt>
                <c:pt idx="115">
                  <c:v>J-07</c:v>
                </c:pt>
                <c:pt idx="116">
                  <c:v>J-07</c:v>
                </c:pt>
                <c:pt idx="117">
                  <c:v>J-07</c:v>
                </c:pt>
                <c:pt idx="118">
                  <c:v>J-07</c:v>
                </c:pt>
                <c:pt idx="119">
                  <c:v>J-07</c:v>
                </c:pt>
                <c:pt idx="120">
                  <c:v>J-07</c:v>
                </c:pt>
                <c:pt idx="121">
                  <c:v>J-07</c:v>
                </c:pt>
                <c:pt idx="122">
                  <c:v>J-07</c:v>
                </c:pt>
                <c:pt idx="123">
                  <c:v>J-07</c:v>
                </c:pt>
                <c:pt idx="124">
                  <c:v>J-07</c:v>
                </c:pt>
                <c:pt idx="125">
                  <c:v>J-07</c:v>
                </c:pt>
                <c:pt idx="126">
                  <c:v>J-07</c:v>
                </c:pt>
                <c:pt idx="127">
                  <c:v>J-07</c:v>
                </c:pt>
                <c:pt idx="128">
                  <c:v>J-07</c:v>
                </c:pt>
                <c:pt idx="129">
                  <c:v>J-07</c:v>
                </c:pt>
                <c:pt idx="130">
                  <c:v>J-07</c:v>
                </c:pt>
                <c:pt idx="131">
                  <c:v>J-07</c:v>
                </c:pt>
                <c:pt idx="132">
                  <c:v>J-07</c:v>
                </c:pt>
                <c:pt idx="133">
                  <c:v>J-07</c:v>
                </c:pt>
                <c:pt idx="134">
                  <c:v>J-07</c:v>
                </c:pt>
                <c:pt idx="135">
                  <c:v>J-07</c:v>
                </c:pt>
                <c:pt idx="136">
                  <c:v>J-07</c:v>
                </c:pt>
                <c:pt idx="137">
                  <c:v>J-07</c:v>
                </c:pt>
                <c:pt idx="138">
                  <c:v>J-07</c:v>
                </c:pt>
                <c:pt idx="139">
                  <c:v>J-07</c:v>
                </c:pt>
                <c:pt idx="140">
                  <c:v>J-07</c:v>
                </c:pt>
                <c:pt idx="141">
                  <c:v>J-07</c:v>
                </c:pt>
                <c:pt idx="142">
                  <c:v>J-07</c:v>
                </c:pt>
                <c:pt idx="143">
                  <c:v>J-07</c:v>
                </c:pt>
                <c:pt idx="144">
                  <c:v>J-07</c:v>
                </c:pt>
                <c:pt idx="145">
                  <c:v>J-07</c:v>
                </c:pt>
                <c:pt idx="146">
                  <c:v>A-07</c:v>
                </c:pt>
                <c:pt idx="147">
                  <c:v>A-07</c:v>
                </c:pt>
                <c:pt idx="148">
                  <c:v>A-07</c:v>
                </c:pt>
                <c:pt idx="149">
                  <c:v>A-07</c:v>
                </c:pt>
                <c:pt idx="150">
                  <c:v>A-07</c:v>
                </c:pt>
                <c:pt idx="151">
                  <c:v>A-07</c:v>
                </c:pt>
                <c:pt idx="152">
                  <c:v>A-07</c:v>
                </c:pt>
                <c:pt idx="153">
                  <c:v>A-07</c:v>
                </c:pt>
                <c:pt idx="154">
                  <c:v>A-07</c:v>
                </c:pt>
                <c:pt idx="155">
                  <c:v>A-07</c:v>
                </c:pt>
                <c:pt idx="156">
                  <c:v>A-07</c:v>
                </c:pt>
                <c:pt idx="157">
                  <c:v>A-07</c:v>
                </c:pt>
                <c:pt idx="158">
                  <c:v>A-07</c:v>
                </c:pt>
                <c:pt idx="159">
                  <c:v>A-07</c:v>
                </c:pt>
                <c:pt idx="160">
                  <c:v>A-07</c:v>
                </c:pt>
                <c:pt idx="161">
                  <c:v>A-07</c:v>
                </c:pt>
                <c:pt idx="162">
                  <c:v>A-07</c:v>
                </c:pt>
                <c:pt idx="163">
                  <c:v>A-07</c:v>
                </c:pt>
                <c:pt idx="164">
                  <c:v>A-07</c:v>
                </c:pt>
                <c:pt idx="165">
                  <c:v>A-07</c:v>
                </c:pt>
                <c:pt idx="166">
                  <c:v>A-07</c:v>
                </c:pt>
                <c:pt idx="167">
                  <c:v>A-07</c:v>
                </c:pt>
                <c:pt idx="168">
                  <c:v>A-07</c:v>
                </c:pt>
                <c:pt idx="169">
                  <c:v>S-07</c:v>
                </c:pt>
                <c:pt idx="170">
                  <c:v>S-07</c:v>
                </c:pt>
                <c:pt idx="171">
                  <c:v>S-07</c:v>
                </c:pt>
                <c:pt idx="172">
                  <c:v>S-07</c:v>
                </c:pt>
                <c:pt idx="173">
                  <c:v>S-07</c:v>
                </c:pt>
                <c:pt idx="174">
                  <c:v>S-07</c:v>
                </c:pt>
                <c:pt idx="175">
                  <c:v>S-07</c:v>
                </c:pt>
                <c:pt idx="176">
                  <c:v>S-07</c:v>
                </c:pt>
                <c:pt idx="177">
                  <c:v>S-07</c:v>
                </c:pt>
                <c:pt idx="178">
                  <c:v>S-07</c:v>
                </c:pt>
                <c:pt idx="179">
                  <c:v>S-07</c:v>
                </c:pt>
                <c:pt idx="180">
                  <c:v>S-07</c:v>
                </c:pt>
                <c:pt idx="181">
                  <c:v>S-07</c:v>
                </c:pt>
                <c:pt idx="182">
                  <c:v>S-07</c:v>
                </c:pt>
                <c:pt idx="183">
                  <c:v>S-07</c:v>
                </c:pt>
                <c:pt idx="184">
                  <c:v>S-07</c:v>
                </c:pt>
                <c:pt idx="185">
                  <c:v>S-07</c:v>
                </c:pt>
                <c:pt idx="186">
                  <c:v>S-07</c:v>
                </c:pt>
                <c:pt idx="187">
                  <c:v>S-07</c:v>
                </c:pt>
                <c:pt idx="188">
                  <c:v>O-07</c:v>
                </c:pt>
                <c:pt idx="189">
                  <c:v>O-07</c:v>
                </c:pt>
                <c:pt idx="190">
                  <c:v>O-07</c:v>
                </c:pt>
                <c:pt idx="191">
                  <c:v>O-07</c:v>
                </c:pt>
                <c:pt idx="192">
                  <c:v>O-07</c:v>
                </c:pt>
                <c:pt idx="193">
                  <c:v>O-07</c:v>
                </c:pt>
                <c:pt idx="194">
                  <c:v>O-07</c:v>
                </c:pt>
                <c:pt idx="195">
                  <c:v>O-07</c:v>
                </c:pt>
                <c:pt idx="196">
                  <c:v>O-07</c:v>
                </c:pt>
                <c:pt idx="197">
                  <c:v>O-07</c:v>
                </c:pt>
                <c:pt idx="198">
                  <c:v>O-07</c:v>
                </c:pt>
                <c:pt idx="199">
                  <c:v>O-07</c:v>
                </c:pt>
                <c:pt idx="200">
                  <c:v>O-07</c:v>
                </c:pt>
                <c:pt idx="201">
                  <c:v>O-07</c:v>
                </c:pt>
                <c:pt idx="202">
                  <c:v>O-07</c:v>
                </c:pt>
                <c:pt idx="203">
                  <c:v>O-07</c:v>
                </c:pt>
                <c:pt idx="204">
                  <c:v>O-07</c:v>
                </c:pt>
                <c:pt idx="205">
                  <c:v>O-07</c:v>
                </c:pt>
                <c:pt idx="206">
                  <c:v>O-07</c:v>
                </c:pt>
                <c:pt idx="207">
                  <c:v>O-07</c:v>
                </c:pt>
                <c:pt idx="208">
                  <c:v>O-07</c:v>
                </c:pt>
                <c:pt idx="209">
                  <c:v>O-07</c:v>
                </c:pt>
                <c:pt idx="210">
                  <c:v>N-07</c:v>
                </c:pt>
                <c:pt idx="211">
                  <c:v>N-07</c:v>
                </c:pt>
                <c:pt idx="212">
                  <c:v>N-07</c:v>
                </c:pt>
                <c:pt idx="213">
                  <c:v>N-07</c:v>
                </c:pt>
                <c:pt idx="214">
                  <c:v>N-07</c:v>
                </c:pt>
                <c:pt idx="215">
                  <c:v>N-07</c:v>
                </c:pt>
                <c:pt idx="216">
                  <c:v>N-07</c:v>
                </c:pt>
                <c:pt idx="217">
                  <c:v>N-07</c:v>
                </c:pt>
                <c:pt idx="218">
                  <c:v>N-07</c:v>
                </c:pt>
                <c:pt idx="219">
                  <c:v>N-07</c:v>
                </c:pt>
                <c:pt idx="220">
                  <c:v>N-07</c:v>
                </c:pt>
                <c:pt idx="221">
                  <c:v>N-07</c:v>
                </c:pt>
                <c:pt idx="222">
                  <c:v>N-07</c:v>
                </c:pt>
                <c:pt idx="223">
                  <c:v>N-07</c:v>
                </c:pt>
                <c:pt idx="224">
                  <c:v>N-07</c:v>
                </c:pt>
                <c:pt idx="225">
                  <c:v>N-07</c:v>
                </c:pt>
                <c:pt idx="226">
                  <c:v>N-07</c:v>
                </c:pt>
                <c:pt idx="227">
                  <c:v>N-07</c:v>
                </c:pt>
                <c:pt idx="228">
                  <c:v>N-07</c:v>
                </c:pt>
                <c:pt idx="229">
                  <c:v>N-07</c:v>
                </c:pt>
                <c:pt idx="230">
                  <c:v>d-07</c:v>
                </c:pt>
                <c:pt idx="231">
                  <c:v>d-07</c:v>
                </c:pt>
                <c:pt idx="232">
                  <c:v>d-07</c:v>
                </c:pt>
                <c:pt idx="233">
                  <c:v>d-07</c:v>
                </c:pt>
                <c:pt idx="234">
                  <c:v>d-07</c:v>
                </c:pt>
                <c:pt idx="235">
                  <c:v>d-07</c:v>
                </c:pt>
                <c:pt idx="236">
                  <c:v>d-07</c:v>
                </c:pt>
                <c:pt idx="237">
                  <c:v>d-07</c:v>
                </c:pt>
                <c:pt idx="238">
                  <c:v>d-07</c:v>
                </c:pt>
                <c:pt idx="239">
                  <c:v>d-07</c:v>
                </c:pt>
                <c:pt idx="240">
                  <c:v>d-07</c:v>
                </c:pt>
                <c:pt idx="241">
                  <c:v>d-07</c:v>
                </c:pt>
                <c:pt idx="242">
                  <c:v>d-07</c:v>
                </c:pt>
                <c:pt idx="243">
                  <c:v>d-07</c:v>
                </c:pt>
                <c:pt idx="244">
                  <c:v>d-07</c:v>
                </c:pt>
                <c:pt idx="245">
                  <c:v>d-07</c:v>
                </c:pt>
                <c:pt idx="246">
                  <c:v>d-07</c:v>
                </c:pt>
                <c:pt idx="247">
                  <c:v>d-07</c:v>
                </c:pt>
                <c:pt idx="248">
                  <c:v>d-07</c:v>
                </c:pt>
                <c:pt idx="249">
                  <c:v>d-07</c:v>
                </c:pt>
                <c:pt idx="250">
                  <c:v>J-08</c:v>
                </c:pt>
                <c:pt idx="251">
                  <c:v>J-08</c:v>
                </c:pt>
                <c:pt idx="252">
                  <c:v>J-08</c:v>
                </c:pt>
                <c:pt idx="253">
                  <c:v>J-08</c:v>
                </c:pt>
                <c:pt idx="254">
                  <c:v>J-08</c:v>
                </c:pt>
                <c:pt idx="255">
                  <c:v>J-08</c:v>
                </c:pt>
                <c:pt idx="256">
                  <c:v>J-08</c:v>
                </c:pt>
                <c:pt idx="257">
                  <c:v>J-08</c:v>
                </c:pt>
                <c:pt idx="258">
                  <c:v>J-08</c:v>
                </c:pt>
                <c:pt idx="259">
                  <c:v>J-08</c:v>
                </c:pt>
                <c:pt idx="260">
                  <c:v>J-08</c:v>
                </c:pt>
                <c:pt idx="261">
                  <c:v>J-08</c:v>
                </c:pt>
                <c:pt idx="262">
                  <c:v>J-08</c:v>
                </c:pt>
                <c:pt idx="263">
                  <c:v>J-08</c:v>
                </c:pt>
                <c:pt idx="264">
                  <c:v>J-08</c:v>
                </c:pt>
                <c:pt idx="265">
                  <c:v>J-08</c:v>
                </c:pt>
                <c:pt idx="266">
                  <c:v>J-08</c:v>
                </c:pt>
                <c:pt idx="267">
                  <c:v>J-08</c:v>
                </c:pt>
                <c:pt idx="268">
                  <c:v>J-08</c:v>
                </c:pt>
                <c:pt idx="269">
                  <c:v>J-08</c:v>
                </c:pt>
                <c:pt idx="270">
                  <c:v>F-08</c:v>
                </c:pt>
                <c:pt idx="271">
                  <c:v>F-08</c:v>
                </c:pt>
                <c:pt idx="272">
                  <c:v>F-08</c:v>
                </c:pt>
                <c:pt idx="273">
                  <c:v>F-08</c:v>
                </c:pt>
                <c:pt idx="274">
                  <c:v>F-08</c:v>
                </c:pt>
                <c:pt idx="275">
                  <c:v>F-08</c:v>
                </c:pt>
                <c:pt idx="276">
                  <c:v>F-08</c:v>
                </c:pt>
                <c:pt idx="277">
                  <c:v>F-08</c:v>
                </c:pt>
                <c:pt idx="278">
                  <c:v>F-08</c:v>
                </c:pt>
                <c:pt idx="279">
                  <c:v>F-08</c:v>
                </c:pt>
                <c:pt idx="280">
                  <c:v>F-08</c:v>
                </c:pt>
                <c:pt idx="281">
                  <c:v>F-08</c:v>
                </c:pt>
                <c:pt idx="282">
                  <c:v>F-08</c:v>
                </c:pt>
                <c:pt idx="283">
                  <c:v>F-08</c:v>
                </c:pt>
                <c:pt idx="284">
                  <c:v>F-08</c:v>
                </c:pt>
                <c:pt idx="285">
                  <c:v>F-08</c:v>
                </c:pt>
                <c:pt idx="286">
                  <c:v>F-08</c:v>
                </c:pt>
                <c:pt idx="287">
                  <c:v>F-08</c:v>
                </c:pt>
                <c:pt idx="288">
                  <c:v>F-08</c:v>
                </c:pt>
                <c:pt idx="289">
                  <c:v>F-08</c:v>
                </c:pt>
                <c:pt idx="290">
                  <c:v>M-08</c:v>
                </c:pt>
                <c:pt idx="291">
                  <c:v>M-08</c:v>
                </c:pt>
                <c:pt idx="292">
                  <c:v>M-08</c:v>
                </c:pt>
                <c:pt idx="293">
                  <c:v>M-08</c:v>
                </c:pt>
                <c:pt idx="294">
                  <c:v>M-08</c:v>
                </c:pt>
                <c:pt idx="295">
                  <c:v>M-08</c:v>
                </c:pt>
                <c:pt idx="296">
                  <c:v>M-08</c:v>
                </c:pt>
                <c:pt idx="297">
                  <c:v>M-08</c:v>
                </c:pt>
                <c:pt idx="298">
                  <c:v>M-08</c:v>
                </c:pt>
                <c:pt idx="299">
                  <c:v>M-08</c:v>
                </c:pt>
                <c:pt idx="300">
                  <c:v>M-08</c:v>
                </c:pt>
                <c:pt idx="301">
                  <c:v>M-08</c:v>
                </c:pt>
                <c:pt idx="302">
                  <c:v>M-08</c:v>
                </c:pt>
                <c:pt idx="303">
                  <c:v>M-08</c:v>
                </c:pt>
                <c:pt idx="304">
                  <c:v>M-08</c:v>
                </c:pt>
                <c:pt idx="305">
                  <c:v>M-08</c:v>
                </c:pt>
                <c:pt idx="306">
                  <c:v>M-08</c:v>
                </c:pt>
                <c:pt idx="307">
                  <c:v>M-08</c:v>
                </c:pt>
                <c:pt idx="308">
                  <c:v>M-08</c:v>
                </c:pt>
                <c:pt idx="309">
                  <c:v>M-08</c:v>
                </c:pt>
                <c:pt idx="310">
                  <c:v>A-08</c:v>
                </c:pt>
                <c:pt idx="311">
                  <c:v>A-08</c:v>
                </c:pt>
                <c:pt idx="312">
                  <c:v>A-08</c:v>
                </c:pt>
                <c:pt idx="313">
                  <c:v>A-08</c:v>
                </c:pt>
                <c:pt idx="314">
                  <c:v>A-08</c:v>
                </c:pt>
                <c:pt idx="315">
                  <c:v>A-08</c:v>
                </c:pt>
                <c:pt idx="316">
                  <c:v>A-08</c:v>
                </c:pt>
                <c:pt idx="317">
                  <c:v>A-08</c:v>
                </c:pt>
                <c:pt idx="318">
                  <c:v>A-08</c:v>
                </c:pt>
                <c:pt idx="319">
                  <c:v>A-08</c:v>
                </c:pt>
                <c:pt idx="320">
                  <c:v>A-08</c:v>
                </c:pt>
                <c:pt idx="321">
                  <c:v>A-08</c:v>
                </c:pt>
                <c:pt idx="322">
                  <c:v>A-08</c:v>
                </c:pt>
                <c:pt idx="323">
                  <c:v>A-08</c:v>
                </c:pt>
                <c:pt idx="324">
                  <c:v>A-08</c:v>
                </c:pt>
                <c:pt idx="325">
                  <c:v>A-08</c:v>
                </c:pt>
                <c:pt idx="326">
                  <c:v>A-08</c:v>
                </c:pt>
                <c:pt idx="327">
                  <c:v>A-08</c:v>
                </c:pt>
                <c:pt idx="328">
                  <c:v>A-08</c:v>
                </c:pt>
                <c:pt idx="329">
                  <c:v>A-08</c:v>
                </c:pt>
                <c:pt idx="330">
                  <c:v>A-08</c:v>
                </c:pt>
                <c:pt idx="331">
                  <c:v>A-08</c:v>
                </c:pt>
                <c:pt idx="332">
                  <c:v>M-08</c:v>
                </c:pt>
                <c:pt idx="333">
                  <c:v>M-08</c:v>
                </c:pt>
                <c:pt idx="334">
                  <c:v>M-08</c:v>
                </c:pt>
                <c:pt idx="335">
                  <c:v>M-08</c:v>
                </c:pt>
                <c:pt idx="336">
                  <c:v>M-08</c:v>
                </c:pt>
                <c:pt idx="337">
                  <c:v>M-08</c:v>
                </c:pt>
                <c:pt idx="338">
                  <c:v>M-08</c:v>
                </c:pt>
                <c:pt idx="339">
                  <c:v>M-08</c:v>
                </c:pt>
                <c:pt idx="340">
                  <c:v>M-08</c:v>
                </c:pt>
                <c:pt idx="341">
                  <c:v>M-08</c:v>
                </c:pt>
                <c:pt idx="342">
                  <c:v>M-08</c:v>
                </c:pt>
                <c:pt idx="343">
                  <c:v>M-08</c:v>
                </c:pt>
                <c:pt idx="344">
                  <c:v>M-08</c:v>
                </c:pt>
                <c:pt idx="345">
                  <c:v>M-08</c:v>
                </c:pt>
                <c:pt idx="346">
                  <c:v>M-08</c:v>
                </c:pt>
                <c:pt idx="347">
                  <c:v>M-08</c:v>
                </c:pt>
                <c:pt idx="348">
                  <c:v>M-08</c:v>
                </c:pt>
                <c:pt idx="349">
                  <c:v>M-08</c:v>
                </c:pt>
                <c:pt idx="350">
                  <c:v>M-08</c:v>
                </c:pt>
                <c:pt idx="351">
                  <c:v>M-08</c:v>
                </c:pt>
                <c:pt idx="352">
                  <c:v>M-08</c:v>
                </c:pt>
                <c:pt idx="353">
                  <c:v>J-08</c:v>
                </c:pt>
                <c:pt idx="354">
                  <c:v>J-08</c:v>
                </c:pt>
                <c:pt idx="355">
                  <c:v>J-08</c:v>
                </c:pt>
                <c:pt idx="356">
                  <c:v>J-08</c:v>
                </c:pt>
                <c:pt idx="357">
                  <c:v>J-08</c:v>
                </c:pt>
                <c:pt idx="358">
                  <c:v>J-08</c:v>
                </c:pt>
                <c:pt idx="359">
                  <c:v>J-08</c:v>
                </c:pt>
                <c:pt idx="360">
                  <c:v>J-08</c:v>
                </c:pt>
                <c:pt idx="361">
                  <c:v>J-08</c:v>
                </c:pt>
                <c:pt idx="362">
                  <c:v>J-08</c:v>
                </c:pt>
                <c:pt idx="363">
                  <c:v>J-08</c:v>
                </c:pt>
                <c:pt idx="364">
                  <c:v>J-08</c:v>
                </c:pt>
                <c:pt idx="365">
                  <c:v>J-08</c:v>
                </c:pt>
                <c:pt idx="366">
                  <c:v>J-08</c:v>
                </c:pt>
                <c:pt idx="367">
                  <c:v>J-08</c:v>
                </c:pt>
                <c:pt idx="368">
                  <c:v>J-08</c:v>
                </c:pt>
                <c:pt idx="369">
                  <c:v>J-08</c:v>
                </c:pt>
                <c:pt idx="370">
                  <c:v>J-08</c:v>
                </c:pt>
                <c:pt idx="371">
                  <c:v>J-08</c:v>
                </c:pt>
                <c:pt idx="372">
                  <c:v>J-08</c:v>
                </c:pt>
                <c:pt idx="373">
                  <c:v>J-08</c:v>
                </c:pt>
                <c:pt idx="374">
                  <c:v>J-08</c:v>
                </c:pt>
                <c:pt idx="375">
                  <c:v>J-08</c:v>
                </c:pt>
                <c:pt idx="376">
                  <c:v>J-08</c:v>
                </c:pt>
                <c:pt idx="377">
                  <c:v>J-08</c:v>
                </c:pt>
                <c:pt idx="378">
                  <c:v>J-08</c:v>
                </c:pt>
                <c:pt idx="379">
                  <c:v>J-08</c:v>
                </c:pt>
                <c:pt idx="380">
                  <c:v>J-08</c:v>
                </c:pt>
                <c:pt idx="381">
                  <c:v>J-08</c:v>
                </c:pt>
                <c:pt idx="382">
                  <c:v>J-08</c:v>
                </c:pt>
                <c:pt idx="383">
                  <c:v>J-08</c:v>
                </c:pt>
                <c:pt idx="384">
                  <c:v>J-08</c:v>
                </c:pt>
                <c:pt idx="385">
                  <c:v>J-08</c:v>
                </c:pt>
                <c:pt idx="386">
                  <c:v>J-08</c:v>
                </c:pt>
                <c:pt idx="387">
                  <c:v>J-08</c:v>
                </c:pt>
                <c:pt idx="388">
                  <c:v>J-08</c:v>
                </c:pt>
                <c:pt idx="389">
                  <c:v>J-08</c:v>
                </c:pt>
                <c:pt idx="390">
                  <c:v>J-08</c:v>
                </c:pt>
                <c:pt idx="391">
                  <c:v>J-08</c:v>
                </c:pt>
                <c:pt idx="392">
                  <c:v>J-08</c:v>
                </c:pt>
                <c:pt idx="393">
                  <c:v>J-08</c:v>
                </c:pt>
                <c:pt idx="394">
                  <c:v>J-08</c:v>
                </c:pt>
                <c:pt idx="395">
                  <c:v>J-08</c:v>
                </c:pt>
                <c:pt idx="396">
                  <c:v>A-08</c:v>
                </c:pt>
                <c:pt idx="397">
                  <c:v>A-08</c:v>
                </c:pt>
                <c:pt idx="398">
                  <c:v>A-08</c:v>
                </c:pt>
                <c:pt idx="399">
                  <c:v>A-08</c:v>
                </c:pt>
                <c:pt idx="400">
                  <c:v>A-08</c:v>
                </c:pt>
                <c:pt idx="401">
                  <c:v>A-08</c:v>
                </c:pt>
                <c:pt idx="402">
                  <c:v>A-08</c:v>
                </c:pt>
                <c:pt idx="403">
                  <c:v>A-08</c:v>
                </c:pt>
                <c:pt idx="404">
                  <c:v>A-08</c:v>
                </c:pt>
                <c:pt idx="405">
                  <c:v>A-08</c:v>
                </c:pt>
                <c:pt idx="406">
                  <c:v>A-08</c:v>
                </c:pt>
                <c:pt idx="407">
                  <c:v>A-08</c:v>
                </c:pt>
                <c:pt idx="408">
                  <c:v>A-08</c:v>
                </c:pt>
                <c:pt idx="409">
                  <c:v>A-08</c:v>
                </c:pt>
                <c:pt idx="410">
                  <c:v>A-08</c:v>
                </c:pt>
                <c:pt idx="411">
                  <c:v>A-08</c:v>
                </c:pt>
                <c:pt idx="412">
                  <c:v>A-08</c:v>
                </c:pt>
                <c:pt idx="413">
                  <c:v>A-08</c:v>
                </c:pt>
                <c:pt idx="414">
                  <c:v>A-08</c:v>
                </c:pt>
                <c:pt idx="415">
                  <c:v>A-08</c:v>
                </c:pt>
                <c:pt idx="416">
                  <c:v>A-08</c:v>
                </c:pt>
                <c:pt idx="417">
                  <c:v>S-08</c:v>
                </c:pt>
                <c:pt idx="418">
                  <c:v>S-08</c:v>
                </c:pt>
                <c:pt idx="419">
                  <c:v>S-08</c:v>
                </c:pt>
                <c:pt idx="420">
                  <c:v>S-08</c:v>
                </c:pt>
                <c:pt idx="421">
                  <c:v>S-08</c:v>
                </c:pt>
                <c:pt idx="422">
                  <c:v>S-08</c:v>
                </c:pt>
                <c:pt idx="423">
                  <c:v>S-08</c:v>
                </c:pt>
                <c:pt idx="424">
                  <c:v>S-08</c:v>
                </c:pt>
                <c:pt idx="425">
                  <c:v>S-08</c:v>
                </c:pt>
                <c:pt idx="426">
                  <c:v>S-08</c:v>
                </c:pt>
                <c:pt idx="427">
                  <c:v>S-08</c:v>
                </c:pt>
                <c:pt idx="428">
                  <c:v>S-08</c:v>
                </c:pt>
                <c:pt idx="429">
                  <c:v>S-08</c:v>
                </c:pt>
                <c:pt idx="430">
                  <c:v>S-08</c:v>
                </c:pt>
                <c:pt idx="431">
                  <c:v>S-08</c:v>
                </c:pt>
                <c:pt idx="432">
                  <c:v>S-08</c:v>
                </c:pt>
                <c:pt idx="433">
                  <c:v>S-08</c:v>
                </c:pt>
                <c:pt idx="434">
                  <c:v>S-08</c:v>
                </c:pt>
                <c:pt idx="435">
                  <c:v>S-08</c:v>
                </c:pt>
                <c:pt idx="436">
                  <c:v>S-08</c:v>
                </c:pt>
                <c:pt idx="437">
                  <c:v>S-08</c:v>
                </c:pt>
                <c:pt idx="438">
                  <c:v>O-08</c:v>
                </c:pt>
                <c:pt idx="439">
                  <c:v>O-08</c:v>
                </c:pt>
                <c:pt idx="440">
                  <c:v>O-08</c:v>
                </c:pt>
                <c:pt idx="441">
                  <c:v>O-08</c:v>
                </c:pt>
                <c:pt idx="442">
                  <c:v>O-08</c:v>
                </c:pt>
                <c:pt idx="443">
                  <c:v>O-08</c:v>
                </c:pt>
                <c:pt idx="444">
                  <c:v>O-08</c:v>
                </c:pt>
                <c:pt idx="445">
                  <c:v>O-08</c:v>
                </c:pt>
                <c:pt idx="446">
                  <c:v>O-08</c:v>
                </c:pt>
                <c:pt idx="447">
                  <c:v>O-08</c:v>
                </c:pt>
                <c:pt idx="448">
                  <c:v>O-08</c:v>
                </c:pt>
                <c:pt idx="449">
                  <c:v>O-08</c:v>
                </c:pt>
                <c:pt idx="450">
                  <c:v>O-08</c:v>
                </c:pt>
                <c:pt idx="451">
                  <c:v>O-08</c:v>
                </c:pt>
                <c:pt idx="452">
                  <c:v>O-08</c:v>
                </c:pt>
                <c:pt idx="453">
                  <c:v>O-08</c:v>
                </c:pt>
                <c:pt idx="454">
                  <c:v>O-08</c:v>
                </c:pt>
                <c:pt idx="455">
                  <c:v>O-08</c:v>
                </c:pt>
                <c:pt idx="456">
                  <c:v>O-08</c:v>
                </c:pt>
                <c:pt idx="457">
                  <c:v>O-08</c:v>
                </c:pt>
                <c:pt idx="458">
                  <c:v>O-08</c:v>
                </c:pt>
                <c:pt idx="459">
                  <c:v>O-08</c:v>
                </c:pt>
                <c:pt idx="460">
                  <c:v>N-08</c:v>
                </c:pt>
                <c:pt idx="461">
                  <c:v>N-08</c:v>
                </c:pt>
                <c:pt idx="462">
                  <c:v>N-08</c:v>
                </c:pt>
                <c:pt idx="463">
                  <c:v>N-08</c:v>
                </c:pt>
                <c:pt idx="464">
                  <c:v>N-08</c:v>
                </c:pt>
                <c:pt idx="465">
                  <c:v>N-08</c:v>
                </c:pt>
                <c:pt idx="466">
                  <c:v>N-08</c:v>
                </c:pt>
                <c:pt idx="467">
                  <c:v>N-08</c:v>
                </c:pt>
                <c:pt idx="468">
                  <c:v>N-08</c:v>
                </c:pt>
                <c:pt idx="469">
                  <c:v>N-08</c:v>
                </c:pt>
                <c:pt idx="470">
                  <c:v>N-08</c:v>
                </c:pt>
                <c:pt idx="471">
                  <c:v>N-08</c:v>
                </c:pt>
                <c:pt idx="472">
                  <c:v>N-08</c:v>
                </c:pt>
                <c:pt idx="473">
                  <c:v>N-08</c:v>
                </c:pt>
                <c:pt idx="474">
                  <c:v>N-08</c:v>
                </c:pt>
                <c:pt idx="475">
                  <c:v>N-08</c:v>
                </c:pt>
                <c:pt idx="476">
                  <c:v>N-08</c:v>
                </c:pt>
                <c:pt idx="477">
                  <c:v>N-08</c:v>
                </c:pt>
                <c:pt idx="478">
                  <c:v>d-08</c:v>
                </c:pt>
                <c:pt idx="479">
                  <c:v>d-08</c:v>
                </c:pt>
                <c:pt idx="480">
                  <c:v>d-08</c:v>
                </c:pt>
                <c:pt idx="481">
                  <c:v>d-08</c:v>
                </c:pt>
                <c:pt idx="482">
                  <c:v>d-08</c:v>
                </c:pt>
                <c:pt idx="483">
                  <c:v>d-08</c:v>
                </c:pt>
                <c:pt idx="484">
                  <c:v>d-08</c:v>
                </c:pt>
                <c:pt idx="485">
                  <c:v>d-08</c:v>
                </c:pt>
                <c:pt idx="486">
                  <c:v>d-08</c:v>
                </c:pt>
                <c:pt idx="487">
                  <c:v>d-08</c:v>
                </c:pt>
                <c:pt idx="488">
                  <c:v>d-08</c:v>
                </c:pt>
                <c:pt idx="489">
                  <c:v>d-08</c:v>
                </c:pt>
                <c:pt idx="490">
                  <c:v>d-08</c:v>
                </c:pt>
                <c:pt idx="491">
                  <c:v>d-08</c:v>
                </c:pt>
                <c:pt idx="492">
                  <c:v>d-08</c:v>
                </c:pt>
                <c:pt idx="493">
                  <c:v>d-08</c:v>
                </c:pt>
                <c:pt idx="494">
                  <c:v>d-08</c:v>
                </c:pt>
                <c:pt idx="495">
                  <c:v>d-08</c:v>
                </c:pt>
                <c:pt idx="496">
                  <c:v>d-08</c:v>
                </c:pt>
                <c:pt idx="497">
                  <c:v>d-08</c:v>
                </c:pt>
                <c:pt idx="498">
                  <c:v>d-08</c:v>
                </c:pt>
                <c:pt idx="499">
                  <c:v>d-08</c:v>
                </c:pt>
                <c:pt idx="500">
                  <c:v>J-09</c:v>
                </c:pt>
                <c:pt idx="501">
                  <c:v>J-09</c:v>
                </c:pt>
                <c:pt idx="502">
                  <c:v>J-09</c:v>
                </c:pt>
                <c:pt idx="503">
                  <c:v>J-09</c:v>
                </c:pt>
                <c:pt idx="504">
                  <c:v>J-09</c:v>
                </c:pt>
                <c:pt idx="505">
                  <c:v>J-09</c:v>
                </c:pt>
                <c:pt idx="506">
                  <c:v>J-09</c:v>
                </c:pt>
                <c:pt idx="507">
                  <c:v>J-09</c:v>
                </c:pt>
                <c:pt idx="508">
                  <c:v>J-09</c:v>
                </c:pt>
                <c:pt idx="509">
                  <c:v>J-09</c:v>
                </c:pt>
                <c:pt idx="510">
                  <c:v>J-09</c:v>
                </c:pt>
                <c:pt idx="511">
                  <c:v>J-09</c:v>
                </c:pt>
                <c:pt idx="512">
                  <c:v>J-09</c:v>
                </c:pt>
                <c:pt idx="513">
                  <c:v>J-09</c:v>
                </c:pt>
                <c:pt idx="514">
                  <c:v>J-09</c:v>
                </c:pt>
                <c:pt idx="515">
                  <c:v>J-09</c:v>
                </c:pt>
                <c:pt idx="516">
                  <c:v>J-09</c:v>
                </c:pt>
                <c:pt idx="517">
                  <c:v>J-09</c:v>
                </c:pt>
                <c:pt idx="518">
                  <c:v>J-09</c:v>
                </c:pt>
                <c:pt idx="519">
                  <c:v>J-09</c:v>
                </c:pt>
                <c:pt idx="520">
                  <c:v>F-09</c:v>
                </c:pt>
                <c:pt idx="521">
                  <c:v>F-09</c:v>
                </c:pt>
                <c:pt idx="522">
                  <c:v>F-09</c:v>
                </c:pt>
                <c:pt idx="523">
                  <c:v>F-09</c:v>
                </c:pt>
                <c:pt idx="524">
                  <c:v>F-09</c:v>
                </c:pt>
                <c:pt idx="525">
                  <c:v>F-09</c:v>
                </c:pt>
                <c:pt idx="526">
                  <c:v>F-09</c:v>
                </c:pt>
                <c:pt idx="527">
                  <c:v>F-09</c:v>
                </c:pt>
                <c:pt idx="528">
                  <c:v>F-09</c:v>
                </c:pt>
                <c:pt idx="529">
                  <c:v>F-09</c:v>
                </c:pt>
                <c:pt idx="530">
                  <c:v>F-09</c:v>
                </c:pt>
                <c:pt idx="531">
                  <c:v>F-09</c:v>
                </c:pt>
                <c:pt idx="532">
                  <c:v>F-09</c:v>
                </c:pt>
                <c:pt idx="533">
                  <c:v>F-09</c:v>
                </c:pt>
                <c:pt idx="534">
                  <c:v>F-09</c:v>
                </c:pt>
                <c:pt idx="535">
                  <c:v>F-09</c:v>
                </c:pt>
                <c:pt idx="536">
                  <c:v>F-09</c:v>
                </c:pt>
                <c:pt idx="537">
                  <c:v>F-09</c:v>
                </c:pt>
                <c:pt idx="538">
                  <c:v>F-09</c:v>
                </c:pt>
                <c:pt idx="539">
                  <c:v>M-09</c:v>
                </c:pt>
                <c:pt idx="540">
                  <c:v>M-09</c:v>
                </c:pt>
                <c:pt idx="541">
                  <c:v>M-09</c:v>
                </c:pt>
                <c:pt idx="542">
                  <c:v>M-09</c:v>
                </c:pt>
                <c:pt idx="543">
                  <c:v>M-09</c:v>
                </c:pt>
                <c:pt idx="544">
                  <c:v>M-09</c:v>
                </c:pt>
                <c:pt idx="545">
                  <c:v>M-09</c:v>
                </c:pt>
                <c:pt idx="546">
                  <c:v>M-09</c:v>
                </c:pt>
                <c:pt idx="547">
                  <c:v>M-09</c:v>
                </c:pt>
                <c:pt idx="548">
                  <c:v>M-09</c:v>
                </c:pt>
                <c:pt idx="549">
                  <c:v>M-09</c:v>
                </c:pt>
                <c:pt idx="550">
                  <c:v>M-09</c:v>
                </c:pt>
                <c:pt idx="551">
                  <c:v>M-09</c:v>
                </c:pt>
                <c:pt idx="552">
                  <c:v>M-09</c:v>
                </c:pt>
                <c:pt idx="553">
                  <c:v>M-09</c:v>
                </c:pt>
                <c:pt idx="554">
                  <c:v>M-09</c:v>
                </c:pt>
                <c:pt idx="555">
                  <c:v>M-09</c:v>
                </c:pt>
                <c:pt idx="556">
                  <c:v>M-09</c:v>
                </c:pt>
                <c:pt idx="557">
                  <c:v>M-09</c:v>
                </c:pt>
                <c:pt idx="558">
                  <c:v>M-09</c:v>
                </c:pt>
                <c:pt idx="559">
                  <c:v>M-09</c:v>
                </c:pt>
                <c:pt idx="560">
                  <c:v>M-09</c:v>
                </c:pt>
                <c:pt idx="561">
                  <c:v>A-09</c:v>
                </c:pt>
                <c:pt idx="562">
                  <c:v>A-09</c:v>
                </c:pt>
                <c:pt idx="563">
                  <c:v>A-09</c:v>
                </c:pt>
                <c:pt idx="564">
                  <c:v>A-09</c:v>
                </c:pt>
                <c:pt idx="565">
                  <c:v>A-09</c:v>
                </c:pt>
                <c:pt idx="566">
                  <c:v>A-09</c:v>
                </c:pt>
                <c:pt idx="567">
                  <c:v>A-09</c:v>
                </c:pt>
                <c:pt idx="568">
                  <c:v>A-09</c:v>
                </c:pt>
                <c:pt idx="569">
                  <c:v>A-09</c:v>
                </c:pt>
                <c:pt idx="570">
                  <c:v>A-09</c:v>
                </c:pt>
                <c:pt idx="571">
                  <c:v>A-09</c:v>
                </c:pt>
                <c:pt idx="572">
                  <c:v>A-09</c:v>
                </c:pt>
                <c:pt idx="573">
                  <c:v>A-09</c:v>
                </c:pt>
                <c:pt idx="574">
                  <c:v>A-09</c:v>
                </c:pt>
                <c:pt idx="575">
                  <c:v>A-09</c:v>
                </c:pt>
                <c:pt idx="576">
                  <c:v>A-09</c:v>
                </c:pt>
                <c:pt idx="577">
                  <c:v>A-09</c:v>
                </c:pt>
                <c:pt idx="578">
                  <c:v>A-09</c:v>
                </c:pt>
                <c:pt idx="579">
                  <c:v>A-09</c:v>
                </c:pt>
                <c:pt idx="580">
                  <c:v>A-09</c:v>
                </c:pt>
                <c:pt idx="581">
                  <c:v>A-09</c:v>
                </c:pt>
                <c:pt idx="582">
                  <c:v>A-09</c:v>
                </c:pt>
                <c:pt idx="583">
                  <c:v>M-09</c:v>
                </c:pt>
                <c:pt idx="584">
                  <c:v>M-09</c:v>
                </c:pt>
                <c:pt idx="585">
                  <c:v>M-09</c:v>
                </c:pt>
                <c:pt idx="586">
                  <c:v>M-09</c:v>
                </c:pt>
                <c:pt idx="587">
                  <c:v>M-09</c:v>
                </c:pt>
                <c:pt idx="588">
                  <c:v>M-09</c:v>
                </c:pt>
                <c:pt idx="589">
                  <c:v>M-09</c:v>
                </c:pt>
                <c:pt idx="590">
                  <c:v>M-09</c:v>
                </c:pt>
                <c:pt idx="591">
                  <c:v>M-09</c:v>
                </c:pt>
                <c:pt idx="592">
                  <c:v>M-09</c:v>
                </c:pt>
                <c:pt idx="593">
                  <c:v>M-09</c:v>
                </c:pt>
                <c:pt idx="594">
                  <c:v>M-09</c:v>
                </c:pt>
                <c:pt idx="595">
                  <c:v>M-09</c:v>
                </c:pt>
                <c:pt idx="596">
                  <c:v>M-09</c:v>
                </c:pt>
                <c:pt idx="597">
                  <c:v>M-09</c:v>
                </c:pt>
                <c:pt idx="598">
                  <c:v>M-09</c:v>
                </c:pt>
                <c:pt idx="599">
                  <c:v>M-09</c:v>
                </c:pt>
                <c:pt idx="600">
                  <c:v>M-09</c:v>
                </c:pt>
                <c:pt idx="601">
                  <c:v>M-09</c:v>
                </c:pt>
                <c:pt idx="602">
                  <c:v>M-09</c:v>
                </c:pt>
                <c:pt idx="603">
                  <c:v>J-09</c:v>
                </c:pt>
                <c:pt idx="604">
                  <c:v>J-09</c:v>
                </c:pt>
                <c:pt idx="605">
                  <c:v>J-09</c:v>
                </c:pt>
                <c:pt idx="606">
                  <c:v>J-09</c:v>
                </c:pt>
                <c:pt idx="607">
                  <c:v>J-09</c:v>
                </c:pt>
                <c:pt idx="608">
                  <c:v>J-09</c:v>
                </c:pt>
                <c:pt idx="609">
                  <c:v>J-09</c:v>
                </c:pt>
                <c:pt idx="610">
                  <c:v>J-09</c:v>
                </c:pt>
                <c:pt idx="611">
                  <c:v>J-09</c:v>
                </c:pt>
                <c:pt idx="612">
                  <c:v>J-09</c:v>
                </c:pt>
                <c:pt idx="613">
                  <c:v>J-09</c:v>
                </c:pt>
                <c:pt idx="614">
                  <c:v>J-09</c:v>
                </c:pt>
                <c:pt idx="615">
                  <c:v>J-09</c:v>
                </c:pt>
                <c:pt idx="616">
                  <c:v>J-09</c:v>
                </c:pt>
                <c:pt idx="617">
                  <c:v>J-09</c:v>
                </c:pt>
                <c:pt idx="618">
                  <c:v>J-09</c:v>
                </c:pt>
                <c:pt idx="619">
                  <c:v>J-09</c:v>
                </c:pt>
                <c:pt idx="620">
                  <c:v>J-09</c:v>
                </c:pt>
                <c:pt idx="621">
                  <c:v>J-09</c:v>
                </c:pt>
                <c:pt idx="622">
                  <c:v>J-09</c:v>
                </c:pt>
                <c:pt idx="623">
                  <c:v>J-09</c:v>
                </c:pt>
                <c:pt idx="624">
                  <c:v>J-09</c:v>
                </c:pt>
                <c:pt idx="625">
                  <c:v>J-09</c:v>
                </c:pt>
                <c:pt idx="626">
                  <c:v>J-09</c:v>
                </c:pt>
                <c:pt idx="627">
                  <c:v>J-09</c:v>
                </c:pt>
                <c:pt idx="628">
                  <c:v>J-09</c:v>
                </c:pt>
                <c:pt idx="629">
                  <c:v>J-09</c:v>
                </c:pt>
                <c:pt idx="630">
                  <c:v>J-09</c:v>
                </c:pt>
                <c:pt idx="631">
                  <c:v>J-09</c:v>
                </c:pt>
                <c:pt idx="632">
                  <c:v>J-09</c:v>
                </c:pt>
                <c:pt idx="633">
                  <c:v>J-09</c:v>
                </c:pt>
                <c:pt idx="634">
                  <c:v>J-09</c:v>
                </c:pt>
                <c:pt idx="635">
                  <c:v>J-09</c:v>
                </c:pt>
                <c:pt idx="636">
                  <c:v>J-09</c:v>
                </c:pt>
                <c:pt idx="637">
                  <c:v>J-09</c:v>
                </c:pt>
                <c:pt idx="638">
                  <c:v>J-09</c:v>
                </c:pt>
                <c:pt idx="639">
                  <c:v>J-09</c:v>
                </c:pt>
                <c:pt idx="640">
                  <c:v>J-09</c:v>
                </c:pt>
                <c:pt idx="641">
                  <c:v>J-09</c:v>
                </c:pt>
                <c:pt idx="642">
                  <c:v>J-09</c:v>
                </c:pt>
                <c:pt idx="643">
                  <c:v>J-09</c:v>
                </c:pt>
                <c:pt idx="644">
                  <c:v>J-09</c:v>
                </c:pt>
                <c:pt idx="645">
                  <c:v>J-09</c:v>
                </c:pt>
                <c:pt idx="646">
                  <c:v>J-09</c:v>
                </c:pt>
                <c:pt idx="647">
                  <c:v>J-09</c:v>
                </c:pt>
                <c:pt idx="648">
                  <c:v>A-09</c:v>
                </c:pt>
                <c:pt idx="649">
                  <c:v>A-09</c:v>
                </c:pt>
                <c:pt idx="650">
                  <c:v>A-09</c:v>
                </c:pt>
                <c:pt idx="651">
                  <c:v>A-09</c:v>
                </c:pt>
                <c:pt idx="652">
                  <c:v>A-09</c:v>
                </c:pt>
                <c:pt idx="653">
                  <c:v>A-09</c:v>
                </c:pt>
                <c:pt idx="654">
                  <c:v>A-09</c:v>
                </c:pt>
                <c:pt idx="655">
                  <c:v>A-09</c:v>
                </c:pt>
                <c:pt idx="656">
                  <c:v>A-09</c:v>
                </c:pt>
                <c:pt idx="657">
                  <c:v>A-09</c:v>
                </c:pt>
                <c:pt idx="658">
                  <c:v>A-09</c:v>
                </c:pt>
                <c:pt idx="659">
                  <c:v>A-09</c:v>
                </c:pt>
                <c:pt idx="660">
                  <c:v>A-09</c:v>
                </c:pt>
                <c:pt idx="661">
                  <c:v>A-09</c:v>
                </c:pt>
                <c:pt idx="662">
                  <c:v>A-09</c:v>
                </c:pt>
                <c:pt idx="663">
                  <c:v>A-09</c:v>
                </c:pt>
                <c:pt idx="664">
                  <c:v>A-09</c:v>
                </c:pt>
                <c:pt idx="665">
                  <c:v>A-09</c:v>
                </c:pt>
                <c:pt idx="666">
                  <c:v>A-09</c:v>
                </c:pt>
                <c:pt idx="667">
                  <c:v>A-09</c:v>
                </c:pt>
                <c:pt idx="668">
                  <c:v>A-09</c:v>
                </c:pt>
                <c:pt idx="669">
                  <c:v>S-09</c:v>
                </c:pt>
                <c:pt idx="670">
                  <c:v>S-09</c:v>
                </c:pt>
                <c:pt idx="671">
                  <c:v>S-09</c:v>
                </c:pt>
                <c:pt idx="672">
                  <c:v>S-09</c:v>
                </c:pt>
                <c:pt idx="673">
                  <c:v>S-09</c:v>
                </c:pt>
                <c:pt idx="674">
                  <c:v>S-09</c:v>
                </c:pt>
                <c:pt idx="675">
                  <c:v>S-09</c:v>
                </c:pt>
                <c:pt idx="676">
                  <c:v>S-09</c:v>
                </c:pt>
                <c:pt idx="677">
                  <c:v>S-09</c:v>
                </c:pt>
                <c:pt idx="678">
                  <c:v>S-09</c:v>
                </c:pt>
                <c:pt idx="679">
                  <c:v>S-09</c:v>
                </c:pt>
                <c:pt idx="680">
                  <c:v>S-09</c:v>
                </c:pt>
                <c:pt idx="681">
                  <c:v>S-09</c:v>
                </c:pt>
                <c:pt idx="682">
                  <c:v>S-09</c:v>
                </c:pt>
                <c:pt idx="683">
                  <c:v>S-09</c:v>
                </c:pt>
                <c:pt idx="684">
                  <c:v>S-09</c:v>
                </c:pt>
                <c:pt idx="685">
                  <c:v>S-09</c:v>
                </c:pt>
                <c:pt idx="686">
                  <c:v>S-09</c:v>
                </c:pt>
                <c:pt idx="687">
                  <c:v>S-09</c:v>
                </c:pt>
                <c:pt idx="688">
                  <c:v>S-09</c:v>
                </c:pt>
                <c:pt idx="689">
                  <c:v>S-09</c:v>
                </c:pt>
                <c:pt idx="690">
                  <c:v>O-09</c:v>
                </c:pt>
                <c:pt idx="691">
                  <c:v>O-09</c:v>
                </c:pt>
                <c:pt idx="692">
                  <c:v>O-09</c:v>
                </c:pt>
                <c:pt idx="693">
                  <c:v>O-09</c:v>
                </c:pt>
                <c:pt idx="694">
                  <c:v>O-09</c:v>
                </c:pt>
                <c:pt idx="695">
                  <c:v>O-09</c:v>
                </c:pt>
                <c:pt idx="696">
                  <c:v>O-09</c:v>
                </c:pt>
                <c:pt idx="697">
                  <c:v>O-09</c:v>
                </c:pt>
                <c:pt idx="698">
                  <c:v>O-09</c:v>
                </c:pt>
                <c:pt idx="699">
                  <c:v>O-09</c:v>
                </c:pt>
                <c:pt idx="700">
                  <c:v>O-09</c:v>
                </c:pt>
                <c:pt idx="701">
                  <c:v>O-09</c:v>
                </c:pt>
                <c:pt idx="702">
                  <c:v>O-09</c:v>
                </c:pt>
                <c:pt idx="703">
                  <c:v>O-09</c:v>
                </c:pt>
                <c:pt idx="704">
                  <c:v>O-09</c:v>
                </c:pt>
                <c:pt idx="705">
                  <c:v>O-09</c:v>
                </c:pt>
                <c:pt idx="706">
                  <c:v>O-09</c:v>
                </c:pt>
                <c:pt idx="707">
                  <c:v>O-09</c:v>
                </c:pt>
                <c:pt idx="708">
                  <c:v>O-09</c:v>
                </c:pt>
                <c:pt idx="709">
                  <c:v>O-09</c:v>
                </c:pt>
                <c:pt idx="710">
                  <c:v>O-09</c:v>
                </c:pt>
                <c:pt idx="711">
                  <c:v>N-09</c:v>
                </c:pt>
                <c:pt idx="712">
                  <c:v>N-09</c:v>
                </c:pt>
                <c:pt idx="713">
                  <c:v>N-09</c:v>
                </c:pt>
                <c:pt idx="714">
                  <c:v>N-09</c:v>
                </c:pt>
                <c:pt idx="715">
                  <c:v>N-09</c:v>
                </c:pt>
                <c:pt idx="716">
                  <c:v>N-09</c:v>
                </c:pt>
                <c:pt idx="717">
                  <c:v>N-09</c:v>
                </c:pt>
                <c:pt idx="718">
                  <c:v>N-09</c:v>
                </c:pt>
                <c:pt idx="719">
                  <c:v>N-09</c:v>
                </c:pt>
                <c:pt idx="720">
                  <c:v>N-09</c:v>
                </c:pt>
                <c:pt idx="721">
                  <c:v>N-09</c:v>
                </c:pt>
                <c:pt idx="722">
                  <c:v>N-09</c:v>
                </c:pt>
                <c:pt idx="723">
                  <c:v>N-09</c:v>
                </c:pt>
                <c:pt idx="724">
                  <c:v>N-09</c:v>
                </c:pt>
                <c:pt idx="725">
                  <c:v>N-09</c:v>
                </c:pt>
                <c:pt idx="726">
                  <c:v>N-09</c:v>
                </c:pt>
                <c:pt idx="727">
                  <c:v>N-09</c:v>
                </c:pt>
                <c:pt idx="728">
                  <c:v>N-09</c:v>
                </c:pt>
                <c:pt idx="729">
                  <c:v>N-09</c:v>
                </c:pt>
                <c:pt idx="730">
                  <c:v>d-09</c:v>
                </c:pt>
                <c:pt idx="731">
                  <c:v>d-09</c:v>
                </c:pt>
                <c:pt idx="732">
                  <c:v>d-09</c:v>
                </c:pt>
                <c:pt idx="733">
                  <c:v>d-09</c:v>
                </c:pt>
                <c:pt idx="734">
                  <c:v>d-09</c:v>
                </c:pt>
                <c:pt idx="735">
                  <c:v>d-09</c:v>
                </c:pt>
                <c:pt idx="736">
                  <c:v>d-09</c:v>
                </c:pt>
                <c:pt idx="737">
                  <c:v>d-09</c:v>
                </c:pt>
                <c:pt idx="738">
                  <c:v>d-09</c:v>
                </c:pt>
                <c:pt idx="739">
                  <c:v>d-09</c:v>
                </c:pt>
                <c:pt idx="740">
                  <c:v>d-09</c:v>
                </c:pt>
                <c:pt idx="741">
                  <c:v>d-09</c:v>
                </c:pt>
                <c:pt idx="742">
                  <c:v>d-09</c:v>
                </c:pt>
                <c:pt idx="743">
                  <c:v>d-09</c:v>
                </c:pt>
                <c:pt idx="744">
                  <c:v>d-09</c:v>
                </c:pt>
                <c:pt idx="745">
                  <c:v>d-09</c:v>
                </c:pt>
                <c:pt idx="746">
                  <c:v>d-09</c:v>
                </c:pt>
                <c:pt idx="747">
                  <c:v>d-09</c:v>
                </c:pt>
                <c:pt idx="748">
                  <c:v>d-09</c:v>
                </c:pt>
                <c:pt idx="749">
                  <c:v>d-09</c:v>
                </c:pt>
                <c:pt idx="750">
                  <c:v>d-09</c:v>
                </c:pt>
                <c:pt idx="751">
                  <c:v>d-09</c:v>
                </c:pt>
                <c:pt idx="752">
                  <c:v>d-09</c:v>
                </c:pt>
                <c:pt idx="753">
                  <c:v>J-10</c:v>
                </c:pt>
                <c:pt idx="754">
                  <c:v>J-10</c:v>
                </c:pt>
                <c:pt idx="755">
                  <c:v>J-10</c:v>
                </c:pt>
                <c:pt idx="756">
                  <c:v>J-10</c:v>
                </c:pt>
                <c:pt idx="757">
                  <c:v>J-10</c:v>
                </c:pt>
                <c:pt idx="758">
                  <c:v>J-10</c:v>
                </c:pt>
                <c:pt idx="759">
                  <c:v>J-10</c:v>
                </c:pt>
                <c:pt idx="760">
                  <c:v>J-10</c:v>
                </c:pt>
                <c:pt idx="761">
                  <c:v>J-10</c:v>
                </c:pt>
                <c:pt idx="762">
                  <c:v>J-10</c:v>
                </c:pt>
                <c:pt idx="763">
                  <c:v>J-10</c:v>
                </c:pt>
                <c:pt idx="764">
                  <c:v>J-10</c:v>
                </c:pt>
                <c:pt idx="765">
                  <c:v>J-10</c:v>
                </c:pt>
                <c:pt idx="766">
                  <c:v>J-10</c:v>
                </c:pt>
                <c:pt idx="767">
                  <c:v>J-10</c:v>
                </c:pt>
                <c:pt idx="768">
                  <c:v>J-10</c:v>
                </c:pt>
                <c:pt idx="769">
                  <c:v>J-10</c:v>
                </c:pt>
                <c:pt idx="770">
                  <c:v>J-10</c:v>
                </c:pt>
                <c:pt idx="771">
                  <c:v>F-10</c:v>
                </c:pt>
                <c:pt idx="772">
                  <c:v>F-10</c:v>
                </c:pt>
                <c:pt idx="773">
                  <c:v>F-10</c:v>
                </c:pt>
                <c:pt idx="774">
                  <c:v>F-10</c:v>
                </c:pt>
                <c:pt idx="775">
                  <c:v>F-10</c:v>
                </c:pt>
                <c:pt idx="776">
                  <c:v>F-10</c:v>
                </c:pt>
                <c:pt idx="777">
                  <c:v>F-10</c:v>
                </c:pt>
                <c:pt idx="778">
                  <c:v>F-10</c:v>
                </c:pt>
                <c:pt idx="779">
                  <c:v>F-10</c:v>
                </c:pt>
                <c:pt idx="780">
                  <c:v>F-10</c:v>
                </c:pt>
                <c:pt idx="781">
                  <c:v>F-10</c:v>
                </c:pt>
                <c:pt idx="782">
                  <c:v>F-10</c:v>
                </c:pt>
                <c:pt idx="783">
                  <c:v>F-10</c:v>
                </c:pt>
                <c:pt idx="784">
                  <c:v>F-10</c:v>
                </c:pt>
                <c:pt idx="785">
                  <c:v>F-10</c:v>
                </c:pt>
                <c:pt idx="786">
                  <c:v>F-10</c:v>
                </c:pt>
                <c:pt idx="787">
                  <c:v>F-10</c:v>
                </c:pt>
                <c:pt idx="788">
                  <c:v>F-10</c:v>
                </c:pt>
                <c:pt idx="789">
                  <c:v>F-10</c:v>
                </c:pt>
                <c:pt idx="790">
                  <c:v>M-10</c:v>
                </c:pt>
                <c:pt idx="791">
                  <c:v>M-10</c:v>
                </c:pt>
                <c:pt idx="792">
                  <c:v>M-10</c:v>
                </c:pt>
                <c:pt idx="793">
                  <c:v>M-10</c:v>
                </c:pt>
                <c:pt idx="794">
                  <c:v>M-10</c:v>
                </c:pt>
                <c:pt idx="795">
                  <c:v>M-10</c:v>
                </c:pt>
                <c:pt idx="796">
                  <c:v>M-10</c:v>
                </c:pt>
                <c:pt idx="797">
                  <c:v>M-10</c:v>
                </c:pt>
                <c:pt idx="798">
                  <c:v>M-10</c:v>
                </c:pt>
                <c:pt idx="799">
                  <c:v>M-10</c:v>
                </c:pt>
                <c:pt idx="800">
                  <c:v>M-10</c:v>
                </c:pt>
                <c:pt idx="801">
                  <c:v>M-10</c:v>
                </c:pt>
                <c:pt idx="802">
                  <c:v>M-10</c:v>
                </c:pt>
                <c:pt idx="803">
                  <c:v>M-10</c:v>
                </c:pt>
                <c:pt idx="804">
                  <c:v>M-10</c:v>
                </c:pt>
                <c:pt idx="805">
                  <c:v>M-10</c:v>
                </c:pt>
                <c:pt idx="806">
                  <c:v>M-10</c:v>
                </c:pt>
                <c:pt idx="807">
                  <c:v>M-10</c:v>
                </c:pt>
                <c:pt idx="808">
                  <c:v>M-10</c:v>
                </c:pt>
                <c:pt idx="809">
                  <c:v>M-10</c:v>
                </c:pt>
                <c:pt idx="810">
                  <c:v>M-10</c:v>
                </c:pt>
                <c:pt idx="811">
                  <c:v>M-10</c:v>
                </c:pt>
                <c:pt idx="812">
                  <c:v>M-10</c:v>
                </c:pt>
                <c:pt idx="813">
                  <c:v>A-10</c:v>
                </c:pt>
                <c:pt idx="814">
                  <c:v>A-10</c:v>
                </c:pt>
                <c:pt idx="815">
                  <c:v>A-10</c:v>
                </c:pt>
                <c:pt idx="816">
                  <c:v>A-10</c:v>
                </c:pt>
                <c:pt idx="817">
                  <c:v>A-10</c:v>
                </c:pt>
                <c:pt idx="818">
                  <c:v>A-10</c:v>
                </c:pt>
                <c:pt idx="819">
                  <c:v>A-10</c:v>
                </c:pt>
                <c:pt idx="820">
                  <c:v>A-10</c:v>
                </c:pt>
                <c:pt idx="821">
                  <c:v>A-10</c:v>
                </c:pt>
                <c:pt idx="822">
                  <c:v>A-10</c:v>
                </c:pt>
                <c:pt idx="823">
                  <c:v>A-10</c:v>
                </c:pt>
                <c:pt idx="824">
                  <c:v>A-10</c:v>
                </c:pt>
                <c:pt idx="825">
                  <c:v>A-10</c:v>
                </c:pt>
                <c:pt idx="826">
                  <c:v>A-10</c:v>
                </c:pt>
                <c:pt idx="827">
                  <c:v>A-10</c:v>
                </c:pt>
                <c:pt idx="828">
                  <c:v>A-10</c:v>
                </c:pt>
                <c:pt idx="829">
                  <c:v>A-10</c:v>
                </c:pt>
                <c:pt idx="830">
                  <c:v>A-10</c:v>
                </c:pt>
                <c:pt idx="831">
                  <c:v>A-10</c:v>
                </c:pt>
                <c:pt idx="832">
                  <c:v>A-10</c:v>
                </c:pt>
                <c:pt idx="833">
                  <c:v>A-10</c:v>
                </c:pt>
                <c:pt idx="834">
                  <c:v>M-10</c:v>
                </c:pt>
                <c:pt idx="835">
                  <c:v>M-10</c:v>
                </c:pt>
                <c:pt idx="836">
                  <c:v>M-10</c:v>
                </c:pt>
                <c:pt idx="837">
                  <c:v>M-10</c:v>
                </c:pt>
                <c:pt idx="838">
                  <c:v>M-10</c:v>
                </c:pt>
                <c:pt idx="839">
                  <c:v>M-10</c:v>
                </c:pt>
                <c:pt idx="840">
                  <c:v>M-10</c:v>
                </c:pt>
                <c:pt idx="841">
                  <c:v>M-10</c:v>
                </c:pt>
                <c:pt idx="842">
                  <c:v>M-10</c:v>
                </c:pt>
                <c:pt idx="843">
                  <c:v>M-10</c:v>
                </c:pt>
                <c:pt idx="844">
                  <c:v>M-10</c:v>
                </c:pt>
                <c:pt idx="845">
                  <c:v>M-10</c:v>
                </c:pt>
                <c:pt idx="846">
                  <c:v>M-10</c:v>
                </c:pt>
                <c:pt idx="847">
                  <c:v>M-10</c:v>
                </c:pt>
                <c:pt idx="848">
                  <c:v>M-10</c:v>
                </c:pt>
                <c:pt idx="849">
                  <c:v>M-10</c:v>
                </c:pt>
                <c:pt idx="850">
                  <c:v>M-10</c:v>
                </c:pt>
                <c:pt idx="851">
                  <c:v>M-10</c:v>
                </c:pt>
                <c:pt idx="852">
                  <c:v>M-10</c:v>
                </c:pt>
                <c:pt idx="853">
                  <c:v>M-10</c:v>
                </c:pt>
                <c:pt idx="854">
                  <c:v>M-10</c:v>
                </c:pt>
                <c:pt idx="855">
                  <c:v>J-10</c:v>
                </c:pt>
                <c:pt idx="856">
                  <c:v>J-10</c:v>
                </c:pt>
                <c:pt idx="857">
                  <c:v>J-10</c:v>
                </c:pt>
                <c:pt idx="858">
                  <c:v>J-10</c:v>
                </c:pt>
                <c:pt idx="859">
                  <c:v>J-10</c:v>
                </c:pt>
                <c:pt idx="860">
                  <c:v>J-10</c:v>
                </c:pt>
                <c:pt idx="861">
                  <c:v>J-10</c:v>
                </c:pt>
                <c:pt idx="862">
                  <c:v>J-10</c:v>
                </c:pt>
                <c:pt idx="863">
                  <c:v>J-10</c:v>
                </c:pt>
                <c:pt idx="864">
                  <c:v>J-10</c:v>
                </c:pt>
                <c:pt idx="865">
                  <c:v>J-10</c:v>
                </c:pt>
                <c:pt idx="866">
                  <c:v>J-10</c:v>
                </c:pt>
                <c:pt idx="867">
                  <c:v>J-10</c:v>
                </c:pt>
                <c:pt idx="868">
                  <c:v>J-10</c:v>
                </c:pt>
                <c:pt idx="869">
                  <c:v>J-10</c:v>
                </c:pt>
                <c:pt idx="870">
                  <c:v>J-10</c:v>
                </c:pt>
                <c:pt idx="871">
                  <c:v>J-10</c:v>
                </c:pt>
                <c:pt idx="872">
                  <c:v>J-10</c:v>
                </c:pt>
                <c:pt idx="873">
                  <c:v>J-10</c:v>
                </c:pt>
                <c:pt idx="874">
                  <c:v>J-10</c:v>
                </c:pt>
                <c:pt idx="875">
                  <c:v>J-10</c:v>
                </c:pt>
                <c:pt idx="876">
                  <c:v>J-10</c:v>
                </c:pt>
                <c:pt idx="877">
                  <c:v>J-10</c:v>
                </c:pt>
                <c:pt idx="878">
                  <c:v>J-10</c:v>
                </c:pt>
                <c:pt idx="879">
                  <c:v>J-10</c:v>
                </c:pt>
                <c:pt idx="880">
                  <c:v>J-10</c:v>
                </c:pt>
                <c:pt idx="881">
                  <c:v>J-10</c:v>
                </c:pt>
                <c:pt idx="882">
                  <c:v>J-10</c:v>
                </c:pt>
                <c:pt idx="883">
                  <c:v>J-10</c:v>
                </c:pt>
                <c:pt idx="884">
                  <c:v>J-10</c:v>
                </c:pt>
                <c:pt idx="885">
                  <c:v>J-10</c:v>
                </c:pt>
                <c:pt idx="886">
                  <c:v>J-10</c:v>
                </c:pt>
                <c:pt idx="887">
                  <c:v>J-10</c:v>
                </c:pt>
                <c:pt idx="888">
                  <c:v>J-10</c:v>
                </c:pt>
                <c:pt idx="889">
                  <c:v>J-10</c:v>
                </c:pt>
                <c:pt idx="890">
                  <c:v>J-10</c:v>
                </c:pt>
                <c:pt idx="891">
                  <c:v>J-10</c:v>
                </c:pt>
                <c:pt idx="892">
                  <c:v>J-10</c:v>
                </c:pt>
                <c:pt idx="893">
                  <c:v>J-10</c:v>
                </c:pt>
                <c:pt idx="894">
                  <c:v>J-10</c:v>
                </c:pt>
                <c:pt idx="895">
                  <c:v>J-10</c:v>
                </c:pt>
                <c:pt idx="896">
                  <c:v>J-10</c:v>
                </c:pt>
                <c:pt idx="897">
                  <c:v>J-10</c:v>
                </c:pt>
                <c:pt idx="898">
                  <c:v>J-10</c:v>
                </c:pt>
                <c:pt idx="899">
                  <c:v>A-10</c:v>
                </c:pt>
                <c:pt idx="900">
                  <c:v>A-10</c:v>
                </c:pt>
                <c:pt idx="901">
                  <c:v>A-10</c:v>
                </c:pt>
                <c:pt idx="902">
                  <c:v>A-10</c:v>
                </c:pt>
                <c:pt idx="903">
                  <c:v>A-10</c:v>
                </c:pt>
                <c:pt idx="904">
                  <c:v>A-10</c:v>
                </c:pt>
                <c:pt idx="905">
                  <c:v>A-10</c:v>
                </c:pt>
                <c:pt idx="906">
                  <c:v>A-10</c:v>
                </c:pt>
                <c:pt idx="907">
                  <c:v>A-10</c:v>
                </c:pt>
                <c:pt idx="908">
                  <c:v>A-10</c:v>
                </c:pt>
                <c:pt idx="909">
                  <c:v>A-10</c:v>
                </c:pt>
                <c:pt idx="910">
                  <c:v>A-10</c:v>
                </c:pt>
                <c:pt idx="911">
                  <c:v>A-10</c:v>
                </c:pt>
                <c:pt idx="912">
                  <c:v>A-10</c:v>
                </c:pt>
                <c:pt idx="913">
                  <c:v>A-10</c:v>
                </c:pt>
                <c:pt idx="914">
                  <c:v>A-10</c:v>
                </c:pt>
                <c:pt idx="915">
                  <c:v>A-10</c:v>
                </c:pt>
                <c:pt idx="916">
                  <c:v>A-10</c:v>
                </c:pt>
                <c:pt idx="917">
                  <c:v>A-10</c:v>
                </c:pt>
                <c:pt idx="918">
                  <c:v>A-10</c:v>
                </c:pt>
                <c:pt idx="919">
                  <c:v>A-10</c:v>
                </c:pt>
                <c:pt idx="920">
                  <c:v>A-10</c:v>
                </c:pt>
                <c:pt idx="921">
                  <c:v>S-10</c:v>
                </c:pt>
                <c:pt idx="922">
                  <c:v>S-10</c:v>
                </c:pt>
                <c:pt idx="923">
                  <c:v>S-10</c:v>
                </c:pt>
                <c:pt idx="924">
                  <c:v>S-10</c:v>
                </c:pt>
                <c:pt idx="925">
                  <c:v>S-10</c:v>
                </c:pt>
                <c:pt idx="926">
                  <c:v>S-10</c:v>
                </c:pt>
                <c:pt idx="927">
                  <c:v>S-10</c:v>
                </c:pt>
                <c:pt idx="928">
                  <c:v>S-10</c:v>
                </c:pt>
                <c:pt idx="929">
                  <c:v>S-10</c:v>
                </c:pt>
                <c:pt idx="930">
                  <c:v>S-10</c:v>
                </c:pt>
                <c:pt idx="931">
                  <c:v>S-10</c:v>
                </c:pt>
                <c:pt idx="932">
                  <c:v>S-10</c:v>
                </c:pt>
                <c:pt idx="933">
                  <c:v>S-10</c:v>
                </c:pt>
                <c:pt idx="934">
                  <c:v>S-10</c:v>
                </c:pt>
                <c:pt idx="935">
                  <c:v>S-10</c:v>
                </c:pt>
                <c:pt idx="936">
                  <c:v>S-10</c:v>
                </c:pt>
                <c:pt idx="937">
                  <c:v>S-10</c:v>
                </c:pt>
                <c:pt idx="938">
                  <c:v>S-10</c:v>
                </c:pt>
                <c:pt idx="939">
                  <c:v>S-10</c:v>
                </c:pt>
                <c:pt idx="940">
                  <c:v>S-10</c:v>
                </c:pt>
                <c:pt idx="941">
                  <c:v>S-10</c:v>
                </c:pt>
                <c:pt idx="942">
                  <c:v>S-10</c:v>
                </c:pt>
                <c:pt idx="943">
                  <c:v>O-10</c:v>
                </c:pt>
                <c:pt idx="944">
                  <c:v>O-10</c:v>
                </c:pt>
                <c:pt idx="945">
                  <c:v>O-10</c:v>
                </c:pt>
                <c:pt idx="946">
                  <c:v>O-10</c:v>
                </c:pt>
                <c:pt idx="947">
                  <c:v>O-10</c:v>
                </c:pt>
                <c:pt idx="948">
                  <c:v>O-10</c:v>
                </c:pt>
                <c:pt idx="949">
                  <c:v>O-10</c:v>
                </c:pt>
                <c:pt idx="950">
                  <c:v>O-10</c:v>
                </c:pt>
                <c:pt idx="951">
                  <c:v>O-10</c:v>
                </c:pt>
                <c:pt idx="952">
                  <c:v>O-10</c:v>
                </c:pt>
                <c:pt idx="953">
                  <c:v>O-10</c:v>
                </c:pt>
                <c:pt idx="954">
                  <c:v>O-10</c:v>
                </c:pt>
                <c:pt idx="955">
                  <c:v>O-10</c:v>
                </c:pt>
                <c:pt idx="956">
                  <c:v>O-10</c:v>
                </c:pt>
                <c:pt idx="957">
                  <c:v>O-10</c:v>
                </c:pt>
                <c:pt idx="958">
                  <c:v>O-10</c:v>
                </c:pt>
                <c:pt idx="959">
                  <c:v>O-10</c:v>
                </c:pt>
                <c:pt idx="960">
                  <c:v>O-10</c:v>
                </c:pt>
                <c:pt idx="961">
                  <c:v>O-10</c:v>
                </c:pt>
                <c:pt idx="962">
                  <c:v>O-10</c:v>
                </c:pt>
                <c:pt idx="963">
                  <c:v>O-10</c:v>
                </c:pt>
                <c:pt idx="964">
                  <c:v>N-10</c:v>
                </c:pt>
                <c:pt idx="965">
                  <c:v>N-10</c:v>
                </c:pt>
                <c:pt idx="966">
                  <c:v>N-10</c:v>
                </c:pt>
                <c:pt idx="967">
                  <c:v>N-10</c:v>
                </c:pt>
                <c:pt idx="968">
                  <c:v>N-10</c:v>
                </c:pt>
                <c:pt idx="969">
                  <c:v>N-10</c:v>
                </c:pt>
                <c:pt idx="970">
                  <c:v>N-10</c:v>
                </c:pt>
                <c:pt idx="971">
                  <c:v>N-10</c:v>
                </c:pt>
                <c:pt idx="972">
                  <c:v>N-10</c:v>
                </c:pt>
                <c:pt idx="973">
                  <c:v>N-10</c:v>
                </c:pt>
                <c:pt idx="974">
                  <c:v>N-10</c:v>
                </c:pt>
                <c:pt idx="975">
                  <c:v>N-10</c:v>
                </c:pt>
                <c:pt idx="976">
                  <c:v>N-10</c:v>
                </c:pt>
                <c:pt idx="977">
                  <c:v>N-10</c:v>
                </c:pt>
                <c:pt idx="978">
                  <c:v>N-10</c:v>
                </c:pt>
                <c:pt idx="979">
                  <c:v>N-10</c:v>
                </c:pt>
                <c:pt idx="980">
                  <c:v>N-10</c:v>
                </c:pt>
                <c:pt idx="981">
                  <c:v>N-10</c:v>
                </c:pt>
                <c:pt idx="982">
                  <c:v>N-10</c:v>
                </c:pt>
                <c:pt idx="983">
                  <c:v>N-10</c:v>
                </c:pt>
                <c:pt idx="984">
                  <c:v>N-10</c:v>
                </c:pt>
                <c:pt idx="985">
                  <c:v>N-10</c:v>
                </c:pt>
                <c:pt idx="986">
                  <c:v>d-10</c:v>
                </c:pt>
                <c:pt idx="987">
                  <c:v>d-10</c:v>
                </c:pt>
                <c:pt idx="988">
                  <c:v>d-10</c:v>
                </c:pt>
                <c:pt idx="989">
                  <c:v>d-10</c:v>
                </c:pt>
                <c:pt idx="990">
                  <c:v>d-10</c:v>
                </c:pt>
                <c:pt idx="991">
                  <c:v>d-10</c:v>
                </c:pt>
                <c:pt idx="992">
                  <c:v>d-10</c:v>
                </c:pt>
                <c:pt idx="993">
                  <c:v>d-10</c:v>
                </c:pt>
                <c:pt idx="994">
                  <c:v>d-10</c:v>
                </c:pt>
                <c:pt idx="995">
                  <c:v>d-10</c:v>
                </c:pt>
                <c:pt idx="996">
                  <c:v>d-10</c:v>
                </c:pt>
                <c:pt idx="997">
                  <c:v>d-10</c:v>
                </c:pt>
                <c:pt idx="998">
                  <c:v>d-10</c:v>
                </c:pt>
                <c:pt idx="999">
                  <c:v>d-10</c:v>
                </c:pt>
                <c:pt idx="1000">
                  <c:v>d-10</c:v>
                </c:pt>
                <c:pt idx="1001">
                  <c:v>d-10</c:v>
                </c:pt>
                <c:pt idx="1002">
                  <c:v>d-10</c:v>
                </c:pt>
                <c:pt idx="1003">
                  <c:v>d-10</c:v>
                </c:pt>
                <c:pt idx="1004">
                  <c:v>d-10</c:v>
                </c:pt>
                <c:pt idx="1005">
                  <c:v>d-10</c:v>
                </c:pt>
                <c:pt idx="1006">
                  <c:v>d-10</c:v>
                </c:pt>
                <c:pt idx="1007">
                  <c:v>d-10</c:v>
                </c:pt>
                <c:pt idx="1008">
                  <c:v>d-10</c:v>
                </c:pt>
                <c:pt idx="1009">
                  <c:v>J-11</c:v>
                </c:pt>
                <c:pt idx="1010">
                  <c:v>J-11</c:v>
                </c:pt>
                <c:pt idx="1011">
                  <c:v>J-11</c:v>
                </c:pt>
                <c:pt idx="1012">
                  <c:v>J-11</c:v>
                </c:pt>
                <c:pt idx="1013">
                  <c:v>J-11</c:v>
                </c:pt>
                <c:pt idx="1014">
                  <c:v>J-11</c:v>
                </c:pt>
                <c:pt idx="1015">
                  <c:v>J-11</c:v>
                </c:pt>
                <c:pt idx="1016">
                  <c:v>J-11</c:v>
                </c:pt>
                <c:pt idx="1017">
                  <c:v>J-11</c:v>
                </c:pt>
                <c:pt idx="1018">
                  <c:v>J-11</c:v>
                </c:pt>
                <c:pt idx="1019">
                  <c:v>J-11</c:v>
                </c:pt>
                <c:pt idx="1020">
                  <c:v>J-11</c:v>
                </c:pt>
                <c:pt idx="1021">
                  <c:v>J-11</c:v>
                </c:pt>
                <c:pt idx="1022">
                  <c:v>J-11</c:v>
                </c:pt>
                <c:pt idx="1023">
                  <c:v>J-11</c:v>
                </c:pt>
                <c:pt idx="1024">
                  <c:v>J-11</c:v>
                </c:pt>
                <c:pt idx="1025">
                  <c:v>J-11</c:v>
                </c:pt>
                <c:pt idx="1026">
                  <c:v>J-11</c:v>
                </c:pt>
                <c:pt idx="1027">
                  <c:v>J-11</c:v>
                </c:pt>
                <c:pt idx="1028">
                  <c:v>J-11</c:v>
                </c:pt>
                <c:pt idx="1029">
                  <c:v>J-11</c:v>
                </c:pt>
                <c:pt idx="1030">
                  <c:v>F-11</c:v>
                </c:pt>
                <c:pt idx="1031">
                  <c:v>F-11</c:v>
                </c:pt>
                <c:pt idx="1032">
                  <c:v>F-11</c:v>
                </c:pt>
                <c:pt idx="1033">
                  <c:v>F-11</c:v>
                </c:pt>
                <c:pt idx="1034">
                  <c:v>F-11</c:v>
                </c:pt>
                <c:pt idx="1035">
                  <c:v>F-11</c:v>
                </c:pt>
                <c:pt idx="1036">
                  <c:v>F-11</c:v>
                </c:pt>
                <c:pt idx="1037">
                  <c:v>F-11</c:v>
                </c:pt>
                <c:pt idx="1038">
                  <c:v>F-11</c:v>
                </c:pt>
                <c:pt idx="1039">
                  <c:v>F-11</c:v>
                </c:pt>
                <c:pt idx="1040">
                  <c:v>F-11</c:v>
                </c:pt>
                <c:pt idx="1041">
                  <c:v>F-11</c:v>
                </c:pt>
                <c:pt idx="1042">
                  <c:v>F-11</c:v>
                </c:pt>
                <c:pt idx="1043">
                  <c:v>F-11</c:v>
                </c:pt>
                <c:pt idx="1044">
                  <c:v>F-11</c:v>
                </c:pt>
                <c:pt idx="1045">
                  <c:v>F-11</c:v>
                </c:pt>
                <c:pt idx="1046">
                  <c:v>F-11</c:v>
                </c:pt>
                <c:pt idx="1047">
                  <c:v>F-11</c:v>
                </c:pt>
                <c:pt idx="1048">
                  <c:v>F-11</c:v>
                </c:pt>
                <c:pt idx="1049">
                  <c:v>F-11</c:v>
                </c:pt>
                <c:pt idx="1050">
                  <c:v>M-11</c:v>
                </c:pt>
                <c:pt idx="1051">
                  <c:v>M-11</c:v>
                </c:pt>
                <c:pt idx="1052">
                  <c:v>M-11</c:v>
                </c:pt>
                <c:pt idx="1053">
                  <c:v>M-11</c:v>
                </c:pt>
                <c:pt idx="1054">
                  <c:v>M-11</c:v>
                </c:pt>
                <c:pt idx="1055">
                  <c:v>M-11</c:v>
                </c:pt>
                <c:pt idx="1056">
                  <c:v>M-11</c:v>
                </c:pt>
                <c:pt idx="1057">
                  <c:v>M-11</c:v>
                </c:pt>
                <c:pt idx="1058">
                  <c:v>M-11</c:v>
                </c:pt>
                <c:pt idx="1059">
                  <c:v>M-11</c:v>
                </c:pt>
                <c:pt idx="1060">
                  <c:v>M-11</c:v>
                </c:pt>
                <c:pt idx="1061">
                  <c:v>M-11</c:v>
                </c:pt>
                <c:pt idx="1062">
                  <c:v>M-11</c:v>
                </c:pt>
                <c:pt idx="1063">
                  <c:v>M-11</c:v>
                </c:pt>
                <c:pt idx="1064">
                  <c:v>M-11</c:v>
                </c:pt>
                <c:pt idx="1065">
                  <c:v>M-11</c:v>
                </c:pt>
                <c:pt idx="1066">
                  <c:v>M-11</c:v>
                </c:pt>
                <c:pt idx="1067">
                  <c:v>M-11</c:v>
                </c:pt>
                <c:pt idx="1068">
                  <c:v>M-11</c:v>
                </c:pt>
                <c:pt idx="1069">
                  <c:v>M-11</c:v>
                </c:pt>
                <c:pt idx="1070">
                  <c:v>M-11</c:v>
                </c:pt>
                <c:pt idx="1071">
                  <c:v>M-11</c:v>
                </c:pt>
                <c:pt idx="1072">
                  <c:v>M-11</c:v>
                </c:pt>
                <c:pt idx="1073">
                  <c:v>A-11</c:v>
                </c:pt>
                <c:pt idx="1074">
                  <c:v>A-11</c:v>
                </c:pt>
                <c:pt idx="1075">
                  <c:v>A-11</c:v>
                </c:pt>
                <c:pt idx="1076">
                  <c:v>A-11</c:v>
                </c:pt>
                <c:pt idx="1077">
                  <c:v>A-11</c:v>
                </c:pt>
                <c:pt idx="1078">
                  <c:v>A-11</c:v>
                </c:pt>
                <c:pt idx="1079">
                  <c:v>A-11</c:v>
                </c:pt>
                <c:pt idx="1080">
                  <c:v>A-11</c:v>
                </c:pt>
                <c:pt idx="1081">
                  <c:v>A-11</c:v>
                </c:pt>
                <c:pt idx="1082">
                  <c:v>A-11</c:v>
                </c:pt>
                <c:pt idx="1083">
                  <c:v>A-11</c:v>
                </c:pt>
                <c:pt idx="1084">
                  <c:v>A-11</c:v>
                </c:pt>
                <c:pt idx="1085">
                  <c:v>A-11</c:v>
                </c:pt>
                <c:pt idx="1086">
                  <c:v>A-11</c:v>
                </c:pt>
                <c:pt idx="1087">
                  <c:v>A-11</c:v>
                </c:pt>
                <c:pt idx="1088">
                  <c:v>A-11</c:v>
                </c:pt>
                <c:pt idx="1089">
                  <c:v>A-11</c:v>
                </c:pt>
                <c:pt idx="1090">
                  <c:v>A-11</c:v>
                </c:pt>
                <c:pt idx="1091">
                  <c:v>A-11</c:v>
                </c:pt>
                <c:pt idx="1092">
                  <c:v>A-11</c:v>
                </c:pt>
                <c:pt idx="1093">
                  <c:v>A-11</c:v>
                </c:pt>
                <c:pt idx="1094">
                  <c:v>M-11</c:v>
                </c:pt>
                <c:pt idx="1095">
                  <c:v>M-11</c:v>
                </c:pt>
                <c:pt idx="1096">
                  <c:v>M-11</c:v>
                </c:pt>
                <c:pt idx="1097">
                  <c:v>M-11</c:v>
                </c:pt>
                <c:pt idx="1098">
                  <c:v>M-11</c:v>
                </c:pt>
                <c:pt idx="1099">
                  <c:v>M-11</c:v>
                </c:pt>
                <c:pt idx="1100">
                  <c:v>M-11</c:v>
                </c:pt>
                <c:pt idx="1101">
                  <c:v>M-11</c:v>
                </c:pt>
                <c:pt idx="1102">
                  <c:v>M-11</c:v>
                </c:pt>
                <c:pt idx="1103">
                  <c:v>M-11</c:v>
                </c:pt>
                <c:pt idx="1104">
                  <c:v>M-11</c:v>
                </c:pt>
                <c:pt idx="1105">
                  <c:v>M-11</c:v>
                </c:pt>
                <c:pt idx="1106">
                  <c:v>M-11</c:v>
                </c:pt>
                <c:pt idx="1107">
                  <c:v>M-11</c:v>
                </c:pt>
                <c:pt idx="1108">
                  <c:v>M-11</c:v>
                </c:pt>
                <c:pt idx="1109">
                  <c:v>M-11</c:v>
                </c:pt>
                <c:pt idx="1110">
                  <c:v>M-11</c:v>
                </c:pt>
                <c:pt idx="1111">
                  <c:v>M-11</c:v>
                </c:pt>
                <c:pt idx="1112">
                  <c:v>M-11</c:v>
                </c:pt>
                <c:pt idx="1113">
                  <c:v>M-11</c:v>
                </c:pt>
                <c:pt idx="1114">
                  <c:v>M-11</c:v>
                </c:pt>
                <c:pt idx="1115">
                  <c:v>M-11</c:v>
                </c:pt>
                <c:pt idx="1116">
                  <c:v>J-11</c:v>
                </c:pt>
                <c:pt idx="1117">
                  <c:v>J-11</c:v>
                </c:pt>
                <c:pt idx="1118">
                  <c:v>J-11</c:v>
                </c:pt>
                <c:pt idx="1119">
                  <c:v>J-11</c:v>
                </c:pt>
                <c:pt idx="1120">
                  <c:v>J-11</c:v>
                </c:pt>
                <c:pt idx="1121">
                  <c:v>J-11</c:v>
                </c:pt>
                <c:pt idx="1122">
                  <c:v>J-11</c:v>
                </c:pt>
                <c:pt idx="1123">
                  <c:v>J-11</c:v>
                </c:pt>
                <c:pt idx="1124">
                  <c:v>J-11</c:v>
                </c:pt>
                <c:pt idx="1125">
                  <c:v>J-11</c:v>
                </c:pt>
                <c:pt idx="1126">
                  <c:v>J-11</c:v>
                </c:pt>
                <c:pt idx="1127">
                  <c:v>J-11</c:v>
                </c:pt>
                <c:pt idx="1128">
                  <c:v>J-11</c:v>
                </c:pt>
                <c:pt idx="1129">
                  <c:v>J-11</c:v>
                </c:pt>
                <c:pt idx="1130">
                  <c:v>J-11</c:v>
                </c:pt>
                <c:pt idx="1131">
                  <c:v>J-11</c:v>
                </c:pt>
                <c:pt idx="1132">
                  <c:v>J-11</c:v>
                </c:pt>
                <c:pt idx="1133">
                  <c:v>J-11</c:v>
                </c:pt>
                <c:pt idx="1134">
                  <c:v>J-11</c:v>
                </c:pt>
                <c:pt idx="1135">
                  <c:v>J-11</c:v>
                </c:pt>
                <c:pt idx="1136">
                  <c:v>J-11</c:v>
                </c:pt>
                <c:pt idx="1137">
                  <c:v>J-11</c:v>
                </c:pt>
                <c:pt idx="1138">
                  <c:v>J-11</c:v>
                </c:pt>
                <c:pt idx="1139">
                  <c:v>J-11</c:v>
                </c:pt>
                <c:pt idx="1140">
                  <c:v>J-11</c:v>
                </c:pt>
                <c:pt idx="1141">
                  <c:v>J-11</c:v>
                </c:pt>
                <c:pt idx="1142">
                  <c:v>J-11</c:v>
                </c:pt>
                <c:pt idx="1143">
                  <c:v>J-11</c:v>
                </c:pt>
                <c:pt idx="1144">
                  <c:v>J-11</c:v>
                </c:pt>
                <c:pt idx="1145">
                  <c:v>J-11</c:v>
                </c:pt>
                <c:pt idx="1146">
                  <c:v>J-11</c:v>
                </c:pt>
                <c:pt idx="1147">
                  <c:v>J-11</c:v>
                </c:pt>
                <c:pt idx="1148">
                  <c:v>J-11</c:v>
                </c:pt>
                <c:pt idx="1149">
                  <c:v>J-11</c:v>
                </c:pt>
                <c:pt idx="1150">
                  <c:v>J-11</c:v>
                </c:pt>
                <c:pt idx="1151">
                  <c:v>J-11</c:v>
                </c:pt>
                <c:pt idx="1152">
                  <c:v>J-11</c:v>
                </c:pt>
                <c:pt idx="1153">
                  <c:v>J-11</c:v>
                </c:pt>
                <c:pt idx="1154">
                  <c:v>J-11</c:v>
                </c:pt>
                <c:pt idx="1155">
                  <c:v>J-11</c:v>
                </c:pt>
                <c:pt idx="1156">
                  <c:v>J-11</c:v>
                </c:pt>
                <c:pt idx="1157">
                  <c:v>J-11</c:v>
                </c:pt>
                <c:pt idx="1158">
                  <c:v>J-11</c:v>
                </c:pt>
                <c:pt idx="1159">
                  <c:v>A-11</c:v>
                </c:pt>
                <c:pt idx="1160">
                  <c:v>A-11</c:v>
                </c:pt>
                <c:pt idx="1161">
                  <c:v>A-11</c:v>
                </c:pt>
                <c:pt idx="1162">
                  <c:v>A-11</c:v>
                </c:pt>
                <c:pt idx="1163">
                  <c:v>A-11</c:v>
                </c:pt>
                <c:pt idx="1164">
                  <c:v>A-11</c:v>
                </c:pt>
                <c:pt idx="1165">
                  <c:v>A-11</c:v>
                </c:pt>
                <c:pt idx="1166">
                  <c:v>A-11</c:v>
                </c:pt>
                <c:pt idx="1167">
                  <c:v>A-11</c:v>
                </c:pt>
                <c:pt idx="1168">
                  <c:v>A-11</c:v>
                </c:pt>
                <c:pt idx="1169">
                  <c:v>A-11</c:v>
                </c:pt>
                <c:pt idx="1170">
                  <c:v>A-11</c:v>
                </c:pt>
                <c:pt idx="1171">
                  <c:v>A-11</c:v>
                </c:pt>
                <c:pt idx="1172">
                  <c:v>A-11</c:v>
                </c:pt>
                <c:pt idx="1173">
                  <c:v>A-11</c:v>
                </c:pt>
                <c:pt idx="1174">
                  <c:v>A-11</c:v>
                </c:pt>
                <c:pt idx="1175">
                  <c:v>A-11</c:v>
                </c:pt>
                <c:pt idx="1176">
                  <c:v>A-11</c:v>
                </c:pt>
                <c:pt idx="1177">
                  <c:v>A-11</c:v>
                </c:pt>
                <c:pt idx="1178">
                  <c:v>A-11</c:v>
                </c:pt>
                <c:pt idx="1179">
                  <c:v>A-11</c:v>
                </c:pt>
                <c:pt idx="1180">
                  <c:v>A-11</c:v>
                </c:pt>
                <c:pt idx="1181">
                  <c:v>A-11</c:v>
                </c:pt>
                <c:pt idx="1182">
                  <c:v>S-11</c:v>
                </c:pt>
                <c:pt idx="1183">
                  <c:v>S-11</c:v>
                </c:pt>
                <c:pt idx="1184">
                  <c:v>S-11</c:v>
                </c:pt>
                <c:pt idx="1185">
                  <c:v>S-11</c:v>
                </c:pt>
                <c:pt idx="1186">
                  <c:v>S-11</c:v>
                </c:pt>
                <c:pt idx="1187">
                  <c:v>S-11</c:v>
                </c:pt>
                <c:pt idx="1188">
                  <c:v>S-11</c:v>
                </c:pt>
                <c:pt idx="1189">
                  <c:v>S-11</c:v>
                </c:pt>
                <c:pt idx="1190">
                  <c:v>S-11</c:v>
                </c:pt>
                <c:pt idx="1191">
                  <c:v>S-11</c:v>
                </c:pt>
                <c:pt idx="1192">
                  <c:v>S-11</c:v>
                </c:pt>
                <c:pt idx="1193">
                  <c:v>S-11</c:v>
                </c:pt>
                <c:pt idx="1194">
                  <c:v>S-11</c:v>
                </c:pt>
                <c:pt idx="1195">
                  <c:v>S-11</c:v>
                </c:pt>
                <c:pt idx="1196">
                  <c:v>S-11</c:v>
                </c:pt>
                <c:pt idx="1197">
                  <c:v>S-11</c:v>
                </c:pt>
                <c:pt idx="1198">
                  <c:v>S-11</c:v>
                </c:pt>
                <c:pt idx="1199">
                  <c:v>S-11</c:v>
                </c:pt>
                <c:pt idx="1200">
                  <c:v>S-11</c:v>
                </c:pt>
                <c:pt idx="1201">
                  <c:v>S-11</c:v>
                </c:pt>
                <c:pt idx="1202">
                  <c:v>S-11</c:v>
                </c:pt>
                <c:pt idx="1203">
                  <c:v>S-11</c:v>
                </c:pt>
                <c:pt idx="1204">
                  <c:v>O-11</c:v>
                </c:pt>
                <c:pt idx="1205">
                  <c:v>O-11</c:v>
                </c:pt>
                <c:pt idx="1206">
                  <c:v>O-11</c:v>
                </c:pt>
                <c:pt idx="1207">
                  <c:v>O-11</c:v>
                </c:pt>
                <c:pt idx="1208">
                  <c:v>O-11</c:v>
                </c:pt>
                <c:pt idx="1209">
                  <c:v>O-11</c:v>
                </c:pt>
                <c:pt idx="1210">
                  <c:v>O-11</c:v>
                </c:pt>
                <c:pt idx="1211">
                  <c:v>O-11</c:v>
                </c:pt>
                <c:pt idx="1212">
                  <c:v>O-11</c:v>
                </c:pt>
                <c:pt idx="1213">
                  <c:v>O-11</c:v>
                </c:pt>
                <c:pt idx="1214">
                  <c:v>O-11</c:v>
                </c:pt>
                <c:pt idx="1215">
                  <c:v>O-11</c:v>
                </c:pt>
                <c:pt idx="1216">
                  <c:v>O-11</c:v>
                </c:pt>
                <c:pt idx="1217">
                  <c:v>O-11</c:v>
                </c:pt>
                <c:pt idx="1218">
                  <c:v>O-11</c:v>
                </c:pt>
                <c:pt idx="1219">
                  <c:v>O-11</c:v>
                </c:pt>
                <c:pt idx="1220">
                  <c:v>O-11</c:v>
                </c:pt>
                <c:pt idx="1221">
                  <c:v>O-11</c:v>
                </c:pt>
                <c:pt idx="1222">
                  <c:v>O-11</c:v>
                </c:pt>
                <c:pt idx="1223">
                  <c:v>O-11</c:v>
                </c:pt>
                <c:pt idx="1224">
                  <c:v>O-11</c:v>
                </c:pt>
                <c:pt idx="1225">
                  <c:v>N-11</c:v>
                </c:pt>
                <c:pt idx="1226">
                  <c:v>N-11</c:v>
                </c:pt>
                <c:pt idx="1227">
                  <c:v>N-11</c:v>
                </c:pt>
                <c:pt idx="1228">
                  <c:v>N-11</c:v>
                </c:pt>
                <c:pt idx="1229">
                  <c:v>N-11</c:v>
                </c:pt>
                <c:pt idx="1230">
                  <c:v>N-11</c:v>
                </c:pt>
                <c:pt idx="1231">
                  <c:v>N-11</c:v>
                </c:pt>
                <c:pt idx="1232">
                  <c:v>N-11</c:v>
                </c:pt>
                <c:pt idx="1233">
                  <c:v>N-11</c:v>
                </c:pt>
                <c:pt idx="1234">
                  <c:v>N-11</c:v>
                </c:pt>
                <c:pt idx="1235">
                  <c:v>N-11</c:v>
                </c:pt>
                <c:pt idx="1236">
                  <c:v>N-11</c:v>
                </c:pt>
                <c:pt idx="1237">
                  <c:v>N-11</c:v>
                </c:pt>
                <c:pt idx="1238">
                  <c:v>N-11</c:v>
                </c:pt>
                <c:pt idx="1239">
                  <c:v>N-11</c:v>
                </c:pt>
                <c:pt idx="1240">
                  <c:v>N-11</c:v>
                </c:pt>
                <c:pt idx="1241">
                  <c:v>N-11</c:v>
                </c:pt>
                <c:pt idx="1242">
                  <c:v>N-11</c:v>
                </c:pt>
                <c:pt idx="1243">
                  <c:v>N-11</c:v>
                </c:pt>
                <c:pt idx="1244">
                  <c:v>N-11</c:v>
                </c:pt>
                <c:pt idx="1245">
                  <c:v>N-11</c:v>
                </c:pt>
                <c:pt idx="1246">
                  <c:v>N-11</c:v>
                </c:pt>
                <c:pt idx="1247">
                  <c:v>d-11</c:v>
                </c:pt>
                <c:pt idx="1248">
                  <c:v>d-11</c:v>
                </c:pt>
                <c:pt idx="1249">
                  <c:v>d-11</c:v>
                </c:pt>
                <c:pt idx="1250">
                  <c:v>d-11</c:v>
                </c:pt>
                <c:pt idx="1251">
                  <c:v>d-11</c:v>
                </c:pt>
                <c:pt idx="1252">
                  <c:v>d-11</c:v>
                </c:pt>
                <c:pt idx="1253">
                  <c:v>d-11</c:v>
                </c:pt>
                <c:pt idx="1254">
                  <c:v>d-11</c:v>
                </c:pt>
                <c:pt idx="1255">
                  <c:v>d-11</c:v>
                </c:pt>
                <c:pt idx="1256">
                  <c:v>d-11</c:v>
                </c:pt>
                <c:pt idx="1257">
                  <c:v>d-11</c:v>
                </c:pt>
                <c:pt idx="1258">
                  <c:v>d-11</c:v>
                </c:pt>
                <c:pt idx="1259">
                  <c:v>d-11</c:v>
                </c:pt>
                <c:pt idx="1260">
                  <c:v>d-11</c:v>
                </c:pt>
                <c:pt idx="1261">
                  <c:v>d-11</c:v>
                </c:pt>
                <c:pt idx="1262">
                  <c:v>d-11</c:v>
                </c:pt>
                <c:pt idx="1263">
                  <c:v>d-11</c:v>
                </c:pt>
                <c:pt idx="1264">
                  <c:v>d-11</c:v>
                </c:pt>
                <c:pt idx="1265">
                  <c:v>d-11</c:v>
                </c:pt>
                <c:pt idx="1266">
                  <c:v>d-11</c:v>
                </c:pt>
                <c:pt idx="1267">
                  <c:v>d-11</c:v>
                </c:pt>
                <c:pt idx="1268">
                  <c:v>d-11</c:v>
                </c:pt>
                <c:pt idx="1269">
                  <c:v>J-12</c:v>
                </c:pt>
                <c:pt idx="1270">
                  <c:v>J-12</c:v>
                </c:pt>
                <c:pt idx="1271">
                  <c:v>J-12</c:v>
                </c:pt>
                <c:pt idx="1272">
                  <c:v>J-12</c:v>
                </c:pt>
                <c:pt idx="1273">
                  <c:v>J-12</c:v>
                </c:pt>
                <c:pt idx="1274">
                  <c:v>J-12</c:v>
                </c:pt>
                <c:pt idx="1275">
                  <c:v>J-12</c:v>
                </c:pt>
                <c:pt idx="1276">
                  <c:v>J-12</c:v>
                </c:pt>
                <c:pt idx="1277">
                  <c:v>J-12</c:v>
                </c:pt>
                <c:pt idx="1278">
                  <c:v>J-12</c:v>
                </c:pt>
                <c:pt idx="1279">
                  <c:v>J-12</c:v>
                </c:pt>
                <c:pt idx="1280">
                  <c:v>J-12</c:v>
                </c:pt>
                <c:pt idx="1281">
                  <c:v>J-12</c:v>
                </c:pt>
                <c:pt idx="1282">
                  <c:v>J-12</c:v>
                </c:pt>
                <c:pt idx="1283">
                  <c:v>J-12</c:v>
                </c:pt>
                <c:pt idx="1284">
                  <c:v>J-12</c:v>
                </c:pt>
                <c:pt idx="1285">
                  <c:v>J-12</c:v>
                </c:pt>
                <c:pt idx="1286">
                  <c:v>J-12</c:v>
                </c:pt>
                <c:pt idx="1287">
                  <c:v>J-12</c:v>
                </c:pt>
                <c:pt idx="1288">
                  <c:v>J-12</c:v>
                </c:pt>
                <c:pt idx="1289">
                  <c:v>J-12</c:v>
                </c:pt>
                <c:pt idx="1290">
                  <c:v>J-12</c:v>
                </c:pt>
                <c:pt idx="1291">
                  <c:v>F-12</c:v>
                </c:pt>
                <c:pt idx="1292">
                  <c:v>F-12</c:v>
                </c:pt>
                <c:pt idx="1293">
                  <c:v>F-12</c:v>
                </c:pt>
                <c:pt idx="1294">
                  <c:v>F-12</c:v>
                </c:pt>
                <c:pt idx="1295">
                  <c:v>F-12</c:v>
                </c:pt>
                <c:pt idx="1296">
                  <c:v>F-12</c:v>
                </c:pt>
                <c:pt idx="1297">
                  <c:v>F-12</c:v>
                </c:pt>
                <c:pt idx="1298">
                  <c:v>F-12</c:v>
                </c:pt>
                <c:pt idx="1299">
                  <c:v>F-12</c:v>
                </c:pt>
                <c:pt idx="1300">
                  <c:v>F-12</c:v>
                </c:pt>
                <c:pt idx="1301">
                  <c:v>F-12</c:v>
                </c:pt>
                <c:pt idx="1302">
                  <c:v>F-12</c:v>
                </c:pt>
                <c:pt idx="1303">
                  <c:v>F-12</c:v>
                </c:pt>
                <c:pt idx="1304">
                  <c:v>F-12</c:v>
                </c:pt>
                <c:pt idx="1305">
                  <c:v>F-12</c:v>
                </c:pt>
                <c:pt idx="1306">
                  <c:v>F-12</c:v>
                </c:pt>
                <c:pt idx="1307">
                  <c:v>F-12</c:v>
                </c:pt>
                <c:pt idx="1308">
                  <c:v>F-12</c:v>
                </c:pt>
                <c:pt idx="1309">
                  <c:v>F-12</c:v>
                </c:pt>
                <c:pt idx="1310">
                  <c:v>F-12</c:v>
                </c:pt>
                <c:pt idx="1311">
                  <c:v>F-12</c:v>
                </c:pt>
                <c:pt idx="1312">
                  <c:v>M-12</c:v>
                </c:pt>
                <c:pt idx="1313">
                  <c:v>M-12</c:v>
                </c:pt>
                <c:pt idx="1314">
                  <c:v>M-12</c:v>
                </c:pt>
                <c:pt idx="1315">
                  <c:v>M-12</c:v>
                </c:pt>
                <c:pt idx="1316">
                  <c:v>M-12</c:v>
                </c:pt>
                <c:pt idx="1317">
                  <c:v>M-12</c:v>
                </c:pt>
                <c:pt idx="1318">
                  <c:v>M-12</c:v>
                </c:pt>
                <c:pt idx="1319">
                  <c:v>M-12</c:v>
                </c:pt>
                <c:pt idx="1320">
                  <c:v>M-12</c:v>
                </c:pt>
                <c:pt idx="1321">
                  <c:v>M-12</c:v>
                </c:pt>
                <c:pt idx="1322">
                  <c:v>M-12</c:v>
                </c:pt>
                <c:pt idx="1323">
                  <c:v>M-12</c:v>
                </c:pt>
                <c:pt idx="1324">
                  <c:v>M-12</c:v>
                </c:pt>
                <c:pt idx="1325">
                  <c:v>M-12</c:v>
                </c:pt>
                <c:pt idx="1326">
                  <c:v>M-12</c:v>
                </c:pt>
                <c:pt idx="1327">
                  <c:v>M-12</c:v>
                </c:pt>
                <c:pt idx="1328">
                  <c:v>M-12</c:v>
                </c:pt>
                <c:pt idx="1329">
                  <c:v>M-12</c:v>
                </c:pt>
                <c:pt idx="1330">
                  <c:v>M-12</c:v>
                </c:pt>
                <c:pt idx="1331">
                  <c:v>M-12</c:v>
                </c:pt>
                <c:pt idx="1332">
                  <c:v>M-12</c:v>
                </c:pt>
                <c:pt idx="1333">
                  <c:v>M-12</c:v>
                </c:pt>
                <c:pt idx="1334">
                  <c:v>A-12</c:v>
                </c:pt>
                <c:pt idx="1335">
                  <c:v>A-12</c:v>
                </c:pt>
                <c:pt idx="1336">
                  <c:v>A-12</c:v>
                </c:pt>
                <c:pt idx="1337">
                  <c:v>A-12</c:v>
                </c:pt>
                <c:pt idx="1338">
                  <c:v>A-12</c:v>
                </c:pt>
                <c:pt idx="1339">
                  <c:v>A-12</c:v>
                </c:pt>
                <c:pt idx="1340">
                  <c:v>A-12</c:v>
                </c:pt>
                <c:pt idx="1341">
                  <c:v>A-12</c:v>
                </c:pt>
                <c:pt idx="1342">
                  <c:v>A-12</c:v>
                </c:pt>
                <c:pt idx="1343">
                  <c:v>A-12</c:v>
                </c:pt>
                <c:pt idx="1344">
                  <c:v>A-12</c:v>
                </c:pt>
                <c:pt idx="1345">
                  <c:v>A-12</c:v>
                </c:pt>
                <c:pt idx="1346">
                  <c:v>A-12</c:v>
                </c:pt>
                <c:pt idx="1347">
                  <c:v>A-12</c:v>
                </c:pt>
                <c:pt idx="1348">
                  <c:v>A-12</c:v>
                </c:pt>
                <c:pt idx="1349">
                  <c:v>A-12</c:v>
                </c:pt>
                <c:pt idx="1350">
                  <c:v>A-12</c:v>
                </c:pt>
                <c:pt idx="1351">
                  <c:v>A-12</c:v>
                </c:pt>
                <c:pt idx="1352">
                  <c:v>A-12</c:v>
                </c:pt>
                <c:pt idx="1353">
                  <c:v>A-12</c:v>
                </c:pt>
                <c:pt idx="1354">
                  <c:v>A-12</c:v>
                </c:pt>
                <c:pt idx="1355">
                  <c:v>M-12</c:v>
                </c:pt>
                <c:pt idx="1356">
                  <c:v>M-12</c:v>
                </c:pt>
                <c:pt idx="1357">
                  <c:v>M-12</c:v>
                </c:pt>
                <c:pt idx="1358">
                  <c:v>M-12</c:v>
                </c:pt>
                <c:pt idx="1359">
                  <c:v>M-12</c:v>
                </c:pt>
                <c:pt idx="1360">
                  <c:v>M-12</c:v>
                </c:pt>
                <c:pt idx="1361">
                  <c:v>M-12</c:v>
                </c:pt>
                <c:pt idx="1362">
                  <c:v>M-12</c:v>
                </c:pt>
                <c:pt idx="1363">
                  <c:v>M-12</c:v>
                </c:pt>
                <c:pt idx="1364">
                  <c:v>M-12</c:v>
                </c:pt>
                <c:pt idx="1365">
                  <c:v>M-12</c:v>
                </c:pt>
                <c:pt idx="1366">
                  <c:v>M-12</c:v>
                </c:pt>
                <c:pt idx="1367">
                  <c:v>M-12</c:v>
                </c:pt>
                <c:pt idx="1368">
                  <c:v>M-12</c:v>
                </c:pt>
                <c:pt idx="1369">
                  <c:v>M-12</c:v>
                </c:pt>
                <c:pt idx="1370">
                  <c:v>M-12</c:v>
                </c:pt>
                <c:pt idx="1371">
                  <c:v>M-12</c:v>
                </c:pt>
                <c:pt idx="1372">
                  <c:v>M-12</c:v>
                </c:pt>
                <c:pt idx="1373">
                  <c:v>M-12</c:v>
                </c:pt>
                <c:pt idx="1374">
                  <c:v>M-12</c:v>
                </c:pt>
                <c:pt idx="1375">
                  <c:v>M-12</c:v>
                </c:pt>
                <c:pt idx="1376">
                  <c:v>M-12</c:v>
                </c:pt>
                <c:pt idx="1377">
                  <c:v>M-12</c:v>
                </c:pt>
                <c:pt idx="1378">
                  <c:v>J-12</c:v>
                </c:pt>
                <c:pt idx="1379">
                  <c:v>J-12</c:v>
                </c:pt>
                <c:pt idx="1380">
                  <c:v>J-12</c:v>
                </c:pt>
                <c:pt idx="1381">
                  <c:v>J-12</c:v>
                </c:pt>
                <c:pt idx="1382">
                  <c:v>J-12</c:v>
                </c:pt>
                <c:pt idx="1383">
                  <c:v>J-12</c:v>
                </c:pt>
                <c:pt idx="1384">
                  <c:v>J-12</c:v>
                </c:pt>
                <c:pt idx="1385">
                  <c:v>J-12</c:v>
                </c:pt>
                <c:pt idx="1386">
                  <c:v>J-12</c:v>
                </c:pt>
                <c:pt idx="1387">
                  <c:v>J-12</c:v>
                </c:pt>
                <c:pt idx="1388">
                  <c:v>J-12</c:v>
                </c:pt>
                <c:pt idx="1389">
                  <c:v>J-12</c:v>
                </c:pt>
                <c:pt idx="1390">
                  <c:v>J-12</c:v>
                </c:pt>
                <c:pt idx="1391">
                  <c:v>J-12</c:v>
                </c:pt>
                <c:pt idx="1392">
                  <c:v>J-12</c:v>
                </c:pt>
                <c:pt idx="1393">
                  <c:v>J-12</c:v>
                </c:pt>
                <c:pt idx="1394">
                  <c:v>J-12</c:v>
                </c:pt>
                <c:pt idx="1395">
                  <c:v>J-12</c:v>
                </c:pt>
                <c:pt idx="1396">
                  <c:v>J-12</c:v>
                </c:pt>
                <c:pt idx="1397">
                  <c:v>J-12</c:v>
                </c:pt>
                <c:pt idx="1398">
                  <c:v>J-12</c:v>
                </c:pt>
                <c:pt idx="1399">
                  <c:v>J-12</c:v>
                </c:pt>
                <c:pt idx="1400">
                  <c:v>J-12</c:v>
                </c:pt>
                <c:pt idx="1401">
                  <c:v>J-12</c:v>
                </c:pt>
                <c:pt idx="1402">
                  <c:v>J-12</c:v>
                </c:pt>
                <c:pt idx="1403">
                  <c:v>J-12</c:v>
                </c:pt>
                <c:pt idx="1404">
                  <c:v>J-12</c:v>
                </c:pt>
                <c:pt idx="1405">
                  <c:v>J-12</c:v>
                </c:pt>
                <c:pt idx="1406">
                  <c:v>J-12</c:v>
                </c:pt>
                <c:pt idx="1407">
                  <c:v>J-12</c:v>
                </c:pt>
                <c:pt idx="1408">
                  <c:v>J-12</c:v>
                </c:pt>
                <c:pt idx="1409">
                  <c:v>J-12</c:v>
                </c:pt>
                <c:pt idx="1410">
                  <c:v>J-12</c:v>
                </c:pt>
                <c:pt idx="1411">
                  <c:v>J-12</c:v>
                </c:pt>
                <c:pt idx="1412">
                  <c:v>J-12</c:v>
                </c:pt>
                <c:pt idx="1413">
                  <c:v>J-12</c:v>
                </c:pt>
                <c:pt idx="1414">
                  <c:v>J-12</c:v>
                </c:pt>
                <c:pt idx="1415">
                  <c:v>J-12</c:v>
                </c:pt>
                <c:pt idx="1416">
                  <c:v>J-12</c:v>
                </c:pt>
                <c:pt idx="1417">
                  <c:v>J-12</c:v>
                </c:pt>
                <c:pt idx="1418">
                  <c:v>J-12</c:v>
                </c:pt>
                <c:pt idx="1419">
                  <c:v>J-12</c:v>
                </c:pt>
                <c:pt idx="1420">
                  <c:v>J-12</c:v>
                </c:pt>
                <c:pt idx="1421">
                  <c:v>A-12</c:v>
                </c:pt>
                <c:pt idx="1422">
                  <c:v>A-12</c:v>
                </c:pt>
                <c:pt idx="1423">
                  <c:v>A-12</c:v>
                </c:pt>
                <c:pt idx="1424">
                  <c:v>A-12</c:v>
                </c:pt>
                <c:pt idx="1425">
                  <c:v>A-12</c:v>
                </c:pt>
                <c:pt idx="1426">
                  <c:v>A-12</c:v>
                </c:pt>
                <c:pt idx="1427">
                  <c:v>A-12</c:v>
                </c:pt>
                <c:pt idx="1428">
                  <c:v>A-12</c:v>
                </c:pt>
                <c:pt idx="1429">
                  <c:v>A-12</c:v>
                </c:pt>
                <c:pt idx="1430">
                  <c:v>A-12</c:v>
                </c:pt>
                <c:pt idx="1431">
                  <c:v>A-12</c:v>
                </c:pt>
                <c:pt idx="1432">
                  <c:v>A-12</c:v>
                </c:pt>
                <c:pt idx="1433">
                  <c:v>A-12</c:v>
                </c:pt>
                <c:pt idx="1434">
                  <c:v>A-12</c:v>
                </c:pt>
                <c:pt idx="1435">
                  <c:v>A-12</c:v>
                </c:pt>
                <c:pt idx="1436">
                  <c:v>A-12</c:v>
                </c:pt>
                <c:pt idx="1437">
                  <c:v>A-12</c:v>
                </c:pt>
                <c:pt idx="1438">
                  <c:v>A-12</c:v>
                </c:pt>
                <c:pt idx="1439">
                  <c:v>A-12</c:v>
                </c:pt>
                <c:pt idx="1440">
                  <c:v>A-12</c:v>
                </c:pt>
                <c:pt idx="1441">
                  <c:v>A-12</c:v>
                </c:pt>
                <c:pt idx="1442">
                  <c:v>A-12</c:v>
                </c:pt>
                <c:pt idx="1443">
                  <c:v>A-12</c:v>
                </c:pt>
                <c:pt idx="1444">
                  <c:v>S-12</c:v>
                </c:pt>
                <c:pt idx="1445">
                  <c:v>S-12</c:v>
                </c:pt>
                <c:pt idx="1446">
                  <c:v>S-12</c:v>
                </c:pt>
                <c:pt idx="1447">
                  <c:v>S-12</c:v>
                </c:pt>
                <c:pt idx="1448">
                  <c:v>S-12</c:v>
                </c:pt>
                <c:pt idx="1449">
                  <c:v>S-12</c:v>
                </c:pt>
                <c:pt idx="1450">
                  <c:v>S-12</c:v>
                </c:pt>
                <c:pt idx="1451">
                  <c:v>S-12</c:v>
                </c:pt>
                <c:pt idx="1452">
                  <c:v>S-12</c:v>
                </c:pt>
                <c:pt idx="1453">
                  <c:v>S-12</c:v>
                </c:pt>
                <c:pt idx="1454">
                  <c:v>S-12</c:v>
                </c:pt>
                <c:pt idx="1455">
                  <c:v>S-12</c:v>
                </c:pt>
                <c:pt idx="1456">
                  <c:v>S-12</c:v>
                </c:pt>
                <c:pt idx="1457">
                  <c:v>S-12</c:v>
                </c:pt>
                <c:pt idx="1458">
                  <c:v>S-12</c:v>
                </c:pt>
                <c:pt idx="1459">
                  <c:v>S-12</c:v>
                </c:pt>
                <c:pt idx="1460">
                  <c:v>S-12</c:v>
                </c:pt>
                <c:pt idx="1461">
                  <c:v>S-12</c:v>
                </c:pt>
                <c:pt idx="1462">
                  <c:v>S-12</c:v>
                </c:pt>
                <c:pt idx="1463">
                  <c:v>S-12</c:v>
                </c:pt>
                <c:pt idx="1464">
                  <c:v>O-12</c:v>
                </c:pt>
                <c:pt idx="1465">
                  <c:v>O-12</c:v>
                </c:pt>
                <c:pt idx="1466">
                  <c:v>O-12</c:v>
                </c:pt>
                <c:pt idx="1467">
                  <c:v>O-12</c:v>
                </c:pt>
                <c:pt idx="1468">
                  <c:v>O-12</c:v>
                </c:pt>
                <c:pt idx="1469">
                  <c:v>O-12</c:v>
                </c:pt>
                <c:pt idx="1470">
                  <c:v>O-12</c:v>
                </c:pt>
                <c:pt idx="1471">
                  <c:v>O-12</c:v>
                </c:pt>
                <c:pt idx="1472">
                  <c:v>O-12</c:v>
                </c:pt>
                <c:pt idx="1473">
                  <c:v>O-12</c:v>
                </c:pt>
                <c:pt idx="1474">
                  <c:v>O-12</c:v>
                </c:pt>
                <c:pt idx="1475">
                  <c:v>O-12</c:v>
                </c:pt>
                <c:pt idx="1476">
                  <c:v>O-12</c:v>
                </c:pt>
                <c:pt idx="1477">
                  <c:v>O-12</c:v>
                </c:pt>
                <c:pt idx="1478">
                  <c:v>O-12</c:v>
                </c:pt>
                <c:pt idx="1479">
                  <c:v>O-12</c:v>
                </c:pt>
                <c:pt idx="1480">
                  <c:v>O-12</c:v>
                </c:pt>
                <c:pt idx="1481">
                  <c:v>O-12</c:v>
                </c:pt>
                <c:pt idx="1482">
                  <c:v>O-12</c:v>
                </c:pt>
                <c:pt idx="1483">
                  <c:v>O-12</c:v>
                </c:pt>
                <c:pt idx="1484">
                  <c:v>O-12</c:v>
                </c:pt>
                <c:pt idx="1485">
                  <c:v>O-12</c:v>
                </c:pt>
                <c:pt idx="1486">
                  <c:v>O-12</c:v>
                </c:pt>
                <c:pt idx="1487">
                  <c:v>N-12</c:v>
                </c:pt>
                <c:pt idx="1488">
                  <c:v>N-12</c:v>
                </c:pt>
                <c:pt idx="1489">
                  <c:v>N-12</c:v>
                </c:pt>
                <c:pt idx="1490">
                  <c:v>N-12</c:v>
                </c:pt>
                <c:pt idx="1491">
                  <c:v>N-12</c:v>
                </c:pt>
                <c:pt idx="1492">
                  <c:v>N-12</c:v>
                </c:pt>
                <c:pt idx="1493">
                  <c:v>N-12</c:v>
                </c:pt>
                <c:pt idx="1494">
                  <c:v>N-12</c:v>
                </c:pt>
                <c:pt idx="1495">
                  <c:v>N-12</c:v>
                </c:pt>
                <c:pt idx="1496">
                  <c:v>N-12</c:v>
                </c:pt>
                <c:pt idx="1497">
                  <c:v>N-12</c:v>
                </c:pt>
                <c:pt idx="1498">
                  <c:v>N-12</c:v>
                </c:pt>
                <c:pt idx="1499">
                  <c:v>N-12</c:v>
                </c:pt>
                <c:pt idx="1500">
                  <c:v>N-12</c:v>
                </c:pt>
                <c:pt idx="1501">
                  <c:v>N-12</c:v>
                </c:pt>
                <c:pt idx="1502">
                  <c:v>N-12</c:v>
                </c:pt>
                <c:pt idx="1503">
                  <c:v>N-12</c:v>
                </c:pt>
                <c:pt idx="1504">
                  <c:v>N-12</c:v>
                </c:pt>
                <c:pt idx="1505">
                  <c:v>N-12</c:v>
                </c:pt>
                <c:pt idx="1506">
                  <c:v>N-12</c:v>
                </c:pt>
                <c:pt idx="1507">
                  <c:v>N-12</c:v>
                </c:pt>
                <c:pt idx="1508">
                  <c:v>N-12</c:v>
                </c:pt>
                <c:pt idx="1509">
                  <c:v>d-12</c:v>
                </c:pt>
                <c:pt idx="1510">
                  <c:v>d-12</c:v>
                </c:pt>
                <c:pt idx="1511">
                  <c:v>d-12</c:v>
                </c:pt>
                <c:pt idx="1512">
                  <c:v>d-12</c:v>
                </c:pt>
                <c:pt idx="1513">
                  <c:v>d-12</c:v>
                </c:pt>
                <c:pt idx="1514">
                  <c:v>d-12</c:v>
                </c:pt>
                <c:pt idx="1515">
                  <c:v>d-12</c:v>
                </c:pt>
                <c:pt idx="1516">
                  <c:v>d-12</c:v>
                </c:pt>
                <c:pt idx="1517">
                  <c:v>d-12</c:v>
                </c:pt>
                <c:pt idx="1518">
                  <c:v>d-12</c:v>
                </c:pt>
                <c:pt idx="1519">
                  <c:v>d-12</c:v>
                </c:pt>
                <c:pt idx="1520">
                  <c:v>d-12</c:v>
                </c:pt>
                <c:pt idx="1521">
                  <c:v>d-12</c:v>
                </c:pt>
                <c:pt idx="1522">
                  <c:v>d-12</c:v>
                </c:pt>
                <c:pt idx="1523">
                  <c:v>d-12</c:v>
                </c:pt>
                <c:pt idx="1524">
                  <c:v>d-12</c:v>
                </c:pt>
                <c:pt idx="1525">
                  <c:v>d-12</c:v>
                </c:pt>
                <c:pt idx="1526">
                  <c:v>d-12</c:v>
                </c:pt>
                <c:pt idx="1527">
                  <c:v>d-12</c:v>
                </c:pt>
                <c:pt idx="1528">
                  <c:v>d-12</c:v>
                </c:pt>
                <c:pt idx="1529">
                  <c:v>d-12</c:v>
                </c:pt>
                <c:pt idx="1530">
                  <c:v>J-13</c:v>
                </c:pt>
                <c:pt idx="1531">
                  <c:v>J-13</c:v>
                </c:pt>
                <c:pt idx="1532">
                  <c:v>J-13</c:v>
                </c:pt>
                <c:pt idx="1533">
                  <c:v>J-13</c:v>
                </c:pt>
                <c:pt idx="1534">
                  <c:v>J-13</c:v>
                </c:pt>
                <c:pt idx="1535">
                  <c:v>J-13</c:v>
                </c:pt>
                <c:pt idx="1536">
                  <c:v>J-13</c:v>
                </c:pt>
                <c:pt idx="1537">
                  <c:v>J-13</c:v>
                </c:pt>
                <c:pt idx="1538">
                  <c:v>J-13</c:v>
                </c:pt>
                <c:pt idx="1539">
                  <c:v>J-13</c:v>
                </c:pt>
                <c:pt idx="1540">
                  <c:v>J-13</c:v>
                </c:pt>
                <c:pt idx="1541">
                  <c:v>J-13</c:v>
                </c:pt>
                <c:pt idx="1542">
                  <c:v>J-13</c:v>
                </c:pt>
                <c:pt idx="1543">
                  <c:v>J-13</c:v>
                </c:pt>
                <c:pt idx="1544">
                  <c:v>J-13</c:v>
                </c:pt>
                <c:pt idx="1545">
                  <c:v>J-13</c:v>
                </c:pt>
                <c:pt idx="1546">
                  <c:v>J-13</c:v>
                </c:pt>
                <c:pt idx="1547">
                  <c:v>J-13</c:v>
                </c:pt>
                <c:pt idx="1548">
                  <c:v>J-13</c:v>
                </c:pt>
                <c:pt idx="1549">
                  <c:v>J-13</c:v>
                </c:pt>
                <c:pt idx="1550">
                  <c:v>J-13</c:v>
                </c:pt>
                <c:pt idx="1551">
                  <c:v>F-13</c:v>
                </c:pt>
                <c:pt idx="1552">
                  <c:v>F-13</c:v>
                </c:pt>
                <c:pt idx="1553">
                  <c:v>F-13</c:v>
                </c:pt>
                <c:pt idx="1554">
                  <c:v>F-13</c:v>
                </c:pt>
                <c:pt idx="1555">
                  <c:v>F-13</c:v>
                </c:pt>
                <c:pt idx="1556">
                  <c:v>F-13</c:v>
                </c:pt>
                <c:pt idx="1557">
                  <c:v>F-13</c:v>
                </c:pt>
                <c:pt idx="1558">
                  <c:v>F-13</c:v>
                </c:pt>
                <c:pt idx="1559">
                  <c:v>F-13</c:v>
                </c:pt>
                <c:pt idx="1560">
                  <c:v>F-13</c:v>
                </c:pt>
                <c:pt idx="1561">
                  <c:v>F-13</c:v>
                </c:pt>
                <c:pt idx="1562">
                  <c:v>F-13</c:v>
                </c:pt>
                <c:pt idx="1563">
                  <c:v>F-13</c:v>
                </c:pt>
                <c:pt idx="1564">
                  <c:v>F-13</c:v>
                </c:pt>
                <c:pt idx="1565">
                  <c:v>F-13</c:v>
                </c:pt>
                <c:pt idx="1566">
                  <c:v>F-13</c:v>
                </c:pt>
                <c:pt idx="1567">
                  <c:v>F-13</c:v>
                </c:pt>
                <c:pt idx="1568">
                  <c:v>F-13</c:v>
                </c:pt>
                <c:pt idx="1569">
                  <c:v>F-13</c:v>
                </c:pt>
                <c:pt idx="1570">
                  <c:v>M-13</c:v>
                </c:pt>
                <c:pt idx="1571">
                  <c:v>M-13</c:v>
                </c:pt>
                <c:pt idx="1572">
                  <c:v>M-13</c:v>
                </c:pt>
                <c:pt idx="1573">
                  <c:v>M-13</c:v>
                </c:pt>
                <c:pt idx="1574">
                  <c:v>M-13</c:v>
                </c:pt>
                <c:pt idx="1575">
                  <c:v>M-13</c:v>
                </c:pt>
                <c:pt idx="1576">
                  <c:v>M-13</c:v>
                </c:pt>
                <c:pt idx="1577">
                  <c:v>M-13</c:v>
                </c:pt>
                <c:pt idx="1578">
                  <c:v>M-13</c:v>
                </c:pt>
                <c:pt idx="1579">
                  <c:v>M-13</c:v>
                </c:pt>
                <c:pt idx="1580">
                  <c:v>M-13</c:v>
                </c:pt>
                <c:pt idx="1581">
                  <c:v>M-13</c:v>
                </c:pt>
                <c:pt idx="1582">
                  <c:v>M-13</c:v>
                </c:pt>
                <c:pt idx="1583">
                  <c:v>M-13</c:v>
                </c:pt>
                <c:pt idx="1584">
                  <c:v>M-13</c:v>
                </c:pt>
                <c:pt idx="1585">
                  <c:v>M-13</c:v>
                </c:pt>
                <c:pt idx="1586">
                  <c:v>M-13</c:v>
                </c:pt>
                <c:pt idx="1587">
                  <c:v>M-13</c:v>
                </c:pt>
                <c:pt idx="1588">
                  <c:v>M-13</c:v>
                </c:pt>
                <c:pt idx="1589">
                  <c:v>M-13</c:v>
                </c:pt>
                <c:pt idx="1590">
                  <c:v>A-13</c:v>
                </c:pt>
                <c:pt idx="1591">
                  <c:v>A-13</c:v>
                </c:pt>
                <c:pt idx="1592">
                  <c:v>A-13</c:v>
                </c:pt>
                <c:pt idx="1593">
                  <c:v>A-13</c:v>
                </c:pt>
                <c:pt idx="1594">
                  <c:v>A-13</c:v>
                </c:pt>
                <c:pt idx="1595">
                  <c:v>A-13</c:v>
                </c:pt>
                <c:pt idx="1596">
                  <c:v>A-13</c:v>
                </c:pt>
                <c:pt idx="1597">
                  <c:v>A-13</c:v>
                </c:pt>
                <c:pt idx="1598">
                  <c:v>A-13</c:v>
                </c:pt>
                <c:pt idx="1599">
                  <c:v>A-13</c:v>
                </c:pt>
                <c:pt idx="1600">
                  <c:v>A-13</c:v>
                </c:pt>
                <c:pt idx="1601">
                  <c:v>A-13</c:v>
                </c:pt>
                <c:pt idx="1602">
                  <c:v>A-13</c:v>
                </c:pt>
                <c:pt idx="1603">
                  <c:v>A-13</c:v>
                </c:pt>
                <c:pt idx="1604">
                  <c:v>A-13</c:v>
                </c:pt>
                <c:pt idx="1605">
                  <c:v>A-13</c:v>
                </c:pt>
                <c:pt idx="1606">
                  <c:v>A-13</c:v>
                </c:pt>
                <c:pt idx="1607">
                  <c:v>A-13</c:v>
                </c:pt>
                <c:pt idx="1608">
                  <c:v>A-13</c:v>
                </c:pt>
                <c:pt idx="1609">
                  <c:v>A-13</c:v>
                </c:pt>
                <c:pt idx="1610">
                  <c:v>A-13</c:v>
                </c:pt>
                <c:pt idx="1611">
                  <c:v>A-13</c:v>
                </c:pt>
                <c:pt idx="1612">
                  <c:v>M-13</c:v>
                </c:pt>
                <c:pt idx="1613">
                  <c:v>M-13</c:v>
                </c:pt>
                <c:pt idx="1614">
                  <c:v>M-13</c:v>
                </c:pt>
                <c:pt idx="1615">
                  <c:v>M-13</c:v>
                </c:pt>
                <c:pt idx="1616">
                  <c:v>M-13</c:v>
                </c:pt>
                <c:pt idx="1617">
                  <c:v>M-13</c:v>
                </c:pt>
                <c:pt idx="1618">
                  <c:v>M-13</c:v>
                </c:pt>
                <c:pt idx="1619">
                  <c:v>M-13</c:v>
                </c:pt>
                <c:pt idx="1620">
                  <c:v>M-13</c:v>
                </c:pt>
                <c:pt idx="1621">
                  <c:v>M-13</c:v>
                </c:pt>
                <c:pt idx="1622">
                  <c:v>M-13</c:v>
                </c:pt>
                <c:pt idx="1623">
                  <c:v>M-13</c:v>
                </c:pt>
                <c:pt idx="1624">
                  <c:v>M-13</c:v>
                </c:pt>
                <c:pt idx="1625">
                  <c:v>M-13</c:v>
                </c:pt>
                <c:pt idx="1626">
                  <c:v>M-13</c:v>
                </c:pt>
                <c:pt idx="1627">
                  <c:v>M-13</c:v>
                </c:pt>
                <c:pt idx="1628">
                  <c:v>M-13</c:v>
                </c:pt>
                <c:pt idx="1629">
                  <c:v>M-13</c:v>
                </c:pt>
                <c:pt idx="1630">
                  <c:v>M-13</c:v>
                </c:pt>
                <c:pt idx="1631">
                  <c:v>M-13</c:v>
                </c:pt>
                <c:pt idx="1632">
                  <c:v>M-13</c:v>
                </c:pt>
                <c:pt idx="1633">
                  <c:v>M-13</c:v>
                </c:pt>
                <c:pt idx="1634">
                  <c:v>J-13</c:v>
                </c:pt>
                <c:pt idx="1635">
                  <c:v>J-13</c:v>
                </c:pt>
                <c:pt idx="1636">
                  <c:v>J-13</c:v>
                </c:pt>
                <c:pt idx="1637">
                  <c:v>J-13</c:v>
                </c:pt>
                <c:pt idx="1638">
                  <c:v>J-13</c:v>
                </c:pt>
                <c:pt idx="1639">
                  <c:v>J-13</c:v>
                </c:pt>
                <c:pt idx="1640">
                  <c:v>J-13</c:v>
                </c:pt>
                <c:pt idx="1641">
                  <c:v>J-13</c:v>
                </c:pt>
                <c:pt idx="1642">
                  <c:v>J-13</c:v>
                </c:pt>
                <c:pt idx="1643">
                  <c:v>J-13</c:v>
                </c:pt>
                <c:pt idx="1644">
                  <c:v>J-13</c:v>
                </c:pt>
                <c:pt idx="1645">
                  <c:v>J-13</c:v>
                </c:pt>
                <c:pt idx="1646">
                  <c:v>J-13</c:v>
                </c:pt>
                <c:pt idx="1647">
                  <c:v>J-13</c:v>
                </c:pt>
                <c:pt idx="1648">
                  <c:v>J-13</c:v>
                </c:pt>
                <c:pt idx="1649">
                  <c:v>J-13</c:v>
                </c:pt>
                <c:pt idx="1650">
                  <c:v>J-13</c:v>
                </c:pt>
                <c:pt idx="1651">
                  <c:v>J-13</c:v>
                </c:pt>
                <c:pt idx="1652">
                  <c:v>J-13</c:v>
                </c:pt>
                <c:pt idx="1653">
                  <c:v>J-13</c:v>
                </c:pt>
                <c:pt idx="1654">
                  <c:v>J-13</c:v>
                </c:pt>
                <c:pt idx="1655">
                  <c:v>J-13</c:v>
                </c:pt>
                <c:pt idx="1656">
                  <c:v>J-13</c:v>
                </c:pt>
                <c:pt idx="1657">
                  <c:v>J-13</c:v>
                </c:pt>
                <c:pt idx="1658">
                  <c:v>J-13</c:v>
                </c:pt>
                <c:pt idx="1659">
                  <c:v>J-13</c:v>
                </c:pt>
                <c:pt idx="1660">
                  <c:v>J-13</c:v>
                </c:pt>
                <c:pt idx="1661">
                  <c:v>J-13</c:v>
                </c:pt>
                <c:pt idx="1662">
                  <c:v>J-13</c:v>
                </c:pt>
                <c:pt idx="1663">
                  <c:v>J-13</c:v>
                </c:pt>
                <c:pt idx="1664">
                  <c:v>J-13</c:v>
                </c:pt>
                <c:pt idx="1665">
                  <c:v>J-13</c:v>
                </c:pt>
                <c:pt idx="1666">
                  <c:v>J-13</c:v>
                </c:pt>
                <c:pt idx="1667">
                  <c:v>J-13</c:v>
                </c:pt>
                <c:pt idx="1668">
                  <c:v>J-13</c:v>
                </c:pt>
                <c:pt idx="1669">
                  <c:v>J-13</c:v>
                </c:pt>
                <c:pt idx="1670">
                  <c:v>J-13</c:v>
                </c:pt>
                <c:pt idx="1671">
                  <c:v>J-13</c:v>
                </c:pt>
                <c:pt idx="1672">
                  <c:v>J-13</c:v>
                </c:pt>
                <c:pt idx="1673">
                  <c:v>J-13</c:v>
                </c:pt>
                <c:pt idx="1674">
                  <c:v>J-13</c:v>
                </c:pt>
                <c:pt idx="1675">
                  <c:v>J-13</c:v>
                </c:pt>
                <c:pt idx="1676">
                  <c:v>A-13</c:v>
                </c:pt>
                <c:pt idx="1677">
                  <c:v>A-13</c:v>
                </c:pt>
                <c:pt idx="1678">
                  <c:v>A-13</c:v>
                </c:pt>
                <c:pt idx="1679">
                  <c:v>A-13</c:v>
                </c:pt>
                <c:pt idx="1680">
                  <c:v>A-13</c:v>
                </c:pt>
                <c:pt idx="1681">
                  <c:v>A-13</c:v>
                </c:pt>
                <c:pt idx="1682">
                  <c:v>A-13</c:v>
                </c:pt>
                <c:pt idx="1683">
                  <c:v>A-13</c:v>
                </c:pt>
                <c:pt idx="1684">
                  <c:v>A-13</c:v>
                </c:pt>
                <c:pt idx="1685">
                  <c:v>A-13</c:v>
                </c:pt>
                <c:pt idx="1686">
                  <c:v>A-13</c:v>
                </c:pt>
                <c:pt idx="1687">
                  <c:v>A-13</c:v>
                </c:pt>
                <c:pt idx="1688">
                  <c:v>A-13</c:v>
                </c:pt>
                <c:pt idx="1689">
                  <c:v>A-13</c:v>
                </c:pt>
                <c:pt idx="1690">
                  <c:v>A-13</c:v>
                </c:pt>
                <c:pt idx="1691">
                  <c:v>A-13</c:v>
                </c:pt>
                <c:pt idx="1692">
                  <c:v>A-13</c:v>
                </c:pt>
                <c:pt idx="1693">
                  <c:v>A-13</c:v>
                </c:pt>
                <c:pt idx="1694">
                  <c:v>A-13</c:v>
                </c:pt>
                <c:pt idx="1695">
                  <c:v>A-13</c:v>
                </c:pt>
                <c:pt idx="1696">
                  <c:v>A-13</c:v>
                </c:pt>
                <c:pt idx="1697">
                  <c:v>A-13</c:v>
                </c:pt>
                <c:pt idx="1698">
                  <c:v>S-13</c:v>
                </c:pt>
                <c:pt idx="1699">
                  <c:v>S-13</c:v>
                </c:pt>
                <c:pt idx="1700">
                  <c:v>S-13</c:v>
                </c:pt>
                <c:pt idx="1701">
                  <c:v>S-13</c:v>
                </c:pt>
                <c:pt idx="1702">
                  <c:v>S-13</c:v>
                </c:pt>
                <c:pt idx="1703">
                  <c:v>S-13</c:v>
                </c:pt>
                <c:pt idx="1704">
                  <c:v>S-13</c:v>
                </c:pt>
                <c:pt idx="1705">
                  <c:v>S-13</c:v>
                </c:pt>
                <c:pt idx="1706">
                  <c:v>S-13</c:v>
                </c:pt>
                <c:pt idx="1707">
                  <c:v>S-13</c:v>
                </c:pt>
                <c:pt idx="1708">
                  <c:v>S-13</c:v>
                </c:pt>
                <c:pt idx="1709">
                  <c:v>S-13</c:v>
                </c:pt>
                <c:pt idx="1710">
                  <c:v>S-13</c:v>
                </c:pt>
                <c:pt idx="1711">
                  <c:v>S-13</c:v>
                </c:pt>
                <c:pt idx="1712">
                  <c:v>S-13</c:v>
                </c:pt>
                <c:pt idx="1713">
                  <c:v>S-13</c:v>
                </c:pt>
                <c:pt idx="1714">
                  <c:v>S-13</c:v>
                </c:pt>
                <c:pt idx="1715">
                  <c:v>S-13</c:v>
                </c:pt>
                <c:pt idx="1716">
                  <c:v>S-13</c:v>
                </c:pt>
                <c:pt idx="1717">
                  <c:v>S-13</c:v>
                </c:pt>
                <c:pt idx="1718">
                  <c:v>O-13</c:v>
                </c:pt>
                <c:pt idx="1719">
                  <c:v>O-13</c:v>
                </c:pt>
                <c:pt idx="1720">
                  <c:v>O-13</c:v>
                </c:pt>
                <c:pt idx="1721">
                  <c:v>O-13</c:v>
                </c:pt>
                <c:pt idx="1722">
                  <c:v>O-13</c:v>
                </c:pt>
                <c:pt idx="1723">
                  <c:v>O-13</c:v>
                </c:pt>
                <c:pt idx="1724">
                  <c:v>O-13</c:v>
                </c:pt>
                <c:pt idx="1725">
                  <c:v>O-13</c:v>
                </c:pt>
                <c:pt idx="1726">
                  <c:v>O-13</c:v>
                </c:pt>
                <c:pt idx="1727">
                  <c:v>O-13</c:v>
                </c:pt>
                <c:pt idx="1728">
                  <c:v>O-13</c:v>
                </c:pt>
                <c:pt idx="1729">
                  <c:v>O-13</c:v>
                </c:pt>
                <c:pt idx="1730">
                  <c:v>O-13</c:v>
                </c:pt>
                <c:pt idx="1731">
                  <c:v>O-13</c:v>
                </c:pt>
                <c:pt idx="1732">
                  <c:v>O-13</c:v>
                </c:pt>
                <c:pt idx="1733">
                  <c:v>O-13</c:v>
                </c:pt>
                <c:pt idx="1734">
                  <c:v>O-13</c:v>
                </c:pt>
                <c:pt idx="1735">
                  <c:v>O-13</c:v>
                </c:pt>
                <c:pt idx="1736">
                  <c:v>O-13</c:v>
                </c:pt>
                <c:pt idx="1737">
                  <c:v>O-13</c:v>
                </c:pt>
                <c:pt idx="1738">
                  <c:v>O-13</c:v>
                </c:pt>
                <c:pt idx="1739">
                  <c:v>O-13</c:v>
                </c:pt>
                <c:pt idx="1740">
                  <c:v>N-13</c:v>
                </c:pt>
                <c:pt idx="1741">
                  <c:v>N-13</c:v>
                </c:pt>
                <c:pt idx="1742">
                  <c:v>N-13</c:v>
                </c:pt>
                <c:pt idx="1743">
                  <c:v>N-13</c:v>
                </c:pt>
                <c:pt idx="1744">
                  <c:v>N-13</c:v>
                </c:pt>
                <c:pt idx="1745">
                  <c:v>N-13</c:v>
                </c:pt>
                <c:pt idx="1746">
                  <c:v>N-13</c:v>
                </c:pt>
                <c:pt idx="1747">
                  <c:v>N-13</c:v>
                </c:pt>
                <c:pt idx="1748">
                  <c:v>N-13</c:v>
                </c:pt>
                <c:pt idx="1749">
                  <c:v>N-13</c:v>
                </c:pt>
                <c:pt idx="1750">
                  <c:v>N-13</c:v>
                </c:pt>
                <c:pt idx="1751">
                  <c:v>N-13</c:v>
                </c:pt>
                <c:pt idx="1752">
                  <c:v>N-13</c:v>
                </c:pt>
                <c:pt idx="1753">
                  <c:v>N-13</c:v>
                </c:pt>
                <c:pt idx="1754">
                  <c:v>N-13</c:v>
                </c:pt>
                <c:pt idx="1755">
                  <c:v>N-13</c:v>
                </c:pt>
                <c:pt idx="1756">
                  <c:v>N-13</c:v>
                </c:pt>
                <c:pt idx="1757">
                  <c:v>N-13</c:v>
                </c:pt>
                <c:pt idx="1758">
                  <c:v>d-13</c:v>
                </c:pt>
                <c:pt idx="1759">
                  <c:v>d-13</c:v>
                </c:pt>
                <c:pt idx="1760">
                  <c:v>d-13</c:v>
                </c:pt>
                <c:pt idx="1761">
                  <c:v>d-13</c:v>
                </c:pt>
                <c:pt idx="1762">
                  <c:v>d-13</c:v>
                </c:pt>
                <c:pt idx="1763">
                  <c:v>d-13</c:v>
                </c:pt>
                <c:pt idx="1764">
                  <c:v>d-13</c:v>
                </c:pt>
                <c:pt idx="1765">
                  <c:v>d-13</c:v>
                </c:pt>
                <c:pt idx="1766">
                  <c:v>d-13</c:v>
                </c:pt>
                <c:pt idx="1767">
                  <c:v>d-13</c:v>
                </c:pt>
                <c:pt idx="1768">
                  <c:v>d-13</c:v>
                </c:pt>
                <c:pt idx="1769">
                  <c:v>d-13</c:v>
                </c:pt>
                <c:pt idx="1770">
                  <c:v>d-13</c:v>
                </c:pt>
                <c:pt idx="1771">
                  <c:v>d-13</c:v>
                </c:pt>
                <c:pt idx="1772">
                  <c:v>d-13</c:v>
                </c:pt>
                <c:pt idx="1773">
                  <c:v>d-13</c:v>
                </c:pt>
                <c:pt idx="1774">
                  <c:v>d-13</c:v>
                </c:pt>
                <c:pt idx="1775">
                  <c:v>d-13</c:v>
                </c:pt>
                <c:pt idx="1776">
                  <c:v>d-13</c:v>
                </c:pt>
                <c:pt idx="1777">
                  <c:v>d-13</c:v>
                </c:pt>
                <c:pt idx="1778">
                  <c:v>d-13</c:v>
                </c:pt>
                <c:pt idx="1779">
                  <c:v>J-14</c:v>
                </c:pt>
                <c:pt idx="1780">
                  <c:v>J-14</c:v>
                </c:pt>
                <c:pt idx="1781">
                  <c:v>J-14</c:v>
                </c:pt>
                <c:pt idx="1782">
                  <c:v>J-14</c:v>
                </c:pt>
                <c:pt idx="1783">
                  <c:v>J-14</c:v>
                </c:pt>
                <c:pt idx="1784">
                  <c:v>J-14</c:v>
                </c:pt>
                <c:pt idx="1785">
                  <c:v>J-14</c:v>
                </c:pt>
                <c:pt idx="1786">
                  <c:v>J-14</c:v>
                </c:pt>
                <c:pt idx="1787">
                  <c:v>J-14</c:v>
                </c:pt>
                <c:pt idx="1788">
                  <c:v>J-14</c:v>
                </c:pt>
                <c:pt idx="1789">
                  <c:v>J-14</c:v>
                </c:pt>
                <c:pt idx="1790">
                  <c:v>J-14</c:v>
                </c:pt>
                <c:pt idx="1791">
                  <c:v>J-14</c:v>
                </c:pt>
                <c:pt idx="1792">
                  <c:v>J-14</c:v>
                </c:pt>
                <c:pt idx="1793">
                  <c:v>J-14</c:v>
                </c:pt>
                <c:pt idx="1794">
                  <c:v>J-14</c:v>
                </c:pt>
                <c:pt idx="1795">
                  <c:v>J-14</c:v>
                </c:pt>
                <c:pt idx="1796">
                  <c:v>J-14</c:v>
                </c:pt>
                <c:pt idx="1797">
                  <c:v>J-14</c:v>
                </c:pt>
                <c:pt idx="1798">
                  <c:v>J-14</c:v>
                </c:pt>
                <c:pt idx="1799">
                  <c:v>J-14</c:v>
                </c:pt>
                <c:pt idx="1800">
                  <c:v>F-14</c:v>
                </c:pt>
                <c:pt idx="1801">
                  <c:v>F-14</c:v>
                </c:pt>
                <c:pt idx="1802">
                  <c:v>F-14</c:v>
                </c:pt>
                <c:pt idx="1803">
                  <c:v>F-14</c:v>
                </c:pt>
                <c:pt idx="1804">
                  <c:v>F-14</c:v>
                </c:pt>
                <c:pt idx="1805">
                  <c:v>F-14</c:v>
                </c:pt>
                <c:pt idx="1806">
                  <c:v>F-14</c:v>
                </c:pt>
                <c:pt idx="1807">
                  <c:v>F-14</c:v>
                </c:pt>
                <c:pt idx="1808">
                  <c:v>F-14</c:v>
                </c:pt>
                <c:pt idx="1809">
                  <c:v>F-14</c:v>
                </c:pt>
                <c:pt idx="1810">
                  <c:v>F-14</c:v>
                </c:pt>
                <c:pt idx="1811">
                  <c:v>F-14</c:v>
                </c:pt>
                <c:pt idx="1812">
                  <c:v>F-14</c:v>
                </c:pt>
                <c:pt idx="1813">
                  <c:v>F-14</c:v>
                </c:pt>
                <c:pt idx="1814">
                  <c:v>F-14</c:v>
                </c:pt>
                <c:pt idx="1815">
                  <c:v>F-14</c:v>
                </c:pt>
                <c:pt idx="1816">
                  <c:v>F-14</c:v>
                </c:pt>
                <c:pt idx="1817">
                  <c:v>F-14</c:v>
                </c:pt>
                <c:pt idx="1818">
                  <c:v>F-14</c:v>
                </c:pt>
                <c:pt idx="1819">
                  <c:v>M-14</c:v>
                </c:pt>
                <c:pt idx="1820">
                  <c:v>M-14</c:v>
                </c:pt>
                <c:pt idx="1821">
                  <c:v>M-14</c:v>
                </c:pt>
                <c:pt idx="1822">
                  <c:v>M-14</c:v>
                </c:pt>
                <c:pt idx="1823">
                  <c:v>M-14</c:v>
                </c:pt>
                <c:pt idx="1824">
                  <c:v>M-14</c:v>
                </c:pt>
                <c:pt idx="1825">
                  <c:v>M-14</c:v>
                </c:pt>
                <c:pt idx="1826">
                  <c:v>M-14</c:v>
                </c:pt>
                <c:pt idx="1827">
                  <c:v>M-14</c:v>
                </c:pt>
                <c:pt idx="1828">
                  <c:v>M-14</c:v>
                </c:pt>
                <c:pt idx="1829">
                  <c:v>M-14</c:v>
                </c:pt>
                <c:pt idx="1830">
                  <c:v>M-14</c:v>
                </c:pt>
                <c:pt idx="1831">
                  <c:v>M-14</c:v>
                </c:pt>
                <c:pt idx="1832">
                  <c:v>M-14</c:v>
                </c:pt>
                <c:pt idx="1833">
                  <c:v>M-14</c:v>
                </c:pt>
                <c:pt idx="1834">
                  <c:v>M-14</c:v>
                </c:pt>
                <c:pt idx="1835">
                  <c:v>M-14</c:v>
                </c:pt>
                <c:pt idx="1836">
                  <c:v>M-14</c:v>
                </c:pt>
                <c:pt idx="1837">
                  <c:v>M-14</c:v>
                </c:pt>
                <c:pt idx="1838">
                  <c:v>M-14</c:v>
                </c:pt>
                <c:pt idx="1839">
                  <c:v>M-14</c:v>
                </c:pt>
                <c:pt idx="1840">
                  <c:v>A-14</c:v>
                </c:pt>
                <c:pt idx="1841">
                  <c:v>A-14</c:v>
                </c:pt>
                <c:pt idx="1842">
                  <c:v>A-14</c:v>
                </c:pt>
                <c:pt idx="1843">
                  <c:v>A-14</c:v>
                </c:pt>
                <c:pt idx="1844">
                  <c:v>A-14</c:v>
                </c:pt>
                <c:pt idx="1845">
                  <c:v>A-14</c:v>
                </c:pt>
                <c:pt idx="1846">
                  <c:v>A-14</c:v>
                </c:pt>
                <c:pt idx="1847">
                  <c:v>A-14</c:v>
                </c:pt>
                <c:pt idx="1848">
                  <c:v>A-14</c:v>
                </c:pt>
                <c:pt idx="1849">
                  <c:v>A-14</c:v>
                </c:pt>
                <c:pt idx="1850">
                  <c:v>A-14</c:v>
                </c:pt>
                <c:pt idx="1851">
                  <c:v>A-14</c:v>
                </c:pt>
                <c:pt idx="1852">
                  <c:v>A-14</c:v>
                </c:pt>
                <c:pt idx="1853">
                  <c:v>A-14</c:v>
                </c:pt>
                <c:pt idx="1854">
                  <c:v>A-14</c:v>
                </c:pt>
                <c:pt idx="1855">
                  <c:v>A-14</c:v>
                </c:pt>
                <c:pt idx="1856">
                  <c:v>A-14</c:v>
                </c:pt>
                <c:pt idx="1857">
                  <c:v>A-14</c:v>
                </c:pt>
                <c:pt idx="1858">
                  <c:v>A-14</c:v>
                </c:pt>
                <c:pt idx="1859">
                  <c:v>A-14</c:v>
                </c:pt>
                <c:pt idx="1860">
                  <c:v>A-14</c:v>
                </c:pt>
                <c:pt idx="1861">
                  <c:v>M-14</c:v>
                </c:pt>
                <c:pt idx="1862">
                  <c:v>M-14</c:v>
                </c:pt>
                <c:pt idx="1863">
                  <c:v>M-14</c:v>
                </c:pt>
                <c:pt idx="1864">
                  <c:v>M-14</c:v>
                </c:pt>
                <c:pt idx="1865">
                  <c:v>M-14</c:v>
                </c:pt>
                <c:pt idx="1866">
                  <c:v>M-14</c:v>
                </c:pt>
                <c:pt idx="1867">
                  <c:v>M-14</c:v>
                </c:pt>
                <c:pt idx="1868">
                  <c:v>M-14</c:v>
                </c:pt>
                <c:pt idx="1869">
                  <c:v>M-14</c:v>
                </c:pt>
                <c:pt idx="1870">
                  <c:v>M-14</c:v>
                </c:pt>
                <c:pt idx="1871">
                  <c:v>M-14</c:v>
                </c:pt>
                <c:pt idx="1872">
                  <c:v>M-14</c:v>
                </c:pt>
                <c:pt idx="1873">
                  <c:v>M-14</c:v>
                </c:pt>
                <c:pt idx="1874">
                  <c:v>M-14</c:v>
                </c:pt>
                <c:pt idx="1875">
                  <c:v>M-14</c:v>
                </c:pt>
                <c:pt idx="1876">
                  <c:v>M-14</c:v>
                </c:pt>
                <c:pt idx="1877">
                  <c:v>M-14</c:v>
                </c:pt>
                <c:pt idx="1878">
                  <c:v>M-14</c:v>
                </c:pt>
                <c:pt idx="1879">
                  <c:v>M-14</c:v>
                </c:pt>
                <c:pt idx="1880">
                  <c:v>M-14</c:v>
                </c:pt>
                <c:pt idx="1881">
                  <c:v>M-14</c:v>
                </c:pt>
                <c:pt idx="1882">
                  <c:v>J-14</c:v>
                </c:pt>
                <c:pt idx="1883">
                  <c:v>J-14</c:v>
                </c:pt>
                <c:pt idx="1884">
                  <c:v>J-14</c:v>
                </c:pt>
                <c:pt idx="1885">
                  <c:v>J-14</c:v>
                </c:pt>
                <c:pt idx="1886">
                  <c:v>J-14</c:v>
                </c:pt>
                <c:pt idx="1887">
                  <c:v>J-14</c:v>
                </c:pt>
                <c:pt idx="1888">
                  <c:v>J-14</c:v>
                </c:pt>
                <c:pt idx="1889">
                  <c:v>J-14</c:v>
                </c:pt>
                <c:pt idx="1890">
                  <c:v>J-14</c:v>
                </c:pt>
                <c:pt idx="1891">
                  <c:v>J-14</c:v>
                </c:pt>
                <c:pt idx="1892">
                  <c:v>J-14</c:v>
                </c:pt>
                <c:pt idx="1893">
                  <c:v>J-14</c:v>
                </c:pt>
                <c:pt idx="1894">
                  <c:v>J-14</c:v>
                </c:pt>
                <c:pt idx="1895">
                  <c:v>J-14</c:v>
                </c:pt>
                <c:pt idx="1896">
                  <c:v>J-14</c:v>
                </c:pt>
                <c:pt idx="1897">
                  <c:v>J-14</c:v>
                </c:pt>
                <c:pt idx="1898">
                  <c:v>J-14</c:v>
                </c:pt>
                <c:pt idx="1899">
                  <c:v>J-14</c:v>
                </c:pt>
                <c:pt idx="1900">
                  <c:v>J-14</c:v>
                </c:pt>
                <c:pt idx="1901">
                  <c:v>J-14</c:v>
                </c:pt>
                <c:pt idx="1902">
                  <c:v>J-14</c:v>
                </c:pt>
                <c:pt idx="1903">
                  <c:v>J-14</c:v>
                </c:pt>
                <c:pt idx="1904">
                  <c:v>J-14</c:v>
                </c:pt>
                <c:pt idx="1905">
                  <c:v>J-14</c:v>
                </c:pt>
                <c:pt idx="1906">
                  <c:v>J-14</c:v>
                </c:pt>
                <c:pt idx="1907">
                  <c:v>J-14</c:v>
                </c:pt>
                <c:pt idx="1908">
                  <c:v>J-14</c:v>
                </c:pt>
                <c:pt idx="1909">
                  <c:v>J-14</c:v>
                </c:pt>
                <c:pt idx="1910">
                  <c:v>J-14</c:v>
                </c:pt>
                <c:pt idx="1911">
                  <c:v>J-14</c:v>
                </c:pt>
                <c:pt idx="1912">
                  <c:v>J-14</c:v>
                </c:pt>
                <c:pt idx="1913">
                  <c:v>J-14</c:v>
                </c:pt>
                <c:pt idx="1914">
                  <c:v>J-14</c:v>
                </c:pt>
                <c:pt idx="1915">
                  <c:v>J-14</c:v>
                </c:pt>
                <c:pt idx="1916">
                  <c:v>J-14</c:v>
                </c:pt>
                <c:pt idx="1917">
                  <c:v>J-14</c:v>
                </c:pt>
                <c:pt idx="1918">
                  <c:v>J-14</c:v>
                </c:pt>
                <c:pt idx="1919">
                  <c:v>J-14</c:v>
                </c:pt>
                <c:pt idx="1920">
                  <c:v>J-14</c:v>
                </c:pt>
                <c:pt idx="1921">
                  <c:v>J-14</c:v>
                </c:pt>
                <c:pt idx="1922">
                  <c:v>J-14</c:v>
                </c:pt>
                <c:pt idx="1923">
                  <c:v>J-14</c:v>
                </c:pt>
                <c:pt idx="1924">
                  <c:v>J-14</c:v>
                </c:pt>
                <c:pt idx="1925">
                  <c:v>A-14</c:v>
                </c:pt>
                <c:pt idx="1926">
                  <c:v>A-14</c:v>
                </c:pt>
                <c:pt idx="1927">
                  <c:v>A-14</c:v>
                </c:pt>
                <c:pt idx="1928">
                  <c:v>A-14</c:v>
                </c:pt>
                <c:pt idx="1929">
                  <c:v>A-14</c:v>
                </c:pt>
                <c:pt idx="1930">
                  <c:v>A-14</c:v>
                </c:pt>
                <c:pt idx="1931">
                  <c:v>A-14</c:v>
                </c:pt>
                <c:pt idx="1932">
                  <c:v>A-14</c:v>
                </c:pt>
                <c:pt idx="1933">
                  <c:v>A-14</c:v>
                </c:pt>
                <c:pt idx="1934">
                  <c:v>A-14</c:v>
                </c:pt>
                <c:pt idx="1935">
                  <c:v>A-14</c:v>
                </c:pt>
                <c:pt idx="1936">
                  <c:v>A-14</c:v>
                </c:pt>
                <c:pt idx="1937">
                  <c:v>A-14</c:v>
                </c:pt>
                <c:pt idx="1938">
                  <c:v>A-14</c:v>
                </c:pt>
                <c:pt idx="1939">
                  <c:v>A-14</c:v>
                </c:pt>
                <c:pt idx="1940">
                  <c:v>A-14</c:v>
                </c:pt>
                <c:pt idx="1941">
                  <c:v>A-14</c:v>
                </c:pt>
                <c:pt idx="1942">
                  <c:v>A-14</c:v>
                </c:pt>
                <c:pt idx="1943">
                  <c:v>A-14</c:v>
                </c:pt>
                <c:pt idx="1944">
                  <c:v>A-14</c:v>
                </c:pt>
                <c:pt idx="1945">
                  <c:v>A-14</c:v>
                </c:pt>
                <c:pt idx="1946">
                  <c:v>S-14</c:v>
                </c:pt>
                <c:pt idx="1947">
                  <c:v>S-14</c:v>
                </c:pt>
                <c:pt idx="1948">
                  <c:v>S-14</c:v>
                </c:pt>
                <c:pt idx="1949">
                  <c:v>S-14</c:v>
                </c:pt>
                <c:pt idx="1950">
                  <c:v>S-14</c:v>
                </c:pt>
                <c:pt idx="1951">
                  <c:v>S-14</c:v>
                </c:pt>
                <c:pt idx="1952">
                  <c:v>S-14</c:v>
                </c:pt>
                <c:pt idx="1953">
                  <c:v>S-14</c:v>
                </c:pt>
                <c:pt idx="1954">
                  <c:v>S-14</c:v>
                </c:pt>
                <c:pt idx="1955">
                  <c:v>S-14</c:v>
                </c:pt>
                <c:pt idx="1956">
                  <c:v>S-14</c:v>
                </c:pt>
                <c:pt idx="1957">
                  <c:v>S-14</c:v>
                </c:pt>
                <c:pt idx="1958">
                  <c:v>S-14</c:v>
                </c:pt>
                <c:pt idx="1959">
                  <c:v>S-14</c:v>
                </c:pt>
                <c:pt idx="1960">
                  <c:v>S-14</c:v>
                </c:pt>
                <c:pt idx="1961">
                  <c:v>S-14</c:v>
                </c:pt>
                <c:pt idx="1962">
                  <c:v>S-14</c:v>
                </c:pt>
                <c:pt idx="1963">
                  <c:v>S-14</c:v>
                </c:pt>
                <c:pt idx="1964">
                  <c:v>S-14</c:v>
                </c:pt>
                <c:pt idx="1965">
                  <c:v>S-14</c:v>
                </c:pt>
                <c:pt idx="1966">
                  <c:v>S-14</c:v>
                </c:pt>
                <c:pt idx="1967">
                  <c:v>S-14</c:v>
                </c:pt>
                <c:pt idx="1968">
                  <c:v>O-14</c:v>
                </c:pt>
                <c:pt idx="1969">
                  <c:v>O-14</c:v>
                </c:pt>
                <c:pt idx="1970">
                  <c:v>O-14</c:v>
                </c:pt>
                <c:pt idx="1971">
                  <c:v>O-14</c:v>
                </c:pt>
                <c:pt idx="1972">
                  <c:v>O-14</c:v>
                </c:pt>
                <c:pt idx="1973">
                  <c:v>O-14</c:v>
                </c:pt>
                <c:pt idx="1974">
                  <c:v>O-14</c:v>
                </c:pt>
                <c:pt idx="1975">
                  <c:v>O-14</c:v>
                </c:pt>
                <c:pt idx="1976">
                  <c:v>O-14</c:v>
                </c:pt>
                <c:pt idx="1977">
                  <c:v>O-14</c:v>
                </c:pt>
                <c:pt idx="1978">
                  <c:v>O-14</c:v>
                </c:pt>
                <c:pt idx="1979">
                  <c:v>O-14</c:v>
                </c:pt>
                <c:pt idx="1980">
                  <c:v>O-14</c:v>
                </c:pt>
                <c:pt idx="1981">
                  <c:v>O-14</c:v>
                </c:pt>
                <c:pt idx="1982">
                  <c:v>O-14</c:v>
                </c:pt>
                <c:pt idx="1983">
                  <c:v>O-14</c:v>
                </c:pt>
                <c:pt idx="1984">
                  <c:v>O-14</c:v>
                </c:pt>
                <c:pt idx="1985">
                  <c:v>O-14</c:v>
                </c:pt>
                <c:pt idx="1986">
                  <c:v>O-14</c:v>
                </c:pt>
                <c:pt idx="1987">
                  <c:v>O-14</c:v>
                </c:pt>
                <c:pt idx="1988">
                  <c:v>O-14</c:v>
                </c:pt>
                <c:pt idx="1989">
                  <c:v>O-14</c:v>
                </c:pt>
                <c:pt idx="1990">
                  <c:v>O-14</c:v>
                </c:pt>
                <c:pt idx="1991">
                  <c:v>N-14</c:v>
                </c:pt>
                <c:pt idx="1992">
                  <c:v>N-14</c:v>
                </c:pt>
                <c:pt idx="1993">
                  <c:v>N-14</c:v>
                </c:pt>
                <c:pt idx="1994">
                  <c:v>N-14</c:v>
                </c:pt>
                <c:pt idx="1995">
                  <c:v>N-14</c:v>
                </c:pt>
                <c:pt idx="1996">
                  <c:v>N-14</c:v>
                </c:pt>
                <c:pt idx="1997">
                  <c:v>N-14</c:v>
                </c:pt>
                <c:pt idx="1998">
                  <c:v>N-14</c:v>
                </c:pt>
                <c:pt idx="1999">
                  <c:v>N-14</c:v>
                </c:pt>
                <c:pt idx="2000">
                  <c:v>N-14</c:v>
                </c:pt>
                <c:pt idx="2001">
                  <c:v>N-14</c:v>
                </c:pt>
                <c:pt idx="2002">
                  <c:v>N-14</c:v>
                </c:pt>
                <c:pt idx="2003">
                  <c:v>N-14</c:v>
                </c:pt>
                <c:pt idx="2004">
                  <c:v>N-14</c:v>
                </c:pt>
                <c:pt idx="2005">
                  <c:v>N-14</c:v>
                </c:pt>
                <c:pt idx="2006">
                  <c:v>N-14</c:v>
                </c:pt>
                <c:pt idx="2007">
                  <c:v>N-14</c:v>
                </c:pt>
                <c:pt idx="2008">
                  <c:v>N-14</c:v>
                </c:pt>
                <c:pt idx="2009">
                  <c:v>N-14</c:v>
                </c:pt>
                <c:pt idx="2010">
                  <c:v>N-14</c:v>
                </c:pt>
                <c:pt idx="2011">
                  <c:v>d-14</c:v>
                </c:pt>
                <c:pt idx="2012">
                  <c:v>d-14</c:v>
                </c:pt>
                <c:pt idx="2013">
                  <c:v>d-14</c:v>
                </c:pt>
                <c:pt idx="2014">
                  <c:v>d-14</c:v>
                </c:pt>
                <c:pt idx="2015">
                  <c:v>d-14</c:v>
                </c:pt>
                <c:pt idx="2016">
                  <c:v>d-14</c:v>
                </c:pt>
                <c:pt idx="2017">
                  <c:v>d-14</c:v>
                </c:pt>
                <c:pt idx="2018">
                  <c:v>d-14</c:v>
                </c:pt>
                <c:pt idx="2019">
                  <c:v>d-14</c:v>
                </c:pt>
                <c:pt idx="2020">
                  <c:v>d-14</c:v>
                </c:pt>
                <c:pt idx="2021">
                  <c:v>d-14</c:v>
                </c:pt>
                <c:pt idx="2022">
                  <c:v>d-14</c:v>
                </c:pt>
                <c:pt idx="2023">
                  <c:v>d-14</c:v>
                </c:pt>
                <c:pt idx="2024">
                  <c:v>d-14</c:v>
                </c:pt>
                <c:pt idx="2025">
                  <c:v>d-14</c:v>
                </c:pt>
                <c:pt idx="2026">
                  <c:v>d-14</c:v>
                </c:pt>
                <c:pt idx="2027">
                  <c:v>d-14</c:v>
                </c:pt>
                <c:pt idx="2028">
                  <c:v>d-14</c:v>
                </c:pt>
                <c:pt idx="2029">
                  <c:v>d-14</c:v>
                </c:pt>
                <c:pt idx="2030">
                  <c:v>d-14</c:v>
                </c:pt>
                <c:pt idx="2031">
                  <c:v>d-14</c:v>
                </c:pt>
                <c:pt idx="2032">
                  <c:v>d-14</c:v>
                </c:pt>
                <c:pt idx="2033">
                  <c:v>d-14</c:v>
                </c:pt>
                <c:pt idx="2034">
                  <c:v>J-15</c:v>
                </c:pt>
                <c:pt idx="2035">
                  <c:v>J-15</c:v>
                </c:pt>
                <c:pt idx="2036">
                  <c:v>J-15</c:v>
                </c:pt>
                <c:pt idx="2037">
                  <c:v>J-15</c:v>
                </c:pt>
                <c:pt idx="2038">
                  <c:v>J-15</c:v>
                </c:pt>
                <c:pt idx="2039">
                  <c:v>J-15</c:v>
                </c:pt>
                <c:pt idx="2040">
                  <c:v>J-15</c:v>
                </c:pt>
                <c:pt idx="2041">
                  <c:v>J-15</c:v>
                </c:pt>
                <c:pt idx="2042">
                  <c:v>J-15</c:v>
                </c:pt>
                <c:pt idx="2043">
                  <c:v>J-15</c:v>
                </c:pt>
                <c:pt idx="2044">
                  <c:v>J-15</c:v>
                </c:pt>
                <c:pt idx="2045">
                  <c:v>J-15</c:v>
                </c:pt>
                <c:pt idx="2046">
                  <c:v>J-15</c:v>
                </c:pt>
                <c:pt idx="2047">
                  <c:v>J-15</c:v>
                </c:pt>
                <c:pt idx="2048">
                  <c:v>J-15</c:v>
                </c:pt>
                <c:pt idx="2049">
                  <c:v>J-15</c:v>
                </c:pt>
                <c:pt idx="2050">
                  <c:v>J-15</c:v>
                </c:pt>
                <c:pt idx="2051">
                  <c:v>J-15</c:v>
                </c:pt>
                <c:pt idx="2052">
                  <c:v>J-15</c:v>
                </c:pt>
                <c:pt idx="2053">
                  <c:v>J-15</c:v>
                </c:pt>
                <c:pt idx="2054">
                  <c:v>F-15</c:v>
                </c:pt>
                <c:pt idx="2055">
                  <c:v>F-15</c:v>
                </c:pt>
                <c:pt idx="2056">
                  <c:v>F-15</c:v>
                </c:pt>
                <c:pt idx="2057">
                  <c:v>F-15</c:v>
                </c:pt>
                <c:pt idx="2058">
                  <c:v>F-15</c:v>
                </c:pt>
                <c:pt idx="2059">
                  <c:v>F-15</c:v>
                </c:pt>
                <c:pt idx="2060">
                  <c:v>F-15</c:v>
                </c:pt>
                <c:pt idx="2061">
                  <c:v>F-15</c:v>
                </c:pt>
                <c:pt idx="2062">
                  <c:v>F-15</c:v>
                </c:pt>
                <c:pt idx="2063">
                  <c:v>F-15</c:v>
                </c:pt>
                <c:pt idx="2064">
                  <c:v>F-15</c:v>
                </c:pt>
                <c:pt idx="2065">
                  <c:v>F-15</c:v>
                </c:pt>
                <c:pt idx="2066">
                  <c:v>F-15</c:v>
                </c:pt>
                <c:pt idx="2067">
                  <c:v>F-15</c:v>
                </c:pt>
                <c:pt idx="2068">
                  <c:v>F-15</c:v>
                </c:pt>
                <c:pt idx="2069">
                  <c:v>F-15</c:v>
                </c:pt>
                <c:pt idx="2070">
                  <c:v>F-15</c:v>
                </c:pt>
                <c:pt idx="2071">
                  <c:v>F-15</c:v>
                </c:pt>
                <c:pt idx="2072">
                  <c:v>F-15</c:v>
                </c:pt>
                <c:pt idx="2073">
                  <c:v>M-15</c:v>
                </c:pt>
                <c:pt idx="2074">
                  <c:v>M-15</c:v>
                </c:pt>
                <c:pt idx="2075">
                  <c:v>M-15</c:v>
                </c:pt>
                <c:pt idx="2076">
                  <c:v>M-15</c:v>
                </c:pt>
                <c:pt idx="2077">
                  <c:v>M-15</c:v>
                </c:pt>
                <c:pt idx="2078">
                  <c:v>M-15</c:v>
                </c:pt>
                <c:pt idx="2079">
                  <c:v>M-15</c:v>
                </c:pt>
                <c:pt idx="2080">
                  <c:v>M-15</c:v>
                </c:pt>
                <c:pt idx="2081">
                  <c:v>M-15</c:v>
                </c:pt>
                <c:pt idx="2082">
                  <c:v>M-15</c:v>
                </c:pt>
                <c:pt idx="2083">
                  <c:v>M-15</c:v>
                </c:pt>
                <c:pt idx="2084">
                  <c:v>M-15</c:v>
                </c:pt>
                <c:pt idx="2085">
                  <c:v>M-15</c:v>
                </c:pt>
                <c:pt idx="2086">
                  <c:v>M-15</c:v>
                </c:pt>
                <c:pt idx="2087">
                  <c:v>M-15</c:v>
                </c:pt>
                <c:pt idx="2088">
                  <c:v>M-15</c:v>
                </c:pt>
                <c:pt idx="2089">
                  <c:v>M-15</c:v>
                </c:pt>
                <c:pt idx="2090">
                  <c:v>M-15</c:v>
                </c:pt>
                <c:pt idx="2091">
                  <c:v>M-15</c:v>
                </c:pt>
                <c:pt idx="2092">
                  <c:v>M-15</c:v>
                </c:pt>
                <c:pt idx="2093">
                  <c:v>M-15</c:v>
                </c:pt>
                <c:pt idx="2094">
                  <c:v>M-15</c:v>
                </c:pt>
                <c:pt idx="2095">
                  <c:v>A-15</c:v>
                </c:pt>
                <c:pt idx="2096">
                  <c:v>A-15</c:v>
                </c:pt>
                <c:pt idx="2097">
                  <c:v>A-15</c:v>
                </c:pt>
                <c:pt idx="2098">
                  <c:v>A-15</c:v>
                </c:pt>
                <c:pt idx="2099">
                  <c:v>A-15</c:v>
                </c:pt>
                <c:pt idx="2100">
                  <c:v>A-15</c:v>
                </c:pt>
                <c:pt idx="2101">
                  <c:v>A-15</c:v>
                </c:pt>
                <c:pt idx="2102">
                  <c:v>A-15</c:v>
                </c:pt>
                <c:pt idx="2103">
                  <c:v>A-15</c:v>
                </c:pt>
                <c:pt idx="2104">
                  <c:v>A-15</c:v>
                </c:pt>
                <c:pt idx="2105">
                  <c:v>A-15</c:v>
                </c:pt>
                <c:pt idx="2106">
                  <c:v>A-15</c:v>
                </c:pt>
                <c:pt idx="2107">
                  <c:v>A-15</c:v>
                </c:pt>
                <c:pt idx="2108">
                  <c:v>A-15</c:v>
                </c:pt>
                <c:pt idx="2109">
                  <c:v>A-15</c:v>
                </c:pt>
                <c:pt idx="2110">
                  <c:v>A-15</c:v>
                </c:pt>
                <c:pt idx="2111">
                  <c:v>A-15</c:v>
                </c:pt>
                <c:pt idx="2112">
                  <c:v>A-15</c:v>
                </c:pt>
                <c:pt idx="2113">
                  <c:v>A-15</c:v>
                </c:pt>
                <c:pt idx="2114">
                  <c:v>A-15</c:v>
                </c:pt>
                <c:pt idx="2115">
                  <c:v>A-15</c:v>
                </c:pt>
                <c:pt idx="2116">
                  <c:v>A-15</c:v>
                </c:pt>
                <c:pt idx="2117">
                  <c:v>M-15</c:v>
                </c:pt>
                <c:pt idx="2118">
                  <c:v>M-15</c:v>
                </c:pt>
                <c:pt idx="2119">
                  <c:v>M-15</c:v>
                </c:pt>
                <c:pt idx="2120">
                  <c:v>M-15</c:v>
                </c:pt>
                <c:pt idx="2121">
                  <c:v>M-15</c:v>
                </c:pt>
                <c:pt idx="2122">
                  <c:v>M-15</c:v>
                </c:pt>
                <c:pt idx="2123">
                  <c:v>M-15</c:v>
                </c:pt>
                <c:pt idx="2124">
                  <c:v>M-15</c:v>
                </c:pt>
                <c:pt idx="2125">
                  <c:v>M-15</c:v>
                </c:pt>
                <c:pt idx="2126">
                  <c:v>M-15</c:v>
                </c:pt>
                <c:pt idx="2127">
                  <c:v>M-15</c:v>
                </c:pt>
                <c:pt idx="2128">
                  <c:v>M-15</c:v>
                </c:pt>
                <c:pt idx="2129">
                  <c:v>M-15</c:v>
                </c:pt>
                <c:pt idx="2130">
                  <c:v>M-15</c:v>
                </c:pt>
                <c:pt idx="2131">
                  <c:v>M-15</c:v>
                </c:pt>
                <c:pt idx="2132">
                  <c:v>M-15</c:v>
                </c:pt>
                <c:pt idx="2133">
                  <c:v>M-15</c:v>
                </c:pt>
                <c:pt idx="2134">
                  <c:v>M-15</c:v>
                </c:pt>
                <c:pt idx="2135">
                  <c:v>M-15</c:v>
                </c:pt>
                <c:pt idx="2136">
                  <c:v>J-15</c:v>
                </c:pt>
                <c:pt idx="2137">
                  <c:v>J-15</c:v>
                </c:pt>
                <c:pt idx="2138">
                  <c:v>J-15</c:v>
                </c:pt>
                <c:pt idx="2139">
                  <c:v>J-15</c:v>
                </c:pt>
                <c:pt idx="2140">
                  <c:v>J-15</c:v>
                </c:pt>
                <c:pt idx="2141">
                  <c:v>J-15</c:v>
                </c:pt>
                <c:pt idx="2142">
                  <c:v>J-15</c:v>
                </c:pt>
                <c:pt idx="2143">
                  <c:v>J-15</c:v>
                </c:pt>
                <c:pt idx="2144">
                  <c:v>J-15</c:v>
                </c:pt>
                <c:pt idx="2145">
                  <c:v>J-15</c:v>
                </c:pt>
                <c:pt idx="2146">
                  <c:v>J-15</c:v>
                </c:pt>
                <c:pt idx="2147">
                  <c:v>J-15</c:v>
                </c:pt>
                <c:pt idx="2148">
                  <c:v>J-15</c:v>
                </c:pt>
                <c:pt idx="2149">
                  <c:v>J-15</c:v>
                </c:pt>
                <c:pt idx="2150">
                  <c:v>J-15</c:v>
                </c:pt>
                <c:pt idx="2151">
                  <c:v>J-15</c:v>
                </c:pt>
                <c:pt idx="2152">
                  <c:v>J-15</c:v>
                </c:pt>
                <c:pt idx="2153">
                  <c:v>J-15</c:v>
                </c:pt>
                <c:pt idx="2154">
                  <c:v>J-15</c:v>
                </c:pt>
                <c:pt idx="2155">
                  <c:v>J-15</c:v>
                </c:pt>
                <c:pt idx="2156">
                  <c:v>J-15</c:v>
                </c:pt>
                <c:pt idx="2157">
                  <c:v>J-15</c:v>
                </c:pt>
                <c:pt idx="2158">
                  <c:v>J-15</c:v>
                </c:pt>
                <c:pt idx="2159">
                  <c:v>J-15</c:v>
                </c:pt>
                <c:pt idx="2160">
                  <c:v>J-15</c:v>
                </c:pt>
                <c:pt idx="2161">
                  <c:v>J-15</c:v>
                </c:pt>
                <c:pt idx="2162">
                  <c:v>J-15</c:v>
                </c:pt>
                <c:pt idx="2163">
                  <c:v>J-15</c:v>
                </c:pt>
                <c:pt idx="2164">
                  <c:v>J-15</c:v>
                </c:pt>
                <c:pt idx="2165">
                  <c:v>J-15</c:v>
                </c:pt>
                <c:pt idx="2166">
                  <c:v>J-15</c:v>
                </c:pt>
                <c:pt idx="2167">
                  <c:v>J-15</c:v>
                </c:pt>
                <c:pt idx="2168">
                  <c:v>J-15</c:v>
                </c:pt>
                <c:pt idx="2169">
                  <c:v>J-15</c:v>
                </c:pt>
                <c:pt idx="2170">
                  <c:v>J-15</c:v>
                </c:pt>
                <c:pt idx="2171">
                  <c:v>J-15</c:v>
                </c:pt>
                <c:pt idx="2172">
                  <c:v>J-15</c:v>
                </c:pt>
                <c:pt idx="2173">
                  <c:v>J-15</c:v>
                </c:pt>
                <c:pt idx="2174">
                  <c:v>J-15</c:v>
                </c:pt>
                <c:pt idx="2175">
                  <c:v>J-15</c:v>
                </c:pt>
                <c:pt idx="2176">
                  <c:v>J-15</c:v>
                </c:pt>
                <c:pt idx="2177">
                  <c:v>J-15</c:v>
                </c:pt>
                <c:pt idx="2178">
                  <c:v>J-15</c:v>
                </c:pt>
                <c:pt idx="2179">
                  <c:v>J-15</c:v>
                </c:pt>
                <c:pt idx="2180">
                  <c:v>A-15</c:v>
                </c:pt>
                <c:pt idx="2181">
                  <c:v>A-15</c:v>
                </c:pt>
                <c:pt idx="2182">
                  <c:v>A-15</c:v>
                </c:pt>
                <c:pt idx="2183">
                  <c:v>A-15</c:v>
                </c:pt>
                <c:pt idx="2184">
                  <c:v>A-15</c:v>
                </c:pt>
                <c:pt idx="2185">
                  <c:v>A-15</c:v>
                </c:pt>
                <c:pt idx="2186">
                  <c:v>A-15</c:v>
                </c:pt>
                <c:pt idx="2187">
                  <c:v>A-15</c:v>
                </c:pt>
                <c:pt idx="2188">
                  <c:v>A-15</c:v>
                </c:pt>
                <c:pt idx="2189">
                  <c:v>A-15</c:v>
                </c:pt>
                <c:pt idx="2190">
                  <c:v>A-15</c:v>
                </c:pt>
                <c:pt idx="2191">
                  <c:v>A-15</c:v>
                </c:pt>
                <c:pt idx="2192">
                  <c:v>A-15</c:v>
                </c:pt>
                <c:pt idx="2193">
                  <c:v>A-15</c:v>
                </c:pt>
                <c:pt idx="2194">
                  <c:v>A-15</c:v>
                </c:pt>
                <c:pt idx="2195">
                  <c:v>A-15</c:v>
                </c:pt>
                <c:pt idx="2196">
                  <c:v>A-15</c:v>
                </c:pt>
                <c:pt idx="2197">
                  <c:v>A-15</c:v>
                </c:pt>
                <c:pt idx="2198">
                  <c:v>A-15</c:v>
                </c:pt>
                <c:pt idx="2199">
                  <c:v>A-15</c:v>
                </c:pt>
                <c:pt idx="2200">
                  <c:v>A-15</c:v>
                </c:pt>
                <c:pt idx="2201">
                  <c:v>S-15</c:v>
                </c:pt>
                <c:pt idx="2202">
                  <c:v>S-15</c:v>
                </c:pt>
                <c:pt idx="2203">
                  <c:v>S-15</c:v>
                </c:pt>
                <c:pt idx="2204">
                  <c:v>S-15</c:v>
                </c:pt>
                <c:pt idx="2205">
                  <c:v>S-15</c:v>
                </c:pt>
                <c:pt idx="2206">
                  <c:v>S-15</c:v>
                </c:pt>
                <c:pt idx="2207">
                  <c:v>S-15</c:v>
                </c:pt>
                <c:pt idx="2208">
                  <c:v>S-15</c:v>
                </c:pt>
                <c:pt idx="2209">
                  <c:v>S-15</c:v>
                </c:pt>
                <c:pt idx="2210">
                  <c:v>S-15</c:v>
                </c:pt>
                <c:pt idx="2211">
                  <c:v>S-15</c:v>
                </c:pt>
                <c:pt idx="2212">
                  <c:v>S-15</c:v>
                </c:pt>
                <c:pt idx="2213">
                  <c:v>S-15</c:v>
                </c:pt>
                <c:pt idx="2214">
                  <c:v>S-15</c:v>
                </c:pt>
                <c:pt idx="2215">
                  <c:v>S-15</c:v>
                </c:pt>
                <c:pt idx="2216">
                  <c:v>S-15</c:v>
                </c:pt>
                <c:pt idx="2217">
                  <c:v>S-15</c:v>
                </c:pt>
                <c:pt idx="2218">
                  <c:v>S-15</c:v>
                </c:pt>
                <c:pt idx="2219">
                  <c:v>S-15</c:v>
                </c:pt>
                <c:pt idx="2220">
                  <c:v>S-15</c:v>
                </c:pt>
                <c:pt idx="2221">
                  <c:v>S-15</c:v>
                </c:pt>
                <c:pt idx="2222">
                  <c:v>O-15</c:v>
                </c:pt>
                <c:pt idx="2223">
                  <c:v>O-15</c:v>
                </c:pt>
                <c:pt idx="2224">
                  <c:v>O-15</c:v>
                </c:pt>
                <c:pt idx="2225">
                  <c:v>O-15</c:v>
                </c:pt>
                <c:pt idx="2226">
                  <c:v>O-15</c:v>
                </c:pt>
                <c:pt idx="2227">
                  <c:v>O-15</c:v>
                </c:pt>
                <c:pt idx="2228">
                  <c:v>O-15</c:v>
                </c:pt>
                <c:pt idx="2229">
                  <c:v>O-15</c:v>
                </c:pt>
                <c:pt idx="2230">
                  <c:v>O-15</c:v>
                </c:pt>
                <c:pt idx="2231">
                  <c:v>O-15</c:v>
                </c:pt>
                <c:pt idx="2232">
                  <c:v>O-15</c:v>
                </c:pt>
                <c:pt idx="2233">
                  <c:v>O-15</c:v>
                </c:pt>
                <c:pt idx="2234">
                  <c:v>O-15</c:v>
                </c:pt>
                <c:pt idx="2235">
                  <c:v>O-15</c:v>
                </c:pt>
                <c:pt idx="2236">
                  <c:v>O-15</c:v>
                </c:pt>
                <c:pt idx="2237">
                  <c:v>O-15</c:v>
                </c:pt>
                <c:pt idx="2238">
                  <c:v>O-15</c:v>
                </c:pt>
                <c:pt idx="2239">
                  <c:v>O-15</c:v>
                </c:pt>
                <c:pt idx="2240">
                  <c:v>O-15</c:v>
                </c:pt>
                <c:pt idx="2241">
                  <c:v>O-15</c:v>
                </c:pt>
                <c:pt idx="2242">
                  <c:v>O-15</c:v>
                </c:pt>
                <c:pt idx="2243">
                  <c:v>N-15</c:v>
                </c:pt>
                <c:pt idx="2244">
                  <c:v>N-15</c:v>
                </c:pt>
                <c:pt idx="2245">
                  <c:v>N-15</c:v>
                </c:pt>
                <c:pt idx="2246">
                  <c:v>N-15</c:v>
                </c:pt>
                <c:pt idx="2247">
                  <c:v>N-15</c:v>
                </c:pt>
                <c:pt idx="2248">
                  <c:v>N-15</c:v>
                </c:pt>
                <c:pt idx="2249">
                  <c:v>N-15</c:v>
                </c:pt>
                <c:pt idx="2250">
                  <c:v>N-15</c:v>
                </c:pt>
                <c:pt idx="2251">
                  <c:v>N-15</c:v>
                </c:pt>
                <c:pt idx="2252">
                  <c:v>N-15</c:v>
                </c:pt>
                <c:pt idx="2253">
                  <c:v>N-15</c:v>
                </c:pt>
                <c:pt idx="2254">
                  <c:v>N-15</c:v>
                </c:pt>
                <c:pt idx="2255">
                  <c:v>N-15</c:v>
                </c:pt>
                <c:pt idx="2256">
                  <c:v>N-15</c:v>
                </c:pt>
                <c:pt idx="2257">
                  <c:v>N-15</c:v>
                </c:pt>
                <c:pt idx="2258">
                  <c:v>N-15</c:v>
                </c:pt>
                <c:pt idx="2259">
                  <c:v>N-15</c:v>
                </c:pt>
                <c:pt idx="2260">
                  <c:v>N-15</c:v>
                </c:pt>
                <c:pt idx="2261">
                  <c:v>N-15</c:v>
                </c:pt>
                <c:pt idx="2262">
                  <c:v>d-15</c:v>
                </c:pt>
                <c:pt idx="2263">
                  <c:v>d-15</c:v>
                </c:pt>
                <c:pt idx="2264">
                  <c:v>d-15</c:v>
                </c:pt>
                <c:pt idx="2265">
                  <c:v>d-15</c:v>
                </c:pt>
                <c:pt idx="2266">
                  <c:v>d-15</c:v>
                </c:pt>
                <c:pt idx="2267">
                  <c:v>d-15</c:v>
                </c:pt>
                <c:pt idx="2268">
                  <c:v>d-15</c:v>
                </c:pt>
                <c:pt idx="2269">
                  <c:v>d-15</c:v>
                </c:pt>
                <c:pt idx="2270">
                  <c:v>d-15</c:v>
                </c:pt>
                <c:pt idx="2271">
                  <c:v>d-15</c:v>
                </c:pt>
                <c:pt idx="2272">
                  <c:v>d-15</c:v>
                </c:pt>
                <c:pt idx="2273">
                  <c:v>d-15</c:v>
                </c:pt>
                <c:pt idx="2274">
                  <c:v>d-15</c:v>
                </c:pt>
                <c:pt idx="2275">
                  <c:v>d-15</c:v>
                </c:pt>
                <c:pt idx="2276">
                  <c:v>d-15</c:v>
                </c:pt>
                <c:pt idx="2277">
                  <c:v>d-15</c:v>
                </c:pt>
                <c:pt idx="2278">
                  <c:v>d-15</c:v>
                </c:pt>
                <c:pt idx="2279">
                  <c:v>d-15</c:v>
                </c:pt>
                <c:pt idx="2280">
                  <c:v>d-15</c:v>
                </c:pt>
                <c:pt idx="2281">
                  <c:v>d-15</c:v>
                </c:pt>
                <c:pt idx="2282">
                  <c:v>d-15</c:v>
                </c:pt>
                <c:pt idx="2283">
                  <c:v>d-15</c:v>
                </c:pt>
                <c:pt idx="2284">
                  <c:v>J-16</c:v>
                </c:pt>
                <c:pt idx="2285">
                  <c:v>J-16</c:v>
                </c:pt>
                <c:pt idx="2286">
                  <c:v>J-16</c:v>
                </c:pt>
                <c:pt idx="2287">
                  <c:v>J-16</c:v>
                </c:pt>
                <c:pt idx="2288">
                  <c:v>J-16</c:v>
                </c:pt>
                <c:pt idx="2289">
                  <c:v>J-16</c:v>
                </c:pt>
                <c:pt idx="2290">
                  <c:v>J-16</c:v>
                </c:pt>
                <c:pt idx="2291">
                  <c:v>J-16</c:v>
                </c:pt>
                <c:pt idx="2292">
                  <c:v>J-16</c:v>
                </c:pt>
                <c:pt idx="2293">
                  <c:v>J-16</c:v>
                </c:pt>
                <c:pt idx="2294">
                  <c:v>J-16</c:v>
                </c:pt>
                <c:pt idx="2295">
                  <c:v>J-16</c:v>
                </c:pt>
                <c:pt idx="2296">
                  <c:v>J-16</c:v>
                </c:pt>
                <c:pt idx="2297">
                  <c:v>J-16</c:v>
                </c:pt>
                <c:pt idx="2298">
                  <c:v>J-16</c:v>
                </c:pt>
                <c:pt idx="2299">
                  <c:v>J-16</c:v>
                </c:pt>
                <c:pt idx="2300">
                  <c:v>J-16</c:v>
                </c:pt>
                <c:pt idx="2301">
                  <c:v>J-16</c:v>
                </c:pt>
                <c:pt idx="2302">
                  <c:v>J-16</c:v>
                </c:pt>
                <c:pt idx="2303">
                  <c:v>F-16</c:v>
                </c:pt>
                <c:pt idx="2304">
                  <c:v>F-16</c:v>
                </c:pt>
                <c:pt idx="2305">
                  <c:v>F-16</c:v>
                </c:pt>
                <c:pt idx="2306">
                  <c:v>F-16</c:v>
                </c:pt>
                <c:pt idx="2307">
                  <c:v>F-16</c:v>
                </c:pt>
                <c:pt idx="2308">
                  <c:v>F-16</c:v>
                </c:pt>
                <c:pt idx="2309">
                  <c:v>F-16</c:v>
                </c:pt>
                <c:pt idx="2310">
                  <c:v>F-16</c:v>
                </c:pt>
                <c:pt idx="2311">
                  <c:v>F-16</c:v>
                </c:pt>
                <c:pt idx="2312">
                  <c:v>F-16</c:v>
                </c:pt>
                <c:pt idx="2313">
                  <c:v>F-16</c:v>
                </c:pt>
                <c:pt idx="2314">
                  <c:v>F-16</c:v>
                </c:pt>
                <c:pt idx="2315">
                  <c:v>F-16</c:v>
                </c:pt>
                <c:pt idx="2316">
                  <c:v>F-16</c:v>
                </c:pt>
                <c:pt idx="2317">
                  <c:v>F-16</c:v>
                </c:pt>
                <c:pt idx="2318">
                  <c:v>F-16</c:v>
                </c:pt>
                <c:pt idx="2319">
                  <c:v>F-16</c:v>
                </c:pt>
                <c:pt idx="2320">
                  <c:v>F-16</c:v>
                </c:pt>
                <c:pt idx="2321">
                  <c:v>F-16</c:v>
                </c:pt>
                <c:pt idx="2322">
                  <c:v>F-16</c:v>
                </c:pt>
                <c:pt idx="2323">
                  <c:v>M-16</c:v>
                </c:pt>
                <c:pt idx="2324">
                  <c:v>M-16</c:v>
                </c:pt>
                <c:pt idx="2325">
                  <c:v>M-16</c:v>
                </c:pt>
                <c:pt idx="2326">
                  <c:v>M-16</c:v>
                </c:pt>
                <c:pt idx="2327">
                  <c:v>M-16</c:v>
                </c:pt>
                <c:pt idx="2328">
                  <c:v>M-16</c:v>
                </c:pt>
                <c:pt idx="2329">
                  <c:v>M-16</c:v>
                </c:pt>
                <c:pt idx="2330">
                  <c:v>M-16</c:v>
                </c:pt>
                <c:pt idx="2331">
                  <c:v>M-16</c:v>
                </c:pt>
                <c:pt idx="2332">
                  <c:v>M-16</c:v>
                </c:pt>
                <c:pt idx="2333">
                  <c:v>M-16</c:v>
                </c:pt>
                <c:pt idx="2334">
                  <c:v>M-16</c:v>
                </c:pt>
                <c:pt idx="2335">
                  <c:v>M-16</c:v>
                </c:pt>
                <c:pt idx="2336">
                  <c:v>M-16</c:v>
                </c:pt>
                <c:pt idx="2337">
                  <c:v>M-16</c:v>
                </c:pt>
                <c:pt idx="2338">
                  <c:v>M-16</c:v>
                </c:pt>
                <c:pt idx="2339">
                  <c:v>M-16</c:v>
                </c:pt>
                <c:pt idx="2340">
                  <c:v>M-16</c:v>
                </c:pt>
                <c:pt idx="2341">
                  <c:v>M-16</c:v>
                </c:pt>
                <c:pt idx="2342">
                  <c:v>M-16</c:v>
                </c:pt>
                <c:pt idx="2343">
                  <c:v>M-16</c:v>
                </c:pt>
                <c:pt idx="2344">
                  <c:v>M-16</c:v>
                </c:pt>
                <c:pt idx="2345">
                  <c:v>A-16</c:v>
                </c:pt>
                <c:pt idx="2346">
                  <c:v>A-16</c:v>
                </c:pt>
                <c:pt idx="2347">
                  <c:v>A-16</c:v>
                </c:pt>
                <c:pt idx="2348">
                  <c:v>A-16</c:v>
                </c:pt>
                <c:pt idx="2349">
                  <c:v>A-16</c:v>
                </c:pt>
                <c:pt idx="2350">
                  <c:v>A-16</c:v>
                </c:pt>
                <c:pt idx="2351">
                  <c:v>A-16</c:v>
                </c:pt>
                <c:pt idx="2352">
                  <c:v>A-16</c:v>
                </c:pt>
                <c:pt idx="2353">
                  <c:v>A-16</c:v>
                </c:pt>
                <c:pt idx="2354">
                  <c:v>A-16</c:v>
                </c:pt>
                <c:pt idx="2355">
                  <c:v>A-16</c:v>
                </c:pt>
                <c:pt idx="2356">
                  <c:v>A-16</c:v>
                </c:pt>
                <c:pt idx="2357">
                  <c:v>A-16</c:v>
                </c:pt>
                <c:pt idx="2358">
                  <c:v>A-16</c:v>
                </c:pt>
                <c:pt idx="2359">
                  <c:v>A-16</c:v>
                </c:pt>
                <c:pt idx="2360">
                  <c:v>A-16</c:v>
                </c:pt>
                <c:pt idx="2361">
                  <c:v>A-16</c:v>
                </c:pt>
                <c:pt idx="2362">
                  <c:v>A-16</c:v>
                </c:pt>
                <c:pt idx="2363">
                  <c:v>A-16</c:v>
                </c:pt>
                <c:pt idx="2364">
                  <c:v>A-16</c:v>
                </c:pt>
                <c:pt idx="2365">
                  <c:v>A-16</c:v>
                </c:pt>
                <c:pt idx="2366">
                  <c:v>M-16</c:v>
                </c:pt>
                <c:pt idx="2367">
                  <c:v>M-16</c:v>
                </c:pt>
                <c:pt idx="2368">
                  <c:v>M-16</c:v>
                </c:pt>
                <c:pt idx="2369">
                  <c:v>M-16</c:v>
                </c:pt>
                <c:pt idx="2370">
                  <c:v>M-16</c:v>
                </c:pt>
                <c:pt idx="2371">
                  <c:v>M-16</c:v>
                </c:pt>
                <c:pt idx="2372">
                  <c:v>M-16</c:v>
                </c:pt>
                <c:pt idx="2373">
                  <c:v>M-16</c:v>
                </c:pt>
                <c:pt idx="2374">
                  <c:v>M-16</c:v>
                </c:pt>
                <c:pt idx="2375">
                  <c:v>M-16</c:v>
                </c:pt>
                <c:pt idx="2376">
                  <c:v>M-16</c:v>
                </c:pt>
                <c:pt idx="2377">
                  <c:v>M-16</c:v>
                </c:pt>
                <c:pt idx="2378">
                  <c:v>M-16</c:v>
                </c:pt>
                <c:pt idx="2379">
                  <c:v>M-16</c:v>
                </c:pt>
                <c:pt idx="2380">
                  <c:v>M-16</c:v>
                </c:pt>
                <c:pt idx="2381">
                  <c:v>M-16</c:v>
                </c:pt>
                <c:pt idx="2382">
                  <c:v>M-16</c:v>
                </c:pt>
                <c:pt idx="2383">
                  <c:v>M-16</c:v>
                </c:pt>
                <c:pt idx="2384">
                  <c:v>M-16</c:v>
                </c:pt>
                <c:pt idx="2385">
                  <c:v>M-16</c:v>
                </c:pt>
                <c:pt idx="2386">
                  <c:v>M-16</c:v>
                </c:pt>
                <c:pt idx="2387">
                  <c:v>J-16</c:v>
                </c:pt>
                <c:pt idx="2388">
                  <c:v>J-16</c:v>
                </c:pt>
                <c:pt idx="2389">
                  <c:v>J-16</c:v>
                </c:pt>
                <c:pt idx="2390">
                  <c:v>J-16</c:v>
                </c:pt>
                <c:pt idx="2391">
                  <c:v>J-16</c:v>
                </c:pt>
                <c:pt idx="2392">
                  <c:v>J-16</c:v>
                </c:pt>
                <c:pt idx="2393">
                  <c:v>J-16</c:v>
                </c:pt>
                <c:pt idx="2394">
                  <c:v>J-16</c:v>
                </c:pt>
                <c:pt idx="2395">
                  <c:v>J-16</c:v>
                </c:pt>
                <c:pt idx="2396">
                  <c:v>J-16</c:v>
                </c:pt>
                <c:pt idx="2397">
                  <c:v>J-16</c:v>
                </c:pt>
                <c:pt idx="2398">
                  <c:v>J-16</c:v>
                </c:pt>
                <c:pt idx="2399">
                  <c:v>J-16</c:v>
                </c:pt>
                <c:pt idx="2400">
                  <c:v>J-16</c:v>
                </c:pt>
                <c:pt idx="2401">
                  <c:v>J-16</c:v>
                </c:pt>
                <c:pt idx="2402">
                  <c:v>J-16</c:v>
                </c:pt>
                <c:pt idx="2403">
                  <c:v>J-16</c:v>
                </c:pt>
                <c:pt idx="2404">
                  <c:v>J-16</c:v>
                </c:pt>
                <c:pt idx="2405">
                  <c:v>J-16</c:v>
                </c:pt>
                <c:pt idx="2406">
                  <c:v>J-16</c:v>
                </c:pt>
                <c:pt idx="2407">
                  <c:v>J-16</c:v>
                </c:pt>
                <c:pt idx="2408">
                  <c:v>J-16</c:v>
                </c:pt>
                <c:pt idx="2409">
                  <c:v>J-16</c:v>
                </c:pt>
                <c:pt idx="2410">
                  <c:v>J-16</c:v>
                </c:pt>
                <c:pt idx="2411">
                  <c:v>J-16</c:v>
                </c:pt>
                <c:pt idx="2412">
                  <c:v>J-16</c:v>
                </c:pt>
                <c:pt idx="2413">
                  <c:v>J-16</c:v>
                </c:pt>
                <c:pt idx="2414">
                  <c:v>J-16</c:v>
                </c:pt>
                <c:pt idx="2415">
                  <c:v>J-16</c:v>
                </c:pt>
                <c:pt idx="2416">
                  <c:v>J-16</c:v>
                </c:pt>
                <c:pt idx="2417">
                  <c:v>J-16</c:v>
                </c:pt>
                <c:pt idx="2418">
                  <c:v>J-16</c:v>
                </c:pt>
                <c:pt idx="2419">
                  <c:v>J-16</c:v>
                </c:pt>
                <c:pt idx="2420">
                  <c:v>J-16</c:v>
                </c:pt>
                <c:pt idx="2421">
                  <c:v>J-16</c:v>
                </c:pt>
                <c:pt idx="2422">
                  <c:v>J-16</c:v>
                </c:pt>
                <c:pt idx="2423">
                  <c:v>J-16</c:v>
                </c:pt>
                <c:pt idx="2424">
                  <c:v>J-16</c:v>
                </c:pt>
                <c:pt idx="2425">
                  <c:v>J-16</c:v>
                </c:pt>
                <c:pt idx="2426">
                  <c:v>J-16</c:v>
                </c:pt>
                <c:pt idx="2427">
                  <c:v>J-16</c:v>
                </c:pt>
                <c:pt idx="2428">
                  <c:v>J-16</c:v>
                </c:pt>
                <c:pt idx="2429">
                  <c:v>A-16</c:v>
                </c:pt>
                <c:pt idx="2430">
                  <c:v>A-16</c:v>
                </c:pt>
                <c:pt idx="2431">
                  <c:v>A-16</c:v>
                </c:pt>
                <c:pt idx="2432">
                  <c:v>A-16</c:v>
                </c:pt>
                <c:pt idx="2433">
                  <c:v>A-16</c:v>
                </c:pt>
                <c:pt idx="2434">
                  <c:v>A-16</c:v>
                </c:pt>
                <c:pt idx="2435">
                  <c:v>A-16</c:v>
                </c:pt>
                <c:pt idx="2436">
                  <c:v>A-16</c:v>
                </c:pt>
                <c:pt idx="2437">
                  <c:v>A-16</c:v>
                </c:pt>
                <c:pt idx="2438">
                  <c:v>A-16</c:v>
                </c:pt>
                <c:pt idx="2439">
                  <c:v>A-16</c:v>
                </c:pt>
                <c:pt idx="2440">
                  <c:v>A-16</c:v>
                </c:pt>
                <c:pt idx="2441">
                  <c:v>A-16</c:v>
                </c:pt>
                <c:pt idx="2442">
                  <c:v>A-16</c:v>
                </c:pt>
                <c:pt idx="2443">
                  <c:v>A-16</c:v>
                </c:pt>
                <c:pt idx="2444">
                  <c:v>A-16</c:v>
                </c:pt>
                <c:pt idx="2445">
                  <c:v>A-16</c:v>
                </c:pt>
                <c:pt idx="2446">
                  <c:v>A-16</c:v>
                </c:pt>
                <c:pt idx="2447">
                  <c:v>A-16</c:v>
                </c:pt>
                <c:pt idx="2448">
                  <c:v>A-16</c:v>
                </c:pt>
                <c:pt idx="2449">
                  <c:v>A-16</c:v>
                </c:pt>
                <c:pt idx="2450">
                  <c:v>A-16</c:v>
                </c:pt>
                <c:pt idx="2451">
                  <c:v>A-16</c:v>
                </c:pt>
                <c:pt idx="2452">
                  <c:v>S-16</c:v>
                </c:pt>
                <c:pt idx="2453">
                  <c:v>S-16</c:v>
                </c:pt>
                <c:pt idx="2454">
                  <c:v>S-16</c:v>
                </c:pt>
                <c:pt idx="2455">
                  <c:v>S-16</c:v>
                </c:pt>
                <c:pt idx="2456">
                  <c:v>S-16</c:v>
                </c:pt>
                <c:pt idx="2457">
                  <c:v>S-16</c:v>
                </c:pt>
                <c:pt idx="2458">
                  <c:v>S-16</c:v>
                </c:pt>
                <c:pt idx="2459">
                  <c:v>S-16</c:v>
                </c:pt>
                <c:pt idx="2460">
                  <c:v>S-16</c:v>
                </c:pt>
                <c:pt idx="2461">
                  <c:v>S-16</c:v>
                </c:pt>
                <c:pt idx="2462">
                  <c:v>S-16</c:v>
                </c:pt>
                <c:pt idx="2463">
                  <c:v>S-16</c:v>
                </c:pt>
                <c:pt idx="2464">
                  <c:v>S-16</c:v>
                </c:pt>
                <c:pt idx="2465">
                  <c:v>S-16</c:v>
                </c:pt>
                <c:pt idx="2466">
                  <c:v>S-16</c:v>
                </c:pt>
                <c:pt idx="2467">
                  <c:v>S-16</c:v>
                </c:pt>
                <c:pt idx="2468">
                  <c:v>S-16</c:v>
                </c:pt>
                <c:pt idx="2469">
                  <c:v>S-16</c:v>
                </c:pt>
                <c:pt idx="2470">
                  <c:v>S-16</c:v>
                </c:pt>
                <c:pt idx="2471">
                  <c:v>S-16</c:v>
                </c:pt>
                <c:pt idx="2472">
                  <c:v>S-16</c:v>
                </c:pt>
                <c:pt idx="2473">
                  <c:v>O-16</c:v>
                </c:pt>
                <c:pt idx="2474">
                  <c:v>O-16</c:v>
                </c:pt>
                <c:pt idx="2475">
                  <c:v>O-16</c:v>
                </c:pt>
                <c:pt idx="2476">
                  <c:v>O-16</c:v>
                </c:pt>
                <c:pt idx="2477">
                  <c:v>O-16</c:v>
                </c:pt>
                <c:pt idx="2478">
                  <c:v>O-16</c:v>
                </c:pt>
                <c:pt idx="2479">
                  <c:v>O-16</c:v>
                </c:pt>
                <c:pt idx="2480">
                  <c:v>O-16</c:v>
                </c:pt>
                <c:pt idx="2481">
                  <c:v>O-16</c:v>
                </c:pt>
                <c:pt idx="2482">
                  <c:v>O-16</c:v>
                </c:pt>
                <c:pt idx="2483">
                  <c:v>O-16</c:v>
                </c:pt>
                <c:pt idx="2484">
                  <c:v>O-16</c:v>
                </c:pt>
                <c:pt idx="2485">
                  <c:v>O-16</c:v>
                </c:pt>
                <c:pt idx="2486">
                  <c:v>O-16</c:v>
                </c:pt>
                <c:pt idx="2487">
                  <c:v>O-16</c:v>
                </c:pt>
                <c:pt idx="2488">
                  <c:v>O-16</c:v>
                </c:pt>
                <c:pt idx="2489">
                  <c:v>O-16</c:v>
                </c:pt>
                <c:pt idx="2490">
                  <c:v>O-16</c:v>
                </c:pt>
                <c:pt idx="2491">
                  <c:v>O-16</c:v>
                </c:pt>
                <c:pt idx="2492">
                  <c:v>O-16</c:v>
                </c:pt>
                <c:pt idx="2493">
                  <c:v>N-16</c:v>
                </c:pt>
                <c:pt idx="2494">
                  <c:v>N-16</c:v>
                </c:pt>
                <c:pt idx="2495">
                  <c:v>N-16</c:v>
                </c:pt>
                <c:pt idx="2496">
                  <c:v>N-16</c:v>
                </c:pt>
                <c:pt idx="2497">
                  <c:v>N-16</c:v>
                </c:pt>
                <c:pt idx="2498">
                  <c:v>N-16</c:v>
                </c:pt>
                <c:pt idx="2499">
                  <c:v>N-16</c:v>
                </c:pt>
                <c:pt idx="2500">
                  <c:v>N-16</c:v>
                </c:pt>
                <c:pt idx="2501">
                  <c:v>N-16</c:v>
                </c:pt>
                <c:pt idx="2502">
                  <c:v>N-16</c:v>
                </c:pt>
                <c:pt idx="2503">
                  <c:v>N-16</c:v>
                </c:pt>
                <c:pt idx="2504">
                  <c:v>N-16</c:v>
                </c:pt>
                <c:pt idx="2505">
                  <c:v>N-16</c:v>
                </c:pt>
                <c:pt idx="2506">
                  <c:v>N-16</c:v>
                </c:pt>
                <c:pt idx="2507">
                  <c:v>N-16</c:v>
                </c:pt>
                <c:pt idx="2508">
                  <c:v>N-16</c:v>
                </c:pt>
                <c:pt idx="2509">
                  <c:v>N-16</c:v>
                </c:pt>
                <c:pt idx="2510">
                  <c:v>N-16</c:v>
                </c:pt>
                <c:pt idx="2511">
                  <c:v>N-16</c:v>
                </c:pt>
                <c:pt idx="2512">
                  <c:v>N-16</c:v>
                </c:pt>
                <c:pt idx="2513">
                  <c:v>d-16</c:v>
                </c:pt>
                <c:pt idx="2514">
                  <c:v>d-16</c:v>
                </c:pt>
                <c:pt idx="2515">
                  <c:v>d-16</c:v>
                </c:pt>
                <c:pt idx="2516">
                  <c:v>d-16</c:v>
                </c:pt>
                <c:pt idx="2517">
                  <c:v>d-16</c:v>
                </c:pt>
                <c:pt idx="2518">
                  <c:v>d-16</c:v>
                </c:pt>
                <c:pt idx="2519">
                  <c:v>d-16</c:v>
                </c:pt>
                <c:pt idx="2520">
                  <c:v>d-16</c:v>
                </c:pt>
                <c:pt idx="2521">
                  <c:v>d-16</c:v>
                </c:pt>
                <c:pt idx="2522">
                  <c:v>d-16</c:v>
                </c:pt>
                <c:pt idx="2523">
                  <c:v>d-16</c:v>
                </c:pt>
                <c:pt idx="2524">
                  <c:v>d-16</c:v>
                </c:pt>
                <c:pt idx="2525">
                  <c:v>d-16</c:v>
                </c:pt>
                <c:pt idx="2526">
                  <c:v>d-16</c:v>
                </c:pt>
                <c:pt idx="2527">
                  <c:v>d-16</c:v>
                </c:pt>
                <c:pt idx="2528">
                  <c:v>d-16</c:v>
                </c:pt>
                <c:pt idx="2529">
                  <c:v>d-16</c:v>
                </c:pt>
                <c:pt idx="2530">
                  <c:v>d-16</c:v>
                </c:pt>
                <c:pt idx="2531">
                  <c:v>d-16</c:v>
                </c:pt>
                <c:pt idx="2532">
                  <c:v>d-16</c:v>
                </c:pt>
                <c:pt idx="2533">
                  <c:v>d-16</c:v>
                </c:pt>
                <c:pt idx="2534">
                  <c:v>J-17</c:v>
                </c:pt>
                <c:pt idx="2535">
                  <c:v>J-17</c:v>
                </c:pt>
                <c:pt idx="2536">
                  <c:v>J-17</c:v>
                </c:pt>
                <c:pt idx="2537">
                  <c:v>J-17</c:v>
                </c:pt>
                <c:pt idx="2538">
                  <c:v>J-17</c:v>
                </c:pt>
                <c:pt idx="2539">
                  <c:v>J-17</c:v>
                </c:pt>
                <c:pt idx="2540">
                  <c:v>J-17</c:v>
                </c:pt>
                <c:pt idx="2541">
                  <c:v>J-17</c:v>
                </c:pt>
                <c:pt idx="2542">
                  <c:v>J-17</c:v>
                </c:pt>
                <c:pt idx="2543">
                  <c:v>J-17</c:v>
                </c:pt>
                <c:pt idx="2544">
                  <c:v>J-17</c:v>
                </c:pt>
                <c:pt idx="2545">
                  <c:v>J-17</c:v>
                </c:pt>
                <c:pt idx="2546">
                  <c:v>J-17</c:v>
                </c:pt>
                <c:pt idx="2547">
                  <c:v>J-17</c:v>
                </c:pt>
                <c:pt idx="2548">
                  <c:v>J-17</c:v>
                </c:pt>
                <c:pt idx="2549">
                  <c:v>J-17</c:v>
                </c:pt>
                <c:pt idx="2550">
                  <c:v>J-17</c:v>
                </c:pt>
                <c:pt idx="2551">
                  <c:v>J-17</c:v>
                </c:pt>
                <c:pt idx="2552">
                  <c:v>J-17</c:v>
                </c:pt>
                <c:pt idx="2553">
                  <c:v>J-17</c:v>
                </c:pt>
                <c:pt idx="2554">
                  <c:v>F-17</c:v>
                </c:pt>
                <c:pt idx="2555">
                  <c:v>F-17</c:v>
                </c:pt>
                <c:pt idx="2556">
                  <c:v>F-17</c:v>
                </c:pt>
                <c:pt idx="2557">
                  <c:v>F-17</c:v>
                </c:pt>
                <c:pt idx="2558">
                  <c:v>F-17</c:v>
                </c:pt>
                <c:pt idx="2559">
                  <c:v>F-17</c:v>
                </c:pt>
                <c:pt idx="2560">
                  <c:v>F-17</c:v>
                </c:pt>
                <c:pt idx="2561">
                  <c:v>F-17</c:v>
                </c:pt>
                <c:pt idx="2562">
                  <c:v>F-17</c:v>
                </c:pt>
                <c:pt idx="2563">
                  <c:v>F-17</c:v>
                </c:pt>
                <c:pt idx="2564">
                  <c:v>F-17</c:v>
                </c:pt>
                <c:pt idx="2565">
                  <c:v>F-17</c:v>
                </c:pt>
                <c:pt idx="2566">
                  <c:v>F-17</c:v>
                </c:pt>
              </c:strCache>
            </c:strRef>
          </c:cat>
          <c:val>
            <c:numRef>
              <c:f>'Indice JP morgan'!$J$641:$J$3207</c:f>
              <c:numCache>
                <c:formatCode>General</c:formatCode>
                <c:ptCount val="2567"/>
                <c:pt idx="0">
                  <c:v>121.0</c:v>
                </c:pt>
                <c:pt idx="1">
                  <c:v>120.0</c:v>
                </c:pt>
                <c:pt idx="2">
                  <c:v>123.0</c:v>
                </c:pt>
                <c:pt idx="3">
                  <c:v>124.0</c:v>
                </c:pt>
                <c:pt idx="4">
                  <c:v>122.0</c:v>
                </c:pt>
                <c:pt idx="5">
                  <c:v>126.0</c:v>
                </c:pt>
                <c:pt idx="6">
                  <c:v>126.0</c:v>
                </c:pt>
                <c:pt idx="7">
                  <c:v>117.0</c:v>
                </c:pt>
                <c:pt idx="8">
                  <c:v>115.0</c:v>
                </c:pt>
                <c:pt idx="9">
                  <c:v>117.0</c:v>
                </c:pt>
                <c:pt idx="10">
                  <c:v>116.0</c:v>
                </c:pt>
                <c:pt idx="11">
                  <c:v>120.0</c:v>
                </c:pt>
                <c:pt idx="12">
                  <c:v>122.0</c:v>
                </c:pt>
                <c:pt idx="13">
                  <c:v>126.0</c:v>
                </c:pt>
                <c:pt idx="14">
                  <c:v>122.0</c:v>
                </c:pt>
                <c:pt idx="15">
                  <c:v>129.0</c:v>
                </c:pt>
                <c:pt idx="16">
                  <c:v>125.0</c:v>
                </c:pt>
                <c:pt idx="17">
                  <c:v>127.0</c:v>
                </c:pt>
                <c:pt idx="18">
                  <c:v>127.0</c:v>
                </c:pt>
                <c:pt idx="19">
                  <c:v>128.0</c:v>
                </c:pt>
                <c:pt idx="20">
                  <c:v>131.0</c:v>
                </c:pt>
                <c:pt idx="21">
                  <c:v>127.0</c:v>
                </c:pt>
                <c:pt idx="22">
                  <c:v>127.0</c:v>
                </c:pt>
                <c:pt idx="23">
                  <c:v>129.0</c:v>
                </c:pt>
                <c:pt idx="24">
                  <c:v>128.0</c:v>
                </c:pt>
                <c:pt idx="25">
                  <c:v>129.0</c:v>
                </c:pt>
                <c:pt idx="26">
                  <c:v>129.0</c:v>
                </c:pt>
                <c:pt idx="27">
                  <c:v>126.0</c:v>
                </c:pt>
                <c:pt idx="28">
                  <c:v>125.0</c:v>
                </c:pt>
                <c:pt idx="29">
                  <c:v>124.0</c:v>
                </c:pt>
                <c:pt idx="30">
                  <c:v>128.0</c:v>
                </c:pt>
                <c:pt idx="31">
                  <c:v>123.0</c:v>
                </c:pt>
                <c:pt idx="32">
                  <c:v>124.0</c:v>
                </c:pt>
                <c:pt idx="33">
                  <c:v>125.0</c:v>
                </c:pt>
                <c:pt idx="34">
                  <c:v>125.0</c:v>
                </c:pt>
                <c:pt idx="35">
                  <c:v>124.0</c:v>
                </c:pt>
                <c:pt idx="36">
                  <c:v>120.0</c:v>
                </c:pt>
                <c:pt idx="37">
                  <c:v>124.0</c:v>
                </c:pt>
                <c:pt idx="38">
                  <c:v>144.0</c:v>
                </c:pt>
                <c:pt idx="39">
                  <c:v>136.0</c:v>
                </c:pt>
                <c:pt idx="40">
                  <c:v>136.0</c:v>
                </c:pt>
                <c:pt idx="41">
                  <c:v>141.0</c:v>
                </c:pt>
                <c:pt idx="42">
                  <c:v>143.0</c:v>
                </c:pt>
                <c:pt idx="43">
                  <c:v>140.0</c:v>
                </c:pt>
                <c:pt idx="44">
                  <c:v>142.0</c:v>
                </c:pt>
                <c:pt idx="45">
                  <c:v>137.0</c:v>
                </c:pt>
                <c:pt idx="46">
                  <c:v>131.0</c:v>
                </c:pt>
                <c:pt idx="47">
                  <c:v>133.0</c:v>
                </c:pt>
                <c:pt idx="48">
                  <c:v>139.0</c:v>
                </c:pt>
                <c:pt idx="49">
                  <c:v>139.0</c:v>
                </c:pt>
                <c:pt idx="50">
                  <c:v>134.0</c:v>
                </c:pt>
                <c:pt idx="51">
                  <c:v>133.0</c:v>
                </c:pt>
                <c:pt idx="52">
                  <c:v>131.0</c:v>
                </c:pt>
                <c:pt idx="53">
                  <c:v>131.0</c:v>
                </c:pt>
                <c:pt idx="54">
                  <c:v>130.0</c:v>
                </c:pt>
                <c:pt idx="55">
                  <c:v>122.0</c:v>
                </c:pt>
                <c:pt idx="56">
                  <c:v>122.0</c:v>
                </c:pt>
                <c:pt idx="57">
                  <c:v>123.0</c:v>
                </c:pt>
                <c:pt idx="58">
                  <c:v>122.0</c:v>
                </c:pt>
                <c:pt idx="59">
                  <c:v>121.0</c:v>
                </c:pt>
                <c:pt idx="60">
                  <c:v>121.0</c:v>
                </c:pt>
                <c:pt idx="61">
                  <c:v>129.0</c:v>
                </c:pt>
                <c:pt idx="62">
                  <c:v>129.0</c:v>
                </c:pt>
                <c:pt idx="63">
                  <c:v>127.0</c:v>
                </c:pt>
                <c:pt idx="64">
                  <c:v>128.0</c:v>
                </c:pt>
                <c:pt idx="65">
                  <c:v>126.0</c:v>
                </c:pt>
                <c:pt idx="66">
                  <c:v>118.0</c:v>
                </c:pt>
                <c:pt idx="67">
                  <c:v>120.0</c:v>
                </c:pt>
                <c:pt idx="68">
                  <c:v>119.0</c:v>
                </c:pt>
                <c:pt idx="69">
                  <c:v>121.0</c:v>
                </c:pt>
                <c:pt idx="70">
                  <c:v>118.0</c:v>
                </c:pt>
                <c:pt idx="71">
                  <c:v>121.0</c:v>
                </c:pt>
                <c:pt idx="72">
                  <c:v>120.0</c:v>
                </c:pt>
                <c:pt idx="73">
                  <c:v>118.0</c:v>
                </c:pt>
                <c:pt idx="74">
                  <c:v>112.0</c:v>
                </c:pt>
                <c:pt idx="75">
                  <c:v>110.0</c:v>
                </c:pt>
                <c:pt idx="76">
                  <c:v>112.0</c:v>
                </c:pt>
                <c:pt idx="77">
                  <c:v>115.0</c:v>
                </c:pt>
                <c:pt idx="78">
                  <c:v>111.0</c:v>
                </c:pt>
                <c:pt idx="79">
                  <c:v>109.0</c:v>
                </c:pt>
                <c:pt idx="80">
                  <c:v>107.0</c:v>
                </c:pt>
                <c:pt idx="81">
                  <c:v>114.0</c:v>
                </c:pt>
                <c:pt idx="82">
                  <c:v>114.0</c:v>
                </c:pt>
                <c:pt idx="83">
                  <c:v>113.0</c:v>
                </c:pt>
                <c:pt idx="84">
                  <c:v>115.0</c:v>
                </c:pt>
                <c:pt idx="85">
                  <c:v>118.0</c:v>
                </c:pt>
                <c:pt idx="86">
                  <c:v>118.0</c:v>
                </c:pt>
                <c:pt idx="87">
                  <c:v>118.0</c:v>
                </c:pt>
                <c:pt idx="88">
                  <c:v>115.0</c:v>
                </c:pt>
                <c:pt idx="89">
                  <c:v>119.0</c:v>
                </c:pt>
                <c:pt idx="90">
                  <c:v>118.0</c:v>
                </c:pt>
                <c:pt idx="91">
                  <c:v>117.0</c:v>
                </c:pt>
                <c:pt idx="92">
                  <c:v>115.0</c:v>
                </c:pt>
                <c:pt idx="93">
                  <c:v>113.0</c:v>
                </c:pt>
                <c:pt idx="94">
                  <c:v>108.0</c:v>
                </c:pt>
                <c:pt idx="95">
                  <c:v>104.0</c:v>
                </c:pt>
                <c:pt idx="96">
                  <c:v>106.0</c:v>
                </c:pt>
                <c:pt idx="97">
                  <c:v>101.0</c:v>
                </c:pt>
                <c:pt idx="98">
                  <c:v>100.0</c:v>
                </c:pt>
                <c:pt idx="99">
                  <c:v>103.0</c:v>
                </c:pt>
                <c:pt idx="100">
                  <c:v>102.0</c:v>
                </c:pt>
                <c:pt idx="101">
                  <c:v>101.0</c:v>
                </c:pt>
                <c:pt idx="102">
                  <c:v>102.0</c:v>
                </c:pt>
                <c:pt idx="103">
                  <c:v>100.0</c:v>
                </c:pt>
                <c:pt idx="104">
                  <c:v>97.0</c:v>
                </c:pt>
                <c:pt idx="105">
                  <c:v>101.0</c:v>
                </c:pt>
                <c:pt idx="106">
                  <c:v>101.0</c:v>
                </c:pt>
                <c:pt idx="107">
                  <c:v>103.0</c:v>
                </c:pt>
                <c:pt idx="108">
                  <c:v>105.0</c:v>
                </c:pt>
                <c:pt idx="109">
                  <c:v>106.0</c:v>
                </c:pt>
                <c:pt idx="110">
                  <c:v>103.0</c:v>
                </c:pt>
                <c:pt idx="111">
                  <c:v>95.0</c:v>
                </c:pt>
                <c:pt idx="112">
                  <c:v>102.0</c:v>
                </c:pt>
                <c:pt idx="113">
                  <c:v>106.0</c:v>
                </c:pt>
                <c:pt idx="114">
                  <c:v>96.0</c:v>
                </c:pt>
                <c:pt idx="115">
                  <c:v>98.0</c:v>
                </c:pt>
                <c:pt idx="116">
                  <c:v>103.0</c:v>
                </c:pt>
                <c:pt idx="117">
                  <c:v>101.0</c:v>
                </c:pt>
                <c:pt idx="118">
                  <c:v>101.0</c:v>
                </c:pt>
                <c:pt idx="119">
                  <c:v>103.0</c:v>
                </c:pt>
                <c:pt idx="120">
                  <c:v>113.0</c:v>
                </c:pt>
                <c:pt idx="121">
                  <c:v>110.0</c:v>
                </c:pt>
                <c:pt idx="122">
                  <c:v>113.0</c:v>
                </c:pt>
                <c:pt idx="123">
                  <c:v>109.0</c:v>
                </c:pt>
                <c:pt idx="124">
                  <c:v>117.0</c:v>
                </c:pt>
                <c:pt idx="125">
                  <c:v>118.0</c:v>
                </c:pt>
                <c:pt idx="126">
                  <c:v>117.0</c:v>
                </c:pt>
                <c:pt idx="127">
                  <c:v>109.0</c:v>
                </c:pt>
                <c:pt idx="128">
                  <c:v>105.0</c:v>
                </c:pt>
                <c:pt idx="129">
                  <c:v>107.0</c:v>
                </c:pt>
                <c:pt idx="130">
                  <c:v>120.0</c:v>
                </c:pt>
                <c:pt idx="131">
                  <c:v>115.0</c:v>
                </c:pt>
                <c:pt idx="132">
                  <c:v>114.0</c:v>
                </c:pt>
                <c:pt idx="133">
                  <c:v>116.0</c:v>
                </c:pt>
                <c:pt idx="134">
                  <c:v>121.0</c:v>
                </c:pt>
                <c:pt idx="135">
                  <c:v>119.0</c:v>
                </c:pt>
                <c:pt idx="136">
                  <c:v>128.0</c:v>
                </c:pt>
                <c:pt idx="137">
                  <c:v>122.0</c:v>
                </c:pt>
                <c:pt idx="138">
                  <c:v>131.0</c:v>
                </c:pt>
                <c:pt idx="139">
                  <c:v>133.0</c:v>
                </c:pt>
                <c:pt idx="140">
                  <c:v>139.0</c:v>
                </c:pt>
                <c:pt idx="141">
                  <c:v>149.0</c:v>
                </c:pt>
                <c:pt idx="142">
                  <c:v>173.0</c:v>
                </c:pt>
                <c:pt idx="143">
                  <c:v>167.0</c:v>
                </c:pt>
                <c:pt idx="144">
                  <c:v>158.0</c:v>
                </c:pt>
                <c:pt idx="145">
                  <c:v>158.0</c:v>
                </c:pt>
                <c:pt idx="146">
                  <c:v>163.0</c:v>
                </c:pt>
                <c:pt idx="147">
                  <c:v>160.0</c:v>
                </c:pt>
                <c:pt idx="148">
                  <c:v>166.0</c:v>
                </c:pt>
                <c:pt idx="149">
                  <c:v>164.0</c:v>
                </c:pt>
                <c:pt idx="150">
                  <c:v>159.0</c:v>
                </c:pt>
                <c:pt idx="151">
                  <c:v>144.0</c:v>
                </c:pt>
                <c:pt idx="152">
                  <c:v>154.0</c:v>
                </c:pt>
                <c:pt idx="153">
                  <c:v>155.0</c:v>
                </c:pt>
                <c:pt idx="154">
                  <c:v>151.0</c:v>
                </c:pt>
                <c:pt idx="155">
                  <c:v>162.0</c:v>
                </c:pt>
                <c:pt idx="156">
                  <c:v>167.0</c:v>
                </c:pt>
                <c:pt idx="157">
                  <c:v>192.0</c:v>
                </c:pt>
                <c:pt idx="158">
                  <c:v>183.0</c:v>
                </c:pt>
                <c:pt idx="159">
                  <c:v>185.0</c:v>
                </c:pt>
                <c:pt idx="160">
                  <c:v>188.0</c:v>
                </c:pt>
                <c:pt idx="161">
                  <c:v>185.0</c:v>
                </c:pt>
                <c:pt idx="162">
                  <c:v>179.0</c:v>
                </c:pt>
                <c:pt idx="163">
                  <c:v>174.0</c:v>
                </c:pt>
                <c:pt idx="164">
                  <c:v>172.0</c:v>
                </c:pt>
                <c:pt idx="165">
                  <c:v>177.0</c:v>
                </c:pt>
                <c:pt idx="166">
                  <c:v>168.0</c:v>
                </c:pt>
                <c:pt idx="167">
                  <c:v>171.0</c:v>
                </c:pt>
                <c:pt idx="168">
                  <c:v>166.0</c:v>
                </c:pt>
                <c:pt idx="169">
                  <c:v>159.0</c:v>
                </c:pt>
                <c:pt idx="170">
                  <c:v>170.0</c:v>
                </c:pt>
                <c:pt idx="171">
                  <c:v>168.0</c:v>
                </c:pt>
                <c:pt idx="172">
                  <c:v>176.0</c:v>
                </c:pt>
                <c:pt idx="173">
                  <c:v>184.0</c:v>
                </c:pt>
                <c:pt idx="174">
                  <c:v>178.0</c:v>
                </c:pt>
                <c:pt idx="175">
                  <c:v>170.0</c:v>
                </c:pt>
                <c:pt idx="176">
                  <c:v>163.0</c:v>
                </c:pt>
                <c:pt idx="177">
                  <c:v>163.0</c:v>
                </c:pt>
                <c:pt idx="178">
                  <c:v>163.0</c:v>
                </c:pt>
                <c:pt idx="179">
                  <c:v>155.0</c:v>
                </c:pt>
                <c:pt idx="180">
                  <c:v>146.0</c:v>
                </c:pt>
                <c:pt idx="181">
                  <c:v>136.0</c:v>
                </c:pt>
                <c:pt idx="182">
                  <c:v>137.0</c:v>
                </c:pt>
                <c:pt idx="183">
                  <c:v>138.0</c:v>
                </c:pt>
                <c:pt idx="184">
                  <c:v>135.0</c:v>
                </c:pt>
                <c:pt idx="185">
                  <c:v>134.0</c:v>
                </c:pt>
                <c:pt idx="186">
                  <c:v>136.0</c:v>
                </c:pt>
                <c:pt idx="187">
                  <c:v>137.0</c:v>
                </c:pt>
                <c:pt idx="188">
                  <c:v>138.0</c:v>
                </c:pt>
                <c:pt idx="189">
                  <c:v>140.0</c:v>
                </c:pt>
                <c:pt idx="190">
                  <c:v>138.0</c:v>
                </c:pt>
                <c:pt idx="191">
                  <c:v>138.0</c:v>
                </c:pt>
                <c:pt idx="192">
                  <c:v>134.0</c:v>
                </c:pt>
                <c:pt idx="193">
                  <c:v>126.0</c:v>
                </c:pt>
                <c:pt idx="194">
                  <c:v>127.0</c:v>
                </c:pt>
                <c:pt idx="195">
                  <c:v>124.0</c:v>
                </c:pt>
                <c:pt idx="196">
                  <c:v>123.0</c:v>
                </c:pt>
                <c:pt idx="197">
                  <c:v>122.0</c:v>
                </c:pt>
                <c:pt idx="198">
                  <c:v>124.0</c:v>
                </c:pt>
                <c:pt idx="199">
                  <c:v>136.0</c:v>
                </c:pt>
                <c:pt idx="200">
                  <c:v>139.0</c:v>
                </c:pt>
                <c:pt idx="201">
                  <c:v>151.0</c:v>
                </c:pt>
                <c:pt idx="202">
                  <c:v>153.0</c:v>
                </c:pt>
                <c:pt idx="203">
                  <c:v>153.0</c:v>
                </c:pt>
                <c:pt idx="204">
                  <c:v>158.0</c:v>
                </c:pt>
                <c:pt idx="205">
                  <c:v>151.0</c:v>
                </c:pt>
                <c:pt idx="206">
                  <c:v>146.0</c:v>
                </c:pt>
                <c:pt idx="207">
                  <c:v>146.0</c:v>
                </c:pt>
                <c:pt idx="208">
                  <c:v>145.0</c:v>
                </c:pt>
                <c:pt idx="209">
                  <c:v>137.0</c:v>
                </c:pt>
                <c:pt idx="210">
                  <c:v>146.0</c:v>
                </c:pt>
                <c:pt idx="211">
                  <c:v>153.0</c:v>
                </c:pt>
                <c:pt idx="212">
                  <c:v>151.0</c:v>
                </c:pt>
                <c:pt idx="213">
                  <c:v>151.0</c:v>
                </c:pt>
                <c:pt idx="214">
                  <c:v>155.0</c:v>
                </c:pt>
                <c:pt idx="215">
                  <c:v>163.0</c:v>
                </c:pt>
                <c:pt idx="216">
                  <c:v>167.0</c:v>
                </c:pt>
                <c:pt idx="217">
                  <c:v>167.0</c:v>
                </c:pt>
                <c:pt idx="218">
                  <c:v>164.0</c:v>
                </c:pt>
                <c:pt idx="219">
                  <c:v>170.0</c:v>
                </c:pt>
                <c:pt idx="220">
                  <c:v>177.0</c:v>
                </c:pt>
                <c:pt idx="221">
                  <c:v>188.0</c:v>
                </c:pt>
                <c:pt idx="222">
                  <c:v>185.0</c:v>
                </c:pt>
                <c:pt idx="223">
                  <c:v>191.0</c:v>
                </c:pt>
                <c:pt idx="224">
                  <c:v>190.0</c:v>
                </c:pt>
                <c:pt idx="225">
                  <c:v>206.0</c:v>
                </c:pt>
                <c:pt idx="226">
                  <c:v>198.0</c:v>
                </c:pt>
                <c:pt idx="227">
                  <c:v>191.0</c:v>
                </c:pt>
                <c:pt idx="228">
                  <c:v>197.0</c:v>
                </c:pt>
                <c:pt idx="229">
                  <c:v>188.0</c:v>
                </c:pt>
                <c:pt idx="230">
                  <c:v>197.0</c:v>
                </c:pt>
                <c:pt idx="231">
                  <c:v>198.0</c:v>
                </c:pt>
                <c:pt idx="232">
                  <c:v>192.0</c:v>
                </c:pt>
                <c:pt idx="233">
                  <c:v>183.0</c:v>
                </c:pt>
                <c:pt idx="234">
                  <c:v>177.0</c:v>
                </c:pt>
                <c:pt idx="235">
                  <c:v>167.0</c:v>
                </c:pt>
                <c:pt idx="236">
                  <c:v>179.0</c:v>
                </c:pt>
                <c:pt idx="237">
                  <c:v>176.0</c:v>
                </c:pt>
                <c:pt idx="238">
                  <c:v>165.0</c:v>
                </c:pt>
                <c:pt idx="239">
                  <c:v>160.0</c:v>
                </c:pt>
                <c:pt idx="240">
                  <c:v>165.0</c:v>
                </c:pt>
                <c:pt idx="241">
                  <c:v>171.0</c:v>
                </c:pt>
                <c:pt idx="242">
                  <c:v>178.0</c:v>
                </c:pt>
                <c:pt idx="243">
                  <c:v>183.0</c:v>
                </c:pt>
                <c:pt idx="244">
                  <c:v>171.0</c:v>
                </c:pt>
                <c:pt idx="245">
                  <c:v>165.0</c:v>
                </c:pt>
                <c:pt idx="246">
                  <c:v>162.0</c:v>
                </c:pt>
                <c:pt idx="247">
                  <c:v>162.0</c:v>
                </c:pt>
                <c:pt idx="248">
                  <c:v>170.0</c:v>
                </c:pt>
                <c:pt idx="249">
                  <c:v>178.0</c:v>
                </c:pt>
                <c:pt idx="250">
                  <c:v>188.0</c:v>
                </c:pt>
                <c:pt idx="251">
                  <c:v>187.0</c:v>
                </c:pt>
                <c:pt idx="252">
                  <c:v>192.0</c:v>
                </c:pt>
                <c:pt idx="253">
                  <c:v>188.0</c:v>
                </c:pt>
                <c:pt idx="254">
                  <c:v>183.0</c:v>
                </c:pt>
                <c:pt idx="255">
                  <c:v>189.0</c:v>
                </c:pt>
                <c:pt idx="256">
                  <c:v>190.0</c:v>
                </c:pt>
                <c:pt idx="257">
                  <c:v>188.0</c:v>
                </c:pt>
                <c:pt idx="258">
                  <c:v>191.0</c:v>
                </c:pt>
                <c:pt idx="259">
                  <c:v>193.0</c:v>
                </c:pt>
                <c:pt idx="260">
                  <c:v>202.0</c:v>
                </c:pt>
                <c:pt idx="261">
                  <c:v>200.0</c:v>
                </c:pt>
                <c:pt idx="262">
                  <c:v>215.0</c:v>
                </c:pt>
                <c:pt idx="263">
                  <c:v>223.0</c:v>
                </c:pt>
                <c:pt idx="264">
                  <c:v>195.0</c:v>
                </c:pt>
                <c:pt idx="265">
                  <c:v>199.0</c:v>
                </c:pt>
                <c:pt idx="266">
                  <c:v>199.0</c:v>
                </c:pt>
                <c:pt idx="267">
                  <c:v>196.0</c:v>
                </c:pt>
                <c:pt idx="268">
                  <c:v>194.0</c:v>
                </c:pt>
                <c:pt idx="269">
                  <c:v>205.0</c:v>
                </c:pt>
                <c:pt idx="270">
                  <c:v>210.0</c:v>
                </c:pt>
                <c:pt idx="271">
                  <c:v>203.0</c:v>
                </c:pt>
                <c:pt idx="272">
                  <c:v>213.0</c:v>
                </c:pt>
                <c:pt idx="273">
                  <c:v>210.0</c:v>
                </c:pt>
                <c:pt idx="274">
                  <c:v>198.0</c:v>
                </c:pt>
                <c:pt idx="275">
                  <c:v>212.0</c:v>
                </c:pt>
                <c:pt idx="276">
                  <c:v>215.0</c:v>
                </c:pt>
                <c:pt idx="277">
                  <c:v>213.0</c:v>
                </c:pt>
                <c:pt idx="278">
                  <c:v>212.0</c:v>
                </c:pt>
                <c:pt idx="279">
                  <c:v>205.0</c:v>
                </c:pt>
                <c:pt idx="280">
                  <c:v>214.0</c:v>
                </c:pt>
                <c:pt idx="281">
                  <c:v>212.0</c:v>
                </c:pt>
                <c:pt idx="282">
                  <c:v>210.0</c:v>
                </c:pt>
                <c:pt idx="283">
                  <c:v>219.0</c:v>
                </c:pt>
                <c:pt idx="284">
                  <c:v>212.0</c:v>
                </c:pt>
                <c:pt idx="285">
                  <c:v>199.0</c:v>
                </c:pt>
                <c:pt idx="286">
                  <c:v>200.0</c:v>
                </c:pt>
                <c:pt idx="287">
                  <c:v>197.0</c:v>
                </c:pt>
                <c:pt idx="288">
                  <c:v>204.0</c:v>
                </c:pt>
                <c:pt idx="289">
                  <c:v>215.0</c:v>
                </c:pt>
                <c:pt idx="290">
                  <c:v>216.0</c:v>
                </c:pt>
                <c:pt idx="291">
                  <c:v>206.0</c:v>
                </c:pt>
                <c:pt idx="292">
                  <c:v>199.0</c:v>
                </c:pt>
                <c:pt idx="293">
                  <c:v>203.0</c:v>
                </c:pt>
                <c:pt idx="294">
                  <c:v>216.0</c:v>
                </c:pt>
                <c:pt idx="295">
                  <c:v>223.0</c:v>
                </c:pt>
                <c:pt idx="296">
                  <c:v>208.0</c:v>
                </c:pt>
                <c:pt idx="297">
                  <c:v>219.0</c:v>
                </c:pt>
                <c:pt idx="298">
                  <c:v>218.0</c:v>
                </c:pt>
                <c:pt idx="299">
                  <c:v>228.0</c:v>
                </c:pt>
                <c:pt idx="300">
                  <c:v>244.0</c:v>
                </c:pt>
                <c:pt idx="301">
                  <c:v>229.0</c:v>
                </c:pt>
                <c:pt idx="302">
                  <c:v>239.0</c:v>
                </c:pt>
                <c:pt idx="303">
                  <c:v>239.0</c:v>
                </c:pt>
                <c:pt idx="304">
                  <c:v>225.0</c:v>
                </c:pt>
                <c:pt idx="305">
                  <c:v>224.0</c:v>
                </c:pt>
                <c:pt idx="306">
                  <c:v>223.0</c:v>
                </c:pt>
                <c:pt idx="307">
                  <c:v>217.0</c:v>
                </c:pt>
                <c:pt idx="308">
                  <c:v>219.0</c:v>
                </c:pt>
                <c:pt idx="309">
                  <c:v>223.0</c:v>
                </c:pt>
                <c:pt idx="310">
                  <c:v>208.0</c:v>
                </c:pt>
                <c:pt idx="311">
                  <c:v>203.0</c:v>
                </c:pt>
                <c:pt idx="312">
                  <c:v>193.0</c:v>
                </c:pt>
                <c:pt idx="313">
                  <c:v>197.0</c:v>
                </c:pt>
                <c:pt idx="314">
                  <c:v>190.0</c:v>
                </c:pt>
                <c:pt idx="315">
                  <c:v>188.0</c:v>
                </c:pt>
                <c:pt idx="316">
                  <c:v>199.0</c:v>
                </c:pt>
                <c:pt idx="317">
                  <c:v>196.0</c:v>
                </c:pt>
                <c:pt idx="318">
                  <c:v>199.0</c:v>
                </c:pt>
                <c:pt idx="319">
                  <c:v>197.0</c:v>
                </c:pt>
                <c:pt idx="320">
                  <c:v>187.0</c:v>
                </c:pt>
                <c:pt idx="321">
                  <c:v>170.0</c:v>
                </c:pt>
                <c:pt idx="322">
                  <c:v>168.0</c:v>
                </c:pt>
                <c:pt idx="323">
                  <c:v>168.0</c:v>
                </c:pt>
                <c:pt idx="324">
                  <c:v>173.0</c:v>
                </c:pt>
                <c:pt idx="325">
                  <c:v>172.0</c:v>
                </c:pt>
                <c:pt idx="326">
                  <c:v>171.0</c:v>
                </c:pt>
                <c:pt idx="327">
                  <c:v>163.0</c:v>
                </c:pt>
                <c:pt idx="328">
                  <c:v>159.0</c:v>
                </c:pt>
                <c:pt idx="329">
                  <c:v>161.0</c:v>
                </c:pt>
                <c:pt idx="330">
                  <c:v>165.0</c:v>
                </c:pt>
                <c:pt idx="331">
                  <c:v>168.0</c:v>
                </c:pt>
                <c:pt idx="332">
                  <c:v>163.0</c:v>
                </c:pt>
                <c:pt idx="333">
                  <c:v>156.0</c:v>
                </c:pt>
                <c:pt idx="334">
                  <c:v>152.0</c:v>
                </c:pt>
                <c:pt idx="335">
                  <c:v>148.0</c:v>
                </c:pt>
                <c:pt idx="336">
                  <c:v>150.0</c:v>
                </c:pt>
                <c:pt idx="337">
                  <c:v>152.0</c:v>
                </c:pt>
                <c:pt idx="338">
                  <c:v>156.0</c:v>
                </c:pt>
                <c:pt idx="339">
                  <c:v>158.0</c:v>
                </c:pt>
                <c:pt idx="340">
                  <c:v>149.0</c:v>
                </c:pt>
                <c:pt idx="341">
                  <c:v>148.0</c:v>
                </c:pt>
                <c:pt idx="342">
                  <c:v>154.0</c:v>
                </c:pt>
                <c:pt idx="343">
                  <c:v>151.0</c:v>
                </c:pt>
                <c:pt idx="344">
                  <c:v>150.0</c:v>
                </c:pt>
                <c:pt idx="345">
                  <c:v>159.0</c:v>
                </c:pt>
                <c:pt idx="346">
                  <c:v>159.0</c:v>
                </c:pt>
                <c:pt idx="347">
                  <c:v>154.0</c:v>
                </c:pt>
                <c:pt idx="348">
                  <c:v>162.0</c:v>
                </c:pt>
                <c:pt idx="349">
                  <c:v>159.0</c:v>
                </c:pt>
                <c:pt idx="350">
                  <c:v>157.0</c:v>
                </c:pt>
                <c:pt idx="351">
                  <c:v>149.0</c:v>
                </c:pt>
                <c:pt idx="352">
                  <c:v>150.0</c:v>
                </c:pt>
                <c:pt idx="353">
                  <c:v>155.0</c:v>
                </c:pt>
                <c:pt idx="354">
                  <c:v>164.0</c:v>
                </c:pt>
                <c:pt idx="355">
                  <c:v>156.0</c:v>
                </c:pt>
                <c:pt idx="356">
                  <c:v>149.0</c:v>
                </c:pt>
                <c:pt idx="357">
                  <c:v>157.0</c:v>
                </c:pt>
                <c:pt idx="358">
                  <c:v>155.0</c:v>
                </c:pt>
                <c:pt idx="359">
                  <c:v>142.0</c:v>
                </c:pt>
                <c:pt idx="360">
                  <c:v>151.0</c:v>
                </c:pt>
                <c:pt idx="361">
                  <c:v>147.0</c:v>
                </c:pt>
                <c:pt idx="362">
                  <c:v>146.0</c:v>
                </c:pt>
                <c:pt idx="363">
                  <c:v>147.0</c:v>
                </c:pt>
                <c:pt idx="364">
                  <c:v>147.0</c:v>
                </c:pt>
                <c:pt idx="365">
                  <c:v>156.0</c:v>
                </c:pt>
                <c:pt idx="366">
                  <c:v>154.0</c:v>
                </c:pt>
                <c:pt idx="367">
                  <c:v>162.0</c:v>
                </c:pt>
                <c:pt idx="368">
                  <c:v>158.0</c:v>
                </c:pt>
                <c:pt idx="369">
                  <c:v>168.0</c:v>
                </c:pt>
                <c:pt idx="370">
                  <c:v>169.0</c:v>
                </c:pt>
                <c:pt idx="371">
                  <c:v>187.0</c:v>
                </c:pt>
                <c:pt idx="372">
                  <c:v>197.0</c:v>
                </c:pt>
                <c:pt idx="373">
                  <c:v>199.0</c:v>
                </c:pt>
                <c:pt idx="374">
                  <c:v>202.0</c:v>
                </c:pt>
                <c:pt idx="375">
                  <c:v>205.0</c:v>
                </c:pt>
                <c:pt idx="376">
                  <c:v>204.0</c:v>
                </c:pt>
                <c:pt idx="377">
                  <c:v>205.0</c:v>
                </c:pt>
                <c:pt idx="378">
                  <c:v>202.0</c:v>
                </c:pt>
                <c:pt idx="379">
                  <c:v>207.0</c:v>
                </c:pt>
                <c:pt idx="380">
                  <c:v>212.0</c:v>
                </c:pt>
                <c:pt idx="381">
                  <c:v>206.0</c:v>
                </c:pt>
                <c:pt idx="382">
                  <c:v>208.0</c:v>
                </c:pt>
                <c:pt idx="383">
                  <c:v>213.0</c:v>
                </c:pt>
                <c:pt idx="384">
                  <c:v>205.0</c:v>
                </c:pt>
                <c:pt idx="385">
                  <c:v>194.0</c:v>
                </c:pt>
                <c:pt idx="386">
                  <c:v>192.0</c:v>
                </c:pt>
                <c:pt idx="387">
                  <c:v>189.0</c:v>
                </c:pt>
                <c:pt idx="388">
                  <c:v>190.0</c:v>
                </c:pt>
                <c:pt idx="389">
                  <c:v>184.0</c:v>
                </c:pt>
                <c:pt idx="390">
                  <c:v>195.0</c:v>
                </c:pt>
                <c:pt idx="391">
                  <c:v>186.0</c:v>
                </c:pt>
                <c:pt idx="392">
                  <c:v>195.0</c:v>
                </c:pt>
                <c:pt idx="393">
                  <c:v>189.0</c:v>
                </c:pt>
                <c:pt idx="394">
                  <c:v>184.0</c:v>
                </c:pt>
                <c:pt idx="395">
                  <c:v>180.0</c:v>
                </c:pt>
                <c:pt idx="396">
                  <c:v>182.0</c:v>
                </c:pt>
                <c:pt idx="397">
                  <c:v>181.0</c:v>
                </c:pt>
                <c:pt idx="398">
                  <c:v>180.0</c:v>
                </c:pt>
                <c:pt idx="399">
                  <c:v>177.0</c:v>
                </c:pt>
                <c:pt idx="400">
                  <c:v>188.0</c:v>
                </c:pt>
                <c:pt idx="401">
                  <c:v>190.0</c:v>
                </c:pt>
                <c:pt idx="402">
                  <c:v>183.0</c:v>
                </c:pt>
                <c:pt idx="403">
                  <c:v>189.0</c:v>
                </c:pt>
                <c:pt idx="404">
                  <c:v>190.0</c:v>
                </c:pt>
                <c:pt idx="405">
                  <c:v>194.0</c:v>
                </c:pt>
                <c:pt idx="406">
                  <c:v>200.0</c:v>
                </c:pt>
                <c:pt idx="407">
                  <c:v>203.0</c:v>
                </c:pt>
                <c:pt idx="408">
                  <c:v>201.0</c:v>
                </c:pt>
                <c:pt idx="409">
                  <c:v>206.0</c:v>
                </c:pt>
                <c:pt idx="410">
                  <c:v>202.0</c:v>
                </c:pt>
                <c:pt idx="411">
                  <c:v>200.0</c:v>
                </c:pt>
                <c:pt idx="412">
                  <c:v>205.0</c:v>
                </c:pt>
                <c:pt idx="413">
                  <c:v>209.0</c:v>
                </c:pt>
                <c:pt idx="414">
                  <c:v>209.0</c:v>
                </c:pt>
                <c:pt idx="415">
                  <c:v>208.0</c:v>
                </c:pt>
                <c:pt idx="416">
                  <c:v>204.0</c:v>
                </c:pt>
                <c:pt idx="417">
                  <c:v>214.0</c:v>
                </c:pt>
                <c:pt idx="418">
                  <c:v>220.0</c:v>
                </c:pt>
                <c:pt idx="419">
                  <c:v>223.0</c:v>
                </c:pt>
                <c:pt idx="420">
                  <c:v>225.0</c:v>
                </c:pt>
                <c:pt idx="421">
                  <c:v>218.0</c:v>
                </c:pt>
                <c:pt idx="422">
                  <c:v>231.0</c:v>
                </c:pt>
                <c:pt idx="423">
                  <c:v>231.0</c:v>
                </c:pt>
                <c:pt idx="424">
                  <c:v>237.0</c:v>
                </c:pt>
                <c:pt idx="425">
                  <c:v>238.0</c:v>
                </c:pt>
                <c:pt idx="426">
                  <c:v>269.0</c:v>
                </c:pt>
                <c:pt idx="427">
                  <c:v>294.0</c:v>
                </c:pt>
                <c:pt idx="428">
                  <c:v>312.0</c:v>
                </c:pt>
                <c:pt idx="429">
                  <c:v>297.0</c:v>
                </c:pt>
                <c:pt idx="430">
                  <c:v>254.0</c:v>
                </c:pt>
                <c:pt idx="431">
                  <c:v>245.0</c:v>
                </c:pt>
                <c:pt idx="432">
                  <c:v>262.0</c:v>
                </c:pt>
                <c:pt idx="433">
                  <c:v>275.0</c:v>
                </c:pt>
                <c:pt idx="434">
                  <c:v>270.0</c:v>
                </c:pt>
                <c:pt idx="435">
                  <c:v>278.0</c:v>
                </c:pt>
                <c:pt idx="436">
                  <c:v>310.0</c:v>
                </c:pt>
                <c:pt idx="437">
                  <c:v>310.0</c:v>
                </c:pt>
                <c:pt idx="438">
                  <c:v>318.0</c:v>
                </c:pt>
                <c:pt idx="439">
                  <c:v>326.0</c:v>
                </c:pt>
                <c:pt idx="440">
                  <c:v>329.0</c:v>
                </c:pt>
                <c:pt idx="441">
                  <c:v>402.0</c:v>
                </c:pt>
                <c:pt idx="442">
                  <c:v>409.0</c:v>
                </c:pt>
                <c:pt idx="443">
                  <c:v>444.0</c:v>
                </c:pt>
                <c:pt idx="444">
                  <c:v>458.0</c:v>
                </c:pt>
                <c:pt idx="445">
                  <c:v>505.0</c:v>
                </c:pt>
                <c:pt idx="446">
                  <c:v>474.0</c:v>
                </c:pt>
                <c:pt idx="447">
                  <c:v>483.0</c:v>
                </c:pt>
                <c:pt idx="448">
                  <c:v>495.0</c:v>
                </c:pt>
                <c:pt idx="449">
                  <c:v>499.0</c:v>
                </c:pt>
                <c:pt idx="450">
                  <c:v>510.0</c:v>
                </c:pt>
                <c:pt idx="451">
                  <c:v>536.0</c:v>
                </c:pt>
                <c:pt idx="452">
                  <c:v>612.0</c:v>
                </c:pt>
                <c:pt idx="453">
                  <c:v>653.0</c:v>
                </c:pt>
                <c:pt idx="454">
                  <c:v>645.0</c:v>
                </c:pt>
                <c:pt idx="455">
                  <c:v>638.0</c:v>
                </c:pt>
                <c:pt idx="456">
                  <c:v>604.0</c:v>
                </c:pt>
                <c:pt idx="457">
                  <c:v>602.0</c:v>
                </c:pt>
                <c:pt idx="458">
                  <c:v>551.0</c:v>
                </c:pt>
                <c:pt idx="459">
                  <c:v>513.0</c:v>
                </c:pt>
                <c:pt idx="460">
                  <c:v>484.0</c:v>
                </c:pt>
                <c:pt idx="461">
                  <c:v>428.0</c:v>
                </c:pt>
                <c:pt idx="462">
                  <c:v>444.0</c:v>
                </c:pt>
                <c:pt idx="463">
                  <c:v>449.0</c:v>
                </c:pt>
                <c:pt idx="464">
                  <c:v>441.0</c:v>
                </c:pt>
                <c:pt idx="465">
                  <c:v>436.0</c:v>
                </c:pt>
                <c:pt idx="466">
                  <c:v>455.0</c:v>
                </c:pt>
                <c:pt idx="467">
                  <c:v>471.0</c:v>
                </c:pt>
                <c:pt idx="468">
                  <c:v>474.0</c:v>
                </c:pt>
                <c:pt idx="469">
                  <c:v>472.0</c:v>
                </c:pt>
                <c:pt idx="470">
                  <c:v>484.0</c:v>
                </c:pt>
                <c:pt idx="471">
                  <c:v>503.0</c:v>
                </c:pt>
                <c:pt idx="472">
                  <c:v>542.0</c:v>
                </c:pt>
                <c:pt idx="473">
                  <c:v>542.0</c:v>
                </c:pt>
                <c:pt idx="474">
                  <c:v>519.0</c:v>
                </c:pt>
                <c:pt idx="475">
                  <c:v>520.0</c:v>
                </c:pt>
                <c:pt idx="476">
                  <c:v>529.0</c:v>
                </c:pt>
                <c:pt idx="477">
                  <c:v>530.0</c:v>
                </c:pt>
                <c:pt idx="478">
                  <c:v>560.0</c:v>
                </c:pt>
                <c:pt idx="479">
                  <c:v>557.0</c:v>
                </c:pt>
                <c:pt idx="480">
                  <c:v>553.0</c:v>
                </c:pt>
                <c:pt idx="481">
                  <c:v>554.0</c:v>
                </c:pt>
                <c:pt idx="482">
                  <c:v>545.0</c:v>
                </c:pt>
                <c:pt idx="483">
                  <c:v>524.0</c:v>
                </c:pt>
                <c:pt idx="484">
                  <c:v>519.0</c:v>
                </c:pt>
                <c:pt idx="485">
                  <c:v>515.0</c:v>
                </c:pt>
                <c:pt idx="486">
                  <c:v>516.0</c:v>
                </c:pt>
                <c:pt idx="487">
                  <c:v>515.0</c:v>
                </c:pt>
                <c:pt idx="488">
                  <c:v>521.0</c:v>
                </c:pt>
                <c:pt idx="489">
                  <c:v>525.0</c:v>
                </c:pt>
                <c:pt idx="490">
                  <c:v>514.0</c:v>
                </c:pt>
                <c:pt idx="491">
                  <c:v>519.0</c:v>
                </c:pt>
                <c:pt idx="492">
                  <c:v>514.0</c:v>
                </c:pt>
                <c:pt idx="493">
                  <c:v>515.0</c:v>
                </c:pt>
                <c:pt idx="494">
                  <c:v>508.0</c:v>
                </c:pt>
                <c:pt idx="495">
                  <c:v>506.0</c:v>
                </c:pt>
                <c:pt idx="496">
                  <c:v>507.0</c:v>
                </c:pt>
                <c:pt idx="497">
                  <c:v>515.0</c:v>
                </c:pt>
                <c:pt idx="498">
                  <c:v>510.0</c:v>
                </c:pt>
                <c:pt idx="499">
                  <c:v>509.0</c:v>
                </c:pt>
                <c:pt idx="500">
                  <c:v>485.0</c:v>
                </c:pt>
                <c:pt idx="501">
                  <c:v>468.0</c:v>
                </c:pt>
                <c:pt idx="502">
                  <c:v>465.0</c:v>
                </c:pt>
                <c:pt idx="503">
                  <c:v>464.0</c:v>
                </c:pt>
                <c:pt idx="504">
                  <c:v>456.0</c:v>
                </c:pt>
                <c:pt idx="505">
                  <c:v>454.0</c:v>
                </c:pt>
                <c:pt idx="506">
                  <c:v>463.0</c:v>
                </c:pt>
                <c:pt idx="507">
                  <c:v>470.0</c:v>
                </c:pt>
                <c:pt idx="508">
                  <c:v>483.0</c:v>
                </c:pt>
                <c:pt idx="509">
                  <c:v>487.0</c:v>
                </c:pt>
                <c:pt idx="510">
                  <c:v>481.0</c:v>
                </c:pt>
                <c:pt idx="511">
                  <c:v>479.0</c:v>
                </c:pt>
                <c:pt idx="512">
                  <c:v>463.0</c:v>
                </c:pt>
                <c:pt idx="513">
                  <c:v>456.0</c:v>
                </c:pt>
                <c:pt idx="514">
                  <c:v>458.0</c:v>
                </c:pt>
                <c:pt idx="515">
                  <c:v>447.0</c:v>
                </c:pt>
                <c:pt idx="516">
                  <c:v>456.0</c:v>
                </c:pt>
                <c:pt idx="517">
                  <c:v>430.0</c:v>
                </c:pt>
                <c:pt idx="518">
                  <c:v>420.0</c:v>
                </c:pt>
                <c:pt idx="519">
                  <c:v>416.0</c:v>
                </c:pt>
                <c:pt idx="520">
                  <c:v>431.0</c:v>
                </c:pt>
                <c:pt idx="521">
                  <c:v>418.0</c:v>
                </c:pt>
                <c:pt idx="522">
                  <c:v>421.0</c:v>
                </c:pt>
                <c:pt idx="523">
                  <c:v>427.0</c:v>
                </c:pt>
                <c:pt idx="524">
                  <c:v>419.0</c:v>
                </c:pt>
                <c:pt idx="525">
                  <c:v>416.0</c:v>
                </c:pt>
                <c:pt idx="526">
                  <c:v>430.0</c:v>
                </c:pt>
                <c:pt idx="527">
                  <c:v>439.0</c:v>
                </c:pt>
                <c:pt idx="528">
                  <c:v>446.0</c:v>
                </c:pt>
                <c:pt idx="529">
                  <c:v>425.0</c:v>
                </c:pt>
                <c:pt idx="530">
                  <c:v>438.0</c:v>
                </c:pt>
                <c:pt idx="531">
                  <c:v>425.0</c:v>
                </c:pt>
                <c:pt idx="532">
                  <c:v>408.0</c:v>
                </c:pt>
                <c:pt idx="533">
                  <c:v>410.0</c:v>
                </c:pt>
                <c:pt idx="534">
                  <c:v>419.0</c:v>
                </c:pt>
                <c:pt idx="535">
                  <c:v>417.0</c:v>
                </c:pt>
                <c:pt idx="536">
                  <c:v>399.0</c:v>
                </c:pt>
                <c:pt idx="537">
                  <c:v>391.0</c:v>
                </c:pt>
                <c:pt idx="538">
                  <c:v>383.0</c:v>
                </c:pt>
                <c:pt idx="539">
                  <c:v>394.0</c:v>
                </c:pt>
                <c:pt idx="540">
                  <c:v>394.0</c:v>
                </c:pt>
                <c:pt idx="541">
                  <c:v>383.0</c:v>
                </c:pt>
                <c:pt idx="542">
                  <c:v>408.0</c:v>
                </c:pt>
                <c:pt idx="543">
                  <c:v>412.0</c:v>
                </c:pt>
                <c:pt idx="544">
                  <c:v>406.0</c:v>
                </c:pt>
                <c:pt idx="545">
                  <c:v>399.0</c:v>
                </c:pt>
                <c:pt idx="546">
                  <c:v>409.0</c:v>
                </c:pt>
                <c:pt idx="547">
                  <c:v>413.0</c:v>
                </c:pt>
                <c:pt idx="548">
                  <c:v>413.0</c:v>
                </c:pt>
                <c:pt idx="549">
                  <c:v>400.0</c:v>
                </c:pt>
                <c:pt idx="550">
                  <c:v>399.0</c:v>
                </c:pt>
                <c:pt idx="551">
                  <c:v>430.0</c:v>
                </c:pt>
                <c:pt idx="552">
                  <c:v>410.0</c:v>
                </c:pt>
                <c:pt idx="553">
                  <c:v>408.0</c:v>
                </c:pt>
                <c:pt idx="554">
                  <c:v>412.0</c:v>
                </c:pt>
                <c:pt idx="555">
                  <c:v>418.0</c:v>
                </c:pt>
                <c:pt idx="556">
                  <c:v>415.0</c:v>
                </c:pt>
                <c:pt idx="557">
                  <c:v>413.0</c:v>
                </c:pt>
                <c:pt idx="558">
                  <c:v>413.0</c:v>
                </c:pt>
                <c:pt idx="559">
                  <c:v>422.0</c:v>
                </c:pt>
                <c:pt idx="560">
                  <c:v>425.0</c:v>
                </c:pt>
                <c:pt idx="561">
                  <c:v>431.0</c:v>
                </c:pt>
                <c:pt idx="562">
                  <c:v>415.0</c:v>
                </c:pt>
                <c:pt idx="563">
                  <c:v>393.0</c:v>
                </c:pt>
                <c:pt idx="564">
                  <c:v>393.0</c:v>
                </c:pt>
                <c:pt idx="565">
                  <c:v>395.0</c:v>
                </c:pt>
                <c:pt idx="566">
                  <c:v>387.0</c:v>
                </c:pt>
                <c:pt idx="567">
                  <c:v>374.0</c:v>
                </c:pt>
                <c:pt idx="568">
                  <c:v>374.0</c:v>
                </c:pt>
                <c:pt idx="569">
                  <c:v>359.0</c:v>
                </c:pt>
                <c:pt idx="570">
                  <c:v>356.0</c:v>
                </c:pt>
                <c:pt idx="571">
                  <c:v>361.0</c:v>
                </c:pt>
                <c:pt idx="572">
                  <c:v>350.0</c:v>
                </c:pt>
                <c:pt idx="573">
                  <c:v>339.0</c:v>
                </c:pt>
                <c:pt idx="574">
                  <c:v>354.0</c:v>
                </c:pt>
                <c:pt idx="575">
                  <c:v>346.0</c:v>
                </c:pt>
                <c:pt idx="576">
                  <c:v>339.0</c:v>
                </c:pt>
                <c:pt idx="577">
                  <c:v>343.0</c:v>
                </c:pt>
                <c:pt idx="578">
                  <c:v>333.0</c:v>
                </c:pt>
                <c:pt idx="579">
                  <c:v>342.0</c:v>
                </c:pt>
                <c:pt idx="580">
                  <c:v>329.0</c:v>
                </c:pt>
                <c:pt idx="581">
                  <c:v>308.0</c:v>
                </c:pt>
                <c:pt idx="582">
                  <c:v>304.0</c:v>
                </c:pt>
                <c:pt idx="583">
                  <c:v>300.0</c:v>
                </c:pt>
                <c:pt idx="584">
                  <c:v>296.0</c:v>
                </c:pt>
                <c:pt idx="585">
                  <c:v>290.0</c:v>
                </c:pt>
                <c:pt idx="586">
                  <c:v>285.0</c:v>
                </c:pt>
                <c:pt idx="587">
                  <c:v>283.0</c:v>
                </c:pt>
                <c:pt idx="588">
                  <c:v>281.0</c:v>
                </c:pt>
                <c:pt idx="589">
                  <c:v>300.0</c:v>
                </c:pt>
                <c:pt idx="590">
                  <c:v>303.0</c:v>
                </c:pt>
                <c:pt idx="591">
                  <c:v>317.0</c:v>
                </c:pt>
                <c:pt idx="592">
                  <c:v>314.0</c:v>
                </c:pt>
                <c:pt idx="593">
                  <c:v>319.0</c:v>
                </c:pt>
                <c:pt idx="594">
                  <c:v>306.0</c:v>
                </c:pt>
                <c:pt idx="595">
                  <c:v>300.0</c:v>
                </c:pt>
                <c:pt idx="596">
                  <c:v>299.0</c:v>
                </c:pt>
                <c:pt idx="597">
                  <c:v>293.0</c:v>
                </c:pt>
                <c:pt idx="598">
                  <c:v>283.0</c:v>
                </c:pt>
                <c:pt idx="599">
                  <c:v>276.0</c:v>
                </c:pt>
                <c:pt idx="600">
                  <c:v>257.0</c:v>
                </c:pt>
                <c:pt idx="601">
                  <c:v>263.0</c:v>
                </c:pt>
                <c:pt idx="602">
                  <c:v>278.0</c:v>
                </c:pt>
                <c:pt idx="603">
                  <c:v>250.0</c:v>
                </c:pt>
                <c:pt idx="604">
                  <c:v>262.0</c:v>
                </c:pt>
                <c:pt idx="605">
                  <c:v>270.0</c:v>
                </c:pt>
                <c:pt idx="606">
                  <c:v>252.0</c:v>
                </c:pt>
                <c:pt idx="607">
                  <c:v>241.0</c:v>
                </c:pt>
                <c:pt idx="608">
                  <c:v>236.0</c:v>
                </c:pt>
                <c:pt idx="609">
                  <c:v>235.0</c:v>
                </c:pt>
                <c:pt idx="610">
                  <c:v>231.0</c:v>
                </c:pt>
                <c:pt idx="611">
                  <c:v>237.0</c:v>
                </c:pt>
                <c:pt idx="612">
                  <c:v>240.0</c:v>
                </c:pt>
                <c:pt idx="613">
                  <c:v>251.0</c:v>
                </c:pt>
                <c:pt idx="614">
                  <c:v>258.0</c:v>
                </c:pt>
                <c:pt idx="615">
                  <c:v>265.0</c:v>
                </c:pt>
                <c:pt idx="616">
                  <c:v>253.0</c:v>
                </c:pt>
                <c:pt idx="617">
                  <c:v>264.0</c:v>
                </c:pt>
                <c:pt idx="618">
                  <c:v>276.0</c:v>
                </c:pt>
                <c:pt idx="619">
                  <c:v>280.0</c:v>
                </c:pt>
                <c:pt idx="620">
                  <c:v>271.0</c:v>
                </c:pt>
                <c:pt idx="621">
                  <c:v>274.0</c:v>
                </c:pt>
                <c:pt idx="622">
                  <c:v>276.0</c:v>
                </c:pt>
                <c:pt idx="623">
                  <c:v>271.0</c:v>
                </c:pt>
                <c:pt idx="624">
                  <c:v>272.0</c:v>
                </c:pt>
                <c:pt idx="625">
                  <c:v>269.0</c:v>
                </c:pt>
                <c:pt idx="626">
                  <c:v>282.0</c:v>
                </c:pt>
                <c:pt idx="627">
                  <c:v>282.0</c:v>
                </c:pt>
                <c:pt idx="628">
                  <c:v>287.0</c:v>
                </c:pt>
                <c:pt idx="629">
                  <c:v>292.0</c:v>
                </c:pt>
                <c:pt idx="630">
                  <c:v>313.0</c:v>
                </c:pt>
                <c:pt idx="631">
                  <c:v>293.0</c:v>
                </c:pt>
                <c:pt idx="632">
                  <c:v>305.0</c:v>
                </c:pt>
                <c:pt idx="633">
                  <c:v>301.0</c:v>
                </c:pt>
                <c:pt idx="634">
                  <c:v>292.0</c:v>
                </c:pt>
                <c:pt idx="635">
                  <c:v>276.0</c:v>
                </c:pt>
                <c:pt idx="636">
                  <c:v>281.0</c:v>
                </c:pt>
                <c:pt idx="637">
                  <c:v>272.0</c:v>
                </c:pt>
                <c:pt idx="638">
                  <c:v>277.0</c:v>
                </c:pt>
                <c:pt idx="639">
                  <c:v>283.0</c:v>
                </c:pt>
                <c:pt idx="640">
                  <c:v>270.0</c:v>
                </c:pt>
                <c:pt idx="641">
                  <c:v>244.0</c:v>
                </c:pt>
                <c:pt idx="642">
                  <c:v>248.0</c:v>
                </c:pt>
                <c:pt idx="643">
                  <c:v>241.0</c:v>
                </c:pt>
                <c:pt idx="644">
                  <c:v>243.0</c:v>
                </c:pt>
                <c:pt idx="645">
                  <c:v>249.0</c:v>
                </c:pt>
                <c:pt idx="646">
                  <c:v>245.0</c:v>
                </c:pt>
                <c:pt idx="647">
                  <c:v>262.0</c:v>
                </c:pt>
                <c:pt idx="648">
                  <c:v>229.0</c:v>
                </c:pt>
                <c:pt idx="649">
                  <c:v>226.0</c:v>
                </c:pt>
                <c:pt idx="650">
                  <c:v>214.0</c:v>
                </c:pt>
                <c:pt idx="651">
                  <c:v>218.0</c:v>
                </c:pt>
                <c:pt idx="652">
                  <c:v>209.0</c:v>
                </c:pt>
                <c:pt idx="653">
                  <c:v>223.0</c:v>
                </c:pt>
                <c:pt idx="654">
                  <c:v>237.0</c:v>
                </c:pt>
                <c:pt idx="655">
                  <c:v>241.0</c:v>
                </c:pt>
                <c:pt idx="656">
                  <c:v>245.0</c:v>
                </c:pt>
                <c:pt idx="657">
                  <c:v>251.0</c:v>
                </c:pt>
                <c:pt idx="658">
                  <c:v>260.0</c:v>
                </c:pt>
                <c:pt idx="659">
                  <c:v>250.0</c:v>
                </c:pt>
                <c:pt idx="660">
                  <c:v>257.0</c:v>
                </c:pt>
                <c:pt idx="661">
                  <c:v>256.0</c:v>
                </c:pt>
                <c:pt idx="662">
                  <c:v>241.0</c:v>
                </c:pt>
                <c:pt idx="663">
                  <c:v>241.0</c:v>
                </c:pt>
                <c:pt idx="664">
                  <c:v>245.0</c:v>
                </c:pt>
                <c:pt idx="665">
                  <c:v>249.0</c:v>
                </c:pt>
                <c:pt idx="666">
                  <c:v>243.0</c:v>
                </c:pt>
                <c:pt idx="667">
                  <c:v>247.0</c:v>
                </c:pt>
                <c:pt idx="668">
                  <c:v>258.0</c:v>
                </c:pt>
                <c:pt idx="669">
                  <c:v>261.0</c:v>
                </c:pt>
                <c:pt idx="670">
                  <c:v>265.0</c:v>
                </c:pt>
                <c:pt idx="671">
                  <c:v>255.0</c:v>
                </c:pt>
                <c:pt idx="672">
                  <c:v>248.0</c:v>
                </c:pt>
                <c:pt idx="673">
                  <c:v>229.0</c:v>
                </c:pt>
                <c:pt idx="674">
                  <c:v>226.0</c:v>
                </c:pt>
                <c:pt idx="675">
                  <c:v>235.0</c:v>
                </c:pt>
                <c:pt idx="676">
                  <c:v>230.0</c:v>
                </c:pt>
                <c:pt idx="677">
                  <c:v>220.0</c:v>
                </c:pt>
                <c:pt idx="678">
                  <c:v>212.0</c:v>
                </c:pt>
                <c:pt idx="679">
                  <c:v>200.0</c:v>
                </c:pt>
                <c:pt idx="680">
                  <c:v>210.0</c:v>
                </c:pt>
                <c:pt idx="681">
                  <c:v>204.0</c:v>
                </c:pt>
                <c:pt idx="682">
                  <c:v>208.0</c:v>
                </c:pt>
                <c:pt idx="683">
                  <c:v>212.0</c:v>
                </c:pt>
                <c:pt idx="684">
                  <c:v>216.0</c:v>
                </c:pt>
                <c:pt idx="685">
                  <c:v>220.0</c:v>
                </c:pt>
                <c:pt idx="686">
                  <c:v>226.0</c:v>
                </c:pt>
                <c:pt idx="687">
                  <c:v>224.0</c:v>
                </c:pt>
                <c:pt idx="688">
                  <c:v>218.0</c:v>
                </c:pt>
                <c:pt idx="689">
                  <c:v>205.0</c:v>
                </c:pt>
                <c:pt idx="690">
                  <c:v>216.0</c:v>
                </c:pt>
                <c:pt idx="691">
                  <c:v>214.0</c:v>
                </c:pt>
                <c:pt idx="692">
                  <c:v>200.0</c:v>
                </c:pt>
                <c:pt idx="693">
                  <c:v>191.0</c:v>
                </c:pt>
                <c:pt idx="694">
                  <c:v>200.0</c:v>
                </c:pt>
                <c:pt idx="695">
                  <c:v>175.0</c:v>
                </c:pt>
                <c:pt idx="696">
                  <c:v>161.0</c:v>
                </c:pt>
                <c:pt idx="697">
                  <c:v>174.0</c:v>
                </c:pt>
                <c:pt idx="698">
                  <c:v>170.0</c:v>
                </c:pt>
                <c:pt idx="699">
                  <c:v>180.0</c:v>
                </c:pt>
                <c:pt idx="700">
                  <c:v>189.0</c:v>
                </c:pt>
                <c:pt idx="701">
                  <c:v>195.0</c:v>
                </c:pt>
                <c:pt idx="702">
                  <c:v>207.0</c:v>
                </c:pt>
                <c:pt idx="703">
                  <c:v>199.0</c:v>
                </c:pt>
                <c:pt idx="704">
                  <c:v>193.0</c:v>
                </c:pt>
                <c:pt idx="705">
                  <c:v>197.0</c:v>
                </c:pt>
                <c:pt idx="706">
                  <c:v>198.0</c:v>
                </c:pt>
                <c:pt idx="707">
                  <c:v>220.0</c:v>
                </c:pt>
                <c:pt idx="708">
                  <c:v>233.0</c:v>
                </c:pt>
                <c:pt idx="709">
                  <c:v>204.0</c:v>
                </c:pt>
                <c:pt idx="710">
                  <c:v>213.0</c:v>
                </c:pt>
                <c:pt idx="711">
                  <c:v>210.0</c:v>
                </c:pt>
                <c:pt idx="712">
                  <c:v>209.0</c:v>
                </c:pt>
                <c:pt idx="713">
                  <c:v>194.0</c:v>
                </c:pt>
                <c:pt idx="714">
                  <c:v>194.0</c:v>
                </c:pt>
                <c:pt idx="715">
                  <c:v>192.0</c:v>
                </c:pt>
                <c:pt idx="716">
                  <c:v>183.0</c:v>
                </c:pt>
                <c:pt idx="717">
                  <c:v>183.0</c:v>
                </c:pt>
                <c:pt idx="718">
                  <c:v>188.0</c:v>
                </c:pt>
                <c:pt idx="719">
                  <c:v>187.0</c:v>
                </c:pt>
                <c:pt idx="720">
                  <c:v>190.0</c:v>
                </c:pt>
                <c:pt idx="721">
                  <c:v>194.0</c:v>
                </c:pt>
                <c:pt idx="722">
                  <c:v>189.0</c:v>
                </c:pt>
                <c:pt idx="723">
                  <c:v>193.0</c:v>
                </c:pt>
                <c:pt idx="724">
                  <c:v>190.0</c:v>
                </c:pt>
                <c:pt idx="725">
                  <c:v>184.0</c:v>
                </c:pt>
                <c:pt idx="726">
                  <c:v>182.0</c:v>
                </c:pt>
                <c:pt idx="727">
                  <c:v>181.0</c:v>
                </c:pt>
                <c:pt idx="728">
                  <c:v>191.0</c:v>
                </c:pt>
                <c:pt idx="729">
                  <c:v>199.0</c:v>
                </c:pt>
                <c:pt idx="730">
                  <c:v>188.0</c:v>
                </c:pt>
                <c:pt idx="731">
                  <c:v>183.0</c:v>
                </c:pt>
                <c:pt idx="732">
                  <c:v>177.0</c:v>
                </c:pt>
                <c:pt idx="733">
                  <c:v>170.0</c:v>
                </c:pt>
                <c:pt idx="734">
                  <c:v>177.0</c:v>
                </c:pt>
                <c:pt idx="735">
                  <c:v>182.0</c:v>
                </c:pt>
                <c:pt idx="736">
                  <c:v>185.0</c:v>
                </c:pt>
                <c:pt idx="737">
                  <c:v>182.0</c:v>
                </c:pt>
                <c:pt idx="738">
                  <c:v>183.0</c:v>
                </c:pt>
                <c:pt idx="739">
                  <c:v>187.0</c:v>
                </c:pt>
                <c:pt idx="740">
                  <c:v>186.0</c:v>
                </c:pt>
                <c:pt idx="741">
                  <c:v>190.0</c:v>
                </c:pt>
                <c:pt idx="742">
                  <c:v>197.0</c:v>
                </c:pt>
                <c:pt idx="743">
                  <c:v>186.0</c:v>
                </c:pt>
                <c:pt idx="744">
                  <c:v>175.0</c:v>
                </c:pt>
                <c:pt idx="745">
                  <c:v>173.0</c:v>
                </c:pt>
                <c:pt idx="746">
                  <c:v>176.0</c:v>
                </c:pt>
                <c:pt idx="747">
                  <c:v>172.0</c:v>
                </c:pt>
                <c:pt idx="748">
                  <c:v>172.0</c:v>
                </c:pt>
                <c:pt idx="749">
                  <c:v>166.0</c:v>
                </c:pt>
                <c:pt idx="750">
                  <c:v>168.0</c:v>
                </c:pt>
                <c:pt idx="751">
                  <c:v>169.0</c:v>
                </c:pt>
                <c:pt idx="752">
                  <c:v>165.0</c:v>
                </c:pt>
                <c:pt idx="753">
                  <c:v>165.0</c:v>
                </c:pt>
                <c:pt idx="754">
                  <c:v>168.0</c:v>
                </c:pt>
                <c:pt idx="755">
                  <c:v>160.0</c:v>
                </c:pt>
                <c:pt idx="756">
                  <c:v>162.0</c:v>
                </c:pt>
                <c:pt idx="757">
                  <c:v>164.0</c:v>
                </c:pt>
                <c:pt idx="758">
                  <c:v>159.0</c:v>
                </c:pt>
                <c:pt idx="759">
                  <c:v>169.0</c:v>
                </c:pt>
                <c:pt idx="760">
                  <c:v>168.0</c:v>
                </c:pt>
                <c:pt idx="761">
                  <c:v>175.0</c:v>
                </c:pt>
                <c:pt idx="762">
                  <c:v>179.0</c:v>
                </c:pt>
                <c:pt idx="763">
                  <c:v>185.0</c:v>
                </c:pt>
                <c:pt idx="764">
                  <c:v>194.0</c:v>
                </c:pt>
                <c:pt idx="765">
                  <c:v>196.0</c:v>
                </c:pt>
                <c:pt idx="766">
                  <c:v>190.0</c:v>
                </c:pt>
                <c:pt idx="767">
                  <c:v>187.0</c:v>
                </c:pt>
                <c:pt idx="768">
                  <c:v>194.0</c:v>
                </c:pt>
                <c:pt idx="769">
                  <c:v>202.0</c:v>
                </c:pt>
                <c:pt idx="770">
                  <c:v>214.0</c:v>
                </c:pt>
                <c:pt idx="771">
                  <c:v>210.0</c:v>
                </c:pt>
                <c:pt idx="772">
                  <c:v>210.0</c:v>
                </c:pt>
                <c:pt idx="773">
                  <c:v>212.0</c:v>
                </c:pt>
                <c:pt idx="774">
                  <c:v>229.0</c:v>
                </c:pt>
                <c:pt idx="775">
                  <c:v>240.0</c:v>
                </c:pt>
                <c:pt idx="776">
                  <c:v>231.0</c:v>
                </c:pt>
                <c:pt idx="777">
                  <c:v>218.0</c:v>
                </c:pt>
                <c:pt idx="778">
                  <c:v>205.0</c:v>
                </c:pt>
                <c:pt idx="779">
                  <c:v>192.0</c:v>
                </c:pt>
                <c:pt idx="780">
                  <c:v>195.0</c:v>
                </c:pt>
                <c:pt idx="781">
                  <c:v>192.0</c:v>
                </c:pt>
                <c:pt idx="782">
                  <c:v>187.0</c:v>
                </c:pt>
                <c:pt idx="783">
                  <c:v>182.0</c:v>
                </c:pt>
                <c:pt idx="784">
                  <c:v>180.0</c:v>
                </c:pt>
                <c:pt idx="785">
                  <c:v>179.0</c:v>
                </c:pt>
                <c:pt idx="786">
                  <c:v>194.0</c:v>
                </c:pt>
                <c:pt idx="787">
                  <c:v>184.0</c:v>
                </c:pt>
                <c:pt idx="788">
                  <c:v>185.0</c:v>
                </c:pt>
                <c:pt idx="789">
                  <c:v>179.0</c:v>
                </c:pt>
                <c:pt idx="790">
                  <c:v>166.0</c:v>
                </c:pt>
                <c:pt idx="791">
                  <c:v>169.0</c:v>
                </c:pt>
                <c:pt idx="792">
                  <c:v>178.0</c:v>
                </c:pt>
                <c:pt idx="793">
                  <c:v>179.0</c:v>
                </c:pt>
                <c:pt idx="794">
                  <c:v>165.0</c:v>
                </c:pt>
                <c:pt idx="795">
                  <c:v>155.0</c:v>
                </c:pt>
                <c:pt idx="796">
                  <c:v>158.0</c:v>
                </c:pt>
                <c:pt idx="797">
                  <c:v>157.0</c:v>
                </c:pt>
                <c:pt idx="798">
                  <c:v>157.0</c:v>
                </c:pt>
                <c:pt idx="799">
                  <c:v>158.0</c:v>
                </c:pt>
                <c:pt idx="800">
                  <c:v>158.0</c:v>
                </c:pt>
                <c:pt idx="801">
                  <c:v>160.0</c:v>
                </c:pt>
                <c:pt idx="802">
                  <c:v>162.0</c:v>
                </c:pt>
                <c:pt idx="803">
                  <c:v>158.0</c:v>
                </c:pt>
                <c:pt idx="804">
                  <c:v>158.0</c:v>
                </c:pt>
                <c:pt idx="805">
                  <c:v>159.0</c:v>
                </c:pt>
                <c:pt idx="806">
                  <c:v>157.0</c:v>
                </c:pt>
                <c:pt idx="807">
                  <c:v>145.0</c:v>
                </c:pt>
                <c:pt idx="808">
                  <c:v>141.0</c:v>
                </c:pt>
                <c:pt idx="809">
                  <c:v>147.0</c:v>
                </c:pt>
                <c:pt idx="810">
                  <c:v>148.0</c:v>
                </c:pt>
                <c:pt idx="811">
                  <c:v>146.0</c:v>
                </c:pt>
                <c:pt idx="812">
                  <c:v>149.0</c:v>
                </c:pt>
                <c:pt idx="813">
                  <c:v>145.0</c:v>
                </c:pt>
                <c:pt idx="814">
                  <c:v>128.0</c:v>
                </c:pt>
                <c:pt idx="815">
                  <c:v>132.0</c:v>
                </c:pt>
                <c:pt idx="816">
                  <c:v>148.0</c:v>
                </c:pt>
                <c:pt idx="817">
                  <c:v>146.0</c:v>
                </c:pt>
                <c:pt idx="818">
                  <c:v>142.0</c:v>
                </c:pt>
                <c:pt idx="819">
                  <c:v>147.0</c:v>
                </c:pt>
                <c:pt idx="820">
                  <c:v>147.0</c:v>
                </c:pt>
                <c:pt idx="821">
                  <c:v>136.0</c:v>
                </c:pt>
                <c:pt idx="822">
                  <c:v>133.0</c:v>
                </c:pt>
                <c:pt idx="823">
                  <c:v>140.0</c:v>
                </c:pt>
                <c:pt idx="824">
                  <c:v>138.0</c:v>
                </c:pt>
                <c:pt idx="825">
                  <c:v>136.0</c:v>
                </c:pt>
                <c:pt idx="826">
                  <c:v>146.0</c:v>
                </c:pt>
                <c:pt idx="827">
                  <c:v>143.0</c:v>
                </c:pt>
                <c:pt idx="828">
                  <c:v>138.0</c:v>
                </c:pt>
                <c:pt idx="829">
                  <c:v>140.0</c:v>
                </c:pt>
                <c:pt idx="830">
                  <c:v>156.0</c:v>
                </c:pt>
                <c:pt idx="831">
                  <c:v>150.0</c:v>
                </c:pt>
                <c:pt idx="832">
                  <c:v>156.0</c:v>
                </c:pt>
                <c:pt idx="833">
                  <c:v>168.0</c:v>
                </c:pt>
                <c:pt idx="834">
                  <c:v>164.0</c:v>
                </c:pt>
                <c:pt idx="835">
                  <c:v>181.0</c:v>
                </c:pt>
                <c:pt idx="836">
                  <c:v>192.0</c:v>
                </c:pt>
                <c:pt idx="837">
                  <c:v>219.0</c:v>
                </c:pt>
                <c:pt idx="838">
                  <c:v>217.0</c:v>
                </c:pt>
                <c:pt idx="839">
                  <c:v>194.0</c:v>
                </c:pt>
                <c:pt idx="840">
                  <c:v>185.0</c:v>
                </c:pt>
                <c:pt idx="841">
                  <c:v>175.0</c:v>
                </c:pt>
                <c:pt idx="842">
                  <c:v>179.0</c:v>
                </c:pt>
                <c:pt idx="843">
                  <c:v>197.0</c:v>
                </c:pt>
                <c:pt idx="844">
                  <c:v>193.0</c:v>
                </c:pt>
                <c:pt idx="845">
                  <c:v>204.0</c:v>
                </c:pt>
                <c:pt idx="846">
                  <c:v>207.0</c:v>
                </c:pt>
                <c:pt idx="847">
                  <c:v>221.0</c:v>
                </c:pt>
                <c:pt idx="848">
                  <c:v>224.0</c:v>
                </c:pt>
                <c:pt idx="849">
                  <c:v>218.0</c:v>
                </c:pt>
                <c:pt idx="850">
                  <c:v>227.0</c:v>
                </c:pt>
                <c:pt idx="851">
                  <c:v>219.0</c:v>
                </c:pt>
                <c:pt idx="852">
                  <c:v>205.0</c:v>
                </c:pt>
                <c:pt idx="853">
                  <c:v>208.0</c:v>
                </c:pt>
                <c:pt idx="854">
                  <c:v>208.0</c:v>
                </c:pt>
                <c:pt idx="855">
                  <c:v>208.0</c:v>
                </c:pt>
                <c:pt idx="856">
                  <c:v>202.0</c:v>
                </c:pt>
                <c:pt idx="857">
                  <c:v>192.0</c:v>
                </c:pt>
                <c:pt idx="858">
                  <c:v>211.0</c:v>
                </c:pt>
                <c:pt idx="859">
                  <c:v>213.0</c:v>
                </c:pt>
                <c:pt idx="860">
                  <c:v>220.0</c:v>
                </c:pt>
                <c:pt idx="861">
                  <c:v>212.0</c:v>
                </c:pt>
                <c:pt idx="862">
                  <c:v>201.0</c:v>
                </c:pt>
                <c:pt idx="863">
                  <c:v>212.0</c:v>
                </c:pt>
                <c:pt idx="864">
                  <c:v>206.0</c:v>
                </c:pt>
                <c:pt idx="865">
                  <c:v>200.0</c:v>
                </c:pt>
                <c:pt idx="866">
                  <c:v>199.0</c:v>
                </c:pt>
                <c:pt idx="867">
                  <c:v>204.0</c:v>
                </c:pt>
                <c:pt idx="868">
                  <c:v>200.0</c:v>
                </c:pt>
                <c:pt idx="869">
                  <c:v>196.0</c:v>
                </c:pt>
                <c:pt idx="870">
                  <c:v>204.0</c:v>
                </c:pt>
                <c:pt idx="871">
                  <c:v>210.0</c:v>
                </c:pt>
                <c:pt idx="872">
                  <c:v>206.0</c:v>
                </c:pt>
                <c:pt idx="873">
                  <c:v>207.0</c:v>
                </c:pt>
                <c:pt idx="874">
                  <c:v>212.0</c:v>
                </c:pt>
                <c:pt idx="875">
                  <c:v>220.0</c:v>
                </c:pt>
                <c:pt idx="876">
                  <c:v>215.0</c:v>
                </c:pt>
                <c:pt idx="877">
                  <c:v>219.0</c:v>
                </c:pt>
                <c:pt idx="878">
                  <c:v>209.0</c:v>
                </c:pt>
                <c:pt idx="879">
                  <c:v>209.0</c:v>
                </c:pt>
                <c:pt idx="880">
                  <c:v>212.0</c:v>
                </c:pt>
                <c:pt idx="881">
                  <c:v>198.0</c:v>
                </c:pt>
                <c:pt idx="882">
                  <c:v>196.0</c:v>
                </c:pt>
                <c:pt idx="883">
                  <c:v>192.0</c:v>
                </c:pt>
                <c:pt idx="884">
                  <c:v>191.0</c:v>
                </c:pt>
                <c:pt idx="885">
                  <c:v>184.0</c:v>
                </c:pt>
                <c:pt idx="886">
                  <c:v>188.0</c:v>
                </c:pt>
                <c:pt idx="887">
                  <c:v>187.0</c:v>
                </c:pt>
                <c:pt idx="888">
                  <c:v>190.0</c:v>
                </c:pt>
                <c:pt idx="889">
                  <c:v>184.0</c:v>
                </c:pt>
                <c:pt idx="890">
                  <c:v>179.0</c:v>
                </c:pt>
                <c:pt idx="891">
                  <c:v>186.0</c:v>
                </c:pt>
                <c:pt idx="892">
                  <c:v>181.0</c:v>
                </c:pt>
                <c:pt idx="893">
                  <c:v>174.0</c:v>
                </c:pt>
                <c:pt idx="894">
                  <c:v>168.0</c:v>
                </c:pt>
                <c:pt idx="895">
                  <c:v>160.0</c:v>
                </c:pt>
                <c:pt idx="896">
                  <c:v>167.0</c:v>
                </c:pt>
                <c:pt idx="897">
                  <c:v>164.0</c:v>
                </c:pt>
                <c:pt idx="898">
                  <c:v>171.0</c:v>
                </c:pt>
                <c:pt idx="899">
                  <c:v>158.0</c:v>
                </c:pt>
                <c:pt idx="900">
                  <c:v>157.0</c:v>
                </c:pt>
                <c:pt idx="901">
                  <c:v>149.0</c:v>
                </c:pt>
                <c:pt idx="902">
                  <c:v>156.0</c:v>
                </c:pt>
                <c:pt idx="903">
                  <c:v>158.0</c:v>
                </c:pt>
                <c:pt idx="904">
                  <c:v>145.0</c:v>
                </c:pt>
                <c:pt idx="905">
                  <c:v>147.0</c:v>
                </c:pt>
                <c:pt idx="906">
                  <c:v>148.0</c:v>
                </c:pt>
                <c:pt idx="907">
                  <c:v>146.0</c:v>
                </c:pt>
                <c:pt idx="908">
                  <c:v>150.0</c:v>
                </c:pt>
                <c:pt idx="909">
                  <c:v>160.0</c:v>
                </c:pt>
                <c:pt idx="910">
                  <c:v>147.0</c:v>
                </c:pt>
                <c:pt idx="911">
                  <c:v>142.0</c:v>
                </c:pt>
                <c:pt idx="912">
                  <c:v>148.0</c:v>
                </c:pt>
                <c:pt idx="913">
                  <c:v>149.0</c:v>
                </c:pt>
                <c:pt idx="914">
                  <c:v>147.0</c:v>
                </c:pt>
                <c:pt idx="915">
                  <c:v>162.0</c:v>
                </c:pt>
                <c:pt idx="916">
                  <c:v>161.0</c:v>
                </c:pt>
                <c:pt idx="917">
                  <c:v>171.0</c:v>
                </c:pt>
                <c:pt idx="918">
                  <c:v>168.0</c:v>
                </c:pt>
                <c:pt idx="919">
                  <c:v>185.0</c:v>
                </c:pt>
                <c:pt idx="920">
                  <c:v>191.0</c:v>
                </c:pt>
                <c:pt idx="921">
                  <c:v>172.0</c:v>
                </c:pt>
                <c:pt idx="922">
                  <c:v>160.0</c:v>
                </c:pt>
                <c:pt idx="923">
                  <c:v>154.0</c:v>
                </c:pt>
                <c:pt idx="924">
                  <c:v>154.0</c:v>
                </c:pt>
                <c:pt idx="925">
                  <c:v>169.0</c:v>
                </c:pt>
                <c:pt idx="926">
                  <c:v>167.0</c:v>
                </c:pt>
                <c:pt idx="927">
                  <c:v>159.0</c:v>
                </c:pt>
                <c:pt idx="928">
                  <c:v>154.0</c:v>
                </c:pt>
                <c:pt idx="929">
                  <c:v>159.0</c:v>
                </c:pt>
                <c:pt idx="930">
                  <c:v>163.0</c:v>
                </c:pt>
                <c:pt idx="931">
                  <c:v>153.0</c:v>
                </c:pt>
                <c:pt idx="932">
                  <c:v>150.0</c:v>
                </c:pt>
                <c:pt idx="933">
                  <c:v>162.0</c:v>
                </c:pt>
                <c:pt idx="934">
                  <c:v>171.0</c:v>
                </c:pt>
                <c:pt idx="935">
                  <c:v>178.0</c:v>
                </c:pt>
                <c:pt idx="936">
                  <c:v>180.0</c:v>
                </c:pt>
                <c:pt idx="937">
                  <c:v>184.0</c:v>
                </c:pt>
                <c:pt idx="938">
                  <c:v>176.0</c:v>
                </c:pt>
                <c:pt idx="939">
                  <c:v>180.0</c:v>
                </c:pt>
                <c:pt idx="940">
                  <c:v>182.0</c:v>
                </c:pt>
                <c:pt idx="941">
                  <c:v>172.0</c:v>
                </c:pt>
                <c:pt idx="942">
                  <c:v>174.0</c:v>
                </c:pt>
                <c:pt idx="943">
                  <c:v>171.0</c:v>
                </c:pt>
                <c:pt idx="944">
                  <c:v>177.0</c:v>
                </c:pt>
                <c:pt idx="945">
                  <c:v>178.0</c:v>
                </c:pt>
                <c:pt idx="946">
                  <c:v>182.0</c:v>
                </c:pt>
                <c:pt idx="947">
                  <c:v>173.0</c:v>
                </c:pt>
                <c:pt idx="948">
                  <c:v>171.0</c:v>
                </c:pt>
                <c:pt idx="949">
                  <c:v>171.0</c:v>
                </c:pt>
                <c:pt idx="950">
                  <c:v>160.0</c:v>
                </c:pt>
                <c:pt idx="951">
                  <c:v>154.0</c:v>
                </c:pt>
                <c:pt idx="952">
                  <c:v>148.0</c:v>
                </c:pt>
                <c:pt idx="953">
                  <c:v>145.0</c:v>
                </c:pt>
                <c:pt idx="954">
                  <c:v>153.0</c:v>
                </c:pt>
                <c:pt idx="955">
                  <c:v>163.0</c:v>
                </c:pt>
                <c:pt idx="956">
                  <c:v>164.0</c:v>
                </c:pt>
                <c:pt idx="957">
                  <c:v>158.0</c:v>
                </c:pt>
                <c:pt idx="958">
                  <c:v>151.0</c:v>
                </c:pt>
                <c:pt idx="959">
                  <c:v>145.0</c:v>
                </c:pt>
                <c:pt idx="960">
                  <c:v>137.0</c:v>
                </c:pt>
                <c:pt idx="961">
                  <c:v>130.0</c:v>
                </c:pt>
                <c:pt idx="962">
                  <c:v>133.0</c:v>
                </c:pt>
                <c:pt idx="963">
                  <c:v>136.0</c:v>
                </c:pt>
                <c:pt idx="964">
                  <c:v>125.0</c:v>
                </c:pt>
                <c:pt idx="965">
                  <c:v>132.0</c:v>
                </c:pt>
                <c:pt idx="966">
                  <c:v>130.0</c:v>
                </c:pt>
                <c:pt idx="967">
                  <c:v>137.0</c:v>
                </c:pt>
                <c:pt idx="968">
                  <c:v>135.0</c:v>
                </c:pt>
                <c:pt idx="969">
                  <c:v>150.0</c:v>
                </c:pt>
                <c:pt idx="970">
                  <c:v>146.0</c:v>
                </c:pt>
                <c:pt idx="971">
                  <c:v>155.0</c:v>
                </c:pt>
                <c:pt idx="972">
                  <c:v>155.0</c:v>
                </c:pt>
                <c:pt idx="973">
                  <c:v>156.0</c:v>
                </c:pt>
                <c:pt idx="974">
                  <c:v>152.0</c:v>
                </c:pt>
                <c:pt idx="975">
                  <c:v>163.0</c:v>
                </c:pt>
                <c:pt idx="976">
                  <c:v>154.0</c:v>
                </c:pt>
                <c:pt idx="977">
                  <c:v>152.0</c:v>
                </c:pt>
                <c:pt idx="978">
                  <c:v>155.0</c:v>
                </c:pt>
                <c:pt idx="979">
                  <c:v>161.0</c:v>
                </c:pt>
                <c:pt idx="980">
                  <c:v>169.0</c:v>
                </c:pt>
                <c:pt idx="981">
                  <c:v>153.0</c:v>
                </c:pt>
                <c:pt idx="982">
                  <c:v>153.0</c:v>
                </c:pt>
                <c:pt idx="983">
                  <c:v>153.0</c:v>
                </c:pt>
                <c:pt idx="984">
                  <c:v>170.0</c:v>
                </c:pt>
                <c:pt idx="985">
                  <c:v>180.0</c:v>
                </c:pt>
                <c:pt idx="986">
                  <c:v>163.0</c:v>
                </c:pt>
                <c:pt idx="987">
                  <c:v>160.0</c:v>
                </c:pt>
                <c:pt idx="988">
                  <c:v>154.0</c:v>
                </c:pt>
                <c:pt idx="989">
                  <c:v>156.0</c:v>
                </c:pt>
                <c:pt idx="990">
                  <c:v>142.0</c:v>
                </c:pt>
                <c:pt idx="991">
                  <c:v>148.0</c:v>
                </c:pt>
                <c:pt idx="992">
                  <c:v>154.0</c:v>
                </c:pt>
                <c:pt idx="993">
                  <c:v>149.0</c:v>
                </c:pt>
                <c:pt idx="994">
                  <c:v>153.0</c:v>
                </c:pt>
                <c:pt idx="995">
                  <c:v>142.0</c:v>
                </c:pt>
                <c:pt idx="996">
                  <c:v>149.0</c:v>
                </c:pt>
                <c:pt idx="997">
                  <c:v>164.0</c:v>
                </c:pt>
                <c:pt idx="998">
                  <c:v>178.0</c:v>
                </c:pt>
                <c:pt idx="999">
                  <c:v>165.0</c:v>
                </c:pt>
                <c:pt idx="1000">
                  <c:v>162.0</c:v>
                </c:pt>
                <c:pt idx="1001">
                  <c:v>161.0</c:v>
                </c:pt>
                <c:pt idx="1002">
                  <c:v>159.0</c:v>
                </c:pt>
                <c:pt idx="1003">
                  <c:v>159.0</c:v>
                </c:pt>
                <c:pt idx="1004">
                  <c:v>157.0</c:v>
                </c:pt>
                <c:pt idx="1005">
                  <c:v>152.0</c:v>
                </c:pt>
                <c:pt idx="1006">
                  <c:v>157.0</c:v>
                </c:pt>
                <c:pt idx="1007">
                  <c:v>154.0</c:v>
                </c:pt>
                <c:pt idx="1008">
                  <c:v>165.0</c:v>
                </c:pt>
                <c:pt idx="1009">
                  <c:v>161.0</c:v>
                </c:pt>
                <c:pt idx="1010">
                  <c:v>141.0</c:v>
                </c:pt>
                <c:pt idx="1011">
                  <c:v>135.0</c:v>
                </c:pt>
                <c:pt idx="1012">
                  <c:v>142.0</c:v>
                </c:pt>
                <c:pt idx="1013">
                  <c:v>147.0</c:v>
                </c:pt>
                <c:pt idx="1014">
                  <c:v>151.0</c:v>
                </c:pt>
                <c:pt idx="1015">
                  <c:v>144.0</c:v>
                </c:pt>
                <c:pt idx="1016">
                  <c:v>141.0</c:v>
                </c:pt>
                <c:pt idx="1017">
                  <c:v>143.0</c:v>
                </c:pt>
                <c:pt idx="1018">
                  <c:v>143.0</c:v>
                </c:pt>
                <c:pt idx="1019">
                  <c:v>143.0</c:v>
                </c:pt>
                <c:pt idx="1020">
                  <c:v>140.0</c:v>
                </c:pt>
                <c:pt idx="1021">
                  <c:v>148.0</c:v>
                </c:pt>
                <c:pt idx="1022">
                  <c:v>142.0</c:v>
                </c:pt>
                <c:pt idx="1023">
                  <c:v>144.0</c:v>
                </c:pt>
                <c:pt idx="1024">
                  <c:v>143.0</c:v>
                </c:pt>
                <c:pt idx="1025">
                  <c:v>152.0</c:v>
                </c:pt>
                <c:pt idx="1026">
                  <c:v>140.0</c:v>
                </c:pt>
                <c:pt idx="1027">
                  <c:v>148.0</c:v>
                </c:pt>
                <c:pt idx="1028">
                  <c:v>157.0</c:v>
                </c:pt>
                <c:pt idx="1029">
                  <c:v>152.0</c:v>
                </c:pt>
                <c:pt idx="1030">
                  <c:v>145.0</c:v>
                </c:pt>
                <c:pt idx="1031">
                  <c:v>140.0</c:v>
                </c:pt>
                <c:pt idx="1032">
                  <c:v>134.0</c:v>
                </c:pt>
                <c:pt idx="1033">
                  <c:v>129.0</c:v>
                </c:pt>
                <c:pt idx="1034">
                  <c:v>135.0</c:v>
                </c:pt>
                <c:pt idx="1035">
                  <c:v>127.0</c:v>
                </c:pt>
                <c:pt idx="1036">
                  <c:v>139.0</c:v>
                </c:pt>
                <c:pt idx="1037">
                  <c:v>136.0</c:v>
                </c:pt>
                <c:pt idx="1038">
                  <c:v>142.0</c:v>
                </c:pt>
                <c:pt idx="1039">
                  <c:v>150.0</c:v>
                </c:pt>
                <c:pt idx="1040">
                  <c:v>157.0</c:v>
                </c:pt>
                <c:pt idx="1041">
                  <c:v>150.0</c:v>
                </c:pt>
                <c:pt idx="1042">
                  <c:v>149.0</c:v>
                </c:pt>
                <c:pt idx="1043">
                  <c:v>147.0</c:v>
                </c:pt>
                <c:pt idx="1044">
                  <c:v>147.0</c:v>
                </c:pt>
                <c:pt idx="1045">
                  <c:v>157.0</c:v>
                </c:pt>
                <c:pt idx="1046">
                  <c:v>158.0</c:v>
                </c:pt>
                <c:pt idx="1047">
                  <c:v>162.0</c:v>
                </c:pt>
                <c:pt idx="1048">
                  <c:v>162.0</c:v>
                </c:pt>
                <c:pt idx="1049">
                  <c:v>156.0</c:v>
                </c:pt>
                <c:pt idx="1050">
                  <c:v>151.0</c:v>
                </c:pt>
                <c:pt idx="1051">
                  <c:v>143.0</c:v>
                </c:pt>
                <c:pt idx="1052">
                  <c:v>132.0</c:v>
                </c:pt>
                <c:pt idx="1053">
                  <c:v>141.0</c:v>
                </c:pt>
                <c:pt idx="1054">
                  <c:v>138.0</c:v>
                </c:pt>
                <c:pt idx="1055">
                  <c:v>133.0</c:v>
                </c:pt>
                <c:pt idx="1056">
                  <c:v>138.0</c:v>
                </c:pt>
                <c:pt idx="1057">
                  <c:v>150.0</c:v>
                </c:pt>
                <c:pt idx="1058">
                  <c:v>148.0</c:v>
                </c:pt>
                <c:pt idx="1059">
                  <c:v>152.0</c:v>
                </c:pt>
                <c:pt idx="1060">
                  <c:v>157.0</c:v>
                </c:pt>
                <c:pt idx="1061">
                  <c:v>167.0</c:v>
                </c:pt>
                <c:pt idx="1062">
                  <c:v>163.0</c:v>
                </c:pt>
                <c:pt idx="1063">
                  <c:v>163.0</c:v>
                </c:pt>
                <c:pt idx="1064">
                  <c:v>166.0</c:v>
                </c:pt>
                <c:pt idx="1065">
                  <c:v>172.0</c:v>
                </c:pt>
                <c:pt idx="1066">
                  <c:v>171.0</c:v>
                </c:pt>
                <c:pt idx="1067">
                  <c:v>169.0</c:v>
                </c:pt>
                <c:pt idx="1068">
                  <c:v>165.0</c:v>
                </c:pt>
                <c:pt idx="1069">
                  <c:v>168.0</c:v>
                </c:pt>
                <c:pt idx="1070">
                  <c:v>174.0</c:v>
                </c:pt>
                <c:pt idx="1071">
                  <c:v>172.0</c:v>
                </c:pt>
                <c:pt idx="1072">
                  <c:v>173.0</c:v>
                </c:pt>
                <c:pt idx="1073">
                  <c:v>173.0</c:v>
                </c:pt>
                <c:pt idx="1074">
                  <c:v>179.0</c:v>
                </c:pt>
                <c:pt idx="1075">
                  <c:v>176.0</c:v>
                </c:pt>
                <c:pt idx="1076">
                  <c:v>164.0</c:v>
                </c:pt>
                <c:pt idx="1077">
                  <c:v>157.0</c:v>
                </c:pt>
                <c:pt idx="1078">
                  <c:v>160.0</c:v>
                </c:pt>
                <c:pt idx="1079">
                  <c:v>162.0</c:v>
                </c:pt>
                <c:pt idx="1080">
                  <c:v>170.0</c:v>
                </c:pt>
                <c:pt idx="1081">
                  <c:v>184.0</c:v>
                </c:pt>
                <c:pt idx="1082">
                  <c:v>193.0</c:v>
                </c:pt>
                <c:pt idx="1083">
                  <c:v>202.0</c:v>
                </c:pt>
                <c:pt idx="1084">
                  <c:v>203.0</c:v>
                </c:pt>
                <c:pt idx="1085">
                  <c:v>206.0</c:v>
                </c:pt>
                <c:pt idx="1086">
                  <c:v>203.0</c:v>
                </c:pt>
                <c:pt idx="1087">
                  <c:v>204.0</c:v>
                </c:pt>
                <c:pt idx="1088">
                  <c:v>204.0</c:v>
                </c:pt>
                <c:pt idx="1089">
                  <c:v>210.0</c:v>
                </c:pt>
                <c:pt idx="1090">
                  <c:v>227.0</c:v>
                </c:pt>
                <c:pt idx="1091">
                  <c:v>231.0</c:v>
                </c:pt>
                <c:pt idx="1092">
                  <c:v>226.0</c:v>
                </c:pt>
                <c:pt idx="1093">
                  <c:v>217.0</c:v>
                </c:pt>
                <c:pt idx="1094">
                  <c:v>218.0</c:v>
                </c:pt>
                <c:pt idx="1095">
                  <c:v>216.0</c:v>
                </c:pt>
                <c:pt idx="1096">
                  <c:v>199.0</c:v>
                </c:pt>
                <c:pt idx="1097">
                  <c:v>200.0</c:v>
                </c:pt>
                <c:pt idx="1098">
                  <c:v>189.0</c:v>
                </c:pt>
                <c:pt idx="1099">
                  <c:v>188.0</c:v>
                </c:pt>
                <c:pt idx="1100">
                  <c:v>188.0</c:v>
                </c:pt>
                <c:pt idx="1101">
                  <c:v>194.0</c:v>
                </c:pt>
                <c:pt idx="1102">
                  <c:v>183.0</c:v>
                </c:pt>
                <c:pt idx="1103">
                  <c:v>178.0</c:v>
                </c:pt>
                <c:pt idx="1104">
                  <c:v>181.0</c:v>
                </c:pt>
                <c:pt idx="1105">
                  <c:v>183.0</c:v>
                </c:pt>
                <c:pt idx="1106">
                  <c:v>181.0</c:v>
                </c:pt>
                <c:pt idx="1107">
                  <c:v>179.0</c:v>
                </c:pt>
                <c:pt idx="1108">
                  <c:v>182.0</c:v>
                </c:pt>
                <c:pt idx="1109">
                  <c:v>175.0</c:v>
                </c:pt>
                <c:pt idx="1110">
                  <c:v>176.0</c:v>
                </c:pt>
                <c:pt idx="1111">
                  <c:v>174.0</c:v>
                </c:pt>
                <c:pt idx="1112">
                  <c:v>182.0</c:v>
                </c:pt>
                <c:pt idx="1113">
                  <c:v>182.0</c:v>
                </c:pt>
                <c:pt idx="1114">
                  <c:v>182.0</c:v>
                </c:pt>
                <c:pt idx="1115">
                  <c:v>189.0</c:v>
                </c:pt>
                <c:pt idx="1116">
                  <c:v>201.0</c:v>
                </c:pt>
                <c:pt idx="1117">
                  <c:v>189.0</c:v>
                </c:pt>
                <c:pt idx="1118">
                  <c:v>192.0</c:v>
                </c:pt>
                <c:pt idx="1119">
                  <c:v>214.0</c:v>
                </c:pt>
                <c:pt idx="1120">
                  <c:v>195.0</c:v>
                </c:pt>
                <c:pt idx="1121">
                  <c:v>199.0</c:v>
                </c:pt>
                <c:pt idx="1122">
                  <c:v>189.0</c:v>
                </c:pt>
                <c:pt idx="1123">
                  <c:v>191.0</c:v>
                </c:pt>
                <c:pt idx="1124">
                  <c:v>193.0</c:v>
                </c:pt>
                <c:pt idx="1125">
                  <c:v>182.0</c:v>
                </c:pt>
                <c:pt idx="1126">
                  <c:v>193.0</c:v>
                </c:pt>
                <c:pt idx="1127">
                  <c:v>198.0</c:v>
                </c:pt>
                <c:pt idx="1128">
                  <c:v>197.0</c:v>
                </c:pt>
                <c:pt idx="1129">
                  <c:v>196.0</c:v>
                </c:pt>
                <c:pt idx="1130">
                  <c:v>193.0</c:v>
                </c:pt>
                <c:pt idx="1131">
                  <c:v>192.0</c:v>
                </c:pt>
                <c:pt idx="1132">
                  <c:v>197.0</c:v>
                </c:pt>
                <c:pt idx="1133">
                  <c:v>200.0</c:v>
                </c:pt>
                <c:pt idx="1134">
                  <c:v>191.0</c:v>
                </c:pt>
                <c:pt idx="1135">
                  <c:v>184.0</c:v>
                </c:pt>
                <c:pt idx="1136">
                  <c:v>177.0</c:v>
                </c:pt>
                <c:pt idx="1137">
                  <c:v>169.0</c:v>
                </c:pt>
                <c:pt idx="1138">
                  <c:v>168.0</c:v>
                </c:pt>
                <c:pt idx="1139">
                  <c:v>168.0</c:v>
                </c:pt>
                <c:pt idx="1140">
                  <c:v>168.0</c:v>
                </c:pt>
                <c:pt idx="1141">
                  <c:v>173.0</c:v>
                </c:pt>
                <c:pt idx="1142">
                  <c:v>168.0</c:v>
                </c:pt>
                <c:pt idx="1143">
                  <c:v>180.0</c:v>
                </c:pt>
                <c:pt idx="1144">
                  <c:v>186.0</c:v>
                </c:pt>
                <c:pt idx="1145">
                  <c:v>189.0</c:v>
                </c:pt>
                <c:pt idx="1146">
                  <c:v>189.0</c:v>
                </c:pt>
                <c:pt idx="1147">
                  <c:v>182.0</c:v>
                </c:pt>
                <c:pt idx="1148">
                  <c:v>185.0</c:v>
                </c:pt>
                <c:pt idx="1149">
                  <c:v>176.0</c:v>
                </c:pt>
                <c:pt idx="1150">
                  <c:v>177.0</c:v>
                </c:pt>
                <c:pt idx="1151">
                  <c:v>169.0</c:v>
                </c:pt>
                <c:pt idx="1152">
                  <c:v>160.0</c:v>
                </c:pt>
                <c:pt idx="1153">
                  <c:v>163.0</c:v>
                </c:pt>
                <c:pt idx="1154">
                  <c:v>160.0</c:v>
                </c:pt>
                <c:pt idx="1155">
                  <c:v>160.0</c:v>
                </c:pt>
                <c:pt idx="1156">
                  <c:v>154.0</c:v>
                </c:pt>
                <c:pt idx="1157">
                  <c:v>154.0</c:v>
                </c:pt>
                <c:pt idx="1158">
                  <c:v>159.0</c:v>
                </c:pt>
                <c:pt idx="1159">
                  <c:v>151.0</c:v>
                </c:pt>
                <c:pt idx="1160">
                  <c:v>159.0</c:v>
                </c:pt>
                <c:pt idx="1161">
                  <c:v>162.0</c:v>
                </c:pt>
                <c:pt idx="1162">
                  <c:v>183.0</c:v>
                </c:pt>
                <c:pt idx="1163">
                  <c:v>181.0</c:v>
                </c:pt>
                <c:pt idx="1164">
                  <c:v>216.0</c:v>
                </c:pt>
                <c:pt idx="1165">
                  <c:v>225.0</c:v>
                </c:pt>
                <c:pt idx="1166">
                  <c:v>225.0</c:v>
                </c:pt>
                <c:pt idx="1167">
                  <c:v>214.0</c:v>
                </c:pt>
                <c:pt idx="1168">
                  <c:v>216.0</c:v>
                </c:pt>
                <c:pt idx="1169">
                  <c:v>204.0</c:v>
                </c:pt>
                <c:pt idx="1170">
                  <c:v>209.0</c:v>
                </c:pt>
                <c:pt idx="1171">
                  <c:v>208.0</c:v>
                </c:pt>
                <c:pt idx="1172">
                  <c:v>216.0</c:v>
                </c:pt>
                <c:pt idx="1173">
                  <c:v>218.0</c:v>
                </c:pt>
                <c:pt idx="1174">
                  <c:v>213.0</c:v>
                </c:pt>
                <c:pt idx="1175">
                  <c:v>210.0</c:v>
                </c:pt>
                <c:pt idx="1176">
                  <c:v>194.0</c:v>
                </c:pt>
                <c:pt idx="1177">
                  <c:v>200.0</c:v>
                </c:pt>
                <c:pt idx="1178">
                  <c:v>204.0</c:v>
                </c:pt>
                <c:pt idx="1179">
                  <c:v>194.0</c:v>
                </c:pt>
                <c:pt idx="1180">
                  <c:v>202.0</c:v>
                </c:pt>
                <c:pt idx="1181">
                  <c:v>186.0</c:v>
                </c:pt>
                <c:pt idx="1182">
                  <c:v>194.0</c:v>
                </c:pt>
                <c:pt idx="1183">
                  <c:v>207.0</c:v>
                </c:pt>
                <c:pt idx="1184">
                  <c:v>207.0</c:v>
                </c:pt>
                <c:pt idx="1185">
                  <c:v>213.0</c:v>
                </c:pt>
                <c:pt idx="1186">
                  <c:v>206.0</c:v>
                </c:pt>
                <c:pt idx="1187">
                  <c:v>209.0</c:v>
                </c:pt>
                <c:pt idx="1188">
                  <c:v>222.0</c:v>
                </c:pt>
                <c:pt idx="1189">
                  <c:v>227.0</c:v>
                </c:pt>
                <c:pt idx="1190">
                  <c:v>221.0</c:v>
                </c:pt>
                <c:pt idx="1191">
                  <c:v>224.0</c:v>
                </c:pt>
                <c:pt idx="1192">
                  <c:v>219.0</c:v>
                </c:pt>
                <c:pt idx="1193">
                  <c:v>221.0</c:v>
                </c:pt>
                <c:pt idx="1194">
                  <c:v>239.0</c:v>
                </c:pt>
                <c:pt idx="1195">
                  <c:v>236.0</c:v>
                </c:pt>
                <c:pt idx="1196">
                  <c:v>247.0</c:v>
                </c:pt>
                <c:pt idx="1197">
                  <c:v>283.0</c:v>
                </c:pt>
                <c:pt idx="1198">
                  <c:v>277.0</c:v>
                </c:pt>
                <c:pt idx="1199">
                  <c:v>280.0</c:v>
                </c:pt>
                <c:pt idx="1200">
                  <c:v>269.0</c:v>
                </c:pt>
                <c:pt idx="1201">
                  <c:v>270.0</c:v>
                </c:pt>
                <c:pt idx="1202">
                  <c:v>274.0</c:v>
                </c:pt>
                <c:pt idx="1203">
                  <c:v>279.0</c:v>
                </c:pt>
                <c:pt idx="1204">
                  <c:v>295.0</c:v>
                </c:pt>
                <c:pt idx="1205">
                  <c:v>295.0</c:v>
                </c:pt>
                <c:pt idx="1206">
                  <c:v>292.0</c:v>
                </c:pt>
                <c:pt idx="1207">
                  <c:v>271.0</c:v>
                </c:pt>
                <c:pt idx="1208">
                  <c:v>261.0</c:v>
                </c:pt>
                <c:pt idx="1209">
                  <c:v>261.0</c:v>
                </c:pt>
                <c:pt idx="1210">
                  <c:v>235.0</c:v>
                </c:pt>
                <c:pt idx="1211">
                  <c:v>217.0</c:v>
                </c:pt>
                <c:pt idx="1212">
                  <c:v>224.0</c:v>
                </c:pt>
                <c:pt idx="1213">
                  <c:v>212.0</c:v>
                </c:pt>
                <c:pt idx="1214">
                  <c:v>219.0</c:v>
                </c:pt>
                <c:pt idx="1215">
                  <c:v>218.0</c:v>
                </c:pt>
                <c:pt idx="1216">
                  <c:v>218.0</c:v>
                </c:pt>
                <c:pt idx="1217">
                  <c:v>219.0</c:v>
                </c:pt>
                <c:pt idx="1218">
                  <c:v>215.0</c:v>
                </c:pt>
                <c:pt idx="1219">
                  <c:v>212.0</c:v>
                </c:pt>
                <c:pt idx="1220">
                  <c:v>219.0</c:v>
                </c:pt>
                <c:pt idx="1221">
                  <c:v>208.0</c:v>
                </c:pt>
                <c:pt idx="1222">
                  <c:v>183.0</c:v>
                </c:pt>
                <c:pt idx="1223">
                  <c:v>192.0</c:v>
                </c:pt>
                <c:pt idx="1224">
                  <c:v>205.0</c:v>
                </c:pt>
                <c:pt idx="1225">
                  <c:v>210.0</c:v>
                </c:pt>
                <c:pt idx="1226">
                  <c:v>209.0</c:v>
                </c:pt>
                <c:pt idx="1227">
                  <c:v>192.0</c:v>
                </c:pt>
                <c:pt idx="1228">
                  <c:v>192.0</c:v>
                </c:pt>
                <c:pt idx="1229">
                  <c:v>199.0</c:v>
                </c:pt>
                <c:pt idx="1230">
                  <c:v>190.0</c:v>
                </c:pt>
                <c:pt idx="1231">
                  <c:v>208.0</c:v>
                </c:pt>
                <c:pt idx="1232">
                  <c:v>198.0</c:v>
                </c:pt>
                <c:pt idx="1233">
                  <c:v>198.0</c:v>
                </c:pt>
                <c:pt idx="1234">
                  <c:v>201.0</c:v>
                </c:pt>
                <c:pt idx="1235">
                  <c:v>199.0</c:v>
                </c:pt>
                <c:pt idx="1236">
                  <c:v>203.0</c:v>
                </c:pt>
                <c:pt idx="1237">
                  <c:v>210.0</c:v>
                </c:pt>
                <c:pt idx="1238">
                  <c:v>217.0</c:v>
                </c:pt>
                <c:pt idx="1239">
                  <c:v>228.0</c:v>
                </c:pt>
                <c:pt idx="1240">
                  <c:v>231.0</c:v>
                </c:pt>
                <c:pt idx="1241">
                  <c:v>242.0</c:v>
                </c:pt>
                <c:pt idx="1242">
                  <c:v>242.0</c:v>
                </c:pt>
                <c:pt idx="1243">
                  <c:v>242.0</c:v>
                </c:pt>
                <c:pt idx="1244">
                  <c:v>236.0</c:v>
                </c:pt>
                <c:pt idx="1245">
                  <c:v>238.0</c:v>
                </c:pt>
                <c:pt idx="1246">
                  <c:v>227.0</c:v>
                </c:pt>
                <c:pt idx="1247">
                  <c:v>217.0</c:v>
                </c:pt>
                <c:pt idx="1248">
                  <c:v>220.0</c:v>
                </c:pt>
                <c:pt idx="1249">
                  <c:v>219.0</c:v>
                </c:pt>
                <c:pt idx="1250">
                  <c:v>211.0</c:v>
                </c:pt>
                <c:pt idx="1251">
                  <c:v>218.0</c:v>
                </c:pt>
                <c:pt idx="1252">
                  <c:v>221.0</c:v>
                </c:pt>
                <c:pt idx="1253">
                  <c:v>210.0</c:v>
                </c:pt>
                <c:pt idx="1254">
                  <c:v>215.0</c:v>
                </c:pt>
                <c:pt idx="1255">
                  <c:v>215.0</c:v>
                </c:pt>
                <c:pt idx="1256">
                  <c:v>223.0</c:v>
                </c:pt>
                <c:pt idx="1257">
                  <c:v>221.0</c:v>
                </c:pt>
                <c:pt idx="1258">
                  <c:v>228.0</c:v>
                </c:pt>
                <c:pt idx="1259">
                  <c:v>232.0</c:v>
                </c:pt>
                <c:pt idx="1260">
                  <c:v>218.0</c:v>
                </c:pt>
                <c:pt idx="1261">
                  <c:v>212.0</c:v>
                </c:pt>
                <c:pt idx="1262">
                  <c:v>214.0</c:v>
                </c:pt>
                <c:pt idx="1263">
                  <c:v>205.0</c:v>
                </c:pt>
                <c:pt idx="1264">
                  <c:v>205.0</c:v>
                </c:pt>
                <c:pt idx="1265">
                  <c:v>207.0</c:v>
                </c:pt>
                <c:pt idx="1266">
                  <c:v>215.0</c:v>
                </c:pt>
                <c:pt idx="1267">
                  <c:v>217.0</c:v>
                </c:pt>
                <c:pt idx="1268">
                  <c:v>216.0</c:v>
                </c:pt>
                <c:pt idx="1269">
                  <c:v>216.0</c:v>
                </c:pt>
                <c:pt idx="1270">
                  <c:v>206.0</c:v>
                </c:pt>
                <c:pt idx="1271">
                  <c:v>205.0</c:v>
                </c:pt>
                <c:pt idx="1272">
                  <c:v>207.0</c:v>
                </c:pt>
                <c:pt idx="1273">
                  <c:v>211.0</c:v>
                </c:pt>
                <c:pt idx="1274">
                  <c:v>210.0</c:v>
                </c:pt>
                <c:pt idx="1275">
                  <c:v>211.0</c:v>
                </c:pt>
                <c:pt idx="1276">
                  <c:v>228.0</c:v>
                </c:pt>
                <c:pt idx="1277">
                  <c:v>227.0</c:v>
                </c:pt>
                <c:pt idx="1278">
                  <c:v>233.0</c:v>
                </c:pt>
                <c:pt idx="1279">
                  <c:v>233.0</c:v>
                </c:pt>
                <c:pt idx="1280">
                  <c:v>235.0</c:v>
                </c:pt>
                <c:pt idx="1281">
                  <c:v>230.0</c:v>
                </c:pt>
                <c:pt idx="1282">
                  <c:v>220.0</c:v>
                </c:pt>
                <c:pt idx="1283">
                  <c:v>214.0</c:v>
                </c:pt>
                <c:pt idx="1284">
                  <c:v>212.0</c:v>
                </c:pt>
                <c:pt idx="1285">
                  <c:v>221.0</c:v>
                </c:pt>
                <c:pt idx="1286">
                  <c:v>220.0</c:v>
                </c:pt>
                <c:pt idx="1287">
                  <c:v>223.0</c:v>
                </c:pt>
                <c:pt idx="1288">
                  <c:v>221.0</c:v>
                </c:pt>
                <c:pt idx="1289">
                  <c:v>223.0</c:v>
                </c:pt>
                <c:pt idx="1290">
                  <c:v>221.0</c:v>
                </c:pt>
                <c:pt idx="1291">
                  <c:v>214.0</c:v>
                </c:pt>
                <c:pt idx="1292">
                  <c:v>215.0</c:v>
                </c:pt>
                <c:pt idx="1293">
                  <c:v>203.0</c:v>
                </c:pt>
                <c:pt idx="1294">
                  <c:v>207.0</c:v>
                </c:pt>
                <c:pt idx="1295">
                  <c:v>199.0</c:v>
                </c:pt>
                <c:pt idx="1296">
                  <c:v>200.0</c:v>
                </c:pt>
                <c:pt idx="1297">
                  <c:v>195.0</c:v>
                </c:pt>
                <c:pt idx="1298">
                  <c:v>204.0</c:v>
                </c:pt>
                <c:pt idx="1299">
                  <c:v>196.0</c:v>
                </c:pt>
                <c:pt idx="1300">
                  <c:v>201.0</c:v>
                </c:pt>
                <c:pt idx="1301">
                  <c:v>201.0</c:v>
                </c:pt>
                <c:pt idx="1302">
                  <c:v>195.0</c:v>
                </c:pt>
                <c:pt idx="1303">
                  <c:v>192.0</c:v>
                </c:pt>
                <c:pt idx="1304">
                  <c:v>192.0</c:v>
                </c:pt>
                <c:pt idx="1305">
                  <c:v>188.0</c:v>
                </c:pt>
                <c:pt idx="1306">
                  <c:v>191.0</c:v>
                </c:pt>
                <c:pt idx="1307">
                  <c:v>195.0</c:v>
                </c:pt>
                <c:pt idx="1308">
                  <c:v>198.0</c:v>
                </c:pt>
                <c:pt idx="1309">
                  <c:v>203.0</c:v>
                </c:pt>
                <c:pt idx="1310">
                  <c:v>200.0</c:v>
                </c:pt>
                <c:pt idx="1311">
                  <c:v>195.0</c:v>
                </c:pt>
                <c:pt idx="1312">
                  <c:v>187.0</c:v>
                </c:pt>
                <c:pt idx="1313">
                  <c:v>187.0</c:v>
                </c:pt>
                <c:pt idx="1314">
                  <c:v>187.0</c:v>
                </c:pt>
                <c:pt idx="1315">
                  <c:v>193.0</c:v>
                </c:pt>
                <c:pt idx="1316">
                  <c:v>186.0</c:v>
                </c:pt>
                <c:pt idx="1317">
                  <c:v>180.0</c:v>
                </c:pt>
                <c:pt idx="1318">
                  <c:v>179.0</c:v>
                </c:pt>
                <c:pt idx="1319">
                  <c:v>174.0</c:v>
                </c:pt>
                <c:pt idx="1320">
                  <c:v>165.0</c:v>
                </c:pt>
                <c:pt idx="1321">
                  <c:v>152.0</c:v>
                </c:pt>
                <c:pt idx="1322">
                  <c:v>152.0</c:v>
                </c:pt>
                <c:pt idx="1323">
                  <c:v>150.0</c:v>
                </c:pt>
                <c:pt idx="1324">
                  <c:v>144.0</c:v>
                </c:pt>
                <c:pt idx="1325">
                  <c:v>145.0</c:v>
                </c:pt>
                <c:pt idx="1326">
                  <c:v>151.0</c:v>
                </c:pt>
                <c:pt idx="1327">
                  <c:v>154.0</c:v>
                </c:pt>
                <c:pt idx="1328">
                  <c:v>158.0</c:v>
                </c:pt>
                <c:pt idx="1329">
                  <c:v>157.0</c:v>
                </c:pt>
                <c:pt idx="1330">
                  <c:v>161.0</c:v>
                </c:pt>
                <c:pt idx="1331">
                  <c:v>160.0</c:v>
                </c:pt>
                <c:pt idx="1332">
                  <c:v>164.0</c:v>
                </c:pt>
                <c:pt idx="1333">
                  <c:v>157.0</c:v>
                </c:pt>
                <c:pt idx="1334">
                  <c:v>159.0</c:v>
                </c:pt>
                <c:pt idx="1335">
                  <c:v>148.0</c:v>
                </c:pt>
                <c:pt idx="1336">
                  <c:v>153.0</c:v>
                </c:pt>
                <c:pt idx="1337">
                  <c:v>160.0</c:v>
                </c:pt>
                <c:pt idx="1338">
                  <c:v>160.0</c:v>
                </c:pt>
                <c:pt idx="1339">
                  <c:v>173.0</c:v>
                </c:pt>
                <c:pt idx="1340">
                  <c:v>179.0</c:v>
                </c:pt>
                <c:pt idx="1341">
                  <c:v>171.0</c:v>
                </c:pt>
                <c:pt idx="1342">
                  <c:v>165.0</c:v>
                </c:pt>
                <c:pt idx="1343">
                  <c:v>168.0</c:v>
                </c:pt>
                <c:pt idx="1344">
                  <c:v>171.0</c:v>
                </c:pt>
                <c:pt idx="1345">
                  <c:v>163.0</c:v>
                </c:pt>
                <c:pt idx="1346">
                  <c:v>163.0</c:v>
                </c:pt>
                <c:pt idx="1347">
                  <c:v>162.0</c:v>
                </c:pt>
                <c:pt idx="1348">
                  <c:v>161.0</c:v>
                </c:pt>
                <c:pt idx="1349">
                  <c:v>167.0</c:v>
                </c:pt>
                <c:pt idx="1350">
                  <c:v>165.0</c:v>
                </c:pt>
                <c:pt idx="1351">
                  <c:v>162.0</c:v>
                </c:pt>
                <c:pt idx="1352">
                  <c:v>165.0</c:v>
                </c:pt>
                <c:pt idx="1353">
                  <c:v>166.0</c:v>
                </c:pt>
                <c:pt idx="1354">
                  <c:v>166.0</c:v>
                </c:pt>
                <c:pt idx="1355">
                  <c:v>160.0</c:v>
                </c:pt>
                <c:pt idx="1356">
                  <c:v>159.0</c:v>
                </c:pt>
                <c:pt idx="1357">
                  <c:v>154.0</c:v>
                </c:pt>
                <c:pt idx="1358">
                  <c:v>156.0</c:v>
                </c:pt>
                <c:pt idx="1359">
                  <c:v>155.0</c:v>
                </c:pt>
                <c:pt idx="1360">
                  <c:v>159.0</c:v>
                </c:pt>
                <c:pt idx="1361">
                  <c:v>161.0</c:v>
                </c:pt>
                <c:pt idx="1362">
                  <c:v>156.0</c:v>
                </c:pt>
                <c:pt idx="1363">
                  <c:v>164.0</c:v>
                </c:pt>
                <c:pt idx="1364">
                  <c:v>175.0</c:v>
                </c:pt>
                <c:pt idx="1365">
                  <c:v>180.0</c:v>
                </c:pt>
                <c:pt idx="1366">
                  <c:v>184.0</c:v>
                </c:pt>
                <c:pt idx="1367">
                  <c:v>195.0</c:v>
                </c:pt>
                <c:pt idx="1368">
                  <c:v>197.0</c:v>
                </c:pt>
                <c:pt idx="1369">
                  <c:v>196.0</c:v>
                </c:pt>
                <c:pt idx="1370">
                  <c:v>190.0</c:v>
                </c:pt>
                <c:pt idx="1371">
                  <c:v>201.0</c:v>
                </c:pt>
                <c:pt idx="1372">
                  <c:v>195.0</c:v>
                </c:pt>
                <c:pt idx="1373">
                  <c:v>197.0</c:v>
                </c:pt>
                <c:pt idx="1374">
                  <c:v>197.0</c:v>
                </c:pt>
                <c:pt idx="1375">
                  <c:v>197.0</c:v>
                </c:pt>
                <c:pt idx="1376">
                  <c:v>208.0</c:v>
                </c:pt>
                <c:pt idx="1377">
                  <c:v>216.0</c:v>
                </c:pt>
                <c:pt idx="1378">
                  <c:v>226.0</c:v>
                </c:pt>
                <c:pt idx="1379">
                  <c:v>217.0</c:v>
                </c:pt>
                <c:pt idx="1380">
                  <c:v>208.0</c:v>
                </c:pt>
                <c:pt idx="1381">
                  <c:v>193.0</c:v>
                </c:pt>
                <c:pt idx="1382">
                  <c:v>189.0</c:v>
                </c:pt>
                <c:pt idx="1383">
                  <c:v>190.0</c:v>
                </c:pt>
                <c:pt idx="1384">
                  <c:v>195.0</c:v>
                </c:pt>
                <c:pt idx="1385">
                  <c:v>188.0</c:v>
                </c:pt>
                <c:pt idx="1386">
                  <c:v>189.0</c:v>
                </c:pt>
                <c:pt idx="1387">
                  <c:v>184.0</c:v>
                </c:pt>
                <c:pt idx="1388">
                  <c:v>176.0</c:v>
                </c:pt>
                <c:pt idx="1389">
                  <c:v>182.0</c:v>
                </c:pt>
                <c:pt idx="1390">
                  <c:v>180.0</c:v>
                </c:pt>
                <c:pt idx="1391">
                  <c:v>180.0</c:v>
                </c:pt>
                <c:pt idx="1392">
                  <c:v>183.0</c:v>
                </c:pt>
                <c:pt idx="1393">
                  <c:v>176.0</c:v>
                </c:pt>
                <c:pt idx="1394">
                  <c:v>182.0</c:v>
                </c:pt>
                <c:pt idx="1395">
                  <c:v>180.0</c:v>
                </c:pt>
                <c:pt idx="1396">
                  <c:v>181.0</c:v>
                </c:pt>
                <c:pt idx="1397">
                  <c:v>184.0</c:v>
                </c:pt>
                <c:pt idx="1398">
                  <c:v>174.0</c:v>
                </c:pt>
                <c:pt idx="1399">
                  <c:v>182.0</c:v>
                </c:pt>
                <c:pt idx="1400">
                  <c:v>174.0</c:v>
                </c:pt>
                <c:pt idx="1401">
                  <c:v>174.0</c:v>
                </c:pt>
                <c:pt idx="1402">
                  <c:v>174.0</c:v>
                </c:pt>
                <c:pt idx="1403">
                  <c:v>179.0</c:v>
                </c:pt>
                <c:pt idx="1404">
                  <c:v>180.0</c:v>
                </c:pt>
                <c:pt idx="1405">
                  <c:v>176.0</c:v>
                </c:pt>
                <c:pt idx="1406">
                  <c:v>165.0</c:v>
                </c:pt>
                <c:pt idx="1407">
                  <c:v>162.0</c:v>
                </c:pt>
                <c:pt idx="1408">
                  <c:v>157.0</c:v>
                </c:pt>
                <c:pt idx="1409">
                  <c:v>156.0</c:v>
                </c:pt>
                <c:pt idx="1410">
                  <c:v>151.0</c:v>
                </c:pt>
                <c:pt idx="1411">
                  <c:v>153.0</c:v>
                </c:pt>
                <c:pt idx="1412">
                  <c:v>150.0</c:v>
                </c:pt>
                <c:pt idx="1413">
                  <c:v>155.0</c:v>
                </c:pt>
                <c:pt idx="1414">
                  <c:v>158.0</c:v>
                </c:pt>
                <c:pt idx="1415">
                  <c:v>165.0</c:v>
                </c:pt>
                <c:pt idx="1416">
                  <c:v>165.0</c:v>
                </c:pt>
                <c:pt idx="1417">
                  <c:v>162.0</c:v>
                </c:pt>
                <c:pt idx="1418">
                  <c:v>146.0</c:v>
                </c:pt>
                <c:pt idx="1419">
                  <c:v>148.0</c:v>
                </c:pt>
                <c:pt idx="1420">
                  <c:v>145.0</c:v>
                </c:pt>
                <c:pt idx="1421">
                  <c:v>136.0</c:v>
                </c:pt>
                <c:pt idx="1422">
                  <c:v>142.0</c:v>
                </c:pt>
                <c:pt idx="1423">
                  <c:v>130.0</c:v>
                </c:pt>
                <c:pt idx="1424">
                  <c:v>131.0</c:v>
                </c:pt>
                <c:pt idx="1425">
                  <c:v>124.0</c:v>
                </c:pt>
                <c:pt idx="1426">
                  <c:v>122.0</c:v>
                </c:pt>
                <c:pt idx="1427">
                  <c:v>125.0</c:v>
                </c:pt>
                <c:pt idx="1428">
                  <c:v>130.0</c:v>
                </c:pt>
                <c:pt idx="1429">
                  <c:v>131.0</c:v>
                </c:pt>
                <c:pt idx="1430">
                  <c:v>130.0</c:v>
                </c:pt>
                <c:pt idx="1431">
                  <c:v>126.0</c:v>
                </c:pt>
                <c:pt idx="1432">
                  <c:v>126.0</c:v>
                </c:pt>
                <c:pt idx="1433">
                  <c:v>132.0</c:v>
                </c:pt>
                <c:pt idx="1434">
                  <c:v>134.0</c:v>
                </c:pt>
                <c:pt idx="1435">
                  <c:v>131.0</c:v>
                </c:pt>
                <c:pt idx="1436">
                  <c:v>137.0</c:v>
                </c:pt>
                <c:pt idx="1437">
                  <c:v>139.0</c:v>
                </c:pt>
                <c:pt idx="1438">
                  <c:v>137.0</c:v>
                </c:pt>
                <c:pt idx="1439">
                  <c:v>140.0</c:v>
                </c:pt>
                <c:pt idx="1440">
                  <c:v>139.0</c:v>
                </c:pt>
                <c:pt idx="1441">
                  <c:v>136.0</c:v>
                </c:pt>
                <c:pt idx="1442">
                  <c:v>139.0</c:v>
                </c:pt>
                <c:pt idx="1443">
                  <c:v>145.0</c:v>
                </c:pt>
                <c:pt idx="1444">
                  <c:v>145.0</c:v>
                </c:pt>
                <c:pt idx="1445">
                  <c:v>143.0</c:v>
                </c:pt>
                <c:pt idx="1446">
                  <c:v>141.0</c:v>
                </c:pt>
                <c:pt idx="1447">
                  <c:v>132.0</c:v>
                </c:pt>
                <c:pt idx="1448">
                  <c:v>131.0</c:v>
                </c:pt>
                <c:pt idx="1449">
                  <c:v>128.0</c:v>
                </c:pt>
                <c:pt idx="1450">
                  <c:v>128.0</c:v>
                </c:pt>
                <c:pt idx="1451">
                  <c:v>119.0</c:v>
                </c:pt>
                <c:pt idx="1452">
                  <c:v>118.0</c:v>
                </c:pt>
                <c:pt idx="1453">
                  <c:v>109.0</c:v>
                </c:pt>
                <c:pt idx="1454">
                  <c:v>113.0</c:v>
                </c:pt>
                <c:pt idx="1455">
                  <c:v>115.0</c:v>
                </c:pt>
                <c:pt idx="1456">
                  <c:v>116.0</c:v>
                </c:pt>
                <c:pt idx="1457">
                  <c:v>114.0</c:v>
                </c:pt>
                <c:pt idx="1458">
                  <c:v>114.0</c:v>
                </c:pt>
                <c:pt idx="1459">
                  <c:v>117.0</c:v>
                </c:pt>
                <c:pt idx="1460">
                  <c:v>121.0</c:v>
                </c:pt>
                <c:pt idx="1461">
                  <c:v>126.0</c:v>
                </c:pt>
                <c:pt idx="1462">
                  <c:v>125.0</c:v>
                </c:pt>
                <c:pt idx="1463">
                  <c:v>125.0</c:v>
                </c:pt>
                <c:pt idx="1464">
                  <c:v>126.0</c:v>
                </c:pt>
                <c:pt idx="1465">
                  <c:v>124.0</c:v>
                </c:pt>
                <c:pt idx="1466">
                  <c:v>121.0</c:v>
                </c:pt>
                <c:pt idx="1467">
                  <c:v>113.0</c:v>
                </c:pt>
                <c:pt idx="1468">
                  <c:v>106.0</c:v>
                </c:pt>
                <c:pt idx="1469">
                  <c:v>106.0</c:v>
                </c:pt>
                <c:pt idx="1470">
                  <c:v>107.0</c:v>
                </c:pt>
                <c:pt idx="1471">
                  <c:v>111.0</c:v>
                </c:pt>
                <c:pt idx="1472">
                  <c:v>114.0</c:v>
                </c:pt>
                <c:pt idx="1473">
                  <c:v>112.0</c:v>
                </c:pt>
                <c:pt idx="1474">
                  <c:v>107.0</c:v>
                </c:pt>
                <c:pt idx="1475">
                  <c:v>101.0</c:v>
                </c:pt>
                <c:pt idx="1476">
                  <c:v>94.0</c:v>
                </c:pt>
                <c:pt idx="1477">
                  <c:v>91.0</c:v>
                </c:pt>
                <c:pt idx="1478">
                  <c:v>100.0</c:v>
                </c:pt>
                <c:pt idx="1479">
                  <c:v>98.0</c:v>
                </c:pt>
                <c:pt idx="1480">
                  <c:v>100.0</c:v>
                </c:pt>
                <c:pt idx="1481">
                  <c:v>99.0</c:v>
                </c:pt>
                <c:pt idx="1482">
                  <c:v>98.0</c:v>
                </c:pt>
                <c:pt idx="1483">
                  <c:v>111.0</c:v>
                </c:pt>
                <c:pt idx="1484">
                  <c:v>114.0</c:v>
                </c:pt>
                <c:pt idx="1485">
                  <c:v>114.0</c:v>
                </c:pt>
                <c:pt idx="1486">
                  <c:v>118.0</c:v>
                </c:pt>
                <c:pt idx="1487">
                  <c:v>114.0</c:v>
                </c:pt>
                <c:pt idx="1488">
                  <c:v>113.0</c:v>
                </c:pt>
                <c:pt idx="1489">
                  <c:v>115.0</c:v>
                </c:pt>
                <c:pt idx="1490">
                  <c:v>110.0</c:v>
                </c:pt>
                <c:pt idx="1491">
                  <c:v>121.0</c:v>
                </c:pt>
                <c:pt idx="1492">
                  <c:v>124.0</c:v>
                </c:pt>
                <c:pt idx="1493">
                  <c:v>126.0</c:v>
                </c:pt>
                <c:pt idx="1494">
                  <c:v>126.0</c:v>
                </c:pt>
                <c:pt idx="1495">
                  <c:v>128.0</c:v>
                </c:pt>
                <c:pt idx="1496">
                  <c:v>131.0</c:v>
                </c:pt>
                <c:pt idx="1497">
                  <c:v>133.0</c:v>
                </c:pt>
                <c:pt idx="1498">
                  <c:v>133.0</c:v>
                </c:pt>
                <c:pt idx="1499">
                  <c:v>130.0</c:v>
                </c:pt>
                <c:pt idx="1500">
                  <c:v>124.0</c:v>
                </c:pt>
                <c:pt idx="1501">
                  <c:v>122.0</c:v>
                </c:pt>
                <c:pt idx="1502">
                  <c:v>122.0</c:v>
                </c:pt>
                <c:pt idx="1503">
                  <c:v>122.0</c:v>
                </c:pt>
                <c:pt idx="1504">
                  <c:v>124.0</c:v>
                </c:pt>
                <c:pt idx="1505">
                  <c:v>123.0</c:v>
                </c:pt>
                <c:pt idx="1506">
                  <c:v>122.0</c:v>
                </c:pt>
                <c:pt idx="1507">
                  <c:v>120.0</c:v>
                </c:pt>
                <c:pt idx="1508">
                  <c:v>122.0</c:v>
                </c:pt>
                <c:pt idx="1509">
                  <c:v>123.0</c:v>
                </c:pt>
                <c:pt idx="1510">
                  <c:v>125.0</c:v>
                </c:pt>
                <c:pt idx="1511">
                  <c:v>124.0</c:v>
                </c:pt>
                <c:pt idx="1512">
                  <c:v>126.0</c:v>
                </c:pt>
                <c:pt idx="1513">
                  <c:v>122.0</c:v>
                </c:pt>
                <c:pt idx="1514">
                  <c:v>124.0</c:v>
                </c:pt>
                <c:pt idx="1515">
                  <c:v>121.0</c:v>
                </c:pt>
                <c:pt idx="1516">
                  <c:v>115.0</c:v>
                </c:pt>
                <c:pt idx="1517">
                  <c:v>116.0</c:v>
                </c:pt>
                <c:pt idx="1518">
                  <c:v>118.0</c:v>
                </c:pt>
                <c:pt idx="1519">
                  <c:v>112.0</c:v>
                </c:pt>
                <c:pt idx="1520">
                  <c:v>108.0</c:v>
                </c:pt>
                <c:pt idx="1521">
                  <c:v>109.0</c:v>
                </c:pt>
                <c:pt idx="1522">
                  <c:v>111.0</c:v>
                </c:pt>
                <c:pt idx="1523">
                  <c:v>115.0</c:v>
                </c:pt>
                <c:pt idx="1524">
                  <c:v>113.0</c:v>
                </c:pt>
                <c:pt idx="1525">
                  <c:v>113.0</c:v>
                </c:pt>
                <c:pt idx="1526">
                  <c:v>114.0</c:v>
                </c:pt>
                <c:pt idx="1527">
                  <c:v>118.0</c:v>
                </c:pt>
                <c:pt idx="1528">
                  <c:v>120.0</c:v>
                </c:pt>
                <c:pt idx="1529">
                  <c:v>114.0</c:v>
                </c:pt>
                <c:pt idx="1530">
                  <c:v>105.0</c:v>
                </c:pt>
                <c:pt idx="1531">
                  <c:v>100.0</c:v>
                </c:pt>
                <c:pt idx="1532">
                  <c:v>100.0</c:v>
                </c:pt>
                <c:pt idx="1533">
                  <c:v>103.0</c:v>
                </c:pt>
                <c:pt idx="1534">
                  <c:v>108.0</c:v>
                </c:pt>
                <c:pt idx="1535">
                  <c:v>110.0</c:v>
                </c:pt>
                <c:pt idx="1536">
                  <c:v>109.0</c:v>
                </c:pt>
                <c:pt idx="1537">
                  <c:v>111.0</c:v>
                </c:pt>
                <c:pt idx="1538">
                  <c:v>111.0</c:v>
                </c:pt>
                <c:pt idx="1539">
                  <c:v>112.0</c:v>
                </c:pt>
                <c:pt idx="1540">
                  <c:v>111.0</c:v>
                </c:pt>
                <c:pt idx="1541">
                  <c:v>108.0</c:v>
                </c:pt>
                <c:pt idx="1542">
                  <c:v>110.0</c:v>
                </c:pt>
                <c:pt idx="1543">
                  <c:v>111.0</c:v>
                </c:pt>
                <c:pt idx="1544">
                  <c:v>111.0</c:v>
                </c:pt>
                <c:pt idx="1545">
                  <c:v>110.0</c:v>
                </c:pt>
                <c:pt idx="1546">
                  <c:v>106.0</c:v>
                </c:pt>
                <c:pt idx="1547">
                  <c:v>109.0</c:v>
                </c:pt>
                <c:pt idx="1548">
                  <c:v>112.0</c:v>
                </c:pt>
                <c:pt idx="1549">
                  <c:v>121.0</c:v>
                </c:pt>
                <c:pt idx="1550">
                  <c:v>129.0</c:v>
                </c:pt>
                <c:pt idx="1551">
                  <c:v>126.0</c:v>
                </c:pt>
                <c:pt idx="1552">
                  <c:v>127.0</c:v>
                </c:pt>
                <c:pt idx="1553">
                  <c:v>121.0</c:v>
                </c:pt>
                <c:pt idx="1554">
                  <c:v>123.0</c:v>
                </c:pt>
                <c:pt idx="1555">
                  <c:v>124.0</c:v>
                </c:pt>
                <c:pt idx="1556">
                  <c:v>122.0</c:v>
                </c:pt>
                <c:pt idx="1557">
                  <c:v>124.0</c:v>
                </c:pt>
                <c:pt idx="1558">
                  <c:v>122.0</c:v>
                </c:pt>
                <c:pt idx="1559">
                  <c:v>119.0</c:v>
                </c:pt>
                <c:pt idx="1560">
                  <c:v>122.0</c:v>
                </c:pt>
                <c:pt idx="1561">
                  <c:v>124.0</c:v>
                </c:pt>
                <c:pt idx="1562">
                  <c:v>121.0</c:v>
                </c:pt>
                <c:pt idx="1563">
                  <c:v>128.0</c:v>
                </c:pt>
                <c:pt idx="1564">
                  <c:v>131.0</c:v>
                </c:pt>
                <c:pt idx="1565">
                  <c:v>132.0</c:v>
                </c:pt>
                <c:pt idx="1566">
                  <c:v>138.0</c:v>
                </c:pt>
                <c:pt idx="1567">
                  <c:v>139.0</c:v>
                </c:pt>
                <c:pt idx="1568">
                  <c:v>136.0</c:v>
                </c:pt>
                <c:pt idx="1569">
                  <c:v>138.0</c:v>
                </c:pt>
                <c:pt idx="1570">
                  <c:v>141.0</c:v>
                </c:pt>
                <c:pt idx="1571">
                  <c:v>139.0</c:v>
                </c:pt>
                <c:pt idx="1572">
                  <c:v>132.0</c:v>
                </c:pt>
                <c:pt idx="1573">
                  <c:v>128.0</c:v>
                </c:pt>
                <c:pt idx="1574">
                  <c:v>125.0</c:v>
                </c:pt>
                <c:pt idx="1575">
                  <c:v>125.0</c:v>
                </c:pt>
                <c:pt idx="1576">
                  <c:v>127.0</c:v>
                </c:pt>
                <c:pt idx="1577">
                  <c:v>131.0</c:v>
                </c:pt>
                <c:pt idx="1578">
                  <c:v>135.0</c:v>
                </c:pt>
                <c:pt idx="1579">
                  <c:v>134.0</c:v>
                </c:pt>
                <c:pt idx="1580">
                  <c:v>144.0</c:v>
                </c:pt>
                <c:pt idx="1581">
                  <c:v>147.0</c:v>
                </c:pt>
                <c:pt idx="1582">
                  <c:v>152.0</c:v>
                </c:pt>
                <c:pt idx="1583">
                  <c:v>149.0</c:v>
                </c:pt>
                <c:pt idx="1584">
                  <c:v>150.0</c:v>
                </c:pt>
                <c:pt idx="1585">
                  <c:v>148.0</c:v>
                </c:pt>
                <c:pt idx="1586">
                  <c:v>147.0</c:v>
                </c:pt>
                <c:pt idx="1587">
                  <c:v>148.0</c:v>
                </c:pt>
                <c:pt idx="1588">
                  <c:v>150.0</c:v>
                </c:pt>
                <c:pt idx="1589">
                  <c:v>147.0</c:v>
                </c:pt>
                <c:pt idx="1590">
                  <c:v>148.0</c:v>
                </c:pt>
                <c:pt idx="1591">
                  <c:v>142.0</c:v>
                </c:pt>
                <c:pt idx="1592">
                  <c:v>141.0</c:v>
                </c:pt>
                <c:pt idx="1593">
                  <c:v>133.0</c:v>
                </c:pt>
                <c:pt idx="1594">
                  <c:v>136.0</c:v>
                </c:pt>
                <c:pt idx="1595">
                  <c:v>132.0</c:v>
                </c:pt>
                <c:pt idx="1596">
                  <c:v>130.0</c:v>
                </c:pt>
                <c:pt idx="1597">
                  <c:v>126.0</c:v>
                </c:pt>
                <c:pt idx="1598">
                  <c:v>125.0</c:v>
                </c:pt>
                <c:pt idx="1599">
                  <c:v>128.0</c:v>
                </c:pt>
                <c:pt idx="1600">
                  <c:v>130.0</c:v>
                </c:pt>
                <c:pt idx="1601">
                  <c:v>128.0</c:v>
                </c:pt>
                <c:pt idx="1602">
                  <c:v>129.0</c:v>
                </c:pt>
                <c:pt idx="1603">
                  <c:v>131.0</c:v>
                </c:pt>
                <c:pt idx="1604">
                  <c:v>130.0</c:v>
                </c:pt>
                <c:pt idx="1605">
                  <c:v>130.0</c:v>
                </c:pt>
                <c:pt idx="1606">
                  <c:v>129.0</c:v>
                </c:pt>
                <c:pt idx="1607">
                  <c:v>131.0</c:v>
                </c:pt>
                <c:pt idx="1608">
                  <c:v>133.0</c:v>
                </c:pt>
                <c:pt idx="1609">
                  <c:v>137.0</c:v>
                </c:pt>
                <c:pt idx="1610">
                  <c:v>135.0</c:v>
                </c:pt>
                <c:pt idx="1611">
                  <c:v>132.0</c:v>
                </c:pt>
                <c:pt idx="1612">
                  <c:v>129.0</c:v>
                </c:pt>
                <c:pt idx="1613">
                  <c:v>125.0</c:v>
                </c:pt>
                <c:pt idx="1614">
                  <c:v>122.0</c:v>
                </c:pt>
                <c:pt idx="1615">
                  <c:v>122.0</c:v>
                </c:pt>
                <c:pt idx="1616">
                  <c:v>121.0</c:v>
                </c:pt>
                <c:pt idx="1617">
                  <c:v>121.0</c:v>
                </c:pt>
                <c:pt idx="1618">
                  <c:v>116.0</c:v>
                </c:pt>
                <c:pt idx="1619">
                  <c:v>112.0</c:v>
                </c:pt>
                <c:pt idx="1620">
                  <c:v>115.0</c:v>
                </c:pt>
                <c:pt idx="1621">
                  <c:v>112.0</c:v>
                </c:pt>
                <c:pt idx="1622">
                  <c:v>120.0</c:v>
                </c:pt>
                <c:pt idx="1623">
                  <c:v>131.0</c:v>
                </c:pt>
                <c:pt idx="1624">
                  <c:v>131.0</c:v>
                </c:pt>
                <c:pt idx="1625">
                  <c:v>135.0</c:v>
                </c:pt>
                <c:pt idx="1626">
                  <c:v>142.0</c:v>
                </c:pt>
                <c:pt idx="1627">
                  <c:v>134.0</c:v>
                </c:pt>
                <c:pt idx="1628">
                  <c:v>146.0</c:v>
                </c:pt>
                <c:pt idx="1629">
                  <c:v>149.0</c:v>
                </c:pt>
                <c:pt idx="1630">
                  <c:v>156.0</c:v>
                </c:pt>
                <c:pt idx="1631">
                  <c:v>165.0</c:v>
                </c:pt>
                <c:pt idx="1632">
                  <c:v>164.0</c:v>
                </c:pt>
                <c:pt idx="1633">
                  <c:v>159.0</c:v>
                </c:pt>
                <c:pt idx="1634">
                  <c:v>161.0</c:v>
                </c:pt>
                <c:pt idx="1635">
                  <c:v>157.0</c:v>
                </c:pt>
                <c:pt idx="1636">
                  <c:v>162.0</c:v>
                </c:pt>
                <c:pt idx="1637">
                  <c:v>171.0</c:v>
                </c:pt>
                <c:pt idx="1638">
                  <c:v>162.0</c:v>
                </c:pt>
                <c:pt idx="1639">
                  <c:v>165.0</c:v>
                </c:pt>
                <c:pt idx="1640">
                  <c:v>181.0</c:v>
                </c:pt>
                <c:pt idx="1641">
                  <c:v>170.0</c:v>
                </c:pt>
                <c:pt idx="1642">
                  <c:v>162.0</c:v>
                </c:pt>
                <c:pt idx="1643">
                  <c:v>165.0</c:v>
                </c:pt>
                <c:pt idx="1644">
                  <c:v>161.0</c:v>
                </c:pt>
                <c:pt idx="1645">
                  <c:v>172.0</c:v>
                </c:pt>
                <c:pt idx="1646">
                  <c:v>182.0</c:v>
                </c:pt>
                <c:pt idx="1647">
                  <c:v>199.0</c:v>
                </c:pt>
                <c:pt idx="1648">
                  <c:v>191.0</c:v>
                </c:pt>
                <c:pt idx="1649">
                  <c:v>212.0</c:v>
                </c:pt>
                <c:pt idx="1650">
                  <c:v>211.0</c:v>
                </c:pt>
                <c:pt idx="1651">
                  <c:v>206.0</c:v>
                </c:pt>
                <c:pt idx="1652">
                  <c:v>205.0</c:v>
                </c:pt>
                <c:pt idx="1653">
                  <c:v>201.0</c:v>
                </c:pt>
                <c:pt idx="1654">
                  <c:v>192.0</c:v>
                </c:pt>
                <c:pt idx="1655">
                  <c:v>186.0</c:v>
                </c:pt>
                <c:pt idx="1656">
                  <c:v>191.0</c:v>
                </c:pt>
                <c:pt idx="1657">
                  <c:v>185.0</c:v>
                </c:pt>
                <c:pt idx="1658">
                  <c:v>189.0</c:v>
                </c:pt>
                <c:pt idx="1659">
                  <c:v>189.0</c:v>
                </c:pt>
                <c:pt idx="1660">
                  <c:v>184.0</c:v>
                </c:pt>
                <c:pt idx="1661">
                  <c:v>188.0</c:v>
                </c:pt>
                <c:pt idx="1662">
                  <c:v>180.0</c:v>
                </c:pt>
                <c:pt idx="1663">
                  <c:v>175.0</c:v>
                </c:pt>
                <c:pt idx="1664">
                  <c:v>174.0</c:v>
                </c:pt>
                <c:pt idx="1665">
                  <c:v>166.0</c:v>
                </c:pt>
                <c:pt idx="1666">
                  <c:v>157.0</c:v>
                </c:pt>
                <c:pt idx="1667">
                  <c:v>160.0</c:v>
                </c:pt>
                <c:pt idx="1668">
                  <c:v>156.0</c:v>
                </c:pt>
                <c:pt idx="1669">
                  <c:v>153.0</c:v>
                </c:pt>
                <c:pt idx="1670">
                  <c:v>157.0</c:v>
                </c:pt>
                <c:pt idx="1671">
                  <c:v>163.0</c:v>
                </c:pt>
                <c:pt idx="1672">
                  <c:v>172.0</c:v>
                </c:pt>
                <c:pt idx="1673">
                  <c:v>175.0</c:v>
                </c:pt>
                <c:pt idx="1674">
                  <c:v>178.0</c:v>
                </c:pt>
                <c:pt idx="1675">
                  <c:v>180.0</c:v>
                </c:pt>
                <c:pt idx="1676">
                  <c:v>179.0</c:v>
                </c:pt>
                <c:pt idx="1677">
                  <c:v>179.0</c:v>
                </c:pt>
                <c:pt idx="1678">
                  <c:v>176.0</c:v>
                </c:pt>
                <c:pt idx="1679">
                  <c:v>179.0</c:v>
                </c:pt>
                <c:pt idx="1680">
                  <c:v>183.0</c:v>
                </c:pt>
                <c:pt idx="1681">
                  <c:v>183.0</c:v>
                </c:pt>
                <c:pt idx="1682">
                  <c:v>186.0</c:v>
                </c:pt>
                <c:pt idx="1683">
                  <c:v>183.0</c:v>
                </c:pt>
                <c:pt idx="1684">
                  <c:v>177.0</c:v>
                </c:pt>
                <c:pt idx="1685">
                  <c:v>181.0</c:v>
                </c:pt>
                <c:pt idx="1686">
                  <c:v>185.0</c:v>
                </c:pt>
                <c:pt idx="1687">
                  <c:v>188.0</c:v>
                </c:pt>
                <c:pt idx="1688">
                  <c:v>193.0</c:v>
                </c:pt>
                <c:pt idx="1689">
                  <c:v>197.0</c:v>
                </c:pt>
                <c:pt idx="1690">
                  <c:v>200.0</c:v>
                </c:pt>
                <c:pt idx="1691">
                  <c:v>196.0</c:v>
                </c:pt>
                <c:pt idx="1692">
                  <c:v>199.0</c:v>
                </c:pt>
                <c:pt idx="1693">
                  <c:v>199.0</c:v>
                </c:pt>
                <c:pt idx="1694">
                  <c:v>208.0</c:v>
                </c:pt>
                <c:pt idx="1695">
                  <c:v>206.0</c:v>
                </c:pt>
                <c:pt idx="1696">
                  <c:v>208.0</c:v>
                </c:pt>
                <c:pt idx="1697">
                  <c:v>207.0</c:v>
                </c:pt>
                <c:pt idx="1698">
                  <c:v>204.0</c:v>
                </c:pt>
                <c:pt idx="1699">
                  <c:v>202.0</c:v>
                </c:pt>
                <c:pt idx="1700">
                  <c:v>196.0</c:v>
                </c:pt>
                <c:pt idx="1701">
                  <c:v>192.0</c:v>
                </c:pt>
                <c:pt idx="1702">
                  <c:v>188.0</c:v>
                </c:pt>
                <c:pt idx="1703">
                  <c:v>194.0</c:v>
                </c:pt>
                <c:pt idx="1704">
                  <c:v>190.0</c:v>
                </c:pt>
                <c:pt idx="1705">
                  <c:v>191.0</c:v>
                </c:pt>
                <c:pt idx="1706">
                  <c:v>191.0</c:v>
                </c:pt>
                <c:pt idx="1707">
                  <c:v>182.0</c:v>
                </c:pt>
                <c:pt idx="1708">
                  <c:v>178.0</c:v>
                </c:pt>
                <c:pt idx="1709">
                  <c:v>174.0</c:v>
                </c:pt>
                <c:pt idx="1710">
                  <c:v>162.0</c:v>
                </c:pt>
                <c:pt idx="1711">
                  <c:v>163.0</c:v>
                </c:pt>
                <c:pt idx="1712">
                  <c:v>163.0</c:v>
                </c:pt>
                <c:pt idx="1713">
                  <c:v>166.0</c:v>
                </c:pt>
                <c:pt idx="1714">
                  <c:v>169.0</c:v>
                </c:pt>
                <c:pt idx="1715">
                  <c:v>176.0</c:v>
                </c:pt>
                <c:pt idx="1716">
                  <c:v>179.0</c:v>
                </c:pt>
                <c:pt idx="1717">
                  <c:v>184.0</c:v>
                </c:pt>
                <c:pt idx="1718">
                  <c:v>180.0</c:v>
                </c:pt>
                <c:pt idx="1719">
                  <c:v>179.0</c:v>
                </c:pt>
                <c:pt idx="1720">
                  <c:v>180.0</c:v>
                </c:pt>
                <c:pt idx="1721">
                  <c:v>177.0</c:v>
                </c:pt>
                <c:pt idx="1722">
                  <c:v>175.0</c:v>
                </c:pt>
                <c:pt idx="1723">
                  <c:v>172.0</c:v>
                </c:pt>
                <c:pt idx="1724">
                  <c:v>169.0</c:v>
                </c:pt>
                <c:pt idx="1725">
                  <c:v>168.0</c:v>
                </c:pt>
                <c:pt idx="1726">
                  <c:v>166.0</c:v>
                </c:pt>
                <c:pt idx="1727">
                  <c:v>161.0</c:v>
                </c:pt>
                <c:pt idx="1728">
                  <c:v>165.0</c:v>
                </c:pt>
                <c:pt idx="1729">
                  <c:v>171.0</c:v>
                </c:pt>
                <c:pt idx="1730">
                  <c:v>168.0</c:v>
                </c:pt>
                <c:pt idx="1731">
                  <c:v>169.0</c:v>
                </c:pt>
                <c:pt idx="1732">
                  <c:v>175.0</c:v>
                </c:pt>
                <c:pt idx="1733">
                  <c:v>174.0</c:v>
                </c:pt>
                <c:pt idx="1734">
                  <c:v>175.0</c:v>
                </c:pt>
                <c:pt idx="1735">
                  <c:v>179.0</c:v>
                </c:pt>
                <c:pt idx="1736">
                  <c:v>179.0</c:v>
                </c:pt>
                <c:pt idx="1737">
                  <c:v>178.0</c:v>
                </c:pt>
                <c:pt idx="1738">
                  <c:v>174.0</c:v>
                </c:pt>
                <c:pt idx="1739">
                  <c:v>176.0</c:v>
                </c:pt>
                <c:pt idx="1740">
                  <c:v>176.0</c:v>
                </c:pt>
                <c:pt idx="1741">
                  <c:v>175.0</c:v>
                </c:pt>
                <c:pt idx="1742">
                  <c:v>176.0</c:v>
                </c:pt>
                <c:pt idx="1743">
                  <c:v>177.0</c:v>
                </c:pt>
                <c:pt idx="1744">
                  <c:v>182.0</c:v>
                </c:pt>
                <c:pt idx="1745">
                  <c:v>182.0</c:v>
                </c:pt>
                <c:pt idx="1746">
                  <c:v>189.0</c:v>
                </c:pt>
                <c:pt idx="1747">
                  <c:v>189.0</c:v>
                </c:pt>
                <c:pt idx="1748">
                  <c:v>182.0</c:v>
                </c:pt>
                <c:pt idx="1749">
                  <c:v>179.0</c:v>
                </c:pt>
                <c:pt idx="1750">
                  <c:v>179.0</c:v>
                </c:pt>
                <c:pt idx="1751">
                  <c:v>179.0</c:v>
                </c:pt>
                <c:pt idx="1752">
                  <c:v>178.0</c:v>
                </c:pt>
                <c:pt idx="1753">
                  <c:v>181.0</c:v>
                </c:pt>
                <c:pt idx="1754">
                  <c:v>183.0</c:v>
                </c:pt>
                <c:pt idx="1755">
                  <c:v>190.0</c:v>
                </c:pt>
                <c:pt idx="1756">
                  <c:v>194.0</c:v>
                </c:pt>
                <c:pt idx="1757">
                  <c:v>193.0</c:v>
                </c:pt>
                <c:pt idx="1758">
                  <c:v>193.0</c:v>
                </c:pt>
                <c:pt idx="1759">
                  <c:v>195.0</c:v>
                </c:pt>
                <c:pt idx="1760">
                  <c:v>193.0</c:v>
                </c:pt>
                <c:pt idx="1761">
                  <c:v>191.0</c:v>
                </c:pt>
                <c:pt idx="1762">
                  <c:v>188.0</c:v>
                </c:pt>
                <c:pt idx="1763">
                  <c:v>187.0</c:v>
                </c:pt>
                <c:pt idx="1764">
                  <c:v>189.0</c:v>
                </c:pt>
                <c:pt idx="1765">
                  <c:v>184.0</c:v>
                </c:pt>
                <c:pt idx="1766">
                  <c:v>177.0</c:v>
                </c:pt>
                <c:pt idx="1767">
                  <c:v>176.0</c:v>
                </c:pt>
                <c:pt idx="1768">
                  <c:v>173.0</c:v>
                </c:pt>
                <c:pt idx="1769">
                  <c:v>177.0</c:v>
                </c:pt>
                <c:pt idx="1770">
                  <c:v>171.0</c:v>
                </c:pt>
                <c:pt idx="1771">
                  <c:v>168.0</c:v>
                </c:pt>
                <c:pt idx="1772">
                  <c:v>173.0</c:v>
                </c:pt>
                <c:pt idx="1773">
                  <c:v>170.0</c:v>
                </c:pt>
                <c:pt idx="1774">
                  <c:v>163.0</c:v>
                </c:pt>
                <c:pt idx="1775">
                  <c:v>162.0</c:v>
                </c:pt>
                <c:pt idx="1776">
                  <c:v>163.0</c:v>
                </c:pt>
                <c:pt idx="1777">
                  <c:v>166.0</c:v>
                </c:pt>
                <c:pt idx="1778">
                  <c:v>162.0</c:v>
                </c:pt>
                <c:pt idx="1779">
                  <c:v>165.0</c:v>
                </c:pt>
                <c:pt idx="1780">
                  <c:v>164.0</c:v>
                </c:pt>
                <c:pt idx="1781">
                  <c:v>166.0</c:v>
                </c:pt>
                <c:pt idx="1782">
                  <c:v>168.0</c:v>
                </c:pt>
                <c:pt idx="1783">
                  <c:v>166.0</c:v>
                </c:pt>
                <c:pt idx="1784">
                  <c:v>164.0</c:v>
                </c:pt>
                <c:pt idx="1785">
                  <c:v>170.0</c:v>
                </c:pt>
                <c:pt idx="1786">
                  <c:v>172.0</c:v>
                </c:pt>
                <c:pt idx="1787">
                  <c:v>167.0</c:v>
                </c:pt>
                <c:pt idx="1788">
                  <c:v>163.0</c:v>
                </c:pt>
                <c:pt idx="1789">
                  <c:v>166.0</c:v>
                </c:pt>
                <c:pt idx="1790">
                  <c:v>168.0</c:v>
                </c:pt>
                <c:pt idx="1791">
                  <c:v>169.0</c:v>
                </c:pt>
                <c:pt idx="1792">
                  <c:v>176.0</c:v>
                </c:pt>
                <c:pt idx="1793">
                  <c:v>190.0</c:v>
                </c:pt>
                <c:pt idx="1794">
                  <c:v>193.0</c:v>
                </c:pt>
                <c:pt idx="1795">
                  <c:v>193.0</c:v>
                </c:pt>
                <c:pt idx="1796">
                  <c:v>194.0</c:v>
                </c:pt>
                <c:pt idx="1797">
                  <c:v>201.0</c:v>
                </c:pt>
                <c:pt idx="1798">
                  <c:v>201.0</c:v>
                </c:pt>
                <c:pt idx="1799">
                  <c:v>202.0</c:v>
                </c:pt>
                <c:pt idx="1800">
                  <c:v>210.0</c:v>
                </c:pt>
                <c:pt idx="1801">
                  <c:v>200.0</c:v>
                </c:pt>
                <c:pt idx="1802">
                  <c:v>191.0</c:v>
                </c:pt>
                <c:pt idx="1803">
                  <c:v>188.0</c:v>
                </c:pt>
                <c:pt idx="1804">
                  <c:v>183.0</c:v>
                </c:pt>
                <c:pt idx="1805">
                  <c:v>182.0</c:v>
                </c:pt>
                <c:pt idx="1806">
                  <c:v>178.0</c:v>
                </c:pt>
                <c:pt idx="1807">
                  <c:v>174.0</c:v>
                </c:pt>
                <c:pt idx="1808">
                  <c:v>178.0</c:v>
                </c:pt>
                <c:pt idx="1809">
                  <c:v>177.0</c:v>
                </c:pt>
                <c:pt idx="1810">
                  <c:v>178.0</c:v>
                </c:pt>
                <c:pt idx="1811">
                  <c:v>178.0</c:v>
                </c:pt>
                <c:pt idx="1812">
                  <c:v>178.0</c:v>
                </c:pt>
                <c:pt idx="1813">
                  <c:v>177.0</c:v>
                </c:pt>
                <c:pt idx="1814">
                  <c:v>173.0</c:v>
                </c:pt>
                <c:pt idx="1815">
                  <c:v>178.0</c:v>
                </c:pt>
                <c:pt idx="1816">
                  <c:v>182.0</c:v>
                </c:pt>
                <c:pt idx="1817">
                  <c:v>182.0</c:v>
                </c:pt>
                <c:pt idx="1818">
                  <c:v>181.0</c:v>
                </c:pt>
                <c:pt idx="1819">
                  <c:v>184.0</c:v>
                </c:pt>
                <c:pt idx="1820">
                  <c:v>173.0</c:v>
                </c:pt>
                <c:pt idx="1821">
                  <c:v>166.0</c:v>
                </c:pt>
                <c:pt idx="1822">
                  <c:v>164.0</c:v>
                </c:pt>
                <c:pt idx="1823">
                  <c:v>163.0</c:v>
                </c:pt>
                <c:pt idx="1824">
                  <c:v>162.0</c:v>
                </c:pt>
                <c:pt idx="1825">
                  <c:v>162.0</c:v>
                </c:pt>
                <c:pt idx="1826">
                  <c:v>163.0</c:v>
                </c:pt>
                <c:pt idx="1827">
                  <c:v>168.0</c:v>
                </c:pt>
                <c:pt idx="1828">
                  <c:v>168.0</c:v>
                </c:pt>
                <c:pt idx="1829">
                  <c:v>165.0</c:v>
                </c:pt>
                <c:pt idx="1830">
                  <c:v>166.0</c:v>
                </c:pt>
                <c:pt idx="1831">
                  <c:v>164.0</c:v>
                </c:pt>
                <c:pt idx="1832">
                  <c:v>168.0</c:v>
                </c:pt>
                <c:pt idx="1833">
                  <c:v>168.0</c:v>
                </c:pt>
                <c:pt idx="1834">
                  <c:v>173.0</c:v>
                </c:pt>
                <c:pt idx="1835">
                  <c:v>168.0</c:v>
                </c:pt>
                <c:pt idx="1836">
                  <c:v>168.0</c:v>
                </c:pt>
                <c:pt idx="1837">
                  <c:v>168.0</c:v>
                </c:pt>
                <c:pt idx="1838">
                  <c:v>166.0</c:v>
                </c:pt>
                <c:pt idx="1839">
                  <c:v>165.0</c:v>
                </c:pt>
                <c:pt idx="1840">
                  <c:v>155.0</c:v>
                </c:pt>
                <c:pt idx="1841">
                  <c:v>153.0</c:v>
                </c:pt>
                <c:pt idx="1842">
                  <c:v>156.0</c:v>
                </c:pt>
                <c:pt idx="1843">
                  <c:v>156.0</c:v>
                </c:pt>
                <c:pt idx="1844">
                  <c:v>156.0</c:v>
                </c:pt>
                <c:pt idx="1845">
                  <c:v>157.0</c:v>
                </c:pt>
                <c:pt idx="1846">
                  <c:v>155.0</c:v>
                </c:pt>
                <c:pt idx="1847">
                  <c:v>154.0</c:v>
                </c:pt>
                <c:pt idx="1848">
                  <c:v>156.0</c:v>
                </c:pt>
                <c:pt idx="1849">
                  <c:v>154.0</c:v>
                </c:pt>
                <c:pt idx="1850">
                  <c:v>157.0</c:v>
                </c:pt>
                <c:pt idx="1851">
                  <c:v>156.0</c:v>
                </c:pt>
                <c:pt idx="1852">
                  <c:v>148.0</c:v>
                </c:pt>
                <c:pt idx="1853">
                  <c:v>148.0</c:v>
                </c:pt>
                <c:pt idx="1854">
                  <c:v>149.0</c:v>
                </c:pt>
                <c:pt idx="1855">
                  <c:v>156.0</c:v>
                </c:pt>
                <c:pt idx="1856">
                  <c:v>155.0</c:v>
                </c:pt>
                <c:pt idx="1857">
                  <c:v>157.0</c:v>
                </c:pt>
                <c:pt idx="1858">
                  <c:v>153.0</c:v>
                </c:pt>
                <c:pt idx="1859">
                  <c:v>150.0</c:v>
                </c:pt>
                <c:pt idx="1860">
                  <c:v>149.0</c:v>
                </c:pt>
                <c:pt idx="1861">
                  <c:v>152.0</c:v>
                </c:pt>
                <c:pt idx="1862">
                  <c:v>153.0</c:v>
                </c:pt>
                <c:pt idx="1863">
                  <c:v>152.0</c:v>
                </c:pt>
                <c:pt idx="1864">
                  <c:v>148.0</c:v>
                </c:pt>
                <c:pt idx="1865">
                  <c:v>146.0</c:v>
                </c:pt>
                <c:pt idx="1866">
                  <c:v>143.0</c:v>
                </c:pt>
                <c:pt idx="1867">
                  <c:v>143.0</c:v>
                </c:pt>
                <c:pt idx="1868">
                  <c:v>139.0</c:v>
                </c:pt>
                <c:pt idx="1869">
                  <c:v>140.0</c:v>
                </c:pt>
                <c:pt idx="1870">
                  <c:v>143.0</c:v>
                </c:pt>
                <c:pt idx="1871">
                  <c:v>151.0</c:v>
                </c:pt>
                <c:pt idx="1872">
                  <c:v>152.0</c:v>
                </c:pt>
                <c:pt idx="1873">
                  <c:v>149.0</c:v>
                </c:pt>
                <c:pt idx="1874">
                  <c:v>153.0</c:v>
                </c:pt>
                <c:pt idx="1875">
                  <c:v>151.0</c:v>
                </c:pt>
                <c:pt idx="1876">
                  <c:v>153.0</c:v>
                </c:pt>
                <c:pt idx="1877">
                  <c:v>153.0</c:v>
                </c:pt>
                <c:pt idx="1878">
                  <c:v>155.0</c:v>
                </c:pt>
                <c:pt idx="1879">
                  <c:v>156.0</c:v>
                </c:pt>
                <c:pt idx="1880">
                  <c:v>152.0</c:v>
                </c:pt>
                <c:pt idx="1881">
                  <c:v>150.0</c:v>
                </c:pt>
                <c:pt idx="1882">
                  <c:v>147.0</c:v>
                </c:pt>
                <c:pt idx="1883">
                  <c:v>144.0</c:v>
                </c:pt>
                <c:pt idx="1884">
                  <c:v>142.0</c:v>
                </c:pt>
                <c:pt idx="1885">
                  <c:v>141.0</c:v>
                </c:pt>
                <c:pt idx="1886">
                  <c:v>134.0</c:v>
                </c:pt>
                <c:pt idx="1887">
                  <c:v>132.0</c:v>
                </c:pt>
                <c:pt idx="1888">
                  <c:v>134.0</c:v>
                </c:pt>
                <c:pt idx="1889">
                  <c:v>141.0</c:v>
                </c:pt>
                <c:pt idx="1890">
                  <c:v>148.0</c:v>
                </c:pt>
                <c:pt idx="1891">
                  <c:v>148.0</c:v>
                </c:pt>
                <c:pt idx="1892">
                  <c:v>151.0</c:v>
                </c:pt>
                <c:pt idx="1893">
                  <c:v>149.0</c:v>
                </c:pt>
                <c:pt idx="1894">
                  <c:v>150.0</c:v>
                </c:pt>
                <c:pt idx="1895">
                  <c:v>149.0</c:v>
                </c:pt>
                <c:pt idx="1896">
                  <c:v>150.0</c:v>
                </c:pt>
                <c:pt idx="1897">
                  <c:v>147.0</c:v>
                </c:pt>
                <c:pt idx="1898">
                  <c:v>151.0</c:v>
                </c:pt>
                <c:pt idx="1899">
                  <c:v>147.0</c:v>
                </c:pt>
                <c:pt idx="1900">
                  <c:v>148.0</c:v>
                </c:pt>
                <c:pt idx="1901">
                  <c:v>150.0</c:v>
                </c:pt>
                <c:pt idx="1902">
                  <c:v>151.0</c:v>
                </c:pt>
                <c:pt idx="1903">
                  <c:v>147.0</c:v>
                </c:pt>
                <c:pt idx="1904">
                  <c:v>144.0</c:v>
                </c:pt>
                <c:pt idx="1905">
                  <c:v>136.0</c:v>
                </c:pt>
                <c:pt idx="1906">
                  <c:v>136.0</c:v>
                </c:pt>
                <c:pt idx="1907">
                  <c:v>144.0</c:v>
                </c:pt>
                <c:pt idx="1908">
                  <c:v>146.0</c:v>
                </c:pt>
                <c:pt idx="1909">
                  <c:v>147.0</c:v>
                </c:pt>
                <c:pt idx="1910">
                  <c:v>149.0</c:v>
                </c:pt>
                <c:pt idx="1911">
                  <c:v>148.0</c:v>
                </c:pt>
                <c:pt idx="1912">
                  <c:v>148.0</c:v>
                </c:pt>
                <c:pt idx="1913">
                  <c:v>148.0</c:v>
                </c:pt>
                <c:pt idx="1914">
                  <c:v>153.0</c:v>
                </c:pt>
                <c:pt idx="1915">
                  <c:v>147.0</c:v>
                </c:pt>
                <c:pt idx="1916">
                  <c:v>150.0</c:v>
                </c:pt>
                <c:pt idx="1917">
                  <c:v>147.0</c:v>
                </c:pt>
                <c:pt idx="1918">
                  <c:v>145.0</c:v>
                </c:pt>
                <c:pt idx="1919">
                  <c:v>144.0</c:v>
                </c:pt>
                <c:pt idx="1920">
                  <c:v>149.0</c:v>
                </c:pt>
                <c:pt idx="1921">
                  <c:v>148.0</c:v>
                </c:pt>
                <c:pt idx="1922">
                  <c:v>154.0</c:v>
                </c:pt>
                <c:pt idx="1923">
                  <c:v>149.0</c:v>
                </c:pt>
                <c:pt idx="1924">
                  <c:v>151.0</c:v>
                </c:pt>
                <c:pt idx="1925">
                  <c:v>159.0</c:v>
                </c:pt>
                <c:pt idx="1926">
                  <c:v>159.0</c:v>
                </c:pt>
                <c:pt idx="1927">
                  <c:v>164.0</c:v>
                </c:pt>
                <c:pt idx="1928">
                  <c:v>162.0</c:v>
                </c:pt>
                <c:pt idx="1929">
                  <c:v>168.0</c:v>
                </c:pt>
                <c:pt idx="1930">
                  <c:v>168.0</c:v>
                </c:pt>
                <c:pt idx="1931">
                  <c:v>167.0</c:v>
                </c:pt>
                <c:pt idx="1932">
                  <c:v>164.0</c:v>
                </c:pt>
                <c:pt idx="1933">
                  <c:v>160.0</c:v>
                </c:pt>
                <c:pt idx="1934">
                  <c:v>157.0</c:v>
                </c:pt>
                <c:pt idx="1935">
                  <c:v>161.0</c:v>
                </c:pt>
                <c:pt idx="1936">
                  <c:v>159.0</c:v>
                </c:pt>
                <c:pt idx="1937">
                  <c:v>154.0</c:v>
                </c:pt>
                <c:pt idx="1938">
                  <c:v>153.0</c:v>
                </c:pt>
                <c:pt idx="1939">
                  <c:v>151.0</c:v>
                </c:pt>
                <c:pt idx="1940">
                  <c:v>152.0</c:v>
                </c:pt>
                <c:pt idx="1941">
                  <c:v>151.0</c:v>
                </c:pt>
                <c:pt idx="1942">
                  <c:v>149.0</c:v>
                </c:pt>
                <c:pt idx="1943">
                  <c:v>148.0</c:v>
                </c:pt>
                <c:pt idx="1944">
                  <c:v>149.0</c:v>
                </c:pt>
                <c:pt idx="1945">
                  <c:v>148.0</c:v>
                </c:pt>
                <c:pt idx="1946">
                  <c:v>148.0</c:v>
                </c:pt>
                <c:pt idx="1947">
                  <c:v>146.0</c:v>
                </c:pt>
                <c:pt idx="1948">
                  <c:v>145.0</c:v>
                </c:pt>
                <c:pt idx="1949">
                  <c:v>145.0</c:v>
                </c:pt>
                <c:pt idx="1950">
                  <c:v>143.0</c:v>
                </c:pt>
                <c:pt idx="1951">
                  <c:v>142.0</c:v>
                </c:pt>
                <c:pt idx="1952">
                  <c:v>144.0</c:v>
                </c:pt>
                <c:pt idx="1953">
                  <c:v>147.0</c:v>
                </c:pt>
                <c:pt idx="1954">
                  <c:v>149.0</c:v>
                </c:pt>
                <c:pt idx="1955">
                  <c:v>150.0</c:v>
                </c:pt>
                <c:pt idx="1956">
                  <c:v>156.0</c:v>
                </c:pt>
                <c:pt idx="1957">
                  <c:v>156.0</c:v>
                </c:pt>
                <c:pt idx="1958">
                  <c:v>153.0</c:v>
                </c:pt>
                <c:pt idx="1959">
                  <c:v>146.0</c:v>
                </c:pt>
                <c:pt idx="1960">
                  <c:v>145.0</c:v>
                </c:pt>
                <c:pt idx="1961">
                  <c:v>148.0</c:v>
                </c:pt>
                <c:pt idx="1962">
                  <c:v>149.0</c:v>
                </c:pt>
                <c:pt idx="1963">
                  <c:v>147.0</c:v>
                </c:pt>
                <c:pt idx="1964">
                  <c:v>154.0</c:v>
                </c:pt>
                <c:pt idx="1965">
                  <c:v>155.0</c:v>
                </c:pt>
                <c:pt idx="1966">
                  <c:v>163.0</c:v>
                </c:pt>
                <c:pt idx="1967">
                  <c:v>162.0</c:v>
                </c:pt>
                <c:pt idx="1968">
                  <c:v>166.0</c:v>
                </c:pt>
                <c:pt idx="1969">
                  <c:v>166.0</c:v>
                </c:pt>
                <c:pt idx="1970">
                  <c:v>164.0</c:v>
                </c:pt>
                <c:pt idx="1971">
                  <c:v>165.0</c:v>
                </c:pt>
                <c:pt idx="1972">
                  <c:v>170.0</c:v>
                </c:pt>
                <c:pt idx="1973">
                  <c:v>170.0</c:v>
                </c:pt>
                <c:pt idx="1974">
                  <c:v>167.0</c:v>
                </c:pt>
                <c:pt idx="1975">
                  <c:v>172.0</c:v>
                </c:pt>
                <c:pt idx="1976">
                  <c:v>172.0</c:v>
                </c:pt>
                <c:pt idx="1977">
                  <c:v>180.0</c:v>
                </c:pt>
                <c:pt idx="1978">
                  <c:v>182.0</c:v>
                </c:pt>
                <c:pt idx="1979">
                  <c:v>179.0</c:v>
                </c:pt>
                <c:pt idx="1980">
                  <c:v>170.0</c:v>
                </c:pt>
                <c:pt idx="1981">
                  <c:v>172.0</c:v>
                </c:pt>
                <c:pt idx="1982">
                  <c:v>171.0</c:v>
                </c:pt>
                <c:pt idx="1983">
                  <c:v>169.0</c:v>
                </c:pt>
                <c:pt idx="1984">
                  <c:v>167.0</c:v>
                </c:pt>
                <c:pt idx="1985">
                  <c:v>170.0</c:v>
                </c:pt>
                <c:pt idx="1986">
                  <c:v>171.0</c:v>
                </c:pt>
                <c:pt idx="1987">
                  <c:v>169.0</c:v>
                </c:pt>
                <c:pt idx="1988">
                  <c:v>167.0</c:v>
                </c:pt>
                <c:pt idx="1989">
                  <c:v>168.0</c:v>
                </c:pt>
                <c:pt idx="1990">
                  <c:v>169.0</c:v>
                </c:pt>
                <c:pt idx="1991">
                  <c:v>167.0</c:v>
                </c:pt>
                <c:pt idx="1992">
                  <c:v>170.0</c:v>
                </c:pt>
                <c:pt idx="1993">
                  <c:v>167.0</c:v>
                </c:pt>
                <c:pt idx="1994">
                  <c:v>165.0</c:v>
                </c:pt>
                <c:pt idx="1995">
                  <c:v>169.0</c:v>
                </c:pt>
                <c:pt idx="1996">
                  <c:v>165.0</c:v>
                </c:pt>
                <c:pt idx="1997">
                  <c:v>165.0</c:v>
                </c:pt>
                <c:pt idx="1998">
                  <c:v>160.0</c:v>
                </c:pt>
                <c:pt idx="1999">
                  <c:v>162.0</c:v>
                </c:pt>
                <c:pt idx="2000">
                  <c:v>164.0</c:v>
                </c:pt>
                <c:pt idx="2001">
                  <c:v>164.0</c:v>
                </c:pt>
                <c:pt idx="2002">
                  <c:v>166.0</c:v>
                </c:pt>
                <c:pt idx="2003">
                  <c:v>163.0</c:v>
                </c:pt>
                <c:pt idx="2004">
                  <c:v>164.0</c:v>
                </c:pt>
                <c:pt idx="2005">
                  <c:v>164.0</c:v>
                </c:pt>
                <c:pt idx="2006">
                  <c:v>166.0</c:v>
                </c:pt>
                <c:pt idx="2007">
                  <c:v>165.0</c:v>
                </c:pt>
                <c:pt idx="2008">
                  <c:v>167.0</c:v>
                </c:pt>
                <c:pt idx="2009">
                  <c:v>167.0</c:v>
                </c:pt>
                <c:pt idx="2010">
                  <c:v>167.0</c:v>
                </c:pt>
                <c:pt idx="2011">
                  <c:v>169.0</c:v>
                </c:pt>
                <c:pt idx="2012">
                  <c:v>162.0</c:v>
                </c:pt>
                <c:pt idx="2013">
                  <c:v>161.0</c:v>
                </c:pt>
                <c:pt idx="2014">
                  <c:v>165.0</c:v>
                </c:pt>
                <c:pt idx="2015">
                  <c:v>166.0</c:v>
                </c:pt>
                <c:pt idx="2016">
                  <c:v>177.0</c:v>
                </c:pt>
                <c:pt idx="2017">
                  <c:v>183.0</c:v>
                </c:pt>
                <c:pt idx="2018">
                  <c:v>192.0</c:v>
                </c:pt>
                <c:pt idx="2019">
                  <c:v>192.0</c:v>
                </c:pt>
                <c:pt idx="2020">
                  <c:v>207.0</c:v>
                </c:pt>
                <c:pt idx="2021">
                  <c:v>215.0</c:v>
                </c:pt>
                <c:pt idx="2022">
                  <c:v>222.0</c:v>
                </c:pt>
                <c:pt idx="2023">
                  <c:v>200.0</c:v>
                </c:pt>
                <c:pt idx="2024">
                  <c:v>186.0</c:v>
                </c:pt>
                <c:pt idx="2025">
                  <c:v>184.0</c:v>
                </c:pt>
                <c:pt idx="2026">
                  <c:v>180.0</c:v>
                </c:pt>
                <c:pt idx="2027">
                  <c:v>170.0</c:v>
                </c:pt>
                <c:pt idx="2028">
                  <c:v>169.0</c:v>
                </c:pt>
                <c:pt idx="2029">
                  <c:v>169.0</c:v>
                </c:pt>
                <c:pt idx="2030">
                  <c:v>177.0</c:v>
                </c:pt>
                <c:pt idx="2031">
                  <c:v>177.0</c:v>
                </c:pt>
                <c:pt idx="2032">
                  <c:v>179.0</c:v>
                </c:pt>
                <c:pt idx="2033">
                  <c:v>182.0</c:v>
                </c:pt>
                <c:pt idx="2034">
                  <c:v>188.0</c:v>
                </c:pt>
                <c:pt idx="2035">
                  <c:v>196.0</c:v>
                </c:pt>
                <c:pt idx="2036">
                  <c:v>201.0</c:v>
                </c:pt>
                <c:pt idx="2037">
                  <c:v>197.0</c:v>
                </c:pt>
                <c:pt idx="2038">
                  <c:v>192.0</c:v>
                </c:pt>
                <c:pt idx="2039">
                  <c:v>194.0</c:v>
                </c:pt>
                <c:pt idx="2040">
                  <c:v>202.0</c:v>
                </c:pt>
                <c:pt idx="2041">
                  <c:v>204.0</c:v>
                </c:pt>
                <c:pt idx="2042">
                  <c:v>206.0</c:v>
                </c:pt>
                <c:pt idx="2043">
                  <c:v>212.0</c:v>
                </c:pt>
                <c:pt idx="2044">
                  <c:v>209.0</c:v>
                </c:pt>
                <c:pt idx="2045">
                  <c:v>208.0</c:v>
                </c:pt>
                <c:pt idx="2046">
                  <c:v>206.0</c:v>
                </c:pt>
                <c:pt idx="2047">
                  <c:v>200.0</c:v>
                </c:pt>
                <c:pt idx="2048">
                  <c:v>199.0</c:v>
                </c:pt>
                <c:pt idx="2049">
                  <c:v>198.0</c:v>
                </c:pt>
                <c:pt idx="2050">
                  <c:v>204.0</c:v>
                </c:pt>
                <c:pt idx="2051">
                  <c:v>210.0</c:v>
                </c:pt>
                <c:pt idx="2052">
                  <c:v>202.0</c:v>
                </c:pt>
                <c:pt idx="2053">
                  <c:v>208.0</c:v>
                </c:pt>
                <c:pt idx="2054">
                  <c:v>204.0</c:v>
                </c:pt>
                <c:pt idx="2055">
                  <c:v>195.0</c:v>
                </c:pt>
                <c:pt idx="2056">
                  <c:v>196.0</c:v>
                </c:pt>
                <c:pt idx="2057">
                  <c:v>195.0</c:v>
                </c:pt>
                <c:pt idx="2058">
                  <c:v>188.0</c:v>
                </c:pt>
                <c:pt idx="2059">
                  <c:v>187.0</c:v>
                </c:pt>
                <c:pt idx="2060">
                  <c:v>193.0</c:v>
                </c:pt>
                <c:pt idx="2061">
                  <c:v>192.0</c:v>
                </c:pt>
                <c:pt idx="2062">
                  <c:v>188.0</c:v>
                </c:pt>
                <c:pt idx="2063">
                  <c:v>183.0</c:v>
                </c:pt>
                <c:pt idx="2064">
                  <c:v>173.0</c:v>
                </c:pt>
                <c:pt idx="2065">
                  <c:v>178.0</c:v>
                </c:pt>
                <c:pt idx="2066">
                  <c:v>171.0</c:v>
                </c:pt>
                <c:pt idx="2067">
                  <c:v>168.0</c:v>
                </c:pt>
                <c:pt idx="2068">
                  <c:v>174.0</c:v>
                </c:pt>
                <c:pt idx="2069">
                  <c:v>177.0</c:v>
                </c:pt>
                <c:pt idx="2070">
                  <c:v>173.0</c:v>
                </c:pt>
                <c:pt idx="2071">
                  <c:v>169.0</c:v>
                </c:pt>
                <c:pt idx="2072">
                  <c:v>170.0</c:v>
                </c:pt>
                <c:pt idx="2073">
                  <c:v>161.0</c:v>
                </c:pt>
                <c:pt idx="2074">
                  <c:v>159.0</c:v>
                </c:pt>
                <c:pt idx="2075">
                  <c:v>164.0</c:v>
                </c:pt>
                <c:pt idx="2076">
                  <c:v>168.0</c:v>
                </c:pt>
                <c:pt idx="2077">
                  <c:v>169.0</c:v>
                </c:pt>
                <c:pt idx="2078">
                  <c:v>174.0</c:v>
                </c:pt>
                <c:pt idx="2079">
                  <c:v>185.0</c:v>
                </c:pt>
                <c:pt idx="2080">
                  <c:v>186.0</c:v>
                </c:pt>
                <c:pt idx="2081">
                  <c:v>185.0</c:v>
                </c:pt>
                <c:pt idx="2082">
                  <c:v>192.0</c:v>
                </c:pt>
                <c:pt idx="2083">
                  <c:v>198.0</c:v>
                </c:pt>
                <c:pt idx="2084">
                  <c:v>205.0</c:v>
                </c:pt>
                <c:pt idx="2085">
                  <c:v>211.0</c:v>
                </c:pt>
                <c:pt idx="2086">
                  <c:v>202.0</c:v>
                </c:pt>
                <c:pt idx="2087">
                  <c:v>200.0</c:v>
                </c:pt>
                <c:pt idx="2088">
                  <c:v>193.0</c:v>
                </c:pt>
                <c:pt idx="2089">
                  <c:v>192.0</c:v>
                </c:pt>
                <c:pt idx="2090">
                  <c:v>187.0</c:v>
                </c:pt>
                <c:pt idx="2091">
                  <c:v>182.0</c:v>
                </c:pt>
                <c:pt idx="2092">
                  <c:v>185.0</c:v>
                </c:pt>
                <c:pt idx="2093">
                  <c:v>179.0</c:v>
                </c:pt>
                <c:pt idx="2094">
                  <c:v>181.0</c:v>
                </c:pt>
                <c:pt idx="2095">
                  <c:v>183.0</c:v>
                </c:pt>
                <c:pt idx="2096">
                  <c:v>177.0</c:v>
                </c:pt>
                <c:pt idx="2097">
                  <c:v>181.0</c:v>
                </c:pt>
                <c:pt idx="2098">
                  <c:v>171.0</c:v>
                </c:pt>
                <c:pt idx="2099">
                  <c:v>177.0</c:v>
                </c:pt>
                <c:pt idx="2100">
                  <c:v>176.0</c:v>
                </c:pt>
                <c:pt idx="2101">
                  <c:v>174.0</c:v>
                </c:pt>
                <c:pt idx="2102">
                  <c:v>176.0</c:v>
                </c:pt>
                <c:pt idx="2103">
                  <c:v>177.0</c:v>
                </c:pt>
                <c:pt idx="2104">
                  <c:v>179.0</c:v>
                </c:pt>
                <c:pt idx="2105">
                  <c:v>181.0</c:v>
                </c:pt>
                <c:pt idx="2106">
                  <c:v>186.0</c:v>
                </c:pt>
                <c:pt idx="2107">
                  <c:v>190.0</c:v>
                </c:pt>
                <c:pt idx="2108">
                  <c:v>184.0</c:v>
                </c:pt>
                <c:pt idx="2109">
                  <c:v>179.0</c:v>
                </c:pt>
                <c:pt idx="2110">
                  <c:v>172.0</c:v>
                </c:pt>
                <c:pt idx="2111">
                  <c:v>174.0</c:v>
                </c:pt>
                <c:pt idx="2112">
                  <c:v>173.0</c:v>
                </c:pt>
                <c:pt idx="2113">
                  <c:v>174.0</c:v>
                </c:pt>
                <c:pt idx="2114">
                  <c:v>170.0</c:v>
                </c:pt>
                <c:pt idx="2115">
                  <c:v>168.0</c:v>
                </c:pt>
                <c:pt idx="2116">
                  <c:v>171.0</c:v>
                </c:pt>
                <c:pt idx="2117">
                  <c:v>169.0</c:v>
                </c:pt>
                <c:pt idx="2118">
                  <c:v>167.0</c:v>
                </c:pt>
                <c:pt idx="2119">
                  <c:v>162.0</c:v>
                </c:pt>
                <c:pt idx="2120">
                  <c:v>170.0</c:v>
                </c:pt>
                <c:pt idx="2121">
                  <c:v>165.0</c:v>
                </c:pt>
                <c:pt idx="2122">
                  <c:v>159.0</c:v>
                </c:pt>
                <c:pt idx="2123">
                  <c:v>164.0</c:v>
                </c:pt>
                <c:pt idx="2124">
                  <c:v>164.0</c:v>
                </c:pt>
                <c:pt idx="2125">
                  <c:v>164.0</c:v>
                </c:pt>
                <c:pt idx="2126">
                  <c:v>171.0</c:v>
                </c:pt>
                <c:pt idx="2127">
                  <c:v>162.0</c:v>
                </c:pt>
                <c:pt idx="2128">
                  <c:v>163.0</c:v>
                </c:pt>
                <c:pt idx="2129">
                  <c:v>160.0</c:v>
                </c:pt>
                <c:pt idx="2130">
                  <c:v>164.0</c:v>
                </c:pt>
                <c:pt idx="2131">
                  <c:v>164.0</c:v>
                </c:pt>
                <c:pt idx="2132">
                  <c:v>170.0</c:v>
                </c:pt>
                <c:pt idx="2133">
                  <c:v>170.0</c:v>
                </c:pt>
                <c:pt idx="2134">
                  <c:v>171.0</c:v>
                </c:pt>
                <c:pt idx="2135">
                  <c:v>174.0</c:v>
                </c:pt>
                <c:pt idx="2136">
                  <c:v>169.0</c:v>
                </c:pt>
                <c:pt idx="2137">
                  <c:v>164.0</c:v>
                </c:pt>
                <c:pt idx="2138">
                  <c:v>162.0</c:v>
                </c:pt>
                <c:pt idx="2139">
                  <c:v>169.0</c:v>
                </c:pt>
                <c:pt idx="2140">
                  <c:v>166.0</c:v>
                </c:pt>
                <c:pt idx="2141">
                  <c:v>172.0</c:v>
                </c:pt>
                <c:pt idx="2142">
                  <c:v>173.0</c:v>
                </c:pt>
                <c:pt idx="2143">
                  <c:v>177.0</c:v>
                </c:pt>
                <c:pt idx="2144">
                  <c:v>179.0</c:v>
                </c:pt>
                <c:pt idx="2145">
                  <c:v>179.0</c:v>
                </c:pt>
                <c:pt idx="2146">
                  <c:v>185.0</c:v>
                </c:pt>
                <c:pt idx="2147">
                  <c:v>191.0</c:v>
                </c:pt>
                <c:pt idx="2148">
                  <c:v>191.0</c:v>
                </c:pt>
                <c:pt idx="2149">
                  <c:v>179.0</c:v>
                </c:pt>
                <c:pt idx="2150">
                  <c:v>185.0</c:v>
                </c:pt>
                <c:pt idx="2151">
                  <c:v>176.0</c:v>
                </c:pt>
                <c:pt idx="2152">
                  <c:v>172.0</c:v>
                </c:pt>
                <c:pt idx="2153">
                  <c:v>176.0</c:v>
                </c:pt>
                <c:pt idx="2154">
                  <c:v>178.0</c:v>
                </c:pt>
                <c:pt idx="2155">
                  <c:v>172.0</c:v>
                </c:pt>
                <c:pt idx="2156">
                  <c:v>186.0</c:v>
                </c:pt>
                <c:pt idx="2157">
                  <c:v>182.0</c:v>
                </c:pt>
                <c:pt idx="2158">
                  <c:v>173.0</c:v>
                </c:pt>
                <c:pt idx="2159">
                  <c:v>173.0</c:v>
                </c:pt>
                <c:pt idx="2160">
                  <c:v>187.0</c:v>
                </c:pt>
                <c:pt idx="2161">
                  <c:v>189.0</c:v>
                </c:pt>
                <c:pt idx="2162">
                  <c:v>190.0</c:v>
                </c:pt>
                <c:pt idx="2163">
                  <c:v>183.0</c:v>
                </c:pt>
                <c:pt idx="2164">
                  <c:v>174.0</c:v>
                </c:pt>
                <c:pt idx="2165">
                  <c:v>175.0</c:v>
                </c:pt>
                <c:pt idx="2166">
                  <c:v>176.0</c:v>
                </c:pt>
                <c:pt idx="2167">
                  <c:v>185.0</c:v>
                </c:pt>
                <c:pt idx="2168">
                  <c:v>185.0</c:v>
                </c:pt>
                <c:pt idx="2169">
                  <c:v>185.0</c:v>
                </c:pt>
                <c:pt idx="2170">
                  <c:v>183.0</c:v>
                </c:pt>
                <c:pt idx="2171">
                  <c:v>186.0</c:v>
                </c:pt>
                <c:pt idx="2172">
                  <c:v>190.0</c:v>
                </c:pt>
                <c:pt idx="2173">
                  <c:v>197.0</c:v>
                </c:pt>
                <c:pt idx="2174">
                  <c:v>200.0</c:v>
                </c:pt>
                <c:pt idx="2175">
                  <c:v>206.0</c:v>
                </c:pt>
                <c:pt idx="2176">
                  <c:v>202.0</c:v>
                </c:pt>
                <c:pt idx="2177">
                  <c:v>194.0</c:v>
                </c:pt>
                <c:pt idx="2178">
                  <c:v>192.0</c:v>
                </c:pt>
                <c:pt idx="2179">
                  <c:v>196.0</c:v>
                </c:pt>
                <c:pt idx="2180">
                  <c:v>200.0</c:v>
                </c:pt>
                <c:pt idx="2181">
                  <c:v>199.0</c:v>
                </c:pt>
                <c:pt idx="2182">
                  <c:v>197.0</c:v>
                </c:pt>
                <c:pt idx="2183">
                  <c:v>203.0</c:v>
                </c:pt>
                <c:pt idx="2184">
                  <c:v>207.0</c:v>
                </c:pt>
                <c:pt idx="2185">
                  <c:v>205.0</c:v>
                </c:pt>
                <c:pt idx="2186">
                  <c:v>211.0</c:v>
                </c:pt>
                <c:pt idx="2187">
                  <c:v>210.0</c:v>
                </c:pt>
                <c:pt idx="2188">
                  <c:v>206.0</c:v>
                </c:pt>
                <c:pt idx="2189">
                  <c:v>209.0</c:v>
                </c:pt>
                <c:pt idx="2190">
                  <c:v>212.0</c:v>
                </c:pt>
                <c:pt idx="2191">
                  <c:v>215.0</c:v>
                </c:pt>
                <c:pt idx="2192">
                  <c:v>223.0</c:v>
                </c:pt>
                <c:pt idx="2193">
                  <c:v>229.0</c:v>
                </c:pt>
                <c:pt idx="2194">
                  <c:v>236.0</c:v>
                </c:pt>
                <c:pt idx="2195">
                  <c:v>247.0</c:v>
                </c:pt>
                <c:pt idx="2196">
                  <c:v>237.0</c:v>
                </c:pt>
                <c:pt idx="2197">
                  <c:v>238.0</c:v>
                </c:pt>
                <c:pt idx="2198">
                  <c:v>231.0</c:v>
                </c:pt>
                <c:pt idx="2199">
                  <c:v>227.0</c:v>
                </c:pt>
                <c:pt idx="2200">
                  <c:v>225.0</c:v>
                </c:pt>
                <c:pt idx="2201">
                  <c:v>232.0</c:v>
                </c:pt>
                <c:pt idx="2202">
                  <c:v>232.0</c:v>
                </c:pt>
                <c:pt idx="2203">
                  <c:v>234.0</c:v>
                </c:pt>
                <c:pt idx="2204">
                  <c:v>239.0</c:v>
                </c:pt>
                <c:pt idx="2205">
                  <c:v>231.0</c:v>
                </c:pt>
                <c:pt idx="2206">
                  <c:v>227.0</c:v>
                </c:pt>
                <c:pt idx="2207">
                  <c:v>226.0</c:v>
                </c:pt>
                <c:pt idx="2208">
                  <c:v>232.0</c:v>
                </c:pt>
                <c:pt idx="2209">
                  <c:v>231.0</c:v>
                </c:pt>
                <c:pt idx="2210">
                  <c:v>218.0</c:v>
                </c:pt>
                <c:pt idx="2211">
                  <c:v>216.0</c:v>
                </c:pt>
                <c:pt idx="2212">
                  <c:v>220.0</c:v>
                </c:pt>
                <c:pt idx="2213">
                  <c:v>221.0</c:v>
                </c:pt>
                <c:pt idx="2214">
                  <c:v>218.0</c:v>
                </c:pt>
                <c:pt idx="2215">
                  <c:v>232.0</c:v>
                </c:pt>
                <c:pt idx="2216">
                  <c:v>231.0</c:v>
                </c:pt>
                <c:pt idx="2217">
                  <c:v>245.0</c:v>
                </c:pt>
                <c:pt idx="2218">
                  <c:v>245.0</c:v>
                </c:pt>
                <c:pt idx="2219">
                  <c:v>261.0</c:v>
                </c:pt>
                <c:pt idx="2220">
                  <c:v>266.0</c:v>
                </c:pt>
                <c:pt idx="2221">
                  <c:v>258.0</c:v>
                </c:pt>
                <c:pt idx="2222">
                  <c:v>256.0</c:v>
                </c:pt>
                <c:pt idx="2223">
                  <c:v>249.0</c:v>
                </c:pt>
                <c:pt idx="2224">
                  <c:v>231.0</c:v>
                </c:pt>
                <c:pt idx="2225">
                  <c:v>231.0</c:v>
                </c:pt>
                <c:pt idx="2226">
                  <c:v>229.0</c:v>
                </c:pt>
                <c:pt idx="2227">
                  <c:v>224.0</c:v>
                </c:pt>
                <c:pt idx="2228">
                  <c:v>222.0</c:v>
                </c:pt>
                <c:pt idx="2229">
                  <c:v>229.0</c:v>
                </c:pt>
                <c:pt idx="2230">
                  <c:v>233.0</c:v>
                </c:pt>
                <c:pt idx="2231">
                  <c:v>226.0</c:v>
                </c:pt>
                <c:pt idx="2232">
                  <c:v>219.0</c:v>
                </c:pt>
                <c:pt idx="2233">
                  <c:v>222.0</c:v>
                </c:pt>
                <c:pt idx="2234">
                  <c:v>225.0</c:v>
                </c:pt>
                <c:pt idx="2235">
                  <c:v>225.0</c:v>
                </c:pt>
                <c:pt idx="2236">
                  <c:v>224.0</c:v>
                </c:pt>
                <c:pt idx="2237">
                  <c:v>216.0</c:v>
                </c:pt>
                <c:pt idx="2238">
                  <c:v>216.0</c:v>
                </c:pt>
                <c:pt idx="2239">
                  <c:v>221.0</c:v>
                </c:pt>
                <c:pt idx="2240">
                  <c:v>217.0</c:v>
                </c:pt>
                <c:pt idx="2241">
                  <c:v>213.0</c:v>
                </c:pt>
                <c:pt idx="2242">
                  <c:v>220.0</c:v>
                </c:pt>
                <c:pt idx="2243">
                  <c:v>214.0</c:v>
                </c:pt>
                <c:pt idx="2244">
                  <c:v>206.0</c:v>
                </c:pt>
                <c:pt idx="2245">
                  <c:v>208.0</c:v>
                </c:pt>
                <c:pt idx="2246">
                  <c:v>210.0</c:v>
                </c:pt>
                <c:pt idx="2247">
                  <c:v>209.0</c:v>
                </c:pt>
                <c:pt idx="2248">
                  <c:v>213.0</c:v>
                </c:pt>
                <c:pt idx="2249">
                  <c:v>218.0</c:v>
                </c:pt>
                <c:pt idx="2250">
                  <c:v>222.0</c:v>
                </c:pt>
                <c:pt idx="2251">
                  <c:v>226.0</c:v>
                </c:pt>
                <c:pt idx="2252">
                  <c:v>224.0</c:v>
                </c:pt>
                <c:pt idx="2253">
                  <c:v>226.0</c:v>
                </c:pt>
                <c:pt idx="2254">
                  <c:v>224.0</c:v>
                </c:pt>
                <c:pt idx="2255">
                  <c:v>223.0</c:v>
                </c:pt>
                <c:pt idx="2256">
                  <c:v>221.0</c:v>
                </c:pt>
                <c:pt idx="2257">
                  <c:v>220.0</c:v>
                </c:pt>
                <c:pt idx="2258">
                  <c:v>221.0</c:v>
                </c:pt>
                <c:pt idx="2259">
                  <c:v>223.0</c:v>
                </c:pt>
                <c:pt idx="2260">
                  <c:v>224.0</c:v>
                </c:pt>
                <c:pt idx="2261">
                  <c:v>224.0</c:v>
                </c:pt>
                <c:pt idx="2262">
                  <c:v>230.0</c:v>
                </c:pt>
                <c:pt idx="2263">
                  <c:v>228.0</c:v>
                </c:pt>
                <c:pt idx="2264">
                  <c:v>220.0</c:v>
                </c:pt>
                <c:pt idx="2265">
                  <c:v>221.0</c:v>
                </c:pt>
                <c:pt idx="2266">
                  <c:v>230.0</c:v>
                </c:pt>
                <c:pt idx="2267">
                  <c:v>232.0</c:v>
                </c:pt>
                <c:pt idx="2268">
                  <c:v>233.0</c:v>
                </c:pt>
                <c:pt idx="2269">
                  <c:v>233.0</c:v>
                </c:pt>
                <c:pt idx="2270">
                  <c:v>250.0</c:v>
                </c:pt>
                <c:pt idx="2271">
                  <c:v>242.0</c:v>
                </c:pt>
                <c:pt idx="2272">
                  <c:v>236.0</c:v>
                </c:pt>
                <c:pt idx="2273">
                  <c:v>237.0</c:v>
                </c:pt>
                <c:pt idx="2274">
                  <c:v>238.0</c:v>
                </c:pt>
                <c:pt idx="2275">
                  <c:v>246.0</c:v>
                </c:pt>
                <c:pt idx="2276">
                  <c:v>246.0</c:v>
                </c:pt>
                <c:pt idx="2277">
                  <c:v>243.0</c:v>
                </c:pt>
                <c:pt idx="2278">
                  <c:v>240.0</c:v>
                </c:pt>
                <c:pt idx="2279">
                  <c:v>242.0</c:v>
                </c:pt>
                <c:pt idx="2280">
                  <c:v>244.0</c:v>
                </c:pt>
                <c:pt idx="2281">
                  <c:v>233.0</c:v>
                </c:pt>
                <c:pt idx="2282">
                  <c:v>237.0</c:v>
                </c:pt>
                <c:pt idx="2283">
                  <c:v>240.0</c:v>
                </c:pt>
                <c:pt idx="2284">
                  <c:v>244.0</c:v>
                </c:pt>
                <c:pt idx="2285">
                  <c:v>236.0</c:v>
                </c:pt>
                <c:pt idx="2286">
                  <c:v>243.0</c:v>
                </c:pt>
                <c:pt idx="2287">
                  <c:v>247.0</c:v>
                </c:pt>
                <c:pt idx="2288">
                  <c:v>254.0</c:v>
                </c:pt>
                <c:pt idx="2289">
                  <c:v>257.0</c:v>
                </c:pt>
                <c:pt idx="2290">
                  <c:v>265.0</c:v>
                </c:pt>
                <c:pt idx="2291">
                  <c:v>274.0</c:v>
                </c:pt>
                <c:pt idx="2292">
                  <c:v>268.0</c:v>
                </c:pt>
                <c:pt idx="2293">
                  <c:v>281.0</c:v>
                </c:pt>
                <c:pt idx="2294">
                  <c:v>284.0</c:v>
                </c:pt>
                <c:pt idx="2295">
                  <c:v>288.0</c:v>
                </c:pt>
                <c:pt idx="2296">
                  <c:v>283.0</c:v>
                </c:pt>
                <c:pt idx="2297">
                  <c:v>273.0</c:v>
                </c:pt>
                <c:pt idx="2298">
                  <c:v>276.0</c:v>
                </c:pt>
                <c:pt idx="2299">
                  <c:v>275.0</c:v>
                </c:pt>
                <c:pt idx="2300">
                  <c:v>270.0</c:v>
                </c:pt>
                <c:pt idx="2301">
                  <c:v>269.0</c:v>
                </c:pt>
                <c:pt idx="2302">
                  <c:v>273.0</c:v>
                </c:pt>
                <c:pt idx="2303">
                  <c:v>271.0</c:v>
                </c:pt>
                <c:pt idx="2304">
                  <c:v>285.0</c:v>
                </c:pt>
                <c:pt idx="2305">
                  <c:v>281.0</c:v>
                </c:pt>
                <c:pt idx="2306">
                  <c:v>281.0</c:v>
                </c:pt>
                <c:pt idx="2307">
                  <c:v>281.0</c:v>
                </c:pt>
                <c:pt idx="2308">
                  <c:v>298.0</c:v>
                </c:pt>
                <c:pt idx="2309">
                  <c:v>296.0</c:v>
                </c:pt>
                <c:pt idx="2310">
                  <c:v>299.0</c:v>
                </c:pt>
                <c:pt idx="2311">
                  <c:v>313.0</c:v>
                </c:pt>
                <c:pt idx="2312">
                  <c:v>296.0</c:v>
                </c:pt>
                <c:pt idx="2313">
                  <c:v>289.0</c:v>
                </c:pt>
                <c:pt idx="2314">
                  <c:v>276.0</c:v>
                </c:pt>
                <c:pt idx="2315">
                  <c:v>281.0</c:v>
                </c:pt>
                <c:pt idx="2316">
                  <c:v>277.0</c:v>
                </c:pt>
                <c:pt idx="2317">
                  <c:v>275.0</c:v>
                </c:pt>
                <c:pt idx="2318">
                  <c:v>276.0</c:v>
                </c:pt>
                <c:pt idx="2319">
                  <c:v>270.0</c:v>
                </c:pt>
                <c:pt idx="2320">
                  <c:v>268.0</c:v>
                </c:pt>
                <c:pt idx="2321">
                  <c:v>261.0</c:v>
                </c:pt>
                <c:pt idx="2322">
                  <c:v>260.0</c:v>
                </c:pt>
                <c:pt idx="2323">
                  <c:v>244.0</c:v>
                </c:pt>
                <c:pt idx="2324">
                  <c:v>240.0</c:v>
                </c:pt>
                <c:pt idx="2325">
                  <c:v>238.0</c:v>
                </c:pt>
                <c:pt idx="2326">
                  <c:v>234.0</c:v>
                </c:pt>
                <c:pt idx="2327">
                  <c:v>234.0</c:v>
                </c:pt>
                <c:pt idx="2328">
                  <c:v>238.0</c:v>
                </c:pt>
                <c:pt idx="2329">
                  <c:v>227.0</c:v>
                </c:pt>
                <c:pt idx="2330">
                  <c:v>226.0</c:v>
                </c:pt>
                <c:pt idx="2331">
                  <c:v>218.0</c:v>
                </c:pt>
                <c:pt idx="2332">
                  <c:v>223.0</c:v>
                </c:pt>
                <c:pt idx="2333">
                  <c:v>226.0</c:v>
                </c:pt>
                <c:pt idx="2334">
                  <c:v>225.0</c:v>
                </c:pt>
                <c:pt idx="2335">
                  <c:v>218.0</c:v>
                </c:pt>
                <c:pt idx="2336">
                  <c:v>215.0</c:v>
                </c:pt>
                <c:pt idx="2337">
                  <c:v>213.0</c:v>
                </c:pt>
                <c:pt idx="2338">
                  <c:v>213.0</c:v>
                </c:pt>
                <c:pt idx="2339">
                  <c:v>224.0</c:v>
                </c:pt>
                <c:pt idx="2340">
                  <c:v>225.0</c:v>
                </c:pt>
                <c:pt idx="2341">
                  <c:v>228.0</c:v>
                </c:pt>
                <c:pt idx="2342">
                  <c:v>232.0</c:v>
                </c:pt>
                <c:pt idx="2343">
                  <c:v>225.0</c:v>
                </c:pt>
                <c:pt idx="2344">
                  <c:v>226.0</c:v>
                </c:pt>
                <c:pt idx="2345">
                  <c:v>224.0</c:v>
                </c:pt>
                <c:pt idx="2346">
                  <c:v>227.0</c:v>
                </c:pt>
                <c:pt idx="2347">
                  <c:v>237.0</c:v>
                </c:pt>
                <c:pt idx="2348">
                  <c:v>232.0</c:v>
                </c:pt>
                <c:pt idx="2349">
                  <c:v>240.0</c:v>
                </c:pt>
                <c:pt idx="2350">
                  <c:v>237.0</c:v>
                </c:pt>
                <c:pt idx="2351">
                  <c:v>224.0</c:v>
                </c:pt>
                <c:pt idx="2352">
                  <c:v>214.0</c:v>
                </c:pt>
                <c:pt idx="2353">
                  <c:v>210.0</c:v>
                </c:pt>
                <c:pt idx="2354">
                  <c:v>204.0</c:v>
                </c:pt>
                <c:pt idx="2355">
                  <c:v>207.0</c:v>
                </c:pt>
                <c:pt idx="2356">
                  <c:v>204.0</c:v>
                </c:pt>
                <c:pt idx="2357">
                  <c:v>200.0</c:v>
                </c:pt>
                <c:pt idx="2358">
                  <c:v>191.0</c:v>
                </c:pt>
                <c:pt idx="2359">
                  <c:v>190.0</c:v>
                </c:pt>
                <c:pt idx="2360">
                  <c:v>194.0</c:v>
                </c:pt>
                <c:pt idx="2361">
                  <c:v>194.0</c:v>
                </c:pt>
                <c:pt idx="2362">
                  <c:v>193.0</c:v>
                </c:pt>
                <c:pt idx="2363">
                  <c:v>195.0</c:v>
                </c:pt>
                <c:pt idx="2364">
                  <c:v>196.0</c:v>
                </c:pt>
                <c:pt idx="2365">
                  <c:v>198.0</c:v>
                </c:pt>
                <c:pt idx="2366">
                  <c:v>196.0</c:v>
                </c:pt>
                <c:pt idx="2367">
                  <c:v>202.0</c:v>
                </c:pt>
                <c:pt idx="2368">
                  <c:v>205.0</c:v>
                </c:pt>
                <c:pt idx="2369">
                  <c:v>206.0</c:v>
                </c:pt>
                <c:pt idx="2370">
                  <c:v>202.0</c:v>
                </c:pt>
                <c:pt idx="2371">
                  <c:v>204.0</c:v>
                </c:pt>
                <c:pt idx="2372">
                  <c:v>205.0</c:v>
                </c:pt>
                <c:pt idx="2373">
                  <c:v>205.0</c:v>
                </c:pt>
                <c:pt idx="2374">
                  <c:v>204.0</c:v>
                </c:pt>
                <c:pt idx="2375">
                  <c:v>210.0</c:v>
                </c:pt>
                <c:pt idx="2376">
                  <c:v>204.0</c:v>
                </c:pt>
                <c:pt idx="2377">
                  <c:v>205.0</c:v>
                </c:pt>
                <c:pt idx="2378">
                  <c:v>201.0</c:v>
                </c:pt>
                <c:pt idx="2379">
                  <c:v>218.0</c:v>
                </c:pt>
                <c:pt idx="2380">
                  <c:v>215.0</c:v>
                </c:pt>
                <c:pt idx="2381">
                  <c:v>219.0</c:v>
                </c:pt>
                <c:pt idx="2382">
                  <c:v>216.0</c:v>
                </c:pt>
                <c:pt idx="2383">
                  <c:v>213.0</c:v>
                </c:pt>
                <c:pt idx="2384">
                  <c:v>214.0</c:v>
                </c:pt>
                <c:pt idx="2385">
                  <c:v>209.0</c:v>
                </c:pt>
                <c:pt idx="2386">
                  <c:v>213.0</c:v>
                </c:pt>
                <c:pt idx="2387">
                  <c:v>211.0</c:v>
                </c:pt>
                <c:pt idx="2388">
                  <c:v>211.0</c:v>
                </c:pt>
                <c:pt idx="2389">
                  <c:v>212.0</c:v>
                </c:pt>
                <c:pt idx="2390">
                  <c:v>205.0</c:v>
                </c:pt>
                <c:pt idx="2391">
                  <c:v>203.0</c:v>
                </c:pt>
                <c:pt idx="2392">
                  <c:v>204.0</c:v>
                </c:pt>
                <c:pt idx="2393">
                  <c:v>207.0</c:v>
                </c:pt>
                <c:pt idx="2394">
                  <c:v>213.0</c:v>
                </c:pt>
                <c:pt idx="2395">
                  <c:v>216.0</c:v>
                </c:pt>
                <c:pt idx="2396">
                  <c:v>220.0</c:v>
                </c:pt>
                <c:pt idx="2397">
                  <c:v>216.0</c:v>
                </c:pt>
                <c:pt idx="2398">
                  <c:v>218.0</c:v>
                </c:pt>
                <c:pt idx="2399">
                  <c:v>212.0</c:v>
                </c:pt>
                <c:pt idx="2400">
                  <c:v>205.0</c:v>
                </c:pt>
                <c:pt idx="2401">
                  <c:v>202.0</c:v>
                </c:pt>
                <c:pt idx="2402">
                  <c:v>203.0</c:v>
                </c:pt>
                <c:pt idx="2403">
                  <c:v>198.0</c:v>
                </c:pt>
                <c:pt idx="2404">
                  <c:v>214.0</c:v>
                </c:pt>
                <c:pt idx="2405">
                  <c:v>225.0</c:v>
                </c:pt>
                <c:pt idx="2406">
                  <c:v>218.0</c:v>
                </c:pt>
                <c:pt idx="2407">
                  <c:v>205.0</c:v>
                </c:pt>
                <c:pt idx="2408">
                  <c:v>200.0</c:v>
                </c:pt>
                <c:pt idx="2409">
                  <c:v>193.0</c:v>
                </c:pt>
                <c:pt idx="2410">
                  <c:v>199.0</c:v>
                </c:pt>
                <c:pt idx="2411">
                  <c:v>196.0</c:v>
                </c:pt>
                <c:pt idx="2412">
                  <c:v>195.0</c:v>
                </c:pt>
                <c:pt idx="2413">
                  <c:v>191.0</c:v>
                </c:pt>
                <c:pt idx="2414">
                  <c:v>184.0</c:v>
                </c:pt>
                <c:pt idx="2415">
                  <c:v>177.0</c:v>
                </c:pt>
                <c:pt idx="2416">
                  <c:v>181.0</c:v>
                </c:pt>
                <c:pt idx="2417">
                  <c:v>177.0</c:v>
                </c:pt>
                <c:pt idx="2418">
                  <c:v>172.0</c:v>
                </c:pt>
                <c:pt idx="2419">
                  <c:v>171.0</c:v>
                </c:pt>
                <c:pt idx="2420">
                  <c:v>176.0</c:v>
                </c:pt>
                <c:pt idx="2421">
                  <c:v>173.0</c:v>
                </c:pt>
                <c:pt idx="2422">
                  <c:v>176.0</c:v>
                </c:pt>
                <c:pt idx="2423">
                  <c:v>178.0</c:v>
                </c:pt>
                <c:pt idx="2424">
                  <c:v>180.0</c:v>
                </c:pt>
                <c:pt idx="2425">
                  <c:v>185.0</c:v>
                </c:pt>
                <c:pt idx="2426">
                  <c:v>188.0</c:v>
                </c:pt>
                <c:pt idx="2427">
                  <c:v>189.0</c:v>
                </c:pt>
                <c:pt idx="2428">
                  <c:v>194.0</c:v>
                </c:pt>
                <c:pt idx="2429">
                  <c:v>191.0</c:v>
                </c:pt>
                <c:pt idx="2430">
                  <c:v>187.0</c:v>
                </c:pt>
                <c:pt idx="2431">
                  <c:v>184.0</c:v>
                </c:pt>
                <c:pt idx="2432">
                  <c:v>185.0</c:v>
                </c:pt>
                <c:pt idx="2433">
                  <c:v>174.0</c:v>
                </c:pt>
                <c:pt idx="2434">
                  <c:v>175.0</c:v>
                </c:pt>
                <c:pt idx="2435">
                  <c:v>178.0</c:v>
                </c:pt>
                <c:pt idx="2436">
                  <c:v>178.0</c:v>
                </c:pt>
                <c:pt idx="2437">
                  <c:v>170.0</c:v>
                </c:pt>
                <c:pt idx="2438">
                  <c:v>173.0</c:v>
                </c:pt>
                <c:pt idx="2439">
                  <c:v>167.0</c:v>
                </c:pt>
                <c:pt idx="2440">
                  <c:v>163.0</c:v>
                </c:pt>
                <c:pt idx="2441">
                  <c:v>163.0</c:v>
                </c:pt>
                <c:pt idx="2442">
                  <c:v>163.0</c:v>
                </c:pt>
                <c:pt idx="2443">
                  <c:v>160.0</c:v>
                </c:pt>
                <c:pt idx="2444">
                  <c:v>164.0</c:v>
                </c:pt>
                <c:pt idx="2445">
                  <c:v>163.0</c:v>
                </c:pt>
                <c:pt idx="2446">
                  <c:v>161.0</c:v>
                </c:pt>
                <c:pt idx="2447">
                  <c:v>161.0</c:v>
                </c:pt>
                <c:pt idx="2448">
                  <c:v>156.0</c:v>
                </c:pt>
                <c:pt idx="2449">
                  <c:v>161.0</c:v>
                </c:pt>
                <c:pt idx="2450">
                  <c:v>162.0</c:v>
                </c:pt>
                <c:pt idx="2451">
                  <c:v>162.0</c:v>
                </c:pt>
                <c:pt idx="2452">
                  <c:v>165.0</c:v>
                </c:pt>
                <c:pt idx="2453">
                  <c:v>160.0</c:v>
                </c:pt>
                <c:pt idx="2454">
                  <c:v>164.0</c:v>
                </c:pt>
                <c:pt idx="2455">
                  <c:v>158.0</c:v>
                </c:pt>
                <c:pt idx="2456">
                  <c:v>151.0</c:v>
                </c:pt>
                <c:pt idx="2457">
                  <c:v>159.0</c:v>
                </c:pt>
                <c:pt idx="2458">
                  <c:v>160.0</c:v>
                </c:pt>
                <c:pt idx="2459">
                  <c:v>156.0</c:v>
                </c:pt>
                <c:pt idx="2460">
                  <c:v>164.0</c:v>
                </c:pt>
                <c:pt idx="2461">
                  <c:v>169.0</c:v>
                </c:pt>
                <c:pt idx="2462">
                  <c:v>175.0</c:v>
                </c:pt>
                <c:pt idx="2463">
                  <c:v>173.0</c:v>
                </c:pt>
                <c:pt idx="2464">
                  <c:v>169.0</c:v>
                </c:pt>
                <c:pt idx="2465">
                  <c:v>160.0</c:v>
                </c:pt>
                <c:pt idx="2466">
                  <c:v>154.0</c:v>
                </c:pt>
                <c:pt idx="2467">
                  <c:v>157.0</c:v>
                </c:pt>
                <c:pt idx="2468">
                  <c:v>166.0</c:v>
                </c:pt>
                <c:pt idx="2469">
                  <c:v>168.0</c:v>
                </c:pt>
                <c:pt idx="2470">
                  <c:v>159.0</c:v>
                </c:pt>
                <c:pt idx="2471">
                  <c:v>158.0</c:v>
                </c:pt>
                <c:pt idx="2472">
                  <c:v>154.0</c:v>
                </c:pt>
                <c:pt idx="2473">
                  <c:v>152.0</c:v>
                </c:pt>
                <c:pt idx="2474">
                  <c:v>148.0</c:v>
                </c:pt>
                <c:pt idx="2475">
                  <c:v>146.0</c:v>
                </c:pt>
                <c:pt idx="2476">
                  <c:v>146.0</c:v>
                </c:pt>
                <c:pt idx="2477">
                  <c:v>145.0</c:v>
                </c:pt>
                <c:pt idx="2478">
                  <c:v>146.0</c:v>
                </c:pt>
                <c:pt idx="2479">
                  <c:v>143.0</c:v>
                </c:pt>
                <c:pt idx="2480">
                  <c:v>145.0</c:v>
                </c:pt>
                <c:pt idx="2481">
                  <c:v>144.0</c:v>
                </c:pt>
                <c:pt idx="2482">
                  <c:v>146.0</c:v>
                </c:pt>
                <c:pt idx="2483">
                  <c:v>147.0</c:v>
                </c:pt>
                <c:pt idx="2484">
                  <c:v>145.0</c:v>
                </c:pt>
                <c:pt idx="2485">
                  <c:v>144.0</c:v>
                </c:pt>
                <c:pt idx="2486">
                  <c:v>146.0</c:v>
                </c:pt>
                <c:pt idx="2487">
                  <c:v>144.0</c:v>
                </c:pt>
                <c:pt idx="2488">
                  <c:v>148.0</c:v>
                </c:pt>
                <c:pt idx="2489">
                  <c:v>147.0</c:v>
                </c:pt>
                <c:pt idx="2490">
                  <c:v>147.0</c:v>
                </c:pt>
                <c:pt idx="2491">
                  <c:v>148.0</c:v>
                </c:pt>
                <c:pt idx="2492">
                  <c:v>155.0</c:v>
                </c:pt>
                <c:pt idx="2493">
                  <c:v>161.0</c:v>
                </c:pt>
                <c:pt idx="2494">
                  <c:v>165.0</c:v>
                </c:pt>
                <c:pt idx="2495">
                  <c:v>161.0</c:v>
                </c:pt>
                <c:pt idx="2496">
                  <c:v>165.0</c:v>
                </c:pt>
                <c:pt idx="2497">
                  <c:v>157.0</c:v>
                </c:pt>
                <c:pt idx="2498">
                  <c:v>153.0</c:v>
                </c:pt>
                <c:pt idx="2499">
                  <c:v>151.0</c:v>
                </c:pt>
                <c:pt idx="2500">
                  <c:v>163.0</c:v>
                </c:pt>
                <c:pt idx="2501">
                  <c:v>182.0</c:v>
                </c:pt>
                <c:pt idx="2502">
                  <c:v>162.0</c:v>
                </c:pt>
                <c:pt idx="2503">
                  <c:v>171.0</c:v>
                </c:pt>
                <c:pt idx="2504">
                  <c:v>170.0</c:v>
                </c:pt>
                <c:pt idx="2505">
                  <c:v>168.0</c:v>
                </c:pt>
                <c:pt idx="2506">
                  <c:v>171.0</c:v>
                </c:pt>
                <c:pt idx="2507">
                  <c:v>173.0</c:v>
                </c:pt>
                <c:pt idx="2508">
                  <c:v>176.0</c:v>
                </c:pt>
                <c:pt idx="2509">
                  <c:v>176.0</c:v>
                </c:pt>
                <c:pt idx="2510">
                  <c:v>177.0</c:v>
                </c:pt>
                <c:pt idx="2511">
                  <c:v>178.0</c:v>
                </c:pt>
                <c:pt idx="2512">
                  <c:v>173.0</c:v>
                </c:pt>
                <c:pt idx="2513">
                  <c:v>172.0</c:v>
                </c:pt>
                <c:pt idx="2514">
                  <c:v>174.0</c:v>
                </c:pt>
                <c:pt idx="2515">
                  <c:v>173.0</c:v>
                </c:pt>
                <c:pt idx="2516">
                  <c:v>169.0</c:v>
                </c:pt>
                <c:pt idx="2517">
                  <c:v>166.0</c:v>
                </c:pt>
                <c:pt idx="2518">
                  <c:v>163.0</c:v>
                </c:pt>
                <c:pt idx="2519">
                  <c:v>159.0</c:v>
                </c:pt>
                <c:pt idx="2520">
                  <c:v>164.0</c:v>
                </c:pt>
                <c:pt idx="2521">
                  <c:v>164.0</c:v>
                </c:pt>
                <c:pt idx="2522">
                  <c:v>161.0</c:v>
                </c:pt>
                <c:pt idx="2523">
                  <c:v>161.0</c:v>
                </c:pt>
                <c:pt idx="2524">
                  <c:v>159.0</c:v>
                </c:pt>
                <c:pt idx="2525">
                  <c:v>164.0</c:v>
                </c:pt>
                <c:pt idx="2526">
                  <c:v>161.0</c:v>
                </c:pt>
                <c:pt idx="2527">
                  <c:v>162.0</c:v>
                </c:pt>
                <c:pt idx="2528">
                  <c:v>163.0</c:v>
                </c:pt>
                <c:pt idx="2529">
                  <c:v>163.0</c:v>
                </c:pt>
                <c:pt idx="2530">
                  <c:v>160.0</c:v>
                </c:pt>
                <c:pt idx="2531">
                  <c:v>165.0</c:v>
                </c:pt>
                <c:pt idx="2532">
                  <c:v>168.0</c:v>
                </c:pt>
                <c:pt idx="2533">
                  <c:v>170.0</c:v>
                </c:pt>
                <c:pt idx="2534">
                  <c:v>171.0</c:v>
                </c:pt>
                <c:pt idx="2535">
                  <c:v>167.0</c:v>
                </c:pt>
                <c:pt idx="2536">
                  <c:v>164.0</c:v>
                </c:pt>
                <c:pt idx="2537">
                  <c:v>160.0</c:v>
                </c:pt>
                <c:pt idx="2538">
                  <c:v>163.0</c:v>
                </c:pt>
                <c:pt idx="2539">
                  <c:v>162.0</c:v>
                </c:pt>
                <c:pt idx="2540">
                  <c:v>161.0</c:v>
                </c:pt>
                <c:pt idx="2541">
                  <c:v>156.0</c:v>
                </c:pt>
                <c:pt idx="2542">
                  <c:v>151.0</c:v>
                </c:pt>
                <c:pt idx="2543">
                  <c:v>152.0</c:v>
                </c:pt>
                <c:pt idx="2544">
                  <c:v>148.0</c:v>
                </c:pt>
                <c:pt idx="2545">
                  <c:v>151.0</c:v>
                </c:pt>
                <c:pt idx="2546">
                  <c:v>152.0</c:v>
                </c:pt>
                <c:pt idx="2547">
                  <c:v>157.0</c:v>
                </c:pt>
                <c:pt idx="2548">
                  <c:v>154.0</c:v>
                </c:pt>
                <c:pt idx="2549">
                  <c:v>151.0</c:v>
                </c:pt>
                <c:pt idx="2550">
                  <c:v>156.0</c:v>
                </c:pt>
                <c:pt idx="2551">
                  <c:v>155.0</c:v>
                </c:pt>
                <c:pt idx="2552">
                  <c:v>156.0</c:v>
                </c:pt>
                <c:pt idx="2553">
                  <c:v>159.0</c:v>
                </c:pt>
                <c:pt idx="2554">
                  <c:v>154.0</c:v>
                </c:pt>
                <c:pt idx="2555">
                  <c:v>152.0</c:v>
                </c:pt>
                <c:pt idx="2556">
                  <c:v>148.0</c:v>
                </c:pt>
                <c:pt idx="2557">
                  <c:v>152.0</c:v>
                </c:pt>
                <c:pt idx="2558">
                  <c:v>155.0</c:v>
                </c:pt>
                <c:pt idx="2559">
                  <c:v>157.0</c:v>
                </c:pt>
                <c:pt idx="2560">
                  <c:v>149.0</c:v>
                </c:pt>
                <c:pt idx="2561">
                  <c:v>148.0</c:v>
                </c:pt>
                <c:pt idx="2562">
                  <c:v>146.0</c:v>
                </c:pt>
                <c:pt idx="2563">
                  <c:v>147.0</c:v>
                </c:pt>
                <c:pt idx="2564">
                  <c:v>148.0</c:v>
                </c:pt>
                <c:pt idx="2565">
                  <c:v>154.0</c:v>
                </c:pt>
                <c:pt idx="2566">
                  <c:v>155.0</c:v>
                </c:pt>
              </c:numCache>
            </c:numRef>
          </c:val>
          <c:extLst xmlns:c16r2="http://schemas.microsoft.com/office/drawing/2015/06/chart">
            <c:ext xmlns:c16="http://schemas.microsoft.com/office/drawing/2014/chart" uri="{C3380CC4-5D6E-409C-BE32-E72D297353CC}">
              <c16:uniqueId val="{00000000-5C9C-4EF8-84A1-641FB245E88D}"/>
            </c:ext>
          </c:extLst>
        </c:ser>
        <c:dLbls>
          <c:showLegendKey val="0"/>
          <c:showVal val="0"/>
          <c:showCatName val="0"/>
          <c:showSerName val="0"/>
          <c:showPercent val="0"/>
          <c:showBubbleSize val="0"/>
        </c:dLbls>
        <c:axId val="2134606200"/>
        <c:axId val="2134609176"/>
      </c:areaChart>
      <c:lineChart>
        <c:grouping val="standard"/>
        <c:varyColors val="0"/>
        <c:ser>
          <c:idx val="0"/>
          <c:order val="0"/>
          <c:tx>
            <c:strRef>
              <c:f>'Indice JP morgan'!$I$2</c:f>
              <c:strCache>
                <c:ptCount val="1"/>
                <c:pt idx="0">
                  <c:v>Spread - LATAM (pbs)</c:v>
                </c:pt>
              </c:strCache>
            </c:strRef>
          </c:tx>
          <c:spPr>
            <a:ln w="12700">
              <a:solidFill>
                <a:schemeClr val="bg1">
                  <a:lumMod val="65000"/>
                </a:schemeClr>
              </a:solidFill>
            </a:ln>
          </c:spPr>
          <c:marker>
            <c:symbol val="none"/>
          </c:marker>
          <c:cat>
            <c:strRef>
              <c:f>'Indice JP morgan'!$H$641:$H$3207</c:f>
              <c:strCache>
                <c:ptCount val="2567"/>
                <c:pt idx="0">
                  <c:v>J-07</c:v>
                </c:pt>
                <c:pt idx="1">
                  <c:v>J-07</c:v>
                </c:pt>
                <c:pt idx="2">
                  <c:v>J-07</c:v>
                </c:pt>
                <c:pt idx="3">
                  <c:v>J-07</c:v>
                </c:pt>
                <c:pt idx="4">
                  <c:v>J-07</c:v>
                </c:pt>
                <c:pt idx="5">
                  <c:v>J-07</c:v>
                </c:pt>
                <c:pt idx="6">
                  <c:v>J-07</c:v>
                </c:pt>
                <c:pt idx="7">
                  <c:v>J-07</c:v>
                </c:pt>
                <c:pt idx="8">
                  <c:v>J-07</c:v>
                </c:pt>
                <c:pt idx="9">
                  <c:v>J-07</c:v>
                </c:pt>
                <c:pt idx="10">
                  <c:v>J-07</c:v>
                </c:pt>
                <c:pt idx="11">
                  <c:v>J-07</c:v>
                </c:pt>
                <c:pt idx="12">
                  <c:v>J-07</c:v>
                </c:pt>
                <c:pt idx="13">
                  <c:v>J-07</c:v>
                </c:pt>
                <c:pt idx="14">
                  <c:v>J-07</c:v>
                </c:pt>
                <c:pt idx="15">
                  <c:v>J-07</c:v>
                </c:pt>
                <c:pt idx="16">
                  <c:v>J-07</c:v>
                </c:pt>
                <c:pt idx="17">
                  <c:v>J-07</c:v>
                </c:pt>
                <c:pt idx="18">
                  <c:v>J-07</c:v>
                </c:pt>
                <c:pt idx="19">
                  <c:v>J-07</c:v>
                </c:pt>
                <c:pt idx="20">
                  <c:v>J-07</c:v>
                </c:pt>
                <c:pt idx="21">
                  <c:v>F-07</c:v>
                </c:pt>
                <c:pt idx="22">
                  <c:v>F-07</c:v>
                </c:pt>
                <c:pt idx="23">
                  <c:v>F-07</c:v>
                </c:pt>
                <c:pt idx="24">
                  <c:v>F-07</c:v>
                </c:pt>
                <c:pt idx="25">
                  <c:v>F-07</c:v>
                </c:pt>
                <c:pt idx="26">
                  <c:v>F-07</c:v>
                </c:pt>
                <c:pt idx="27">
                  <c:v>F-07</c:v>
                </c:pt>
                <c:pt idx="28">
                  <c:v>F-07</c:v>
                </c:pt>
                <c:pt idx="29">
                  <c:v>F-07</c:v>
                </c:pt>
                <c:pt idx="30">
                  <c:v>F-07</c:v>
                </c:pt>
                <c:pt idx="31">
                  <c:v>F-07</c:v>
                </c:pt>
                <c:pt idx="32">
                  <c:v>F-07</c:v>
                </c:pt>
                <c:pt idx="33">
                  <c:v>F-07</c:v>
                </c:pt>
                <c:pt idx="34">
                  <c:v>F-07</c:v>
                </c:pt>
                <c:pt idx="35">
                  <c:v>F-07</c:v>
                </c:pt>
                <c:pt idx="36">
                  <c:v>F-07</c:v>
                </c:pt>
                <c:pt idx="37">
                  <c:v>F-07</c:v>
                </c:pt>
                <c:pt idx="38">
                  <c:v>F-07</c:v>
                </c:pt>
                <c:pt idx="39">
                  <c:v>F-07</c:v>
                </c:pt>
                <c:pt idx="40">
                  <c:v>M-07</c:v>
                </c:pt>
                <c:pt idx="41">
                  <c:v>M-07</c:v>
                </c:pt>
                <c:pt idx="42">
                  <c:v>M-07</c:v>
                </c:pt>
                <c:pt idx="43">
                  <c:v>M-07</c:v>
                </c:pt>
                <c:pt idx="44">
                  <c:v>M-07</c:v>
                </c:pt>
                <c:pt idx="45">
                  <c:v>M-07</c:v>
                </c:pt>
                <c:pt idx="46">
                  <c:v>M-07</c:v>
                </c:pt>
                <c:pt idx="47">
                  <c:v>M-07</c:v>
                </c:pt>
                <c:pt idx="48">
                  <c:v>M-07</c:v>
                </c:pt>
                <c:pt idx="49">
                  <c:v>M-07</c:v>
                </c:pt>
                <c:pt idx="50">
                  <c:v>M-07</c:v>
                </c:pt>
                <c:pt idx="51">
                  <c:v>M-07</c:v>
                </c:pt>
                <c:pt idx="52">
                  <c:v>M-07</c:v>
                </c:pt>
                <c:pt idx="53">
                  <c:v>M-07</c:v>
                </c:pt>
                <c:pt idx="54">
                  <c:v>M-07</c:v>
                </c:pt>
                <c:pt idx="55">
                  <c:v>M-07</c:v>
                </c:pt>
                <c:pt idx="56">
                  <c:v>M-07</c:v>
                </c:pt>
                <c:pt idx="57">
                  <c:v>M-07</c:v>
                </c:pt>
                <c:pt idx="58">
                  <c:v>M-07</c:v>
                </c:pt>
                <c:pt idx="59">
                  <c:v>M-07</c:v>
                </c:pt>
                <c:pt idx="60">
                  <c:v>M-07</c:v>
                </c:pt>
                <c:pt idx="61">
                  <c:v>M-07</c:v>
                </c:pt>
                <c:pt idx="62">
                  <c:v>A-07</c:v>
                </c:pt>
                <c:pt idx="63">
                  <c:v>A-07</c:v>
                </c:pt>
                <c:pt idx="64">
                  <c:v>A-07</c:v>
                </c:pt>
                <c:pt idx="65">
                  <c:v>A-07</c:v>
                </c:pt>
                <c:pt idx="66">
                  <c:v>A-07</c:v>
                </c:pt>
                <c:pt idx="67">
                  <c:v>A-07</c:v>
                </c:pt>
                <c:pt idx="68">
                  <c:v>A-07</c:v>
                </c:pt>
                <c:pt idx="69">
                  <c:v>A-07</c:v>
                </c:pt>
                <c:pt idx="70">
                  <c:v>A-07</c:v>
                </c:pt>
                <c:pt idx="71">
                  <c:v>A-07</c:v>
                </c:pt>
                <c:pt idx="72">
                  <c:v>A-07</c:v>
                </c:pt>
                <c:pt idx="73">
                  <c:v>A-07</c:v>
                </c:pt>
                <c:pt idx="74">
                  <c:v>A-07</c:v>
                </c:pt>
                <c:pt idx="75">
                  <c:v>A-07</c:v>
                </c:pt>
                <c:pt idx="76">
                  <c:v>A-07</c:v>
                </c:pt>
                <c:pt idx="77">
                  <c:v>A-07</c:v>
                </c:pt>
                <c:pt idx="78">
                  <c:v>A-07</c:v>
                </c:pt>
                <c:pt idx="79">
                  <c:v>A-07</c:v>
                </c:pt>
                <c:pt idx="80">
                  <c:v>A-07</c:v>
                </c:pt>
                <c:pt idx="81">
                  <c:v>A-07</c:v>
                </c:pt>
                <c:pt idx="82">
                  <c:v>M-07</c:v>
                </c:pt>
                <c:pt idx="83">
                  <c:v>M-07</c:v>
                </c:pt>
                <c:pt idx="84">
                  <c:v>M-07</c:v>
                </c:pt>
                <c:pt idx="85">
                  <c:v>M-07</c:v>
                </c:pt>
                <c:pt idx="86">
                  <c:v>M-07</c:v>
                </c:pt>
                <c:pt idx="87">
                  <c:v>M-07</c:v>
                </c:pt>
                <c:pt idx="88">
                  <c:v>M-07</c:v>
                </c:pt>
                <c:pt idx="89">
                  <c:v>M-07</c:v>
                </c:pt>
                <c:pt idx="90">
                  <c:v>M-07</c:v>
                </c:pt>
                <c:pt idx="91">
                  <c:v>M-07</c:v>
                </c:pt>
                <c:pt idx="92">
                  <c:v>M-07</c:v>
                </c:pt>
                <c:pt idx="93">
                  <c:v>M-07</c:v>
                </c:pt>
                <c:pt idx="94">
                  <c:v>M-07</c:v>
                </c:pt>
                <c:pt idx="95">
                  <c:v>M-07</c:v>
                </c:pt>
                <c:pt idx="96">
                  <c:v>M-07</c:v>
                </c:pt>
                <c:pt idx="97">
                  <c:v>M-07</c:v>
                </c:pt>
                <c:pt idx="98">
                  <c:v>M-07</c:v>
                </c:pt>
                <c:pt idx="99">
                  <c:v>M-07</c:v>
                </c:pt>
                <c:pt idx="100">
                  <c:v>M-07</c:v>
                </c:pt>
                <c:pt idx="101">
                  <c:v>M-07</c:v>
                </c:pt>
                <c:pt idx="102">
                  <c:v>M-07</c:v>
                </c:pt>
                <c:pt idx="103">
                  <c:v>M-07</c:v>
                </c:pt>
                <c:pt idx="104">
                  <c:v>J-07</c:v>
                </c:pt>
                <c:pt idx="105">
                  <c:v>J-07</c:v>
                </c:pt>
                <c:pt idx="106">
                  <c:v>J-07</c:v>
                </c:pt>
                <c:pt idx="107">
                  <c:v>J-07</c:v>
                </c:pt>
                <c:pt idx="108">
                  <c:v>J-07</c:v>
                </c:pt>
                <c:pt idx="109">
                  <c:v>J-07</c:v>
                </c:pt>
                <c:pt idx="110">
                  <c:v>J-07</c:v>
                </c:pt>
                <c:pt idx="111">
                  <c:v>J-07</c:v>
                </c:pt>
                <c:pt idx="112">
                  <c:v>J-07</c:v>
                </c:pt>
                <c:pt idx="113">
                  <c:v>J-07</c:v>
                </c:pt>
                <c:pt idx="114">
                  <c:v>J-07</c:v>
                </c:pt>
                <c:pt idx="115">
                  <c:v>J-07</c:v>
                </c:pt>
                <c:pt idx="116">
                  <c:v>J-07</c:v>
                </c:pt>
                <c:pt idx="117">
                  <c:v>J-07</c:v>
                </c:pt>
                <c:pt idx="118">
                  <c:v>J-07</c:v>
                </c:pt>
                <c:pt idx="119">
                  <c:v>J-07</c:v>
                </c:pt>
                <c:pt idx="120">
                  <c:v>J-07</c:v>
                </c:pt>
                <c:pt idx="121">
                  <c:v>J-07</c:v>
                </c:pt>
                <c:pt idx="122">
                  <c:v>J-07</c:v>
                </c:pt>
                <c:pt idx="123">
                  <c:v>J-07</c:v>
                </c:pt>
                <c:pt idx="124">
                  <c:v>J-07</c:v>
                </c:pt>
                <c:pt idx="125">
                  <c:v>J-07</c:v>
                </c:pt>
                <c:pt idx="126">
                  <c:v>J-07</c:v>
                </c:pt>
                <c:pt idx="127">
                  <c:v>J-07</c:v>
                </c:pt>
                <c:pt idx="128">
                  <c:v>J-07</c:v>
                </c:pt>
                <c:pt idx="129">
                  <c:v>J-07</c:v>
                </c:pt>
                <c:pt idx="130">
                  <c:v>J-07</c:v>
                </c:pt>
                <c:pt idx="131">
                  <c:v>J-07</c:v>
                </c:pt>
                <c:pt idx="132">
                  <c:v>J-07</c:v>
                </c:pt>
                <c:pt idx="133">
                  <c:v>J-07</c:v>
                </c:pt>
                <c:pt idx="134">
                  <c:v>J-07</c:v>
                </c:pt>
                <c:pt idx="135">
                  <c:v>J-07</c:v>
                </c:pt>
                <c:pt idx="136">
                  <c:v>J-07</c:v>
                </c:pt>
                <c:pt idx="137">
                  <c:v>J-07</c:v>
                </c:pt>
                <c:pt idx="138">
                  <c:v>J-07</c:v>
                </c:pt>
                <c:pt idx="139">
                  <c:v>J-07</c:v>
                </c:pt>
                <c:pt idx="140">
                  <c:v>J-07</c:v>
                </c:pt>
                <c:pt idx="141">
                  <c:v>J-07</c:v>
                </c:pt>
                <c:pt idx="142">
                  <c:v>J-07</c:v>
                </c:pt>
                <c:pt idx="143">
                  <c:v>J-07</c:v>
                </c:pt>
                <c:pt idx="144">
                  <c:v>J-07</c:v>
                </c:pt>
                <c:pt idx="145">
                  <c:v>J-07</c:v>
                </c:pt>
                <c:pt idx="146">
                  <c:v>A-07</c:v>
                </c:pt>
                <c:pt idx="147">
                  <c:v>A-07</c:v>
                </c:pt>
                <c:pt idx="148">
                  <c:v>A-07</c:v>
                </c:pt>
                <c:pt idx="149">
                  <c:v>A-07</c:v>
                </c:pt>
                <c:pt idx="150">
                  <c:v>A-07</c:v>
                </c:pt>
                <c:pt idx="151">
                  <c:v>A-07</c:v>
                </c:pt>
                <c:pt idx="152">
                  <c:v>A-07</c:v>
                </c:pt>
                <c:pt idx="153">
                  <c:v>A-07</c:v>
                </c:pt>
                <c:pt idx="154">
                  <c:v>A-07</c:v>
                </c:pt>
                <c:pt idx="155">
                  <c:v>A-07</c:v>
                </c:pt>
                <c:pt idx="156">
                  <c:v>A-07</c:v>
                </c:pt>
                <c:pt idx="157">
                  <c:v>A-07</c:v>
                </c:pt>
                <c:pt idx="158">
                  <c:v>A-07</c:v>
                </c:pt>
                <c:pt idx="159">
                  <c:v>A-07</c:v>
                </c:pt>
                <c:pt idx="160">
                  <c:v>A-07</c:v>
                </c:pt>
                <c:pt idx="161">
                  <c:v>A-07</c:v>
                </c:pt>
                <c:pt idx="162">
                  <c:v>A-07</c:v>
                </c:pt>
                <c:pt idx="163">
                  <c:v>A-07</c:v>
                </c:pt>
                <c:pt idx="164">
                  <c:v>A-07</c:v>
                </c:pt>
                <c:pt idx="165">
                  <c:v>A-07</c:v>
                </c:pt>
                <c:pt idx="166">
                  <c:v>A-07</c:v>
                </c:pt>
                <c:pt idx="167">
                  <c:v>A-07</c:v>
                </c:pt>
                <c:pt idx="168">
                  <c:v>A-07</c:v>
                </c:pt>
                <c:pt idx="169">
                  <c:v>S-07</c:v>
                </c:pt>
                <c:pt idx="170">
                  <c:v>S-07</c:v>
                </c:pt>
                <c:pt idx="171">
                  <c:v>S-07</c:v>
                </c:pt>
                <c:pt idx="172">
                  <c:v>S-07</c:v>
                </c:pt>
                <c:pt idx="173">
                  <c:v>S-07</c:v>
                </c:pt>
                <c:pt idx="174">
                  <c:v>S-07</c:v>
                </c:pt>
                <c:pt idx="175">
                  <c:v>S-07</c:v>
                </c:pt>
                <c:pt idx="176">
                  <c:v>S-07</c:v>
                </c:pt>
                <c:pt idx="177">
                  <c:v>S-07</c:v>
                </c:pt>
                <c:pt idx="178">
                  <c:v>S-07</c:v>
                </c:pt>
                <c:pt idx="179">
                  <c:v>S-07</c:v>
                </c:pt>
                <c:pt idx="180">
                  <c:v>S-07</c:v>
                </c:pt>
                <c:pt idx="181">
                  <c:v>S-07</c:v>
                </c:pt>
                <c:pt idx="182">
                  <c:v>S-07</c:v>
                </c:pt>
                <c:pt idx="183">
                  <c:v>S-07</c:v>
                </c:pt>
                <c:pt idx="184">
                  <c:v>S-07</c:v>
                </c:pt>
                <c:pt idx="185">
                  <c:v>S-07</c:v>
                </c:pt>
                <c:pt idx="186">
                  <c:v>S-07</c:v>
                </c:pt>
                <c:pt idx="187">
                  <c:v>S-07</c:v>
                </c:pt>
                <c:pt idx="188">
                  <c:v>O-07</c:v>
                </c:pt>
                <c:pt idx="189">
                  <c:v>O-07</c:v>
                </c:pt>
                <c:pt idx="190">
                  <c:v>O-07</c:v>
                </c:pt>
                <c:pt idx="191">
                  <c:v>O-07</c:v>
                </c:pt>
                <c:pt idx="192">
                  <c:v>O-07</c:v>
                </c:pt>
                <c:pt idx="193">
                  <c:v>O-07</c:v>
                </c:pt>
                <c:pt idx="194">
                  <c:v>O-07</c:v>
                </c:pt>
                <c:pt idx="195">
                  <c:v>O-07</c:v>
                </c:pt>
                <c:pt idx="196">
                  <c:v>O-07</c:v>
                </c:pt>
                <c:pt idx="197">
                  <c:v>O-07</c:v>
                </c:pt>
                <c:pt idx="198">
                  <c:v>O-07</c:v>
                </c:pt>
                <c:pt idx="199">
                  <c:v>O-07</c:v>
                </c:pt>
                <c:pt idx="200">
                  <c:v>O-07</c:v>
                </c:pt>
                <c:pt idx="201">
                  <c:v>O-07</c:v>
                </c:pt>
                <c:pt idx="202">
                  <c:v>O-07</c:v>
                </c:pt>
                <c:pt idx="203">
                  <c:v>O-07</c:v>
                </c:pt>
                <c:pt idx="204">
                  <c:v>O-07</c:v>
                </c:pt>
                <c:pt idx="205">
                  <c:v>O-07</c:v>
                </c:pt>
                <c:pt idx="206">
                  <c:v>O-07</c:v>
                </c:pt>
                <c:pt idx="207">
                  <c:v>O-07</c:v>
                </c:pt>
                <c:pt idx="208">
                  <c:v>O-07</c:v>
                </c:pt>
                <c:pt idx="209">
                  <c:v>O-07</c:v>
                </c:pt>
                <c:pt idx="210">
                  <c:v>N-07</c:v>
                </c:pt>
                <c:pt idx="211">
                  <c:v>N-07</c:v>
                </c:pt>
                <c:pt idx="212">
                  <c:v>N-07</c:v>
                </c:pt>
                <c:pt idx="213">
                  <c:v>N-07</c:v>
                </c:pt>
                <c:pt idx="214">
                  <c:v>N-07</c:v>
                </c:pt>
                <c:pt idx="215">
                  <c:v>N-07</c:v>
                </c:pt>
                <c:pt idx="216">
                  <c:v>N-07</c:v>
                </c:pt>
                <c:pt idx="217">
                  <c:v>N-07</c:v>
                </c:pt>
                <c:pt idx="218">
                  <c:v>N-07</c:v>
                </c:pt>
                <c:pt idx="219">
                  <c:v>N-07</c:v>
                </c:pt>
                <c:pt idx="220">
                  <c:v>N-07</c:v>
                </c:pt>
                <c:pt idx="221">
                  <c:v>N-07</c:v>
                </c:pt>
                <c:pt idx="222">
                  <c:v>N-07</c:v>
                </c:pt>
                <c:pt idx="223">
                  <c:v>N-07</c:v>
                </c:pt>
                <c:pt idx="224">
                  <c:v>N-07</c:v>
                </c:pt>
                <c:pt idx="225">
                  <c:v>N-07</c:v>
                </c:pt>
                <c:pt idx="226">
                  <c:v>N-07</c:v>
                </c:pt>
                <c:pt idx="227">
                  <c:v>N-07</c:v>
                </c:pt>
                <c:pt idx="228">
                  <c:v>N-07</c:v>
                </c:pt>
                <c:pt idx="229">
                  <c:v>N-07</c:v>
                </c:pt>
                <c:pt idx="230">
                  <c:v>d-07</c:v>
                </c:pt>
                <c:pt idx="231">
                  <c:v>d-07</c:v>
                </c:pt>
                <c:pt idx="232">
                  <c:v>d-07</c:v>
                </c:pt>
                <c:pt idx="233">
                  <c:v>d-07</c:v>
                </c:pt>
                <c:pt idx="234">
                  <c:v>d-07</c:v>
                </c:pt>
                <c:pt idx="235">
                  <c:v>d-07</c:v>
                </c:pt>
                <c:pt idx="236">
                  <c:v>d-07</c:v>
                </c:pt>
                <c:pt idx="237">
                  <c:v>d-07</c:v>
                </c:pt>
                <c:pt idx="238">
                  <c:v>d-07</c:v>
                </c:pt>
                <c:pt idx="239">
                  <c:v>d-07</c:v>
                </c:pt>
                <c:pt idx="240">
                  <c:v>d-07</c:v>
                </c:pt>
                <c:pt idx="241">
                  <c:v>d-07</c:v>
                </c:pt>
                <c:pt idx="242">
                  <c:v>d-07</c:v>
                </c:pt>
                <c:pt idx="243">
                  <c:v>d-07</c:v>
                </c:pt>
                <c:pt idx="244">
                  <c:v>d-07</c:v>
                </c:pt>
                <c:pt idx="245">
                  <c:v>d-07</c:v>
                </c:pt>
                <c:pt idx="246">
                  <c:v>d-07</c:v>
                </c:pt>
                <c:pt idx="247">
                  <c:v>d-07</c:v>
                </c:pt>
                <c:pt idx="248">
                  <c:v>d-07</c:v>
                </c:pt>
                <c:pt idx="249">
                  <c:v>d-07</c:v>
                </c:pt>
                <c:pt idx="250">
                  <c:v>J-08</c:v>
                </c:pt>
                <c:pt idx="251">
                  <c:v>J-08</c:v>
                </c:pt>
                <c:pt idx="252">
                  <c:v>J-08</c:v>
                </c:pt>
                <c:pt idx="253">
                  <c:v>J-08</c:v>
                </c:pt>
                <c:pt idx="254">
                  <c:v>J-08</c:v>
                </c:pt>
                <c:pt idx="255">
                  <c:v>J-08</c:v>
                </c:pt>
                <c:pt idx="256">
                  <c:v>J-08</c:v>
                </c:pt>
                <c:pt idx="257">
                  <c:v>J-08</c:v>
                </c:pt>
                <c:pt idx="258">
                  <c:v>J-08</c:v>
                </c:pt>
                <c:pt idx="259">
                  <c:v>J-08</c:v>
                </c:pt>
                <c:pt idx="260">
                  <c:v>J-08</c:v>
                </c:pt>
                <c:pt idx="261">
                  <c:v>J-08</c:v>
                </c:pt>
                <c:pt idx="262">
                  <c:v>J-08</c:v>
                </c:pt>
                <c:pt idx="263">
                  <c:v>J-08</c:v>
                </c:pt>
                <c:pt idx="264">
                  <c:v>J-08</c:v>
                </c:pt>
                <c:pt idx="265">
                  <c:v>J-08</c:v>
                </c:pt>
                <c:pt idx="266">
                  <c:v>J-08</c:v>
                </c:pt>
                <c:pt idx="267">
                  <c:v>J-08</c:v>
                </c:pt>
                <c:pt idx="268">
                  <c:v>J-08</c:v>
                </c:pt>
                <c:pt idx="269">
                  <c:v>J-08</c:v>
                </c:pt>
                <c:pt idx="270">
                  <c:v>F-08</c:v>
                </c:pt>
                <c:pt idx="271">
                  <c:v>F-08</c:v>
                </c:pt>
                <c:pt idx="272">
                  <c:v>F-08</c:v>
                </c:pt>
                <c:pt idx="273">
                  <c:v>F-08</c:v>
                </c:pt>
                <c:pt idx="274">
                  <c:v>F-08</c:v>
                </c:pt>
                <c:pt idx="275">
                  <c:v>F-08</c:v>
                </c:pt>
                <c:pt idx="276">
                  <c:v>F-08</c:v>
                </c:pt>
                <c:pt idx="277">
                  <c:v>F-08</c:v>
                </c:pt>
                <c:pt idx="278">
                  <c:v>F-08</c:v>
                </c:pt>
                <c:pt idx="279">
                  <c:v>F-08</c:v>
                </c:pt>
                <c:pt idx="280">
                  <c:v>F-08</c:v>
                </c:pt>
                <c:pt idx="281">
                  <c:v>F-08</c:v>
                </c:pt>
                <c:pt idx="282">
                  <c:v>F-08</c:v>
                </c:pt>
                <c:pt idx="283">
                  <c:v>F-08</c:v>
                </c:pt>
                <c:pt idx="284">
                  <c:v>F-08</c:v>
                </c:pt>
                <c:pt idx="285">
                  <c:v>F-08</c:v>
                </c:pt>
                <c:pt idx="286">
                  <c:v>F-08</c:v>
                </c:pt>
                <c:pt idx="287">
                  <c:v>F-08</c:v>
                </c:pt>
                <c:pt idx="288">
                  <c:v>F-08</c:v>
                </c:pt>
                <c:pt idx="289">
                  <c:v>F-08</c:v>
                </c:pt>
                <c:pt idx="290">
                  <c:v>M-08</c:v>
                </c:pt>
                <c:pt idx="291">
                  <c:v>M-08</c:v>
                </c:pt>
                <c:pt idx="292">
                  <c:v>M-08</c:v>
                </c:pt>
                <c:pt idx="293">
                  <c:v>M-08</c:v>
                </c:pt>
                <c:pt idx="294">
                  <c:v>M-08</c:v>
                </c:pt>
                <c:pt idx="295">
                  <c:v>M-08</c:v>
                </c:pt>
                <c:pt idx="296">
                  <c:v>M-08</c:v>
                </c:pt>
                <c:pt idx="297">
                  <c:v>M-08</c:v>
                </c:pt>
                <c:pt idx="298">
                  <c:v>M-08</c:v>
                </c:pt>
                <c:pt idx="299">
                  <c:v>M-08</c:v>
                </c:pt>
                <c:pt idx="300">
                  <c:v>M-08</c:v>
                </c:pt>
                <c:pt idx="301">
                  <c:v>M-08</c:v>
                </c:pt>
                <c:pt idx="302">
                  <c:v>M-08</c:v>
                </c:pt>
                <c:pt idx="303">
                  <c:v>M-08</c:v>
                </c:pt>
                <c:pt idx="304">
                  <c:v>M-08</c:v>
                </c:pt>
                <c:pt idx="305">
                  <c:v>M-08</c:v>
                </c:pt>
                <c:pt idx="306">
                  <c:v>M-08</c:v>
                </c:pt>
                <c:pt idx="307">
                  <c:v>M-08</c:v>
                </c:pt>
                <c:pt idx="308">
                  <c:v>M-08</c:v>
                </c:pt>
                <c:pt idx="309">
                  <c:v>M-08</c:v>
                </c:pt>
                <c:pt idx="310">
                  <c:v>A-08</c:v>
                </c:pt>
                <c:pt idx="311">
                  <c:v>A-08</c:v>
                </c:pt>
                <c:pt idx="312">
                  <c:v>A-08</c:v>
                </c:pt>
                <c:pt idx="313">
                  <c:v>A-08</c:v>
                </c:pt>
                <c:pt idx="314">
                  <c:v>A-08</c:v>
                </c:pt>
                <c:pt idx="315">
                  <c:v>A-08</c:v>
                </c:pt>
                <c:pt idx="316">
                  <c:v>A-08</c:v>
                </c:pt>
                <c:pt idx="317">
                  <c:v>A-08</c:v>
                </c:pt>
                <c:pt idx="318">
                  <c:v>A-08</c:v>
                </c:pt>
                <c:pt idx="319">
                  <c:v>A-08</c:v>
                </c:pt>
                <c:pt idx="320">
                  <c:v>A-08</c:v>
                </c:pt>
                <c:pt idx="321">
                  <c:v>A-08</c:v>
                </c:pt>
                <c:pt idx="322">
                  <c:v>A-08</c:v>
                </c:pt>
                <c:pt idx="323">
                  <c:v>A-08</c:v>
                </c:pt>
                <c:pt idx="324">
                  <c:v>A-08</c:v>
                </c:pt>
                <c:pt idx="325">
                  <c:v>A-08</c:v>
                </c:pt>
                <c:pt idx="326">
                  <c:v>A-08</c:v>
                </c:pt>
                <c:pt idx="327">
                  <c:v>A-08</c:v>
                </c:pt>
                <c:pt idx="328">
                  <c:v>A-08</c:v>
                </c:pt>
                <c:pt idx="329">
                  <c:v>A-08</c:v>
                </c:pt>
                <c:pt idx="330">
                  <c:v>A-08</c:v>
                </c:pt>
                <c:pt idx="331">
                  <c:v>A-08</c:v>
                </c:pt>
                <c:pt idx="332">
                  <c:v>M-08</c:v>
                </c:pt>
                <c:pt idx="333">
                  <c:v>M-08</c:v>
                </c:pt>
                <c:pt idx="334">
                  <c:v>M-08</c:v>
                </c:pt>
                <c:pt idx="335">
                  <c:v>M-08</c:v>
                </c:pt>
                <c:pt idx="336">
                  <c:v>M-08</c:v>
                </c:pt>
                <c:pt idx="337">
                  <c:v>M-08</c:v>
                </c:pt>
                <c:pt idx="338">
                  <c:v>M-08</c:v>
                </c:pt>
                <c:pt idx="339">
                  <c:v>M-08</c:v>
                </c:pt>
                <c:pt idx="340">
                  <c:v>M-08</c:v>
                </c:pt>
                <c:pt idx="341">
                  <c:v>M-08</c:v>
                </c:pt>
                <c:pt idx="342">
                  <c:v>M-08</c:v>
                </c:pt>
                <c:pt idx="343">
                  <c:v>M-08</c:v>
                </c:pt>
                <c:pt idx="344">
                  <c:v>M-08</c:v>
                </c:pt>
                <c:pt idx="345">
                  <c:v>M-08</c:v>
                </c:pt>
                <c:pt idx="346">
                  <c:v>M-08</c:v>
                </c:pt>
                <c:pt idx="347">
                  <c:v>M-08</c:v>
                </c:pt>
                <c:pt idx="348">
                  <c:v>M-08</c:v>
                </c:pt>
                <c:pt idx="349">
                  <c:v>M-08</c:v>
                </c:pt>
                <c:pt idx="350">
                  <c:v>M-08</c:v>
                </c:pt>
                <c:pt idx="351">
                  <c:v>M-08</c:v>
                </c:pt>
                <c:pt idx="352">
                  <c:v>M-08</c:v>
                </c:pt>
                <c:pt idx="353">
                  <c:v>J-08</c:v>
                </c:pt>
                <c:pt idx="354">
                  <c:v>J-08</c:v>
                </c:pt>
                <c:pt idx="355">
                  <c:v>J-08</c:v>
                </c:pt>
                <c:pt idx="356">
                  <c:v>J-08</c:v>
                </c:pt>
                <c:pt idx="357">
                  <c:v>J-08</c:v>
                </c:pt>
                <c:pt idx="358">
                  <c:v>J-08</c:v>
                </c:pt>
                <c:pt idx="359">
                  <c:v>J-08</c:v>
                </c:pt>
                <c:pt idx="360">
                  <c:v>J-08</c:v>
                </c:pt>
                <c:pt idx="361">
                  <c:v>J-08</c:v>
                </c:pt>
                <c:pt idx="362">
                  <c:v>J-08</c:v>
                </c:pt>
                <c:pt idx="363">
                  <c:v>J-08</c:v>
                </c:pt>
                <c:pt idx="364">
                  <c:v>J-08</c:v>
                </c:pt>
                <c:pt idx="365">
                  <c:v>J-08</c:v>
                </c:pt>
                <c:pt idx="366">
                  <c:v>J-08</c:v>
                </c:pt>
                <c:pt idx="367">
                  <c:v>J-08</c:v>
                </c:pt>
                <c:pt idx="368">
                  <c:v>J-08</c:v>
                </c:pt>
                <c:pt idx="369">
                  <c:v>J-08</c:v>
                </c:pt>
                <c:pt idx="370">
                  <c:v>J-08</c:v>
                </c:pt>
                <c:pt idx="371">
                  <c:v>J-08</c:v>
                </c:pt>
                <c:pt idx="372">
                  <c:v>J-08</c:v>
                </c:pt>
                <c:pt idx="373">
                  <c:v>J-08</c:v>
                </c:pt>
                <c:pt idx="374">
                  <c:v>J-08</c:v>
                </c:pt>
                <c:pt idx="375">
                  <c:v>J-08</c:v>
                </c:pt>
                <c:pt idx="376">
                  <c:v>J-08</c:v>
                </c:pt>
                <c:pt idx="377">
                  <c:v>J-08</c:v>
                </c:pt>
                <c:pt idx="378">
                  <c:v>J-08</c:v>
                </c:pt>
                <c:pt idx="379">
                  <c:v>J-08</c:v>
                </c:pt>
                <c:pt idx="380">
                  <c:v>J-08</c:v>
                </c:pt>
                <c:pt idx="381">
                  <c:v>J-08</c:v>
                </c:pt>
                <c:pt idx="382">
                  <c:v>J-08</c:v>
                </c:pt>
                <c:pt idx="383">
                  <c:v>J-08</c:v>
                </c:pt>
                <c:pt idx="384">
                  <c:v>J-08</c:v>
                </c:pt>
                <c:pt idx="385">
                  <c:v>J-08</c:v>
                </c:pt>
                <c:pt idx="386">
                  <c:v>J-08</c:v>
                </c:pt>
                <c:pt idx="387">
                  <c:v>J-08</c:v>
                </c:pt>
                <c:pt idx="388">
                  <c:v>J-08</c:v>
                </c:pt>
                <c:pt idx="389">
                  <c:v>J-08</c:v>
                </c:pt>
                <c:pt idx="390">
                  <c:v>J-08</c:v>
                </c:pt>
                <c:pt idx="391">
                  <c:v>J-08</c:v>
                </c:pt>
                <c:pt idx="392">
                  <c:v>J-08</c:v>
                </c:pt>
                <c:pt idx="393">
                  <c:v>J-08</c:v>
                </c:pt>
                <c:pt idx="394">
                  <c:v>J-08</c:v>
                </c:pt>
                <c:pt idx="395">
                  <c:v>J-08</c:v>
                </c:pt>
                <c:pt idx="396">
                  <c:v>A-08</c:v>
                </c:pt>
                <c:pt idx="397">
                  <c:v>A-08</c:v>
                </c:pt>
                <c:pt idx="398">
                  <c:v>A-08</c:v>
                </c:pt>
                <c:pt idx="399">
                  <c:v>A-08</c:v>
                </c:pt>
                <c:pt idx="400">
                  <c:v>A-08</c:v>
                </c:pt>
                <c:pt idx="401">
                  <c:v>A-08</c:v>
                </c:pt>
                <c:pt idx="402">
                  <c:v>A-08</c:v>
                </c:pt>
                <c:pt idx="403">
                  <c:v>A-08</c:v>
                </c:pt>
                <c:pt idx="404">
                  <c:v>A-08</c:v>
                </c:pt>
                <c:pt idx="405">
                  <c:v>A-08</c:v>
                </c:pt>
                <c:pt idx="406">
                  <c:v>A-08</c:v>
                </c:pt>
                <c:pt idx="407">
                  <c:v>A-08</c:v>
                </c:pt>
                <c:pt idx="408">
                  <c:v>A-08</c:v>
                </c:pt>
                <c:pt idx="409">
                  <c:v>A-08</c:v>
                </c:pt>
                <c:pt idx="410">
                  <c:v>A-08</c:v>
                </c:pt>
                <c:pt idx="411">
                  <c:v>A-08</c:v>
                </c:pt>
                <c:pt idx="412">
                  <c:v>A-08</c:v>
                </c:pt>
                <c:pt idx="413">
                  <c:v>A-08</c:v>
                </c:pt>
                <c:pt idx="414">
                  <c:v>A-08</c:v>
                </c:pt>
                <c:pt idx="415">
                  <c:v>A-08</c:v>
                </c:pt>
                <c:pt idx="416">
                  <c:v>A-08</c:v>
                </c:pt>
                <c:pt idx="417">
                  <c:v>S-08</c:v>
                </c:pt>
                <c:pt idx="418">
                  <c:v>S-08</c:v>
                </c:pt>
                <c:pt idx="419">
                  <c:v>S-08</c:v>
                </c:pt>
                <c:pt idx="420">
                  <c:v>S-08</c:v>
                </c:pt>
                <c:pt idx="421">
                  <c:v>S-08</c:v>
                </c:pt>
                <c:pt idx="422">
                  <c:v>S-08</c:v>
                </c:pt>
                <c:pt idx="423">
                  <c:v>S-08</c:v>
                </c:pt>
                <c:pt idx="424">
                  <c:v>S-08</c:v>
                </c:pt>
                <c:pt idx="425">
                  <c:v>S-08</c:v>
                </c:pt>
                <c:pt idx="426">
                  <c:v>S-08</c:v>
                </c:pt>
                <c:pt idx="427">
                  <c:v>S-08</c:v>
                </c:pt>
                <c:pt idx="428">
                  <c:v>S-08</c:v>
                </c:pt>
                <c:pt idx="429">
                  <c:v>S-08</c:v>
                </c:pt>
                <c:pt idx="430">
                  <c:v>S-08</c:v>
                </c:pt>
                <c:pt idx="431">
                  <c:v>S-08</c:v>
                </c:pt>
                <c:pt idx="432">
                  <c:v>S-08</c:v>
                </c:pt>
                <c:pt idx="433">
                  <c:v>S-08</c:v>
                </c:pt>
                <c:pt idx="434">
                  <c:v>S-08</c:v>
                </c:pt>
                <c:pt idx="435">
                  <c:v>S-08</c:v>
                </c:pt>
                <c:pt idx="436">
                  <c:v>S-08</c:v>
                </c:pt>
                <c:pt idx="437">
                  <c:v>S-08</c:v>
                </c:pt>
                <c:pt idx="438">
                  <c:v>O-08</c:v>
                </c:pt>
                <c:pt idx="439">
                  <c:v>O-08</c:v>
                </c:pt>
                <c:pt idx="440">
                  <c:v>O-08</c:v>
                </c:pt>
                <c:pt idx="441">
                  <c:v>O-08</c:v>
                </c:pt>
                <c:pt idx="442">
                  <c:v>O-08</c:v>
                </c:pt>
                <c:pt idx="443">
                  <c:v>O-08</c:v>
                </c:pt>
                <c:pt idx="444">
                  <c:v>O-08</c:v>
                </c:pt>
                <c:pt idx="445">
                  <c:v>O-08</c:v>
                </c:pt>
                <c:pt idx="446">
                  <c:v>O-08</c:v>
                </c:pt>
                <c:pt idx="447">
                  <c:v>O-08</c:v>
                </c:pt>
                <c:pt idx="448">
                  <c:v>O-08</c:v>
                </c:pt>
                <c:pt idx="449">
                  <c:v>O-08</c:v>
                </c:pt>
                <c:pt idx="450">
                  <c:v>O-08</c:v>
                </c:pt>
                <c:pt idx="451">
                  <c:v>O-08</c:v>
                </c:pt>
                <c:pt idx="452">
                  <c:v>O-08</c:v>
                </c:pt>
                <c:pt idx="453">
                  <c:v>O-08</c:v>
                </c:pt>
                <c:pt idx="454">
                  <c:v>O-08</c:v>
                </c:pt>
                <c:pt idx="455">
                  <c:v>O-08</c:v>
                </c:pt>
                <c:pt idx="456">
                  <c:v>O-08</c:v>
                </c:pt>
                <c:pt idx="457">
                  <c:v>O-08</c:v>
                </c:pt>
                <c:pt idx="458">
                  <c:v>O-08</c:v>
                </c:pt>
                <c:pt idx="459">
                  <c:v>O-08</c:v>
                </c:pt>
                <c:pt idx="460">
                  <c:v>N-08</c:v>
                </c:pt>
                <c:pt idx="461">
                  <c:v>N-08</c:v>
                </c:pt>
                <c:pt idx="462">
                  <c:v>N-08</c:v>
                </c:pt>
                <c:pt idx="463">
                  <c:v>N-08</c:v>
                </c:pt>
                <c:pt idx="464">
                  <c:v>N-08</c:v>
                </c:pt>
                <c:pt idx="465">
                  <c:v>N-08</c:v>
                </c:pt>
                <c:pt idx="466">
                  <c:v>N-08</c:v>
                </c:pt>
                <c:pt idx="467">
                  <c:v>N-08</c:v>
                </c:pt>
                <c:pt idx="468">
                  <c:v>N-08</c:v>
                </c:pt>
                <c:pt idx="469">
                  <c:v>N-08</c:v>
                </c:pt>
                <c:pt idx="470">
                  <c:v>N-08</c:v>
                </c:pt>
                <c:pt idx="471">
                  <c:v>N-08</c:v>
                </c:pt>
                <c:pt idx="472">
                  <c:v>N-08</c:v>
                </c:pt>
                <c:pt idx="473">
                  <c:v>N-08</c:v>
                </c:pt>
                <c:pt idx="474">
                  <c:v>N-08</c:v>
                </c:pt>
                <c:pt idx="475">
                  <c:v>N-08</c:v>
                </c:pt>
                <c:pt idx="476">
                  <c:v>N-08</c:v>
                </c:pt>
                <c:pt idx="477">
                  <c:v>N-08</c:v>
                </c:pt>
                <c:pt idx="478">
                  <c:v>d-08</c:v>
                </c:pt>
                <c:pt idx="479">
                  <c:v>d-08</c:v>
                </c:pt>
                <c:pt idx="480">
                  <c:v>d-08</c:v>
                </c:pt>
                <c:pt idx="481">
                  <c:v>d-08</c:v>
                </c:pt>
                <c:pt idx="482">
                  <c:v>d-08</c:v>
                </c:pt>
                <c:pt idx="483">
                  <c:v>d-08</c:v>
                </c:pt>
                <c:pt idx="484">
                  <c:v>d-08</c:v>
                </c:pt>
                <c:pt idx="485">
                  <c:v>d-08</c:v>
                </c:pt>
                <c:pt idx="486">
                  <c:v>d-08</c:v>
                </c:pt>
                <c:pt idx="487">
                  <c:v>d-08</c:v>
                </c:pt>
                <c:pt idx="488">
                  <c:v>d-08</c:v>
                </c:pt>
                <c:pt idx="489">
                  <c:v>d-08</c:v>
                </c:pt>
                <c:pt idx="490">
                  <c:v>d-08</c:v>
                </c:pt>
                <c:pt idx="491">
                  <c:v>d-08</c:v>
                </c:pt>
                <c:pt idx="492">
                  <c:v>d-08</c:v>
                </c:pt>
                <c:pt idx="493">
                  <c:v>d-08</c:v>
                </c:pt>
                <c:pt idx="494">
                  <c:v>d-08</c:v>
                </c:pt>
                <c:pt idx="495">
                  <c:v>d-08</c:v>
                </c:pt>
                <c:pt idx="496">
                  <c:v>d-08</c:v>
                </c:pt>
                <c:pt idx="497">
                  <c:v>d-08</c:v>
                </c:pt>
                <c:pt idx="498">
                  <c:v>d-08</c:v>
                </c:pt>
                <c:pt idx="499">
                  <c:v>d-08</c:v>
                </c:pt>
                <c:pt idx="500">
                  <c:v>J-09</c:v>
                </c:pt>
                <c:pt idx="501">
                  <c:v>J-09</c:v>
                </c:pt>
                <c:pt idx="502">
                  <c:v>J-09</c:v>
                </c:pt>
                <c:pt idx="503">
                  <c:v>J-09</c:v>
                </c:pt>
                <c:pt idx="504">
                  <c:v>J-09</c:v>
                </c:pt>
                <c:pt idx="505">
                  <c:v>J-09</c:v>
                </c:pt>
                <c:pt idx="506">
                  <c:v>J-09</c:v>
                </c:pt>
                <c:pt idx="507">
                  <c:v>J-09</c:v>
                </c:pt>
                <c:pt idx="508">
                  <c:v>J-09</c:v>
                </c:pt>
                <c:pt idx="509">
                  <c:v>J-09</c:v>
                </c:pt>
                <c:pt idx="510">
                  <c:v>J-09</c:v>
                </c:pt>
                <c:pt idx="511">
                  <c:v>J-09</c:v>
                </c:pt>
                <c:pt idx="512">
                  <c:v>J-09</c:v>
                </c:pt>
                <c:pt idx="513">
                  <c:v>J-09</c:v>
                </c:pt>
                <c:pt idx="514">
                  <c:v>J-09</c:v>
                </c:pt>
                <c:pt idx="515">
                  <c:v>J-09</c:v>
                </c:pt>
                <c:pt idx="516">
                  <c:v>J-09</c:v>
                </c:pt>
                <c:pt idx="517">
                  <c:v>J-09</c:v>
                </c:pt>
                <c:pt idx="518">
                  <c:v>J-09</c:v>
                </c:pt>
                <c:pt idx="519">
                  <c:v>J-09</c:v>
                </c:pt>
                <c:pt idx="520">
                  <c:v>F-09</c:v>
                </c:pt>
                <c:pt idx="521">
                  <c:v>F-09</c:v>
                </c:pt>
                <c:pt idx="522">
                  <c:v>F-09</c:v>
                </c:pt>
                <c:pt idx="523">
                  <c:v>F-09</c:v>
                </c:pt>
                <c:pt idx="524">
                  <c:v>F-09</c:v>
                </c:pt>
                <c:pt idx="525">
                  <c:v>F-09</c:v>
                </c:pt>
                <c:pt idx="526">
                  <c:v>F-09</c:v>
                </c:pt>
                <c:pt idx="527">
                  <c:v>F-09</c:v>
                </c:pt>
                <c:pt idx="528">
                  <c:v>F-09</c:v>
                </c:pt>
                <c:pt idx="529">
                  <c:v>F-09</c:v>
                </c:pt>
                <c:pt idx="530">
                  <c:v>F-09</c:v>
                </c:pt>
                <c:pt idx="531">
                  <c:v>F-09</c:v>
                </c:pt>
                <c:pt idx="532">
                  <c:v>F-09</c:v>
                </c:pt>
                <c:pt idx="533">
                  <c:v>F-09</c:v>
                </c:pt>
                <c:pt idx="534">
                  <c:v>F-09</c:v>
                </c:pt>
                <c:pt idx="535">
                  <c:v>F-09</c:v>
                </c:pt>
                <c:pt idx="536">
                  <c:v>F-09</c:v>
                </c:pt>
                <c:pt idx="537">
                  <c:v>F-09</c:v>
                </c:pt>
                <c:pt idx="538">
                  <c:v>F-09</c:v>
                </c:pt>
                <c:pt idx="539">
                  <c:v>M-09</c:v>
                </c:pt>
                <c:pt idx="540">
                  <c:v>M-09</c:v>
                </c:pt>
                <c:pt idx="541">
                  <c:v>M-09</c:v>
                </c:pt>
                <c:pt idx="542">
                  <c:v>M-09</c:v>
                </c:pt>
                <c:pt idx="543">
                  <c:v>M-09</c:v>
                </c:pt>
                <c:pt idx="544">
                  <c:v>M-09</c:v>
                </c:pt>
                <c:pt idx="545">
                  <c:v>M-09</c:v>
                </c:pt>
                <c:pt idx="546">
                  <c:v>M-09</c:v>
                </c:pt>
                <c:pt idx="547">
                  <c:v>M-09</c:v>
                </c:pt>
                <c:pt idx="548">
                  <c:v>M-09</c:v>
                </c:pt>
                <c:pt idx="549">
                  <c:v>M-09</c:v>
                </c:pt>
                <c:pt idx="550">
                  <c:v>M-09</c:v>
                </c:pt>
                <c:pt idx="551">
                  <c:v>M-09</c:v>
                </c:pt>
                <c:pt idx="552">
                  <c:v>M-09</c:v>
                </c:pt>
                <c:pt idx="553">
                  <c:v>M-09</c:v>
                </c:pt>
                <c:pt idx="554">
                  <c:v>M-09</c:v>
                </c:pt>
                <c:pt idx="555">
                  <c:v>M-09</c:v>
                </c:pt>
                <c:pt idx="556">
                  <c:v>M-09</c:v>
                </c:pt>
                <c:pt idx="557">
                  <c:v>M-09</c:v>
                </c:pt>
                <c:pt idx="558">
                  <c:v>M-09</c:v>
                </c:pt>
                <c:pt idx="559">
                  <c:v>M-09</c:v>
                </c:pt>
                <c:pt idx="560">
                  <c:v>M-09</c:v>
                </c:pt>
                <c:pt idx="561">
                  <c:v>A-09</c:v>
                </c:pt>
                <c:pt idx="562">
                  <c:v>A-09</c:v>
                </c:pt>
                <c:pt idx="563">
                  <c:v>A-09</c:v>
                </c:pt>
                <c:pt idx="564">
                  <c:v>A-09</c:v>
                </c:pt>
                <c:pt idx="565">
                  <c:v>A-09</c:v>
                </c:pt>
                <c:pt idx="566">
                  <c:v>A-09</c:v>
                </c:pt>
                <c:pt idx="567">
                  <c:v>A-09</c:v>
                </c:pt>
                <c:pt idx="568">
                  <c:v>A-09</c:v>
                </c:pt>
                <c:pt idx="569">
                  <c:v>A-09</c:v>
                </c:pt>
                <c:pt idx="570">
                  <c:v>A-09</c:v>
                </c:pt>
                <c:pt idx="571">
                  <c:v>A-09</c:v>
                </c:pt>
                <c:pt idx="572">
                  <c:v>A-09</c:v>
                </c:pt>
                <c:pt idx="573">
                  <c:v>A-09</c:v>
                </c:pt>
                <c:pt idx="574">
                  <c:v>A-09</c:v>
                </c:pt>
                <c:pt idx="575">
                  <c:v>A-09</c:v>
                </c:pt>
                <c:pt idx="576">
                  <c:v>A-09</c:v>
                </c:pt>
                <c:pt idx="577">
                  <c:v>A-09</c:v>
                </c:pt>
                <c:pt idx="578">
                  <c:v>A-09</c:v>
                </c:pt>
                <c:pt idx="579">
                  <c:v>A-09</c:v>
                </c:pt>
                <c:pt idx="580">
                  <c:v>A-09</c:v>
                </c:pt>
                <c:pt idx="581">
                  <c:v>A-09</c:v>
                </c:pt>
                <c:pt idx="582">
                  <c:v>A-09</c:v>
                </c:pt>
                <c:pt idx="583">
                  <c:v>M-09</c:v>
                </c:pt>
                <c:pt idx="584">
                  <c:v>M-09</c:v>
                </c:pt>
                <c:pt idx="585">
                  <c:v>M-09</c:v>
                </c:pt>
                <c:pt idx="586">
                  <c:v>M-09</c:v>
                </c:pt>
                <c:pt idx="587">
                  <c:v>M-09</c:v>
                </c:pt>
                <c:pt idx="588">
                  <c:v>M-09</c:v>
                </c:pt>
                <c:pt idx="589">
                  <c:v>M-09</c:v>
                </c:pt>
                <c:pt idx="590">
                  <c:v>M-09</c:v>
                </c:pt>
                <c:pt idx="591">
                  <c:v>M-09</c:v>
                </c:pt>
                <c:pt idx="592">
                  <c:v>M-09</c:v>
                </c:pt>
                <c:pt idx="593">
                  <c:v>M-09</c:v>
                </c:pt>
                <c:pt idx="594">
                  <c:v>M-09</c:v>
                </c:pt>
                <c:pt idx="595">
                  <c:v>M-09</c:v>
                </c:pt>
                <c:pt idx="596">
                  <c:v>M-09</c:v>
                </c:pt>
                <c:pt idx="597">
                  <c:v>M-09</c:v>
                </c:pt>
                <c:pt idx="598">
                  <c:v>M-09</c:v>
                </c:pt>
                <c:pt idx="599">
                  <c:v>M-09</c:v>
                </c:pt>
                <c:pt idx="600">
                  <c:v>M-09</c:v>
                </c:pt>
                <c:pt idx="601">
                  <c:v>M-09</c:v>
                </c:pt>
                <c:pt idx="602">
                  <c:v>M-09</c:v>
                </c:pt>
                <c:pt idx="603">
                  <c:v>J-09</c:v>
                </c:pt>
                <c:pt idx="604">
                  <c:v>J-09</c:v>
                </c:pt>
                <c:pt idx="605">
                  <c:v>J-09</c:v>
                </c:pt>
                <c:pt idx="606">
                  <c:v>J-09</c:v>
                </c:pt>
                <c:pt idx="607">
                  <c:v>J-09</c:v>
                </c:pt>
                <c:pt idx="608">
                  <c:v>J-09</c:v>
                </c:pt>
                <c:pt idx="609">
                  <c:v>J-09</c:v>
                </c:pt>
                <c:pt idx="610">
                  <c:v>J-09</c:v>
                </c:pt>
                <c:pt idx="611">
                  <c:v>J-09</c:v>
                </c:pt>
                <c:pt idx="612">
                  <c:v>J-09</c:v>
                </c:pt>
                <c:pt idx="613">
                  <c:v>J-09</c:v>
                </c:pt>
                <c:pt idx="614">
                  <c:v>J-09</c:v>
                </c:pt>
                <c:pt idx="615">
                  <c:v>J-09</c:v>
                </c:pt>
                <c:pt idx="616">
                  <c:v>J-09</c:v>
                </c:pt>
                <c:pt idx="617">
                  <c:v>J-09</c:v>
                </c:pt>
                <c:pt idx="618">
                  <c:v>J-09</c:v>
                </c:pt>
                <c:pt idx="619">
                  <c:v>J-09</c:v>
                </c:pt>
                <c:pt idx="620">
                  <c:v>J-09</c:v>
                </c:pt>
                <c:pt idx="621">
                  <c:v>J-09</c:v>
                </c:pt>
                <c:pt idx="622">
                  <c:v>J-09</c:v>
                </c:pt>
                <c:pt idx="623">
                  <c:v>J-09</c:v>
                </c:pt>
                <c:pt idx="624">
                  <c:v>J-09</c:v>
                </c:pt>
                <c:pt idx="625">
                  <c:v>J-09</c:v>
                </c:pt>
                <c:pt idx="626">
                  <c:v>J-09</c:v>
                </c:pt>
                <c:pt idx="627">
                  <c:v>J-09</c:v>
                </c:pt>
                <c:pt idx="628">
                  <c:v>J-09</c:v>
                </c:pt>
                <c:pt idx="629">
                  <c:v>J-09</c:v>
                </c:pt>
                <c:pt idx="630">
                  <c:v>J-09</c:v>
                </c:pt>
                <c:pt idx="631">
                  <c:v>J-09</c:v>
                </c:pt>
                <c:pt idx="632">
                  <c:v>J-09</c:v>
                </c:pt>
                <c:pt idx="633">
                  <c:v>J-09</c:v>
                </c:pt>
                <c:pt idx="634">
                  <c:v>J-09</c:v>
                </c:pt>
                <c:pt idx="635">
                  <c:v>J-09</c:v>
                </c:pt>
                <c:pt idx="636">
                  <c:v>J-09</c:v>
                </c:pt>
                <c:pt idx="637">
                  <c:v>J-09</c:v>
                </c:pt>
                <c:pt idx="638">
                  <c:v>J-09</c:v>
                </c:pt>
                <c:pt idx="639">
                  <c:v>J-09</c:v>
                </c:pt>
                <c:pt idx="640">
                  <c:v>J-09</c:v>
                </c:pt>
                <c:pt idx="641">
                  <c:v>J-09</c:v>
                </c:pt>
                <c:pt idx="642">
                  <c:v>J-09</c:v>
                </c:pt>
                <c:pt idx="643">
                  <c:v>J-09</c:v>
                </c:pt>
                <c:pt idx="644">
                  <c:v>J-09</c:v>
                </c:pt>
                <c:pt idx="645">
                  <c:v>J-09</c:v>
                </c:pt>
                <c:pt idx="646">
                  <c:v>J-09</c:v>
                </c:pt>
                <c:pt idx="647">
                  <c:v>J-09</c:v>
                </c:pt>
                <c:pt idx="648">
                  <c:v>A-09</c:v>
                </c:pt>
                <c:pt idx="649">
                  <c:v>A-09</c:v>
                </c:pt>
                <c:pt idx="650">
                  <c:v>A-09</c:v>
                </c:pt>
                <c:pt idx="651">
                  <c:v>A-09</c:v>
                </c:pt>
                <c:pt idx="652">
                  <c:v>A-09</c:v>
                </c:pt>
                <c:pt idx="653">
                  <c:v>A-09</c:v>
                </c:pt>
                <c:pt idx="654">
                  <c:v>A-09</c:v>
                </c:pt>
                <c:pt idx="655">
                  <c:v>A-09</c:v>
                </c:pt>
                <c:pt idx="656">
                  <c:v>A-09</c:v>
                </c:pt>
                <c:pt idx="657">
                  <c:v>A-09</c:v>
                </c:pt>
                <c:pt idx="658">
                  <c:v>A-09</c:v>
                </c:pt>
                <c:pt idx="659">
                  <c:v>A-09</c:v>
                </c:pt>
                <c:pt idx="660">
                  <c:v>A-09</c:v>
                </c:pt>
                <c:pt idx="661">
                  <c:v>A-09</c:v>
                </c:pt>
                <c:pt idx="662">
                  <c:v>A-09</c:v>
                </c:pt>
                <c:pt idx="663">
                  <c:v>A-09</c:v>
                </c:pt>
                <c:pt idx="664">
                  <c:v>A-09</c:v>
                </c:pt>
                <c:pt idx="665">
                  <c:v>A-09</c:v>
                </c:pt>
                <c:pt idx="666">
                  <c:v>A-09</c:v>
                </c:pt>
                <c:pt idx="667">
                  <c:v>A-09</c:v>
                </c:pt>
                <c:pt idx="668">
                  <c:v>A-09</c:v>
                </c:pt>
                <c:pt idx="669">
                  <c:v>S-09</c:v>
                </c:pt>
                <c:pt idx="670">
                  <c:v>S-09</c:v>
                </c:pt>
                <c:pt idx="671">
                  <c:v>S-09</c:v>
                </c:pt>
                <c:pt idx="672">
                  <c:v>S-09</c:v>
                </c:pt>
                <c:pt idx="673">
                  <c:v>S-09</c:v>
                </c:pt>
                <c:pt idx="674">
                  <c:v>S-09</c:v>
                </c:pt>
                <c:pt idx="675">
                  <c:v>S-09</c:v>
                </c:pt>
                <c:pt idx="676">
                  <c:v>S-09</c:v>
                </c:pt>
                <c:pt idx="677">
                  <c:v>S-09</c:v>
                </c:pt>
                <c:pt idx="678">
                  <c:v>S-09</c:v>
                </c:pt>
                <c:pt idx="679">
                  <c:v>S-09</c:v>
                </c:pt>
                <c:pt idx="680">
                  <c:v>S-09</c:v>
                </c:pt>
                <c:pt idx="681">
                  <c:v>S-09</c:v>
                </c:pt>
                <c:pt idx="682">
                  <c:v>S-09</c:v>
                </c:pt>
                <c:pt idx="683">
                  <c:v>S-09</c:v>
                </c:pt>
                <c:pt idx="684">
                  <c:v>S-09</c:v>
                </c:pt>
                <c:pt idx="685">
                  <c:v>S-09</c:v>
                </c:pt>
                <c:pt idx="686">
                  <c:v>S-09</c:v>
                </c:pt>
                <c:pt idx="687">
                  <c:v>S-09</c:v>
                </c:pt>
                <c:pt idx="688">
                  <c:v>S-09</c:v>
                </c:pt>
                <c:pt idx="689">
                  <c:v>S-09</c:v>
                </c:pt>
                <c:pt idx="690">
                  <c:v>O-09</c:v>
                </c:pt>
                <c:pt idx="691">
                  <c:v>O-09</c:v>
                </c:pt>
                <c:pt idx="692">
                  <c:v>O-09</c:v>
                </c:pt>
                <c:pt idx="693">
                  <c:v>O-09</c:v>
                </c:pt>
                <c:pt idx="694">
                  <c:v>O-09</c:v>
                </c:pt>
                <c:pt idx="695">
                  <c:v>O-09</c:v>
                </c:pt>
                <c:pt idx="696">
                  <c:v>O-09</c:v>
                </c:pt>
                <c:pt idx="697">
                  <c:v>O-09</c:v>
                </c:pt>
                <c:pt idx="698">
                  <c:v>O-09</c:v>
                </c:pt>
                <c:pt idx="699">
                  <c:v>O-09</c:v>
                </c:pt>
                <c:pt idx="700">
                  <c:v>O-09</c:v>
                </c:pt>
                <c:pt idx="701">
                  <c:v>O-09</c:v>
                </c:pt>
                <c:pt idx="702">
                  <c:v>O-09</c:v>
                </c:pt>
                <c:pt idx="703">
                  <c:v>O-09</c:v>
                </c:pt>
                <c:pt idx="704">
                  <c:v>O-09</c:v>
                </c:pt>
                <c:pt idx="705">
                  <c:v>O-09</c:v>
                </c:pt>
                <c:pt idx="706">
                  <c:v>O-09</c:v>
                </c:pt>
                <c:pt idx="707">
                  <c:v>O-09</c:v>
                </c:pt>
                <c:pt idx="708">
                  <c:v>O-09</c:v>
                </c:pt>
                <c:pt idx="709">
                  <c:v>O-09</c:v>
                </c:pt>
                <c:pt idx="710">
                  <c:v>O-09</c:v>
                </c:pt>
                <c:pt idx="711">
                  <c:v>N-09</c:v>
                </c:pt>
                <c:pt idx="712">
                  <c:v>N-09</c:v>
                </c:pt>
                <c:pt idx="713">
                  <c:v>N-09</c:v>
                </c:pt>
                <c:pt idx="714">
                  <c:v>N-09</c:v>
                </c:pt>
                <c:pt idx="715">
                  <c:v>N-09</c:v>
                </c:pt>
                <c:pt idx="716">
                  <c:v>N-09</c:v>
                </c:pt>
                <c:pt idx="717">
                  <c:v>N-09</c:v>
                </c:pt>
                <c:pt idx="718">
                  <c:v>N-09</c:v>
                </c:pt>
                <c:pt idx="719">
                  <c:v>N-09</c:v>
                </c:pt>
                <c:pt idx="720">
                  <c:v>N-09</c:v>
                </c:pt>
                <c:pt idx="721">
                  <c:v>N-09</c:v>
                </c:pt>
                <c:pt idx="722">
                  <c:v>N-09</c:v>
                </c:pt>
                <c:pt idx="723">
                  <c:v>N-09</c:v>
                </c:pt>
                <c:pt idx="724">
                  <c:v>N-09</c:v>
                </c:pt>
                <c:pt idx="725">
                  <c:v>N-09</c:v>
                </c:pt>
                <c:pt idx="726">
                  <c:v>N-09</c:v>
                </c:pt>
                <c:pt idx="727">
                  <c:v>N-09</c:v>
                </c:pt>
                <c:pt idx="728">
                  <c:v>N-09</c:v>
                </c:pt>
                <c:pt idx="729">
                  <c:v>N-09</c:v>
                </c:pt>
                <c:pt idx="730">
                  <c:v>d-09</c:v>
                </c:pt>
                <c:pt idx="731">
                  <c:v>d-09</c:v>
                </c:pt>
                <c:pt idx="732">
                  <c:v>d-09</c:v>
                </c:pt>
                <c:pt idx="733">
                  <c:v>d-09</c:v>
                </c:pt>
                <c:pt idx="734">
                  <c:v>d-09</c:v>
                </c:pt>
                <c:pt idx="735">
                  <c:v>d-09</c:v>
                </c:pt>
                <c:pt idx="736">
                  <c:v>d-09</c:v>
                </c:pt>
                <c:pt idx="737">
                  <c:v>d-09</c:v>
                </c:pt>
                <c:pt idx="738">
                  <c:v>d-09</c:v>
                </c:pt>
                <c:pt idx="739">
                  <c:v>d-09</c:v>
                </c:pt>
                <c:pt idx="740">
                  <c:v>d-09</c:v>
                </c:pt>
                <c:pt idx="741">
                  <c:v>d-09</c:v>
                </c:pt>
                <c:pt idx="742">
                  <c:v>d-09</c:v>
                </c:pt>
                <c:pt idx="743">
                  <c:v>d-09</c:v>
                </c:pt>
                <c:pt idx="744">
                  <c:v>d-09</c:v>
                </c:pt>
                <c:pt idx="745">
                  <c:v>d-09</c:v>
                </c:pt>
                <c:pt idx="746">
                  <c:v>d-09</c:v>
                </c:pt>
                <c:pt idx="747">
                  <c:v>d-09</c:v>
                </c:pt>
                <c:pt idx="748">
                  <c:v>d-09</c:v>
                </c:pt>
                <c:pt idx="749">
                  <c:v>d-09</c:v>
                </c:pt>
                <c:pt idx="750">
                  <c:v>d-09</c:v>
                </c:pt>
                <c:pt idx="751">
                  <c:v>d-09</c:v>
                </c:pt>
                <c:pt idx="752">
                  <c:v>d-09</c:v>
                </c:pt>
                <c:pt idx="753">
                  <c:v>J-10</c:v>
                </c:pt>
                <c:pt idx="754">
                  <c:v>J-10</c:v>
                </c:pt>
                <c:pt idx="755">
                  <c:v>J-10</c:v>
                </c:pt>
                <c:pt idx="756">
                  <c:v>J-10</c:v>
                </c:pt>
                <c:pt idx="757">
                  <c:v>J-10</c:v>
                </c:pt>
                <c:pt idx="758">
                  <c:v>J-10</c:v>
                </c:pt>
                <c:pt idx="759">
                  <c:v>J-10</c:v>
                </c:pt>
                <c:pt idx="760">
                  <c:v>J-10</c:v>
                </c:pt>
                <c:pt idx="761">
                  <c:v>J-10</c:v>
                </c:pt>
                <c:pt idx="762">
                  <c:v>J-10</c:v>
                </c:pt>
                <c:pt idx="763">
                  <c:v>J-10</c:v>
                </c:pt>
                <c:pt idx="764">
                  <c:v>J-10</c:v>
                </c:pt>
                <c:pt idx="765">
                  <c:v>J-10</c:v>
                </c:pt>
                <c:pt idx="766">
                  <c:v>J-10</c:v>
                </c:pt>
                <c:pt idx="767">
                  <c:v>J-10</c:v>
                </c:pt>
                <c:pt idx="768">
                  <c:v>J-10</c:v>
                </c:pt>
                <c:pt idx="769">
                  <c:v>J-10</c:v>
                </c:pt>
                <c:pt idx="770">
                  <c:v>J-10</c:v>
                </c:pt>
                <c:pt idx="771">
                  <c:v>F-10</c:v>
                </c:pt>
                <c:pt idx="772">
                  <c:v>F-10</c:v>
                </c:pt>
                <c:pt idx="773">
                  <c:v>F-10</c:v>
                </c:pt>
                <c:pt idx="774">
                  <c:v>F-10</c:v>
                </c:pt>
                <c:pt idx="775">
                  <c:v>F-10</c:v>
                </c:pt>
                <c:pt idx="776">
                  <c:v>F-10</c:v>
                </c:pt>
                <c:pt idx="777">
                  <c:v>F-10</c:v>
                </c:pt>
                <c:pt idx="778">
                  <c:v>F-10</c:v>
                </c:pt>
                <c:pt idx="779">
                  <c:v>F-10</c:v>
                </c:pt>
                <c:pt idx="780">
                  <c:v>F-10</c:v>
                </c:pt>
                <c:pt idx="781">
                  <c:v>F-10</c:v>
                </c:pt>
                <c:pt idx="782">
                  <c:v>F-10</c:v>
                </c:pt>
                <c:pt idx="783">
                  <c:v>F-10</c:v>
                </c:pt>
                <c:pt idx="784">
                  <c:v>F-10</c:v>
                </c:pt>
                <c:pt idx="785">
                  <c:v>F-10</c:v>
                </c:pt>
                <c:pt idx="786">
                  <c:v>F-10</c:v>
                </c:pt>
                <c:pt idx="787">
                  <c:v>F-10</c:v>
                </c:pt>
                <c:pt idx="788">
                  <c:v>F-10</c:v>
                </c:pt>
                <c:pt idx="789">
                  <c:v>F-10</c:v>
                </c:pt>
                <c:pt idx="790">
                  <c:v>M-10</c:v>
                </c:pt>
                <c:pt idx="791">
                  <c:v>M-10</c:v>
                </c:pt>
                <c:pt idx="792">
                  <c:v>M-10</c:v>
                </c:pt>
                <c:pt idx="793">
                  <c:v>M-10</c:v>
                </c:pt>
                <c:pt idx="794">
                  <c:v>M-10</c:v>
                </c:pt>
                <c:pt idx="795">
                  <c:v>M-10</c:v>
                </c:pt>
                <c:pt idx="796">
                  <c:v>M-10</c:v>
                </c:pt>
                <c:pt idx="797">
                  <c:v>M-10</c:v>
                </c:pt>
                <c:pt idx="798">
                  <c:v>M-10</c:v>
                </c:pt>
                <c:pt idx="799">
                  <c:v>M-10</c:v>
                </c:pt>
                <c:pt idx="800">
                  <c:v>M-10</c:v>
                </c:pt>
                <c:pt idx="801">
                  <c:v>M-10</c:v>
                </c:pt>
                <c:pt idx="802">
                  <c:v>M-10</c:v>
                </c:pt>
                <c:pt idx="803">
                  <c:v>M-10</c:v>
                </c:pt>
                <c:pt idx="804">
                  <c:v>M-10</c:v>
                </c:pt>
                <c:pt idx="805">
                  <c:v>M-10</c:v>
                </c:pt>
                <c:pt idx="806">
                  <c:v>M-10</c:v>
                </c:pt>
                <c:pt idx="807">
                  <c:v>M-10</c:v>
                </c:pt>
                <c:pt idx="808">
                  <c:v>M-10</c:v>
                </c:pt>
                <c:pt idx="809">
                  <c:v>M-10</c:v>
                </c:pt>
                <c:pt idx="810">
                  <c:v>M-10</c:v>
                </c:pt>
                <c:pt idx="811">
                  <c:v>M-10</c:v>
                </c:pt>
                <c:pt idx="812">
                  <c:v>M-10</c:v>
                </c:pt>
                <c:pt idx="813">
                  <c:v>A-10</c:v>
                </c:pt>
                <c:pt idx="814">
                  <c:v>A-10</c:v>
                </c:pt>
                <c:pt idx="815">
                  <c:v>A-10</c:v>
                </c:pt>
                <c:pt idx="816">
                  <c:v>A-10</c:v>
                </c:pt>
                <c:pt idx="817">
                  <c:v>A-10</c:v>
                </c:pt>
                <c:pt idx="818">
                  <c:v>A-10</c:v>
                </c:pt>
                <c:pt idx="819">
                  <c:v>A-10</c:v>
                </c:pt>
                <c:pt idx="820">
                  <c:v>A-10</c:v>
                </c:pt>
                <c:pt idx="821">
                  <c:v>A-10</c:v>
                </c:pt>
                <c:pt idx="822">
                  <c:v>A-10</c:v>
                </c:pt>
                <c:pt idx="823">
                  <c:v>A-10</c:v>
                </c:pt>
                <c:pt idx="824">
                  <c:v>A-10</c:v>
                </c:pt>
                <c:pt idx="825">
                  <c:v>A-10</c:v>
                </c:pt>
                <c:pt idx="826">
                  <c:v>A-10</c:v>
                </c:pt>
                <c:pt idx="827">
                  <c:v>A-10</c:v>
                </c:pt>
                <c:pt idx="828">
                  <c:v>A-10</c:v>
                </c:pt>
                <c:pt idx="829">
                  <c:v>A-10</c:v>
                </c:pt>
                <c:pt idx="830">
                  <c:v>A-10</c:v>
                </c:pt>
                <c:pt idx="831">
                  <c:v>A-10</c:v>
                </c:pt>
                <c:pt idx="832">
                  <c:v>A-10</c:v>
                </c:pt>
                <c:pt idx="833">
                  <c:v>A-10</c:v>
                </c:pt>
                <c:pt idx="834">
                  <c:v>M-10</c:v>
                </c:pt>
                <c:pt idx="835">
                  <c:v>M-10</c:v>
                </c:pt>
                <c:pt idx="836">
                  <c:v>M-10</c:v>
                </c:pt>
                <c:pt idx="837">
                  <c:v>M-10</c:v>
                </c:pt>
                <c:pt idx="838">
                  <c:v>M-10</c:v>
                </c:pt>
                <c:pt idx="839">
                  <c:v>M-10</c:v>
                </c:pt>
                <c:pt idx="840">
                  <c:v>M-10</c:v>
                </c:pt>
                <c:pt idx="841">
                  <c:v>M-10</c:v>
                </c:pt>
                <c:pt idx="842">
                  <c:v>M-10</c:v>
                </c:pt>
                <c:pt idx="843">
                  <c:v>M-10</c:v>
                </c:pt>
                <c:pt idx="844">
                  <c:v>M-10</c:v>
                </c:pt>
                <c:pt idx="845">
                  <c:v>M-10</c:v>
                </c:pt>
                <c:pt idx="846">
                  <c:v>M-10</c:v>
                </c:pt>
                <c:pt idx="847">
                  <c:v>M-10</c:v>
                </c:pt>
                <c:pt idx="848">
                  <c:v>M-10</c:v>
                </c:pt>
                <c:pt idx="849">
                  <c:v>M-10</c:v>
                </c:pt>
                <c:pt idx="850">
                  <c:v>M-10</c:v>
                </c:pt>
                <c:pt idx="851">
                  <c:v>M-10</c:v>
                </c:pt>
                <c:pt idx="852">
                  <c:v>M-10</c:v>
                </c:pt>
                <c:pt idx="853">
                  <c:v>M-10</c:v>
                </c:pt>
                <c:pt idx="854">
                  <c:v>M-10</c:v>
                </c:pt>
                <c:pt idx="855">
                  <c:v>J-10</c:v>
                </c:pt>
                <c:pt idx="856">
                  <c:v>J-10</c:v>
                </c:pt>
                <c:pt idx="857">
                  <c:v>J-10</c:v>
                </c:pt>
                <c:pt idx="858">
                  <c:v>J-10</c:v>
                </c:pt>
                <c:pt idx="859">
                  <c:v>J-10</c:v>
                </c:pt>
                <c:pt idx="860">
                  <c:v>J-10</c:v>
                </c:pt>
                <c:pt idx="861">
                  <c:v>J-10</c:v>
                </c:pt>
                <c:pt idx="862">
                  <c:v>J-10</c:v>
                </c:pt>
                <c:pt idx="863">
                  <c:v>J-10</c:v>
                </c:pt>
                <c:pt idx="864">
                  <c:v>J-10</c:v>
                </c:pt>
                <c:pt idx="865">
                  <c:v>J-10</c:v>
                </c:pt>
                <c:pt idx="866">
                  <c:v>J-10</c:v>
                </c:pt>
                <c:pt idx="867">
                  <c:v>J-10</c:v>
                </c:pt>
                <c:pt idx="868">
                  <c:v>J-10</c:v>
                </c:pt>
                <c:pt idx="869">
                  <c:v>J-10</c:v>
                </c:pt>
                <c:pt idx="870">
                  <c:v>J-10</c:v>
                </c:pt>
                <c:pt idx="871">
                  <c:v>J-10</c:v>
                </c:pt>
                <c:pt idx="872">
                  <c:v>J-10</c:v>
                </c:pt>
                <c:pt idx="873">
                  <c:v>J-10</c:v>
                </c:pt>
                <c:pt idx="874">
                  <c:v>J-10</c:v>
                </c:pt>
                <c:pt idx="875">
                  <c:v>J-10</c:v>
                </c:pt>
                <c:pt idx="876">
                  <c:v>J-10</c:v>
                </c:pt>
                <c:pt idx="877">
                  <c:v>J-10</c:v>
                </c:pt>
                <c:pt idx="878">
                  <c:v>J-10</c:v>
                </c:pt>
                <c:pt idx="879">
                  <c:v>J-10</c:v>
                </c:pt>
                <c:pt idx="880">
                  <c:v>J-10</c:v>
                </c:pt>
                <c:pt idx="881">
                  <c:v>J-10</c:v>
                </c:pt>
                <c:pt idx="882">
                  <c:v>J-10</c:v>
                </c:pt>
                <c:pt idx="883">
                  <c:v>J-10</c:v>
                </c:pt>
                <c:pt idx="884">
                  <c:v>J-10</c:v>
                </c:pt>
                <c:pt idx="885">
                  <c:v>J-10</c:v>
                </c:pt>
                <c:pt idx="886">
                  <c:v>J-10</c:v>
                </c:pt>
                <c:pt idx="887">
                  <c:v>J-10</c:v>
                </c:pt>
                <c:pt idx="888">
                  <c:v>J-10</c:v>
                </c:pt>
                <c:pt idx="889">
                  <c:v>J-10</c:v>
                </c:pt>
                <c:pt idx="890">
                  <c:v>J-10</c:v>
                </c:pt>
                <c:pt idx="891">
                  <c:v>J-10</c:v>
                </c:pt>
                <c:pt idx="892">
                  <c:v>J-10</c:v>
                </c:pt>
                <c:pt idx="893">
                  <c:v>J-10</c:v>
                </c:pt>
                <c:pt idx="894">
                  <c:v>J-10</c:v>
                </c:pt>
                <c:pt idx="895">
                  <c:v>J-10</c:v>
                </c:pt>
                <c:pt idx="896">
                  <c:v>J-10</c:v>
                </c:pt>
                <c:pt idx="897">
                  <c:v>J-10</c:v>
                </c:pt>
                <c:pt idx="898">
                  <c:v>J-10</c:v>
                </c:pt>
                <c:pt idx="899">
                  <c:v>A-10</c:v>
                </c:pt>
                <c:pt idx="900">
                  <c:v>A-10</c:v>
                </c:pt>
                <c:pt idx="901">
                  <c:v>A-10</c:v>
                </c:pt>
                <c:pt idx="902">
                  <c:v>A-10</c:v>
                </c:pt>
                <c:pt idx="903">
                  <c:v>A-10</c:v>
                </c:pt>
                <c:pt idx="904">
                  <c:v>A-10</c:v>
                </c:pt>
                <c:pt idx="905">
                  <c:v>A-10</c:v>
                </c:pt>
                <c:pt idx="906">
                  <c:v>A-10</c:v>
                </c:pt>
                <c:pt idx="907">
                  <c:v>A-10</c:v>
                </c:pt>
                <c:pt idx="908">
                  <c:v>A-10</c:v>
                </c:pt>
                <c:pt idx="909">
                  <c:v>A-10</c:v>
                </c:pt>
                <c:pt idx="910">
                  <c:v>A-10</c:v>
                </c:pt>
                <c:pt idx="911">
                  <c:v>A-10</c:v>
                </c:pt>
                <c:pt idx="912">
                  <c:v>A-10</c:v>
                </c:pt>
                <c:pt idx="913">
                  <c:v>A-10</c:v>
                </c:pt>
                <c:pt idx="914">
                  <c:v>A-10</c:v>
                </c:pt>
                <c:pt idx="915">
                  <c:v>A-10</c:v>
                </c:pt>
                <c:pt idx="916">
                  <c:v>A-10</c:v>
                </c:pt>
                <c:pt idx="917">
                  <c:v>A-10</c:v>
                </c:pt>
                <c:pt idx="918">
                  <c:v>A-10</c:v>
                </c:pt>
                <c:pt idx="919">
                  <c:v>A-10</c:v>
                </c:pt>
                <c:pt idx="920">
                  <c:v>A-10</c:v>
                </c:pt>
                <c:pt idx="921">
                  <c:v>S-10</c:v>
                </c:pt>
                <c:pt idx="922">
                  <c:v>S-10</c:v>
                </c:pt>
                <c:pt idx="923">
                  <c:v>S-10</c:v>
                </c:pt>
                <c:pt idx="924">
                  <c:v>S-10</c:v>
                </c:pt>
                <c:pt idx="925">
                  <c:v>S-10</c:v>
                </c:pt>
                <c:pt idx="926">
                  <c:v>S-10</c:v>
                </c:pt>
                <c:pt idx="927">
                  <c:v>S-10</c:v>
                </c:pt>
                <c:pt idx="928">
                  <c:v>S-10</c:v>
                </c:pt>
                <c:pt idx="929">
                  <c:v>S-10</c:v>
                </c:pt>
                <c:pt idx="930">
                  <c:v>S-10</c:v>
                </c:pt>
                <c:pt idx="931">
                  <c:v>S-10</c:v>
                </c:pt>
                <c:pt idx="932">
                  <c:v>S-10</c:v>
                </c:pt>
                <c:pt idx="933">
                  <c:v>S-10</c:v>
                </c:pt>
                <c:pt idx="934">
                  <c:v>S-10</c:v>
                </c:pt>
                <c:pt idx="935">
                  <c:v>S-10</c:v>
                </c:pt>
                <c:pt idx="936">
                  <c:v>S-10</c:v>
                </c:pt>
                <c:pt idx="937">
                  <c:v>S-10</c:v>
                </c:pt>
                <c:pt idx="938">
                  <c:v>S-10</c:v>
                </c:pt>
                <c:pt idx="939">
                  <c:v>S-10</c:v>
                </c:pt>
                <c:pt idx="940">
                  <c:v>S-10</c:v>
                </c:pt>
                <c:pt idx="941">
                  <c:v>S-10</c:v>
                </c:pt>
                <c:pt idx="942">
                  <c:v>S-10</c:v>
                </c:pt>
                <c:pt idx="943">
                  <c:v>O-10</c:v>
                </c:pt>
                <c:pt idx="944">
                  <c:v>O-10</c:v>
                </c:pt>
                <c:pt idx="945">
                  <c:v>O-10</c:v>
                </c:pt>
                <c:pt idx="946">
                  <c:v>O-10</c:v>
                </c:pt>
                <c:pt idx="947">
                  <c:v>O-10</c:v>
                </c:pt>
                <c:pt idx="948">
                  <c:v>O-10</c:v>
                </c:pt>
                <c:pt idx="949">
                  <c:v>O-10</c:v>
                </c:pt>
                <c:pt idx="950">
                  <c:v>O-10</c:v>
                </c:pt>
                <c:pt idx="951">
                  <c:v>O-10</c:v>
                </c:pt>
                <c:pt idx="952">
                  <c:v>O-10</c:v>
                </c:pt>
                <c:pt idx="953">
                  <c:v>O-10</c:v>
                </c:pt>
                <c:pt idx="954">
                  <c:v>O-10</c:v>
                </c:pt>
                <c:pt idx="955">
                  <c:v>O-10</c:v>
                </c:pt>
                <c:pt idx="956">
                  <c:v>O-10</c:v>
                </c:pt>
                <c:pt idx="957">
                  <c:v>O-10</c:v>
                </c:pt>
                <c:pt idx="958">
                  <c:v>O-10</c:v>
                </c:pt>
                <c:pt idx="959">
                  <c:v>O-10</c:v>
                </c:pt>
                <c:pt idx="960">
                  <c:v>O-10</c:v>
                </c:pt>
                <c:pt idx="961">
                  <c:v>O-10</c:v>
                </c:pt>
                <c:pt idx="962">
                  <c:v>O-10</c:v>
                </c:pt>
                <c:pt idx="963">
                  <c:v>O-10</c:v>
                </c:pt>
                <c:pt idx="964">
                  <c:v>N-10</c:v>
                </c:pt>
                <c:pt idx="965">
                  <c:v>N-10</c:v>
                </c:pt>
                <c:pt idx="966">
                  <c:v>N-10</c:v>
                </c:pt>
                <c:pt idx="967">
                  <c:v>N-10</c:v>
                </c:pt>
                <c:pt idx="968">
                  <c:v>N-10</c:v>
                </c:pt>
                <c:pt idx="969">
                  <c:v>N-10</c:v>
                </c:pt>
                <c:pt idx="970">
                  <c:v>N-10</c:v>
                </c:pt>
                <c:pt idx="971">
                  <c:v>N-10</c:v>
                </c:pt>
                <c:pt idx="972">
                  <c:v>N-10</c:v>
                </c:pt>
                <c:pt idx="973">
                  <c:v>N-10</c:v>
                </c:pt>
                <c:pt idx="974">
                  <c:v>N-10</c:v>
                </c:pt>
                <c:pt idx="975">
                  <c:v>N-10</c:v>
                </c:pt>
                <c:pt idx="976">
                  <c:v>N-10</c:v>
                </c:pt>
                <c:pt idx="977">
                  <c:v>N-10</c:v>
                </c:pt>
                <c:pt idx="978">
                  <c:v>N-10</c:v>
                </c:pt>
                <c:pt idx="979">
                  <c:v>N-10</c:v>
                </c:pt>
                <c:pt idx="980">
                  <c:v>N-10</c:v>
                </c:pt>
                <c:pt idx="981">
                  <c:v>N-10</c:v>
                </c:pt>
                <c:pt idx="982">
                  <c:v>N-10</c:v>
                </c:pt>
                <c:pt idx="983">
                  <c:v>N-10</c:v>
                </c:pt>
                <c:pt idx="984">
                  <c:v>N-10</c:v>
                </c:pt>
                <c:pt idx="985">
                  <c:v>N-10</c:v>
                </c:pt>
                <c:pt idx="986">
                  <c:v>d-10</c:v>
                </c:pt>
                <c:pt idx="987">
                  <c:v>d-10</c:v>
                </c:pt>
                <c:pt idx="988">
                  <c:v>d-10</c:v>
                </c:pt>
                <c:pt idx="989">
                  <c:v>d-10</c:v>
                </c:pt>
                <c:pt idx="990">
                  <c:v>d-10</c:v>
                </c:pt>
                <c:pt idx="991">
                  <c:v>d-10</c:v>
                </c:pt>
                <c:pt idx="992">
                  <c:v>d-10</c:v>
                </c:pt>
                <c:pt idx="993">
                  <c:v>d-10</c:v>
                </c:pt>
                <c:pt idx="994">
                  <c:v>d-10</c:v>
                </c:pt>
                <c:pt idx="995">
                  <c:v>d-10</c:v>
                </c:pt>
                <c:pt idx="996">
                  <c:v>d-10</c:v>
                </c:pt>
                <c:pt idx="997">
                  <c:v>d-10</c:v>
                </c:pt>
                <c:pt idx="998">
                  <c:v>d-10</c:v>
                </c:pt>
                <c:pt idx="999">
                  <c:v>d-10</c:v>
                </c:pt>
                <c:pt idx="1000">
                  <c:v>d-10</c:v>
                </c:pt>
                <c:pt idx="1001">
                  <c:v>d-10</c:v>
                </c:pt>
                <c:pt idx="1002">
                  <c:v>d-10</c:v>
                </c:pt>
                <c:pt idx="1003">
                  <c:v>d-10</c:v>
                </c:pt>
                <c:pt idx="1004">
                  <c:v>d-10</c:v>
                </c:pt>
                <c:pt idx="1005">
                  <c:v>d-10</c:v>
                </c:pt>
                <c:pt idx="1006">
                  <c:v>d-10</c:v>
                </c:pt>
                <c:pt idx="1007">
                  <c:v>d-10</c:v>
                </c:pt>
                <c:pt idx="1008">
                  <c:v>d-10</c:v>
                </c:pt>
                <c:pt idx="1009">
                  <c:v>J-11</c:v>
                </c:pt>
                <c:pt idx="1010">
                  <c:v>J-11</c:v>
                </c:pt>
                <c:pt idx="1011">
                  <c:v>J-11</c:v>
                </c:pt>
                <c:pt idx="1012">
                  <c:v>J-11</c:v>
                </c:pt>
                <c:pt idx="1013">
                  <c:v>J-11</c:v>
                </c:pt>
                <c:pt idx="1014">
                  <c:v>J-11</c:v>
                </c:pt>
                <c:pt idx="1015">
                  <c:v>J-11</c:v>
                </c:pt>
                <c:pt idx="1016">
                  <c:v>J-11</c:v>
                </c:pt>
                <c:pt idx="1017">
                  <c:v>J-11</c:v>
                </c:pt>
                <c:pt idx="1018">
                  <c:v>J-11</c:v>
                </c:pt>
                <c:pt idx="1019">
                  <c:v>J-11</c:v>
                </c:pt>
                <c:pt idx="1020">
                  <c:v>J-11</c:v>
                </c:pt>
                <c:pt idx="1021">
                  <c:v>J-11</c:v>
                </c:pt>
                <c:pt idx="1022">
                  <c:v>J-11</c:v>
                </c:pt>
                <c:pt idx="1023">
                  <c:v>J-11</c:v>
                </c:pt>
                <c:pt idx="1024">
                  <c:v>J-11</c:v>
                </c:pt>
                <c:pt idx="1025">
                  <c:v>J-11</c:v>
                </c:pt>
                <c:pt idx="1026">
                  <c:v>J-11</c:v>
                </c:pt>
                <c:pt idx="1027">
                  <c:v>J-11</c:v>
                </c:pt>
                <c:pt idx="1028">
                  <c:v>J-11</c:v>
                </c:pt>
                <c:pt idx="1029">
                  <c:v>J-11</c:v>
                </c:pt>
                <c:pt idx="1030">
                  <c:v>F-11</c:v>
                </c:pt>
                <c:pt idx="1031">
                  <c:v>F-11</c:v>
                </c:pt>
                <c:pt idx="1032">
                  <c:v>F-11</c:v>
                </c:pt>
                <c:pt idx="1033">
                  <c:v>F-11</c:v>
                </c:pt>
                <c:pt idx="1034">
                  <c:v>F-11</c:v>
                </c:pt>
                <c:pt idx="1035">
                  <c:v>F-11</c:v>
                </c:pt>
                <c:pt idx="1036">
                  <c:v>F-11</c:v>
                </c:pt>
                <c:pt idx="1037">
                  <c:v>F-11</c:v>
                </c:pt>
                <c:pt idx="1038">
                  <c:v>F-11</c:v>
                </c:pt>
                <c:pt idx="1039">
                  <c:v>F-11</c:v>
                </c:pt>
                <c:pt idx="1040">
                  <c:v>F-11</c:v>
                </c:pt>
                <c:pt idx="1041">
                  <c:v>F-11</c:v>
                </c:pt>
                <c:pt idx="1042">
                  <c:v>F-11</c:v>
                </c:pt>
                <c:pt idx="1043">
                  <c:v>F-11</c:v>
                </c:pt>
                <c:pt idx="1044">
                  <c:v>F-11</c:v>
                </c:pt>
                <c:pt idx="1045">
                  <c:v>F-11</c:v>
                </c:pt>
                <c:pt idx="1046">
                  <c:v>F-11</c:v>
                </c:pt>
                <c:pt idx="1047">
                  <c:v>F-11</c:v>
                </c:pt>
                <c:pt idx="1048">
                  <c:v>F-11</c:v>
                </c:pt>
                <c:pt idx="1049">
                  <c:v>F-11</c:v>
                </c:pt>
                <c:pt idx="1050">
                  <c:v>M-11</c:v>
                </c:pt>
                <c:pt idx="1051">
                  <c:v>M-11</c:v>
                </c:pt>
                <c:pt idx="1052">
                  <c:v>M-11</c:v>
                </c:pt>
                <c:pt idx="1053">
                  <c:v>M-11</c:v>
                </c:pt>
                <c:pt idx="1054">
                  <c:v>M-11</c:v>
                </c:pt>
                <c:pt idx="1055">
                  <c:v>M-11</c:v>
                </c:pt>
                <c:pt idx="1056">
                  <c:v>M-11</c:v>
                </c:pt>
                <c:pt idx="1057">
                  <c:v>M-11</c:v>
                </c:pt>
                <c:pt idx="1058">
                  <c:v>M-11</c:v>
                </c:pt>
                <c:pt idx="1059">
                  <c:v>M-11</c:v>
                </c:pt>
                <c:pt idx="1060">
                  <c:v>M-11</c:v>
                </c:pt>
                <c:pt idx="1061">
                  <c:v>M-11</c:v>
                </c:pt>
                <c:pt idx="1062">
                  <c:v>M-11</c:v>
                </c:pt>
                <c:pt idx="1063">
                  <c:v>M-11</c:v>
                </c:pt>
                <c:pt idx="1064">
                  <c:v>M-11</c:v>
                </c:pt>
                <c:pt idx="1065">
                  <c:v>M-11</c:v>
                </c:pt>
                <c:pt idx="1066">
                  <c:v>M-11</c:v>
                </c:pt>
                <c:pt idx="1067">
                  <c:v>M-11</c:v>
                </c:pt>
                <c:pt idx="1068">
                  <c:v>M-11</c:v>
                </c:pt>
                <c:pt idx="1069">
                  <c:v>M-11</c:v>
                </c:pt>
                <c:pt idx="1070">
                  <c:v>M-11</c:v>
                </c:pt>
                <c:pt idx="1071">
                  <c:v>M-11</c:v>
                </c:pt>
                <c:pt idx="1072">
                  <c:v>M-11</c:v>
                </c:pt>
                <c:pt idx="1073">
                  <c:v>A-11</c:v>
                </c:pt>
                <c:pt idx="1074">
                  <c:v>A-11</c:v>
                </c:pt>
                <c:pt idx="1075">
                  <c:v>A-11</c:v>
                </c:pt>
                <c:pt idx="1076">
                  <c:v>A-11</c:v>
                </c:pt>
                <c:pt idx="1077">
                  <c:v>A-11</c:v>
                </c:pt>
                <c:pt idx="1078">
                  <c:v>A-11</c:v>
                </c:pt>
                <c:pt idx="1079">
                  <c:v>A-11</c:v>
                </c:pt>
                <c:pt idx="1080">
                  <c:v>A-11</c:v>
                </c:pt>
                <c:pt idx="1081">
                  <c:v>A-11</c:v>
                </c:pt>
                <c:pt idx="1082">
                  <c:v>A-11</c:v>
                </c:pt>
                <c:pt idx="1083">
                  <c:v>A-11</c:v>
                </c:pt>
                <c:pt idx="1084">
                  <c:v>A-11</c:v>
                </c:pt>
                <c:pt idx="1085">
                  <c:v>A-11</c:v>
                </c:pt>
                <c:pt idx="1086">
                  <c:v>A-11</c:v>
                </c:pt>
                <c:pt idx="1087">
                  <c:v>A-11</c:v>
                </c:pt>
                <c:pt idx="1088">
                  <c:v>A-11</c:v>
                </c:pt>
                <c:pt idx="1089">
                  <c:v>A-11</c:v>
                </c:pt>
                <c:pt idx="1090">
                  <c:v>A-11</c:v>
                </c:pt>
                <c:pt idx="1091">
                  <c:v>A-11</c:v>
                </c:pt>
                <c:pt idx="1092">
                  <c:v>A-11</c:v>
                </c:pt>
                <c:pt idx="1093">
                  <c:v>A-11</c:v>
                </c:pt>
                <c:pt idx="1094">
                  <c:v>M-11</c:v>
                </c:pt>
                <c:pt idx="1095">
                  <c:v>M-11</c:v>
                </c:pt>
                <c:pt idx="1096">
                  <c:v>M-11</c:v>
                </c:pt>
                <c:pt idx="1097">
                  <c:v>M-11</c:v>
                </c:pt>
                <c:pt idx="1098">
                  <c:v>M-11</c:v>
                </c:pt>
                <c:pt idx="1099">
                  <c:v>M-11</c:v>
                </c:pt>
                <c:pt idx="1100">
                  <c:v>M-11</c:v>
                </c:pt>
                <c:pt idx="1101">
                  <c:v>M-11</c:v>
                </c:pt>
                <c:pt idx="1102">
                  <c:v>M-11</c:v>
                </c:pt>
                <c:pt idx="1103">
                  <c:v>M-11</c:v>
                </c:pt>
                <c:pt idx="1104">
                  <c:v>M-11</c:v>
                </c:pt>
                <c:pt idx="1105">
                  <c:v>M-11</c:v>
                </c:pt>
                <c:pt idx="1106">
                  <c:v>M-11</c:v>
                </c:pt>
                <c:pt idx="1107">
                  <c:v>M-11</c:v>
                </c:pt>
                <c:pt idx="1108">
                  <c:v>M-11</c:v>
                </c:pt>
                <c:pt idx="1109">
                  <c:v>M-11</c:v>
                </c:pt>
                <c:pt idx="1110">
                  <c:v>M-11</c:v>
                </c:pt>
                <c:pt idx="1111">
                  <c:v>M-11</c:v>
                </c:pt>
                <c:pt idx="1112">
                  <c:v>M-11</c:v>
                </c:pt>
                <c:pt idx="1113">
                  <c:v>M-11</c:v>
                </c:pt>
                <c:pt idx="1114">
                  <c:v>M-11</c:v>
                </c:pt>
                <c:pt idx="1115">
                  <c:v>M-11</c:v>
                </c:pt>
                <c:pt idx="1116">
                  <c:v>J-11</c:v>
                </c:pt>
                <c:pt idx="1117">
                  <c:v>J-11</c:v>
                </c:pt>
                <c:pt idx="1118">
                  <c:v>J-11</c:v>
                </c:pt>
                <c:pt idx="1119">
                  <c:v>J-11</c:v>
                </c:pt>
                <c:pt idx="1120">
                  <c:v>J-11</c:v>
                </c:pt>
                <c:pt idx="1121">
                  <c:v>J-11</c:v>
                </c:pt>
                <c:pt idx="1122">
                  <c:v>J-11</c:v>
                </c:pt>
                <c:pt idx="1123">
                  <c:v>J-11</c:v>
                </c:pt>
                <c:pt idx="1124">
                  <c:v>J-11</c:v>
                </c:pt>
                <c:pt idx="1125">
                  <c:v>J-11</c:v>
                </c:pt>
                <c:pt idx="1126">
                  <c:v>J-11</c:v>
                </c:pt>
                <c:pt idx="1127">
                  <c:v>J-11</c:v>
                </c:pt>
                <c:pt idx="1128">
                  <c:v>J-11</c:v>
                </c:pt>
                <c:pt idx="1129">
                  <c:v>J-11</c:v>
                </c:pt>
                <c:pt idx="1130">
                  <c:v>J-11</c:v>
                </c:pt>
                <c:pt idx="1131">
                  <c:v>J-11</c:v>
                </c:pt>
                <c:pt idx="1132">
                  <c:v>J-11</c:v>
                </c:pt>
                <c:pt idx="1133">
                  <c:v>J-11</c:v>
                </c:pt>
                <c:pt idx="1134">
                  <c:v>J-11</c:v>
                </c:pt>
                <c:pt idx="1135">
                  <c:v>J-11</c:v>
                </c:pt>
                <c:pt idx="1136">
                  <c:v>J-11</c:v>
                </c:pt>
                <c:pt idx="1137">
                  <c:v>J-11</c:v>
                </c:pt>
                <c:pt idx="1138">
                  <c:v>J-11</c:v>
                </c:pt>
                <c:pt idx="1139">
                  <c:v>J-11</c:v>
                </c:pt>
                <c:pt idx="1140">
                  <c:v>J-11</c:v>
                </c:pt>
                <c:pt idx="1141">
                  <c:v>J-11</c:v>
                </c:pt>
                <c:pt idx="1142">
                  <c:v>J-11</c:v>
                </c:pt>
                <c:pt idx="1143">
                  <c:v>J-11</c:v>
                </c:pt>
                <c:pt idx="1144">
                  <c:v>J-11</c:v>
                </c:pt>
                <c:pt idx="1145">
                  <c:v>J-11</c:v>
                </c:pt>
                <c:pt idx="1146">
                  <c:v>J-11</c:v>
                </c:pt>
                <c:pt idx="1147">
                  <c:v>J-11</c:v>
                </c:pt>
                <c:pt idx="1148">
                  <c:v>J-11</c:v>
                </c:pt>
                <c:pt idx="1149">
                  <c:v>J-11</c:v>
                </c:pt>
                <c:pt idx="1150">
                  <c:v>J-11</c:v>
                </c:pt>
                <c:pt idx="1151">
                  <c:v>J-11</c:v>
                </c:pt>
                <c:pt idx="1152">
                  <c:v>J-11</c:v>
                </c:pt>
                <c:pt idx="1153">
                  <c:v>J-11</c:v>
                </c:pt>
                <c:pt idx="1154">
                  <c:v>J-11</c:v>
                </c:pt>
                <c:pt idx="1155">
                  <c:v>J-11</c:v>
                </c:pt>
                <c:pt idx="1156">
                  <c:v>J-11</c:v>
                </c:pt>
                <c:pt idx="1157">
                  <c:v>J-11</c:v>
                </c:pt>
                <c:pt idx="1158">
                  <c:v>J-11</c:v>
                </c:pt>
                <c:pt idx="1159">
                  <c:v>A-11</c:v>
                </c:pt>
                <c:pt idx="1160">
                  <c:v>A-11</c:v>
                </c:pt>
                <c:pt idx="1161">
                  <c:v>A-11</c:v>
                </c:pt>
                <c:pt idx="1162">
                  <c:v>A-11</c:v>
                </c:pt>
                <c:pt idx="1163">
                  <c:v>A-11</c:v>
                </c:pt>
                <c:pt idx="1164">
                  <c:v>A-11</c:v>
                </c:pt>
                <c:pt idx="1165">
                  <c:v>A-11</c:v>
                </c:pt>
                <c:pt idx="1166">
                  <c:v>A-11</c:v>
                </c:pt>
                <c:pt idx="1167">
                  <c:v>A-11</c:v>
                </c:pt>
                <c:pt idx="1168">
                  <c:v>A-11</c:v>
                </c:pt>
                <c:pt idx="1169">
                  <c:v>A-11</c:v>
                </c:pt>
                <c:pt idx="1170">
                  <c:v>A-11</c:v>
                </c:pt>
                <c:pt idx="1171">
                  <c:v>A-11</c:v>
                </c:pt>
                <c:pt idx="1172">
                  <c:v>A-11</c:v>
                </c:pt>
                <c:pt idx="1173">
                  <c:v>A-11</c:v>
                </c:pt>
                <c:pt idx="1174">
                  <c:v>A-11</c:v>
                </c:pt>
                <c:pt idx="1175">
                  <c:v>A-11</c:v>
                </c:pt>
                <c:pt idx="1176">
                  <c:v>A-11</c:v>
                </c:pt>
                <c:pt idx="1177">
                  <c:v>A-11</c:v>
                </c:pt>
                <c:pt idx="1178">
                  <c:v>A-11</c:v>
                </c:pt>
                <c:pt idx="1179">
                  <c:v>A-11</c:v>
                </c:pt>
                <c:pt idx="1180">
                  <c:v>A-11</c:v>
                </c:pt>
                <c:pt idx="1181">
                  <c:v>A-11</c:v>
                </c:pt>
                <c:pt idx="1182">
                  <c:v>S-11</c:v>
                </c:pt>
                <c:pt idx="1183">
                  <c:v>S-11</c:v>
                </c:pt>
                <c:pt idx="1184">
                  <c:v>S-11</c:v>
                </c:pt>
                <c:pt idx="1185">
                  <c:v>S-11</c:v>
                </c:pt>
                <c:pt idx="1186">
                  <c:v>S-11</c:v>
                </c:pt>
                <c:pt idx="1187">
                  <c:v>S-11</c:v>
                </c:pt>
                <c:pt idx="1188">
                  <c:v>S-11</c:v>
                </c:pt>
                <c:pt idx="1189">
                  <c:v>S-11</c:v>
                </c:pt>
                <c:pt idx="1190">
                  <c:v>S-11</c:v>
                </c:pt>
                <c:pt idx="1191">
                  <c:v>S-11</c:v>
                </c:pt>
                <c:pt idx="1192">
                  <c:v>S-11</c:v>
                </c:pt>
                <c:pt idx="1193">
                  <c:v>S-11</c:v>
                </c:pt>
                <c:pt idx="1194">
                  <c:v>S-11</c:v>
                </c:pt>
                <c:pt idx="1195">
                  <c:v>S-11</c:v>
                </c:pt>
                <c:pt idx="1196">
                  <c:v>S-11</c:v>
                </c:pt>
                <c:pt idx="1197">
                  <c:v>S-11</c:v>
                </c:pt>
                <c:pt idx="1198">
                  <c:v>S-11</c:v>
                </c:pt>
                <c:pt idx="1199">
                  <c:v>S-11</c:v>
                </c:pt>
                <c:pt idx="1200">
                  <c:v>S-11</c:v>
                </c:pt>
                <c:pt idx="1201">
                  <c:v>S-11</c:v>
                </c:pt>
                <c:pt idx="1202">
                  <c:v>S-11</c:v>
                </c:pt>
                <c:pt idx="1203">
                  <c:v>S-11</c:v>
                </c:pt>
                <c:pt idx="1204">
                  <c:v>O-11</c:v>
                </c:pt>
                <c:pt idx="1205">
                  <c:v>O-11</c:v>
                </c:pt>
                <c:pt idx="1206">
                  <c:v>O-11</c:v>
                </c:pt>
                <c:pt idx="1207">
                  <c:v>O-11</c:v>
                </c:pt>
                <c:pt idx="1208">
                  <c:v>O-11</c:v>
                </c:pt>
                <c:pt idx="1209">
                  <c:v>O-11</c:v>
                </c:pt>
                <c:pt idx="1210">
                  <c:v>O-11</c:v>
                </c:pt>
                <c:pt idx="1211">
                  <c:v>O-11</c:v>
                </c:pt>
                <c:pt idx="1212">
                  <c:v>O-11</c:v>
                </c:pt>
                <c:pt idx="1213">
                  <c:v>O-11</c:v>
                </c:pt>
                <c:pt idx="1214">
                  <c:v>O-11</c:v>
                </c:pt>
                <c:pt idx="1215">
                  <c:v>O-11</c:v>
                </c:pt>
                <c:pt idx="1216">
                  <c:v>O-11</c:v>
                </c:pt>
                <c:pt idx="1217">
                  <c:v>O-11</c:v>
                </c:pt>
                <c:pt idx="1218">
                  <c:v>O-11</c:v>
                </c:pt>
                <c:pt idx="1219">
                  <c:v>O-11</c:v>
                </c:pt>
                <c:pt idx="1220">
                  <c:v>O-11</c:v>
                </c:pt>
                <c:pt idx="1221">
                  <c:v>O-11</c:v>
                </c:pt>
                <c:pt idx="1222">
                  <c:v>O-11</c:v>
                </c:pt>
                <c:pt idx="1223">
                  <c:v>O-11</c:v>
                </c:pt>
                <c:pt idx="1224">
                  <c:v>O-11</c:v>
                </c:pt>
                <c:pt idx="1225">
                  <c:v>N-11</c:v>
                </c:pt>
                <c:pt idx="1226">
                  <c:v>N-11</c:v>
                </c:pt>
                <c:pt idx="1227">
                  <c:v>N-11</c:v>
                </c:pt>
                <c:pt idx="1228">
                  <c:v>N-11</c:v>
                </c:pt>
                <c:pt idx="1229">
                  <c:v>N-11</c:v>
                </c:pt>
                <c:pt idx="1230">
                  <c:v>N-11</c:v>
                </c:pt>
                <c:pt idx="1231">
                  <c:v>N-11</c:v>
                </c:pt>
                <c:pt idx="1232">
                  <c:v>N-11</c:v>
                </c:pt>
                <c:pt idx="1233">
                  <c:v>N-11</c:v>
                </c:pt>
                <c:pt idx="1234">
                  <c:v>N-11</c:v>
                </c:pt>
                <c:pt idx="1235">
                  <c:v>N-11</c:v>
                </c:pt>
                <c:pt idx="1236">
                  <c:v>N-11</c:v>
                </c:pt>
                <c:pt idx="1237">
                  <c:v>N-11</c:v>
                </c:pt>
                <c:pt idx="1238">
                  <c:v>N-11</c:v>
                </c:pt>
                <c:pt idx="1239">
                  <c:v>N-11</c:v>
                </c:pt>
                <c:pt idx="1240">
                  <c:v>N-11</c:v>
                </c:pt>
                <c:pt idx="1241">
                  <c:v>N-11</c:v>
                </c:pt>
                <c:pt idx="1242">
                  <c:v>N-11</c:v>
                </c:pt>
                <c:pt idx="1243">
                  <c:v>N-11</c:v>
                </c:pt>
                <c:pt idx="1244">
                  <c:v>N-11</c:v>
                </c:pt>
                <c:pt idx="1245">
                  <c:v>N-11</c:v>
                </c:pt>
                <c:pt idx="1246">
                  <c:v>N-11</c:v>
                </c:pt>
                <c:pt idx="1247">
                  <c:v>d-11</c:v>
                </c:pt>
                <c:pt idx="1248">
                  <c:v>d-11</c:v>
                </c:pt>
                <c:pt idx="1249">
                  <c:v>d-11</c:v>
                </c:pt>
                <c:pt idx="1250">
                  <c:v>d-11</c:v>
                </c:pt>
                <c:pt idx="1251">
                  <c:v>d-11</c:v>
                </c:pt>
                <c:pt idx="1252">
                  <c:v>d-11</c:v>
                </c:pt>
                <c:pt idx="1253">
                  <c:v>d-11</c:v>
                </c:pt>
                <c:pt idx="1254">
                  <c:v>d-11</c:v>
                </c:pt>
                <c:pt idx="1255">
                  <c:v>d-11</c:v>
                </c:pt>
                <c:pt idx="1256">
                  <c:v>d-11</c:v>
                </c:pt>
                <c:pt idx="1257">
                  <c:v>d-11</c:v>
                </c:pt>
                <c:pt idx="1258">
                  <c:v>d-11</c:v>
                </c:pt>
                <c:pt idx="1259">
                  <c:v>d-11</c:v>
                </c:pt>
                <c:pt idx="1260">
                  <c:v>d-11</c:v>
                </c:pt>
                <c:pt idx="1261">
                  <c:v>d-11</c:v>
                </c:pt>
                <c:pt idx="1262">
                  <c:v>d-11</c:v>
                </c:pt>
                <c:pt idx="1263">
                  <c:v>d-11</c:v>
                </c:pt>
                <c:pt idx="1264">
                  <c:v>d-11</c:v>
                </c:pt>
                <c:pt idx="1265">
                  <c:v>d-11</c:v>
                </c:pt>
                <c:pt idx="1266">
                  <c:v>d-11</c:v>
                </c:pt>
                <c:pt idx="1267">
                  <c:v>d-11</c:v>
                </c:pt>
                <c:pt idx="1268">
                  <c:v>d-11</c:v>
                </c:pt>
                <c:pt idx="1269">
                  <c:v>J-12</c:v>
                </c:pt>
                <c:pt idx="1270">
                  <c:v>J-12</c:v>
                </c:pt>
                <c:pt idx="1271">
                  <c:v>J-12</c:v>
                </c:pt>
                <c:pt idx="1272">
                  <c:v>J-12</c:v>
                </c:pt>
                <c:pt idx="1273">
                  <c:v>J-12</c:v>
                </c:pt>
                <c:pt idx="1274">
                  <c:v>J-12</c:v>
                </c:pt>
                <c:pt idx="1275">
                  <c:v>J-12</c:v>
                </c:pt>
                <c:pt idx="1276">
                  <c:v>J-12</c:v>
                </c:pt>
                <c:pt idx="1277">
                  <c:v>J-12</c:v>
                </c:pt>
                <c:pt idx="1278">
                  <c:v>J-12</c:v>
                </c:pt>
                <c:pt idx="1279">
                  <c:v>J-12</c:v>
                </c:pt>
                <c:pt idx="1280">
                  <c:v>J-12</c:v>
                </c:pt>
                <c:pt idx="1281">
                  <c:v>J-12</c:v>
                </c:pt>
                <c:pt idx="1282">
                  <c:v>J-12</c:v>
                </c:pt>
                <c:pt idx="1283">
                  <c:v>J-12</c:v>
                </c:pt>
                <c:pt idx="1284">
                  <c:v>J-12</c:v>
                </c:pt>
                <c:pt idx="1285">
                  <c:v>J-12</c:v>
                </c:pt>
                <c:pt idx="1286">
                  <c:v>J-12</c:v>
                </c:pt>
                <c:pt idx="1287">
                  <c:v>J-12</c:v>
                </c:pt>
                <c:pt idx="1288">
                  <c:v>J-12</c:v>
                </c:pt>
                <c:pt idx="1289">
                  <c:v>J-12</c:v>
                </c:pt>
                <c:pt idx="1290">
                  <c:v>J-12</c:v>
                </c:pt>
                <c:pt idx="1291">
                  <c:v>F-12</c:v>
                </c:pt>
                <c:pt idx="1292">
                  <c:v>F-12</c:v>
                </c:pt>
                <c:pt idx="1293">
                  <c:v>F-12</c:v>
                </c:pt>
                <c:pt idx="1294">
                  <c:v>F-12</c:v>
                </c:pt>
                <c:pt idx="1295">
                  <c:v>F-12</c:v>
                </c:pt>
                <c:pt idx="1296">
                  <c:v>F-12</c:v>
                </c:pt>
                <c:pt idx="1297">
                  <c:v>F-12</c:v>
                </c:pt>
                <c:pt idx="1298">
                  <c:v>F-12</c:v>
                </c:pt>
                <c:pt idx="1299">
                  <c:v>F-12</c:v>
                </c:pt>
                <c:pt idx="1300">
                  <c:v>F-12</c:v>
                </c:pt>
                <c:pt idx="1301">
                  <c:v>F-12</c:v>
                </c:pt>
                <c:pt idx="1302">
                  <c:v>F-12</c:v>
                </c:pt>
                <c:pt idx="1303">
                  <c:v>F-12</c:v>
                </c:pt>
                <c:pt idx="1304">
                  <c:v>F-12</c:v>
                </c:pt>
                <c:pt idx="1305">
                  <c:v>F-12</c:v>
                </c:pt>
                <c:pt idx="1306">
                  <c:v>F-12</c:v>
                </c:pt>
                <c:pt idx="1307">
                  <c:v>F-12</c:v>
                </c:pt>
                <c:pt idx="1308">
                  <c:v>F-12</c:v>
                </c:pt>
                <c:pt idx="1309">
                  <c:v>F-12</c:v>
                </c:pt>
                <c:pt idx="1310">
                  <c:v>F-12</c:v>
                </c:pt>
                <c:pt idx="1311">
                  <c:v>F-12</c:v>
                </c:pt>
                <c:pt idx="1312">
                  <c:v>M-12</c:v>
                </c:pt>
                <c:pt idx="1313">
                  <c:v>M-12</c:v>
                </c:pt>
                <c:pt idx="1314">
                  <c:v>M-12</c:v>
                </c:pt>
                <c:pt idx="1315">
                  <c:v>M-12</c:v>
                </c:pt>
                <c:pt idx="1316">
                  <c:v>M-12</c:v>
                </c:pt>
                <c:pt idx="1317">
                  <c:v>M-12</c:v>
                </c:pt>
                <c:pt idx="1318">
                  <c:v>M-12</c:v>
                </c:pt>
                <c:pt idx="1319">
                  <c:v>M-12</c:v>
                </c:pt>
                <c:pt idx="1320">
                  <c:v>M-12</c:v>
                </c:pt>
                <c:pt idx="1321">
                  <c:v>M-12</c:v>
                </c:pt>
                <c:pt idx="1322">
                  <c:v>M-12</c:v>
                </c:pt>
                <c:pt idx="1323">
                  <c:v>M-12</c:v>
                </c:pt>
                <c:pt idx="1324">
                  <c:v>M-12</c:v>
                </c:pt>
                <c:pt idx="1325">
                  <c:v>M-12</c:v>
                </c:pt>
                <c:pt idx="1326">
                  <c:v>M-12</c:v>
                </c:pt>
                <c:pt idx="1327">
                  <c:v>M-12</c:v>
                </c:pt>
                <c:pt idx="1328">
                  <c:v>M-12</c:v>
                </c:pt>
                <c:pt idx="1329">
                  <c:v>M-12</c:v>
                </c:pt>
                <c:pt idx="1330">
                  <c:v>M-12</c:v>
                </c:pt>
                <c:pt idx="1331">
                  <c:v>M-12</c:v>
                </c:pt>
                <c:pt idx="1332">
                  <c:v>M-12</c:v>
                </c:pt>
                <c:pt idx="1333">
                  <c:v>M-12</c:v>
                </c:pt>
                <c:pt idx="1334">
                  <c:v>A-12</c:v>
                </c:pt>
                <c:pt idx="1335">
                  <c:v>A-12</c:v>
                </c:pt>
                <c:pt idx="1336">
                  <c:v>A-12</c:v>
                </c:pt>
                <c:pt idx="1337">
                  <c:v>A-12</c:v>
                </c:pt>
                <c:pt idx="1338">
                  <c:v>A-12</c:v>
                </c:pt>
                <c:pt idx="1339">
                  <c:v>A-12</c:v>
                </c:pt>
                <c:pt idx="1340">
                  <c:v>A-12</c:v>
                </c:pt>
                <c:pt idx="1341">
                  <c:v>A-12</c:v>
                </c:pt>
                <c:pt idx="1342">
                  <c:v>A-12</c:v>
                </c:pt>
                <c:pt idx="1343">
                  <c:v>A-12</c:v>
                </c:pt>
                <c:pt idx="1344">
                  <c:v>A-12</c:v>
                </c:pt>
                <c:pt idx="1345">
                  <c:v>A-12</c:v>
                </c:pt>
                <c:pt idx="1346">
                  <c:v>A-12</c:v>
                </c:pt>
                <c:pt idx="1347">
                  <c:v>A-12</c:v>
                </c:pt>
                <c:pt idx="1348">
                  <c:v>A-12</c:v>
                </c:pt>
                <c:pt idx="1349">
                  <c:v>A-12</c:v>
                </c:pt>
                <c:pt idx="1350">
                  <c:v>A-12</c:v>
                </c:pt>
                <c:pt idx="1351">
                  <c:v>A-12</c:v>
                </c:pt>
                <c:pt idx="1352">
                  <c:v>A-12</c:v>
                </c:pt>
                <c:pt idx="1353">
                  <c:v>A-12</c:v>
                </c:pt>
                <c:pt idx="1354">
                  <c:v>A-12</c:v>
                </c:pt>
                <c:pt idx="1355">
                  <c:v>M-12</c:v>
                </c:pt>
                <c:pt idx="1356">
                  <c:v>M-12</c:v>
                </c:pt>
                <c:pt idx="1357">
                  <c:v>M-12</c:v>
                </c:pt>
                <c:pt idx="1358">
                  <c:v>M-12</c:v>
                </c:pt>
                <c:pt idx="1359">
                  <c:v>M-12</c:v>
                </c:pt>
                <c:pt idx="1360">
                  <c:v>M-12</c:v>
                </c:pt>
                <c:pt idx="1361">
                  <c:v>M-12</c:v>
                </c:pt>
                <c:pt idx="1362">
                  <c:v>M-12</c:v>
                </c:pt>
                <c:pt idx="1363">
                  <c:v>M-12</c:v>
                </c:pt>
                <c:pt idx="1364">
                  <c:v>M-12</c:v>
                </c:pt>
                <c:pt idx="1365">
                  <c:v>M-12</c:v>
                </c:pt>
                <c:pt idx="1366">
                  <c:v>M-12</c:v>
                </c:pt>
                <c:pt idx="1367">
                  <c:v>M-12</c:v>
                </c:pt>
                <c:pt idx="1368">
                  <c:v>M-12</c:v>
                </c:pt>
                <c:pt idx="1369">
                  <c:v>M-12</c:v>
                </c:pt>
                <c:pt idx="1370">
                  <c:v>M-12</c:v>
                </c:pt>
                <c:pt idx="1371">
                  <c:v>M-12</c:v>
                </c:pt>
                <c:pt idx="1372">
                  <c:v>M-12</c:v>
                </c:pt>
                <c:pt idx="1373">
                  <c:v>M-12</c:v>
                </c:pt>
                <c:pt idx="1374">
                  <c:v>M-12</c:v>
                </c:pt>
                <c:pt idx="1375">
                  <c:v>M-12</c:v>
                </c:pt>
                <c:pt idx="1376">
                  <c:v>M-12</c:v>
                </c:pt>
                <c:pt idx="1377">
                  <c:v>M-12</c:v>
                </c:pt>
                <c:pt idx="1378">
                  <c:v>J-12</c:v>
                </c:pt>
                <c:pt idx="1379">
                  <c:v>J-12</c:v>
                </c:pt>
                <c:pt idx="1380">
                  <c:v>J-12</c:v>
                </c:pt>
                <c:pt idx="1381">
                  <c:v>J-12</c:v>
                </c:pt>
                <c:pt idx="1382">
                  <c:v>J-12</c:v>
                </c:pt>
                <c:pt idx="1383">
                  <c:v>J-12</c:v>
                </c:pt>
                <c:pt idx="1384">
                  <c:v>J-12</c:v>
                </c:pt>
                <c:pt idx="1385">
                  <c:v>J-12</c:v>
                </c:pt>
                <c:pt idx="1386">
                  <c:v>J-12</c:v>
                </c:pt>
                <c:pt idx="1387">
                  <c:v>J-12</c:v>
                </c:pt>
                <c:pt idx="1388">
                  <c:v>J-12</c:v>
                </c:pt>
                <c:pt idx="1389">
                  <c:v>J-12</c:v>
                </c:pt>
                <c:pt idx="1390">
                  <c:v>J-12</c:v>
                </c:pt>
                <c:pt idx="1391">
                  <c:v>J-12</c:v>
                </c:pt>
                <c:pt idx="1392">
                  <c:v>J-12</c:v>
                </c:pt>
                <c:pt idx="1393">
                  <c:v>J-12</c:v>
                </c:pt>
                <c:pt idx="1394">
                  <c:v>J-12</c:v>
                </c:pt>
                <c:pt idx="1395">
                  <c:v>J-12</c:v>
                </c:pt>
                <c:pt idx="1396">
                  <c:v>J-12</c:v>
                </c:pt>
                <c:pt idx="1397">
                  <c:v>J-12</c:v>
                </c:pt>
                <c:pt idx="1398">
                  <c:v>J-12</c:v>
                </c:pt>
                <c:pt idx="1399">
                  <c:v>J-12</c:v>
                </c:pt>
                <c:pt idx="1400">
                  <c:v>J-12</c:v>
                </c:pt>
                <c:pt idx="1401">
                  <c:v>J-12</c:v>
                </c:pt>
                <c:pt idx="1402">
                  <c:v>J-12</c:v>
                </c:pt>
                <c:pt idx="1403">
                  <c:v>J-12</c:v>
                </c:pt>
                <c:pt idx="1404">
                  <c:v>J-12</c:v>
                </c:pt>
                <c:pt idx="1405">
                  <c:v>J-12</c:v>
                </c:pt>
                <c:pt idx="1406">
                  <c:v>J-12</c:v>
                </c:pt>
                <c:pt idx="1407">
                  <c:v>J-12</c:v>
                </c:pt>
                <c:pt idx="1408">
                  <c:v>J-12</c:v>
                </c:pt>
                <c:pt idx="1409">
                  <c:v>J-12</c:v>
                </c:pt>
                <c:pt idx="1410">
                  <c:v>J-12</c:v>
                </c:pt>
                <c:pt idx="1411">
                  <c:v>J-12</c:v>
                </c:pt>
                <c:pt idx="1412">
                  <c:v>J-12</c:v>
                </c:pt>
                <c:pt idx="1413">
                  <c:v>J-12</c:v>
                </c:pt>
                <c:pt idx="1414">
                  <c:v>J-12</c:v>
                </c:pt>
                <c:pt idx="1415">
                  <c:v>J-12</c:v>
                </c:pt>
                <c:pt idx="1416">
                  <c:v>J-12</c:v>
                </c:pt>
                <c:pt idx="1417">
                  <c:v>J-12</c:v>
                </c:pt>
                <c:pt idx="1418">
                  <c:v>J-12</c:v>
                </c:pt>
                <c:pt idx="1419">
                  <c:v>J-12</c:v>
                </c:pt>
                <c:pt idx="1420">
                  <c:v>J-12</c:v>
                </c:pt>
                <c:pt idx="1421">
                  <c:v>A-12</c:v>
                </c:pt>
                <c:pt idx="1422">
                  <c:v>A-12</c:v>
                </c:pt>
                <c:pt idx="1423">
                  <c:v>A-12</c:v>
                </c:pt>
                <c:pt idx="1424">
                  <c:v>A-12</c:v>
                </c:pt>
                <c:pt idx="1425">
                  <c:v>A-12</c:v>
                </c:pt>
                <c:pt idx="1426">
                  <c:v>A-12</c:v>
                </c:pt>
                <c:pt idx="1427">
                  <c:v>A-12</c:v>
                </c:pt>
                <c:pt idx="1428">
                  <c:v>A-12</c:v>
                </c:pt>
                <c:pt idx="1429">
                  <c:v>A-12</c:v>
                </c:pt>
                <c:pt idx="1430">
                  <c:v>A-12</c:v>
                </c:pt>
                <c:pt idx="1431">
                  <c:v>A-12</c:v>
                </c:pt>
                <c:pt idx="1432">
                  <c:v>A-12</c:v>
                </c:pt>
                <c:pt idx="1433">
                  <c:v>A-12</c:v>
                </c:pt>
                <c:pt idx="1434">
                  <c:v>A-12</c:v>
                </c:pt>
                <c:pt idx="1435">
                  <c:v>A-12</c:v>
                </c:pt>
                <c:pt idx="1436">
                  <c:v>A-12</c:v>
                </c:pt>
                <c:pt idx="1437">
                  <c:v>A-12</c:v>
                </c:pt>
                <c:pt idx="1438">
                  <c:v>A-12</c:v>
                </c:pt>
                <c:pt idx="1439">
                  <c:v>A-12</c:v>
                </c:pt>
                <c:pt idx="1440">
                  <c:v>A-12</c:v>
                </c:pt>
                <c:pt idx="1441">
                  <c:v>A-12</c:v>
                </c:pt>
                <c:pt idx="1442">
                  <c:v>A-12</c:v>
                </c:pt>
                <c:pt idx="1443">
                  <c:v>A-12</c:v>
                </c:pt>
                <c:pt idx="1444">
                  <c:v>S-12</c:v>
                </c:pt>
                <c:pt idx="1445">
                  <c:v>S-12</c:v>
                </c:pt>
                <c:pt idx="1446">
                  <c:v>S-12</c:v>
                </c:pt>
                <c:pt idx="1447">
                  <c:v>S-12</c:v>
                </c:pt>
                <c:pt idx="1448">
                  <c:v>S-12</c:v>
                </c:pt>
                <c:pt idx="1449">
                  <c:v>S-12</c:v>
                </c:pt>
                <c:pt idx="1450">
                  <c:v>S-12</c:v>
                </c:pt>
                <c:pt idx="1451">
                  <c:v>S-12</c:v>
                </c:pt>
                <c:pt idx="1452">
                  <c:v>S-12</c:v>
                </c:pt>
                <c:pt idx="1453">
                  <c:v>S-12</c:v>
                </c:pt>
                <c:pt idx="1454">
                  <c:v>S-12</c:v>
                </c:pt>
                <c:pt idx="1455">
                  <c:v>S-12</c:v>
                </c:pt>
                <c:pt idx="1456">
                  <c:v>S-12</c:v>
                </c:pt>
                <c:pt idx="1457">
                  <c:v>S-12</c:v>
                </c:pt>
                <c:pt idx="1458">
                  <c:v>S-12</c:v>
                </c:pt>
                <c:pt idx="1459">
                  <c:v>S-12</c:v>
                </c:pt>
                <c:pt idx="1460">
                  <c:v>S-12</c:v>
                </c:pt>
                <c:pt idx="1461">
                  <c:v>S-12</c:v>
                </c:pt>
                <c:pt idx="1462">
                  <c:v>S-12</c:v>
                </c:pt>
                <c:pt idx="1463">
                  <c:v>S-12</c:v>
                </c:pt>
                <c:pt idx="1464">
                  <c:v>O-12</c:v>
                </c:pt>
                <c:pt idx="1465">
                  <c:v>O-12</c:v>
                </c:pt>
                <c:pt idx="1466">
                  <c:v>O-12</c:v>
                </c:pt>
                <c:pt idx="1467">
                  <c:v>O-12</c:v>
                </c:pt>
                <c:pt idx="1468">
                  <c:v>O-12</c:v>
                </c:pt>
                <c:pt idx="1469">
                  <c:v>O-12</c:v>
                </c:pt>
                <c:pt idx="1470">
                  <c:v>O-12</c:v>
                </c:pt>
                <c:pt idx="1471">
                  <c:v>O-12</c:v>
                </c:pt>
                <c:pt idx="1472">
                  <c:v>O-12</c:v>
                </c:pt>
                <c:pt idx="1473">
                  <c:v>O-12</c:v>
                </c:pt>
                <c:pt idx="1474">
                  <c:v>O-12</c:v>
                </c:pt>
                <c:pt idx="1475">
                  <c:v>O-12</c:v>
                </c:pt>
                <c:pt idx="1476">
                  <c:v>O-12</c:v>
                </c:pt>
                <c:pt idx="1477">
                  <c:v>O-12</c:v>
                </c:pt>
                <c:pt idx="1478">
                  <c:v>O-12</c:v>
                </c:pt>
                <c:pt idx="1479">
                  <c:v>O-12</c:v>
                </c:pt>
                <c:pt idx="1480">
                  <c:v>O-12</c:v>
                </c:pt>
                <c:pt idx="1481">
                  <c:v>O-12</c:v>
                </c:pt>
                <c:pt idx="1482">
                  <c:v>O-12</c:v>
                </c:pt>
                <c:pt idx="1483">
                  <c:v>O-12</c:v>
                </c:pt>
                <c:pt idx="1484">
                  <c:v>O-12</c:v>
                </c:pt>
                <c:pt idx="1485">
                  <c:v>O-12</c:v>
                </c:pt>
                <c:pt idx="1486">
                  <c:v>O-12</c:v>
                </c:pt>
                <c:pt idx="1487">
                  <c:v>N-12</c:v>
                </c:pt>
                <c:pt idx="1488">
                  <c:v>N-12</c:v>
                </c:pt>
                <c:pt idx="1489">
                  <c:v>N-12</c:v>
                </c:pt>
                <c:pt idx="1490">
                  <c:v>N-12</c:v>
                </c:pt>
                <c:pt idx="1491">
                  <c:v>N-12</c:v>
                </c:pt>
                <c:pt idx="1492">
                  <c:v>N-12</c:v>
                </c:pt>
                <c:pt idx="1493">
                  <c:v>N-12</c:v>
                </c:pt>
                <c:pt idx="1494">
                  <c:v>N-12</c:v>
                </c:pt>
                <c:pt idx="1495">
                  <c:v>N-12</c:v>
                </c:pt>
                <c:pt idx="1496">
                  <c:v>N-12</c:v>
                </c:pt>
                <c:pt idx="1497">
                  <c:v>N-12</c:v>
                </c:pt>
                <c:pt idx="1498">
                  <c:v>N-12</c:v>
                </c:pt>
                <c:pt idx="1499">
                  <c:v>N-12</c:v>
                </c:pt>
                <c:pt idx="1500">
                  <c:v>N-12</c:v>
                </c:pt>
                <c:pt idx="1501">
                  <c:v>N-12</c:v>
                </c:pt>
                <c:pt idx="1502">
                  <c:v>N-12</c:v>
                </c:pt>
                <c:pt idx="1503">
                  <c:v>N-12</c:v>
                </c:pt>
                <c:pt idx="1504">
                  <c:v>N-12</c:v>
                </c:pt>
                <c:pt idx="1505">
                  <c:v>N-12</c:v>
                </c:pt>
                <c:pt idx="1506">
                  <c:v>N-12</c:v>
                </c:pt>
                <c:pt idx="1507">
                  <c:v>N-12</c:v>
                </c:pt>
                <c:pt idx="1508">
                  <c:v>N-12</c:v>
                </c:pt>
                <c:pt idx="1509">
                  <c:v>d-12</c:v>
                </c:pt>
                <c:pt idx="1510">
                  <c:v>d-12</c:v>
                </c:pt>
                <c:pt idx="1511">
                  <c:v>d-12</c:v>
                </c:pt>
                <c:pt idx="1512">
                  <c:v>d-12</c:v>
                </c:pt>
                <c:pt idx="1513">
                  <c:v>d-12</c:v>
                </c:pt>
                <c:pt idx="1514">
                  <c:v>d-12</c:v>
                </c:pt>
                <c:pt idx="1515">
                  <c:v>d-12</c:v>
                </c:pt>
                <c:pt idx="1516">
                  <c:v>d-12</c:v>
                </c:pt>
                <c:pt idx="1517">
                  <c:v>d-12</c:v>
                </c:pt>
                <c:pt idx="1518">
                  <c:v>d-12</c:v>
                </c:pt>
                <c:pt idx="1519">
                  <c:v>d-12</c:v>
                </c:pt>
                <c:pt idx="1520">
                  <c:v>d-12</c:v>
                </c:pt>
                <c:pt idx="1521">
                  <c:v>d-12</c:v>
                </c:pt>
                <c:pt idx="1522">
                  <c:v>d-12</c:v>
                </c:pt>
                <c:pt idx="1523">
                  <c:v>d-12</c:v>
                </c:pt>
                <c:pt idx="1524">
                  <c:v>d-12</c:v>
                </c:pt>
                <c:pt idx="1525">
                  <c:v>d-12</c:v>
                </c:pt>
                <c:pt idx="1526">
                  <c:v>d-12</c:v>
                </c:pt>
                <c:pt idx="1527">
                  <c:v>d-12</c:v>
                </c:pt>
                <c:pt idx="1528">
                  <c:v>d-12</c:v>
                </c:pt>
                <c:pt idx="1529">
                  <c:v>d-12</c:v>
                </c:pt>
                <c:pt idx="1530">
                  <c:v>J-13</c:v>
                </c:pt>
                <c:pt idx="1531">
                  <c:v>J-13</c:v>
                </c:pt>
                <c:pt idx="1532">
                  <c:v>J-13</c:v>
                </c:pt>
                <c:pt idx="1533">
                  <c:v>J-13</c:v>
                </c:pt>
                <c:pt idx="1534">
                  <c:v>J-13</c:v>
                </c:pt>
                <c:pt idx="1535">
                  <c:v>J-13</c:v>
                </c:pt>
                <c:pt idx="1536">
                  <c:v>J-13</c:v>
                </c:pt>
                <c:pt idx="1537">
                  <c:v>J-13</c:v>
                </c:pt>
                <c:pt idx="1538">
                  <c:v>J-13</c:v>
                </c:pt>
                <c:pt idx="1539">
                  <c:v>J-13</c:v>
                </c:pt>
                <c:pt idx="1540">
                  <c:v>J-13</c:v>
                </c:pt>
                <c:pt idx="1541">
                  <c:v>J-13</c:v>
                </c:pt>
                <c:pt idx="1542">
                  <c:v>J-13</c:v>
                </c:pt>
                <c:pt idx="1543">
                  <c:v>J-13</c:v>
                </c:pt>
                <c:pt idx="1544">
                  <c:v>J-13</c:v>
                </c:pt>
                <c:pt idx="1545">
                  <c:v>J-13</c:v>
                </c:pt>
                <c:pt idx="1546">
                  <c:v>J-13</c:v>
                </c:pt>
                <c:pt idx="1547">
                  <c:v>J-13</c:v>
                </c:pt>
                <c:pt idx="1548">
                  <c:v>J-13</c:v>
                </c:pt>
                <c:pt idx="1549">
                  <c:v>J-13</c:v>
                </c:pt>
                <c:pt idx="1550">
                  <c:v>J-13</c:v>
                </c:pt>
                <c:pt idx="1551">
                  <c:v>F-13</c:v>
                </c:pt>
                <c:pt idx="1552">
                  <c:v>F-13</c:v>
                </c:pt>
                <c:pt idx="1553">
                  <c:v>F-13</c:v>
                </c:pt>
                <c:pt idx="1554">
                  <c:v>F-13</c:v>
                </c:pt>
                <c:pt idx="1555">
                  <c:v>F-13</c:v>
                </c:pt>
                <c:pt idx="1556">
                  <c:v>F-13</c:v>
                </c:pt>
                <c:pt idx="1557">
                  <c:v>F-13</c:v>
                </c:pt>
                <c:pt idx="1558">
                  <c:v>F-13</c:v>
                </c:pt>
                <c:pt idx="1559">
                  <c:v>F-13</c:v>
                </c:pt>
                <c:pt idx="1560">
                  <c:v>F-13</c:v>
                </c:pt>
                <c:pt idx="1561">
                  <c:v>F-13</c:v>
                </c:pt>
                <c:pt idx="1562">
                  <c:v>F-13</c:v>
                </c:pt>
                <c:pt idx="1563">
                  <c:v>F-13</c:v>
                </c:pt>
                <c:pt idx="1564">
                  <c:v>F-13</c:v>
                </c:pt>
                <c:pt idx="1565">
                  <c:v>F-13</c:v>
                </c:pt>
                <c:pt idx="1566">
                  <c:v>F-13</c:v>
                </c:pt>
                <c:pt idx="1567">
                  <c:v>F-13</c:v>
                </c:pt>
                <c:pt idx="1568">
                  <c:v>F-13</c:v>
                </c:pt>
                <c:pt idx="1569">
                  <c:v>F-13</c:v>
                </c:pt>
                <c:pt idx="1570">
                  <c:v>M-13</c:v>
                </c:pt>
                <c:pt idx="1571">
                  <c:v>M-13</c:v>
                </c:pt>
                <c:pt idx="1572">
                  <c:v>M-13</c:v>
                </c:pt>
                <c:pt idx="1573">
                  <c:v>M-13</c:v>
                </c:pt>
                <c:pt idx="1574">
                  <c:v>M-13</c:v>
                </c:pt>
                <c:pt idx="1575">
                  <c:v>M-13</c:v>
                </c:pt>
                <c:pt idx="1576">
                  <c:v>M-13</c:v>
                </c:pt>
                <c:pt idx="1577">
                  <c:v>M-13</c:v>
                </c:pt>
                <c:pt idx="1578">
                  <c:v>M-13</c:v>
                </c:pt>
                <c:pt idx="1579">
                  <c:v>M-13</c:v>
                </c:pt>
                <c:pt idx="1580">
                  <c:v>M-13</c:v>
                </c:pt>
                <c:pt idx="1581">
                  <c:v>M-13</c:v>
                </c:pt>
                <c:pt idx="1582">
                  <c:v>M-13</c:v>
                </c:pt>
                <c:pt idx="1583">
                  <c:v>M-13</c:v>
                </c:pt>
                <c:pt idx="1584">
                  <c:v>M-13</c:v>
                </c:pt>
                <c:pt idx="1585">
                  <c:v>M-13</c:v>
                </c:pt>
                <c:pt idx="1586">
                  <c:v>M-13</c:v>
                </c:pt>
                <c:pt idx="1587">
                  <c:v>M-13</c:v>
                </c:pt>
                <c:pt idx="1588">
                  <c:v>M-13</c:v>
                </c:pt>
                <c:pt idx="1589">
                  <c:v>M-13</c:v>
                </c:pt>
                <c:pt idx="1590">
                  <c:v>A-13</c:v>
                </c:pt>
                <c:pt idx="1591">
                  <c:v>A-13</c:v>
                </c:pt>
                <c:pt idx="1592">
                  <c:v>A-13</c:v>
                </c:pt>
                <c:pt idx="1593">
                  <c:v>A-13</c:v>
                </c:pt>
                <c:pt idx="1594">
                  <c:v>A-13</c:v>
                </c:pt>
                <c:pt idx="1595">
                  <c:v>A-13</c:v>
                </c:pt>
                <c:pt idx="1596">
                  <c:v>A-13</c:v>
                </c:pt>
                <c:pt idx="1597">
                  <c:v>A-13</c:v>
                </c:pt>
                <c:pt idx="1598">
                  <c:v>A-13</c:v>
                </c:pt>
                <c:pt idx="1599">
                  <c:v>A-13</c:v>
                </c:pt>
                <c:pt idx="1600">
                  <c:v>A-13</c:v>
                </c:pt>
                <c:pt idx="1601">
                  <c:v>A-13</c:v>
                </c:pt>
                <c:pt idx="1602">
                  <c:v>A-13</c:v>
                </c:pt>
                <c:pt idx="1603">
                  <c:v>A-13</c:v>
                </c:pt>
                <c:pt idx="1604">
                  <c:v>A-13</c:v>
                </c:pt>
                <c:pt idx="1605">
                  <c:v>A-13</c:v>
                </c:pt>
                <c:pt idx="1606">
                  <c:v>A-13</c:v>
                </c:pt>
                <c:pt idx="1607">
                  <c:v>A-13</c:v>
                </c:pt>
                <c:pt idx="1608">
                  <c:v>A-13</c:v>
                </c:pt>
                <c:pt idx="1609">
                  <c:v>A-13</c:v>
                </c:pt>
                <c:pt idx="1610">
                  <c:v>A-13</c:v>
                </c:pt>
                <c:pt idx="1611">
                  <c:v>A-13</c:v>
                </c:pt>
                <c:pt idx="1612">
                  <c:v>M-13</c:v>
                </c:pt>
                <c:pt idx="1613">
                  <c:v>M-13</c:v>
                </c:pt>
                <c:pt idx="1614">
                  <c:v>M-13</c:v>
                </c:pt>
                <c:pt idx="1615">
                  <c:v>M-13</c:v>
                </c:pt>
                <c:pt idx="1616">
                  <c:v>M-13</c:v>
                </c:pt>
                <c:pt idx="1617">
                  <c:v>M-13</c:v>
                </c:pt>
                <c:pt idx="1618">
                  <c:v>M-13</c:v>
                </c:pt>
                <c:pt idx="1619">
                  <c:v>M-13</c:v>
                </c:pt>
                <c:pt idx="1620">
                  <c:v>M-13</c:v>
                </c:pt>
                <c:pt idx="1621">
                  <c:v>M-13</c:v>
                </c:pt>
                <c:pt idx="1622">
                  <c:v>M-13</c:v>
                </c:pt>
                <c:pt idx="1623">
                  <c:v>M-13</c:v>
                </c:pt>
                <c:pt idx="1624">
                  <c:v>M-13</c:v>
                </c:pt>
                <c:pt idx="1625">
                  <c:v>M-13</c:v>
                </c:pt>
                <c:pt idx="1626">
                  <c:v>M-13</c:v>
                </c:pt>
                <c:pt idx="1627">
                  <c:v>M-13</c:v>
                </c:pt>
                <c:pt idx="1628">
                  <c:v>M-13</c:v>
                </c:pt>
                <c:pt idx="1629">
                  <c:v>M-13</c:v>
                </c:pt>
                <c:pt idx="1630">
                  <c:v>M-13</c:v>
                </c:pt>
                <c:pt idx="1631">
                  <c:v>M-13</c:v>
                </c:pt>
                <c:pt idx="1632">
                  <c:v>M-13</c:v>
                </c:pt>
                <c:pt idx="1633">
                  <c:v>M-13</c:v>
                </c:pt>
                <c:pt idx="1634">
                  <c:v>J-13</c:v>
                </c:pt>
                <c:pt idx="1635">
                  <c:v>J-13</c:v>
                </c:pt>
                <c:pt idx="1636">
                  <c:v>J-13</c:v>
                </c:pt>
                <c:pt idx="1637">
                  <c:v>J-13</c:v>
                </c:pt>
                <c:pt idx="1638">
                  <c:v>J-13</c:v>
                </c:pt>
                <c:pt idx="1639">
                  <c:v>J-13</c:v>
                </c:pt>
                <c:pt idx="1640">
                  <c:v>J-13</c:v>
                </c:pt>
                <c:pt idx="1641">
                  <c:v>J-13</c:v>
                </c:pt>
                <c:pt idx="1642">
                  <c:v>J-13</c:v>
                </c:pt>
                <c:pt idx="1643">
                  <c:v>J-13</c:v>
                </c:pt>
                <c:pt idx="1644">
                  <c:v>J-13</c:v>
                </c:pt>
                <c:pt idx="1645">
                  <c:v>J-13</c:v>
                </c:pt>
                <c:pt idx="1646">
                  <c:v>J-13</c:v>
                </c:pt>
                <c:pt idx="1647">
                  <c:v>J-13</c:v>
                </c:pt>
                <c:pt idx="1648">
                  <c:v>J-13</c:v>
                </c:pt>
                <c:pt idx="1649">
                  <c:v>J-13</c:v>
                </c:pt>
                <c:pt idx="1650">
                  <c:v>J-13</c:v>
                </c:pt>
                <c:pt idx="1651">
                  <c:v>J-13</c:v>
                </c:pt>
                <c:pt idx="1652">
                  <c:v>J-13</c:v>
                </c:pt>
                <c:pt idx="1653">
                  <c:v>J-13</c:v>
                </c:pt>
                <c:pt idx="1654">
                  <c:v>J-13</c:v>
                </c:pt>
                <c:pt idx="1655">
                  <c:v>J-13</c:v>
                </c:pt>
                <c:pt idx="1656">
                  <c:v>J-13</c:v>
                </c:pt>
                <c:pt idx="1657">
                  <c:v>J-13</c:v>
                </c:pt>
                <c:pt idx="1658">
                  <c:v>J-13</c:v>
                </c:pt>
                <c:pt idx="1659">
                  <c:v>J-13</c:v>
                </c:pt>
                <c:pt idx="1660">
                  <c:v>J-13</c:v>
                </c:pt>
                <c:pt idx="1661">
                  <c:v>J-13</c:v>
                </c:pt>
                <c:pt idx="1662">
                  <c:v>J-13</c:v>
                </c:pt>
                <c:pt idx="1663">
                  <c:v>J-13</c:v>
                </c:pt>
                <c:pt idx="1664">
                  <c:v>J-13</c:v>
                </c:pt>
                <c:pt idx="1665">
                  <c:v>J-13</c:v>
                </c:pt>
                <c:pt idx="1666">
                  <c:v>J-13</c:v>
                </c:pt>
                <c:pt idx="1667">
                  <c:v>J-13</c:v>
                </c:pt>
                <c:pt idx="1668">
                  <c:v>J-13</c:v>
                </c:pt>
                <c:pt idx="1669">
                  <c:v>J-13</c:v>
                </c:pt>
                <c:pt idx="1670">
                  <c:v>J-13</c:v>
                </c:pt>
                <c:pt idx="1671">
                  <c:v>J-13</c:v>
                </c:pt>
                <c:pt idx="1672">
                  <c:v>J-13</c:v>
                </c:pt>
                <c:pt idx="1673">
                  <c:v>J-13</c:v>
                </c:pt>
                <c:pt idx="1674">
                  <c:v>J-13</c:v>
                </c:pt>
                <c:pt idx="1675">
                  <c:v>J-13</c:v>
                </c:pt>
                <c:pt idx="1676">
                  <c:v>A-13</c:v>
                </c:pt>
                <c:pt idx="1677">
                  <c:v>A-13</c:v>
                </c:pt>
                <c:pt idx="1678">
                  <c:v>A-13</c:v>
                </c:pt>
                <c:pt idx="1679">
                  <c:v>A-13</c:v>
                </c:pt>
                <c:pt idx="1680">
                  <c:v>A-13</c:v>
                </c:pt>
                <c:pt idx="1681">
                  <c:v>A-13</c:v>
                </c:pt>
                <c:pt idx="1682">
                  <c:v>A-13</c:v>
                </c:pt>
                <c:pt idx="1683">
                  <c:v>A-13</c:v>
                </c:pt>
                <c:pt idx="1684">
                  <c:v>A-13</c:v>
                </c:pt>
                <c:pt idx="1685">
                  <c:v>A-13</c:v>
                </c:pt>
                <c:pt idx="1686">
                  <c:v>A-13</c:v>
                </c:pt>
                <c:pt idx="1687">
                  <c:v>A-13</c:v>
                </c:pt>
                <c:pt idx="1688">
                  <c:v>A-13</c:v>
                </c:pt>
                <c:pt idx="1689">
                  <c:v>A-13</c:v>
                </c:pt>
                <c:pt idx="1690">
                  <c:v>A-13</c:v>
                </c:pt>
                <c:pt idx="1691">
                  <c:v>A-13</c:v>
                </c:pt>
                <c:pt idx="1692">
                  <c:v>A-13</c:v>
                </c:pt>
                <c:pt idx="1693">
                  <c:v>A-13</c:v>
                </c:pt>
                <c:pt idx="1694">
                  <c:v>A-13</c:v>
                </c:pt>
                <c:pt idx="1695">
                  <c:v>A-13</c:v>
                </c:pt>
                <c:pt idx="1696">
                  <c:v>A-13</c:v>
                </c:pt>
                <c:pt idx="1697">
                  <c:v>A-13</c:v>
                </c:pt>
                <c:pt idx="1698">
                  <c:v>S-13</c:v>
                </c:pt>
                <c:pt idx="1699">
                  <c:v>S-13</c:v>
                </c:pt>
                <c:pt idx="1700">
                  <c:v>S-13</c:v>
                </c:pt>
                <c:pt idx="1701">
                  <c:v>S-13</c:v>
                </c:pt>
                <c:pt idx="1702">
                  <c:v>S-13</c:v>
                </c:pt>
                <c:pt idx="1703">
                  <c:v>S-13</c:v>
                </c:pt>
                <c:pt idx="1704">
                  <c:v>S-13</c:v>
                </c:pt>
                <c:pt idx="1705">
                  <c:v>S-13</c:v>
                </c:pt>
                <c:pt idx="1706">
                  <c:v>S-13</c:v>
                </c:pt>
                <c:pt idx="1707">
                  <c:v>S-13</c:v>
                </c:pt>
                <c:pt idx="1708">
                  <c:v>S-13</c:v>
                </c:pt>
                <c:pt idx="1709">
                  <c:v>S-13</c:v>
                </c:pt>
                <c:pt idx="1710">
                  <c:v>S-13</c:v>
                </c:pt>
                <c:pt idx="1711">
                  <c:v>S-13</c:v>
                </c:pt>
                <c:pt idx="1712">
                  <c:v>S-13</c:v>
                </c:pt>
                <c:pt idx="1713">
                  <c:v>S-13</c:v>
                </c:pt>
                <c:pt idx="1714">
                  <c:v>S-13</c:v>
                </c:pt>
                <c:pt idx="1715">
                  <c:v>S-13</c:v>
                </c:pt>
                <c:pt idx="1716">
                  <c:v>S-13</c:v>
                </c:pt>
                <c:pt idx="1717">
                  <c:v>S-13</c:v>
                </c:pt>
                <c:pt idx="1718">
                  <c:v>O-13</c:v>
                </c:pt>
                <c:pt idx="1719">
                  <c:v>O-13</c:v>
                </c:pt>
                <c:pt idx="1720">
                  <c:v>O-13</c:v>
                </c:pt>
                <c:pt idx="1721">
                  <c:v>O-13</c:v>
                </c:pt>
                <c:pt idx="1722">
                  <c:v>O-13</c:v>
                </c:pt>
                <c:pt idx="1723">
                  <c:v>O-13</c:v>
                </c:pt>
                <c:pt idx="1724">
                  <c:v>O-13</c:v>
                </c:pt>
                <c:pt idx="1725">
                  <c:v>O-13</c:v>
                </c:pt>
                <c:pt idx="1726">
                  <c:v>O-13</c:v>
                </c:pt>
                <c:pt idx="1727">
                  <c:v>O-13</c:v>
                </c:pt>
                <c:pt idx="1728">
                  <c:v>O-13</c:v>
                </c:pt>
                <c:pt idx="1729">
                  <c:v>O-13</c:v>
                </c:pt>
                <c:pt idx="1730">
                  <c:v>O-13</c:v>
                </c:pt>
                <c:pt idx="1731">
                  <c:v>O-13</c:v>
                </c:pt>
                <c:pt idx="1732">
                  <c:v>O-13</c:v>
                </c:pt>
                <c:pt idx="1733">
                  <c:v>O-13</c:v>
                </c:pt>
                <c:pt idx="1734">
                  <c:v>O-13</c:v>
                </c:pt>
                <c:pt idx="1735">
                  <c:v>O-13</c:v>
                </c:pt>
                <c:pt idx="1736">
                  <c:v>O-13</c:v>
                </c:pt>
                <c:pt idx="1737">
                  <c:v>O-13</c:v>
                </c:pt>
                <c:pt idx="1738">
                  <c:v>O-13</c:v>
                </c:pt>
                <c:pt idx="1739">
                  <c:v>O-13</c:v>
                </c:pt>
                <c:pt idx="1740">
                  <c:v>N-13</c:v>
                </c:pt>
                <c:pt idx="1741">
                  <c:v>N-13</c:v>
                </c:pt>
                <c:pt idx="1742">
                  <c:v>N-13</c:v>
                </c:pt>
                <c:pt idx="1743">
                  <c:v>N-13</c:v>
                </c:pt>
                <c:pt idx="1744">
                  <c:v>N-13</c:v>
                </c:pt>
                <c:pt idx="1745">
                  <c:v>N-13</c:v>
                </c:pt>
                <c:pt idx="1746">
                  <c:v>N-13</c:v>
                </c:pt>
                <c:pt idx="1747">
                  <c:v>N-13</c:v>
                </c:pt>
                <c:pt idx="1748">
                  <c:v>N-13</c:v>
                </c:pt>
                <c:pt idx="1749">
                  <c:v>N-13</c:v>
                </c:pt>
                <c:pt idx="1750">
                  <c:v>N-13</c:v>
                </c:pt>
                <c:pt idx="1751">
                  <c:v>N-13</c:v>
                </c:pt>
                <c:pt idx="1752">
                  <c:v>N-13</c:v>
                </c:pt>
                <c:pt idx="1753">
                  <c:v>N-13</c:v>
                </c:pt>
                <c:pt idx="1754">
                  <c:v>N-13</c:v>
                </c:pt>
                <c:pt idx="1755">
                  <c:v>N-13</c:v>
                </c:pt>
                <c:pt idx="1756">
                  <c:v>N-13</c:v>
                </c:pt>
                <c:pt idx="1757">
                  <c:v>N-13</c:v>
                </c:pt>
                <c:pt idx="1758">
                  <c:v>d-13</c:v>
                </c:pt>
                <c:pt idx="1759">
                  <c:v>d-13</c:v>
                </c:pt>
                <c:pt idx="1760">
                  <c:v>d-13</c:v>
                </c:pt>
                <c:pt idx="1761">
                  <c:v>d-13</c:v>
                </c:pt>
                <c:pt idx="1762">
                  <c:v>d-13</c:v>
                </c:pt>
                <c:pt idx="1763">
                  <c:v>d-13</c:v>
                </c:pt>
                <c:pt idx="1764">
                  <c:v>d-13</c:v>
                </c:pt>
                <c:pt idx="1765">
                  <c:v>d-13</c:v>
                </c:pt>
                <c:pt idx="1766">
                  <c:v>d-13</c:v>
                </c:pt>
                <c:pt idx="1767">
                  <c:v>d-13</c:v>
                </c:pt>
                <c:pt idx="1768">
                  <c:v>d-13</c:v>
                </c:pt>
                <c:pt idx="1769">
                  <c:v>d-13</c:v>
                </c:pt>
                <c:pt idx="1770">
                  <c:v>d-13</c:v>
                </c:pt>
                <c:pt idx="1771">
                  <c:v>d-13</c:v>
                </c:pt>
                <c:pt idx="1772">
                  <c:v>d-13</c:v>
                </c:pt>
                <c:pt idx="1773">
                  <c:v>d-13</c:v>
                </c:pt>
                <c:pt idx="1774">
                  <c:v>d-13</c:v>
                </c:pt>
                <c:pt idx="1775">
                  <c:v>d-13</c:v>
                </c:pt>
                <c:pt idx="1776">
                  <c:v>d-13</c:v>
                </c:pt>
                <c:pt idx="1777">
                  <c:v>d-13</c:v>
                </c:pt>
                <c:pt idx="1778">
                  <c:v>d-13</c:v>
                </c:pt>
                <c:pt idx="1779">
                  <c:v>J-14</c:v>
                </c:pt>
                <c:pt idx="1780">
                  <c:v>J-14</c:v>
                </c:pt>
                <c:pt idx="1781">
                  <c:v>J-14</c:v>
                </c:pt>
                <c:pt idx="1782">
                  <c:v>J-14</c:v>
                </c:pt>
                <c:pt idx="1783">
                  <c:v>J-14</c:v>
                </c:pt>
                <c:pt idx="1784">
                  <c:v>J-14</c:v>
                </c:pt>
                <c:pt idx="1785">
                  <c:v>J-14</c:v>
                </c:pt>
                <c:pt idx="1786">
                  <c:v>J-14</c:v>
                </c:pt>
                <c:pt idx="1787">
                  <c:v>J-14</c:v>
                </c:pt>
                <c:pt idx="1788">
                  <c:v>J-14</c:v>
                </c:pt>
                <c:pt idx="1789">
                  <c:v>J-14</c:v>
                </c:pt>
                <c:pt idx="1790">
                  <c:v>J-14</c:v>
                </c:pt>
                <c:pt idx="1791">
                  <c:v>J-14</c:v>
                </c:pt>
                <c:pt idx="1792">
                  <c:v>J-14</c:v>
                </c:pt>
                <c:pt idx="1793">
                  <c:v>J-14</c:v>
                </c:pt>
                <c:pt idx="1794">
                  <c:v>J-14</c:v>
                </c:pt>
                <c:pt idx="1795">
                  <c:v>J-14</c:v>
                </c:pt>
                <c:pt idx="1796">
                  <c:v>J-14</c:v>
                </c:pt>
                <c:pt idx="1797">
                  <c:v>J-14</c:v>
                </c:pt>
                <c:pt idx="1798">
                  <c:v>J-14</c:v>
                </c:pt>
                <c:pt idx="1799">
                  <c:v>J-14</c:v>
                </c:pt>
                <c:pt idx="1800">
                  <c:v>F-14</c:v>
                </c:pt>
                <c:pt idx="1801">
                  <c:v>F-14</c:v>
                </c:pt>
                <c:pt idx="1802">
                  <c:v>F-14</c:v>
                </c:pt>
                <c:pt idx="1803">
                  <c:v>F-14</c:v>
                </c:pt>
                <c:pt idx="1804">
                  <c:v>F-14</c:v>
                </c:pt>
                <c:pt idx="1805">
                  <c:v>F-14</c:v>
                </c:pt>
                <c:pt idx="1806">
                  <c:v>F-14</c:v>
                </c:pt>
                <c:pt idx="1807">
                  <c:v>F-14</c:v>
                </c:pt>
                <c:pt idx="1808">
                  <c:v>F-14</c:v>
                </c:pt>
                <c:pt idx="1809">
                  <c:v>F-14</c:v>
                </c:pt>
                <c:pt idx="1810">
                  <c:v>F-14</c:v>
                </c:pt>
                <c:pt idx="1811">
                  <c:v>F-14</c:v>
                </c:pt>
                <c:pt idx="1812">
                  <c:v>F-14</c:v>
                </c:pt>
                <c:pt idx="1813">
                  <c:v>F-14</c:v>
                </c:pt>
                <c:pt idx="1814">
                  <c:v>F-14</c:v>
                </c:pt>
                <c:pt idx="1815">
                  <c:v>F-14</c:v>
                </c:pt>
                <c:pt idx="1816">
                  <c:v>F-14</c:v>
                </c:pt>
                <c:pt idx="1817">
                  <c:v>F-14</c:v>
                </c:pt>
                <c:pt idx="1818">
                  <c:v>F-14</c:v>
                </c:pt>
                <c:pt idx="1819">
                  <c:v>M-14</c:v>
                </c:pt>
                <c:pt idx="1820">
                  <c:v>M-14</c:v>
                </c:pt>
                <c:pt idx="1821">
                  <c:v>M-14</c:v>
                </c:pt>
                <c:pt idx="1822">
                  <c:v>M-14</c:v>
                </c:pt>
                <c:pt idx="1823">
                  <c:v>M-14</c:v>
                </c:pt>
                <c:pt idx="1824">
                  <c:v>M-14</c:v>
                </c:pt>
                <c:pt idx="1825">
                  <c:v>M-14</c:v>
                </c:pt>
                <c:pt idx="1826">
                  <c:v>M-14</c:v>
                </c:pt>
                <c:pt idx="1827">
                  <c:v>M-14</c:v>
                </c:pt>
                <c:pt idx="1828">
                  <c:v>M-14</c:v>
                </c:pt>
                <c:pt idx="1829">
                  <c:v>M-14</c:v>
                </c:pt>
                <c:pt idx="1830">
                  <c:v>M-14</c:v>
                </c:pt>
                <c:pt idx="1831">
                  <c:v>M-14</c:v>
                </c:pt>
                <c:pt idx="1832">
                  <c:v>M-14</c:v>
                </c:pt>
                <c:pt idx="1833">
                  <c:v>M-14</c:v>
                </c:pt>
                <c:pt idx="1834">
                  <c:v>M-14</c:v>
                </c:pt>
                <c:pt idx="1835">
                  <c:v>M-14</c:v>
                </c:pt>
                <c:pt idx="1836">
                  <c:v>M-14</c:v>
                </c:pt>
                <c:pt idx="1837">
                  <c:v>M-14</c:v>
                </c:pt>
                <c:pt idx="1838">
                  <c:v>M-14</c:v>
                </c:pt>
                <c:pt idx="1839">
                  <c:v>M-14</c:v>
                </c:pt>
                <c:pt idx="1840">
                  <c:v>A-14</c:v>
                </c:pt>
                <c:pt idx="1841">
                  <c:v>A-14</c:v>
                </c:pt>
                <c:pt idx="1842">
                  <c:v>A-14</c:v>
                </c:pt>
                <c:pt idx="1843">
                  <c:v>A-14</c:v>
                </c:pt>
                <c:pt idx="1844">
                  <c:v>A-14</c:v>
                </c:pt>
                <c:pt idx="1845">
                  <c:v>A-14</c:v>
                </c:pt>
                <c:pt idx="1846">
                  <c:v>A-14</c:v>
                </c:pt>
                <c:pt idx="1847">
                  <c:v>A-14</c:v>
                </c:pt>
                <c:pt idx="1848">
                  <c:v>A-14</c:v>
                </c:pt>
                <c:pt idx="1849">
                  <c:v>A-14</c:v>
                </c:pt>
                <c:pt idx="1850">
                  <c:v>A-14</c:v>
                </c:pt>
                <c:pt idx="1851">
                  <c:v>A-14</c:v>
                </c:pt>
                <c:pt idx="1852">
                  <c:v>A-14</c:v>
                </c:pt>
                <c:pt idx="1853">
                  <c:v>A-14</c:v>
                </c:pt>
                <c:pt idx="1854">
                  <c:v>A-14</c:v>
                </c:pt>
                <c:pt idx="1855">
                  <c:v>A-14</c:v>
                </c:pt>
                <c:pt idx="1856">
                  <c:v>A-14</c:v>
                </c:pt>
                <c:pt idx="1857">
                  <c:v>A-14</c:v>
                </c:pt>
                <c:pt idx="1858">
                  <c:v>A-14</c:v>
                </c:pt>
                <c:pt idx="1859">
                  <c:v>A-14</c:v>
                </c:pt>
                <c:pt idx="1860">
                  <c:v>A-14</c:v>
                </c:pt>
                <c:pt idx="1861">
                  <c:v>M-14</c:v>
                </c:pt>
                <c:pt idx="1862">
                  <c:v>M-14</c:v>
                </c:pt>
                <c:pt idx="1863">
                  <c:v>M-14</c:v>
                </c:pt>
                <c:pt idx="1864">
                  <c:v>M-14</c:v>
                </c:pt>
                <c:pt idx="1865">
                  <c:v>M-14</c:v>
                </c:pt>
                <c:pt idx="1866">
                  <c:v>M-14</c:v>
                </c:pt>
                <c:pt idx="1867">
                  <c:v>M-14</c:v>
                </c:pt>
                <c:pt idx="1868">
                  <c:v>M-14</c:v>
                </c:pt>
                <c:pt idx="1869">
                  <c:v>M-14</c:v>
                </c:pt>
                <c:pt idx="1870">
                  <c:v>M-14</c:v>
                </c:pt>
                <c:pt idx="1871">
                  <c:v>M-14</c:v>
                </c:pt>
                <c:pt idx="1872">
                  <c:v>M-14</c:v>
                </c:pt>
                <c:pt idx="1873">
                  <c:v>M-14</c:v>
                </c:pt>
                <c:pt idx="1874">
                  <c:v>M-14</c:v>
                </c:pt>
                <c:pt idx="1875">
                  <c:v>M-14</c:v>
                </c:pt>
                <c:pt idx="1876">
                  <c:v>M-14</c:v>
                </c:pt>
                <c:pt idx="1877">
                  <c:v>M-14</c:v>
                </c:pt>
                <c:pt idx="1878">
                  <c:v>M-14</c:v>
                </c:pt>
                <c:pt idx="1879">
                  <c:v>M-14</c:v>
                </c:pt>
                <c:pt idx="1880">
                  <c:v>M-14</c:v>
                </c:pt>
                <c:pt idx="1881">
                  <c:v>M-14</c:v>
                </c:pt>
                <c:pt idx="1882">
                  <c:v>J-14</c:v>
                </c:pt>
                <c:pt idx="1883">
                  <c:v>J-14</c:v>
                </c:pt>
                <c:pt idx="1884">
                  <c:v>J-14</c:v>
                </c:pt>
                <c:pt idx="1885">
                  <c:v>J-14</c:v>
                </c:pt>
                <c:pt idx="1886">
                  <c:v>J-14</c:v>
                </c:pt>
                <c:pt idx="1887">
                  <c:v>J-14</c:v>
                </c:pt>
                <c:pt idx="1888">
                  <c:v>J-14</c:v>
                </c:pt>
                <c:pt idx="1889">
                  <c:v>J-14</c:v>
                </c:pt>
                <c:pt idx="1890">
                  <c:v>J-14</c:v>
                </c:pt>
                <c:pt idx="1891">
                  <c:v>J-14</c:v>
                </c:pt>
                <c:pt idx="1892">
                  <c:v>J-14</c:v>
                </c:pt>
                <c:pt idx="1893">
                  <c:v>J-14</c:v>
                </c:pt>
                <c:pt idx="1894">
                  <c:v>J-14</c:v>
                </c:pt>
                <c:pt idx="1895">
                  <c:v>J-14</c:v>
                </c:pt>
                <c:pt idx="1896">
                  <c:v>J-14</c:v>
                </c:pt>
                <c:pt idx="1897">
                  <c:v>J-14</c:v>
                </c:pt>
                <c:pt idx="1898">
                  <c:v>J-14</c:v>
                </c:pt>
                <c:pt idx="1899">
                  <c:v>J-14</c:v>
                </c:pt>
                <c:pt idx="1900">
                  <c:v>J-14</c:v>
                </c:pt>
                <c:pt idx="1901">
                  <c:v>J-14</c:v>
                </c:pt>
                <c:pt idx="1902">
                  <c:v>J-14</c:v>
                </c:pt>
                <c:pt idx="1903">
                  <c:v>J-14</c:v>
                </c:pt>
                <c:pt idx="1904">
                  <c:v>J-14</c:v>
                </c:pt>
                <c:pt idx="1905">
                  <c:v>J-14</c:v>
                </c:pt>
                <c:pt idx="1906">
                  <c:v>J-14</c:v>
                </c:pt>
                <c:pt idx="1907">
                  <c:v>J-14</c:v>
                </c:pt>
                <c:pt idx="1908">
                  <c:v>J-14</c:v>
                </c:pt>
                <c:pt idx="1909">
                  <c:v>J-14</c:v>
                </c:pt>
                <c:pt idx="1910">
                  <c:v>J-14</c:v>
                </c:pt>
                <c:pt idx="1911">
                  <c:v>J-14</c:v>
                </c:pt>
                <c:pt idx="1912">
                  <c:v>J-14</c:v>
                </c:pt>
                <c:pt idx="1913">
                  <c:v>J-14</c:v>
                </c:pt>
                <c:pt idx="1914">
                  <c:v>J-14</c:v>
                </c:pt>
                <c:pt idx="1915">
                  <c:v>J-14</c:v>
                </c:pt>
                <c:pt idx="1916">
                  <c:v>J-14</c:v>
                </c:pt>
                <c:pt idx="1917">
                  <c:v>J-14</c:v>
                </c:pt>
                <c:pt idx="1918">
                  <c:v>J-14</c:v>
                </c:pt>
                <c:pt idx="1919">
                  <c:v>J-14</c:v>
                </c:pt>
                <c:pt idx="1920">
                  <c:v>J-14</c:v>
                </c:pt>
                <c:pt idx="1921">
                  <c:v>J-14</c:v>
                </c:pt>
                <c:pt idx="1922">
                  <c:v>J-14</c:v>
                </c:pt>
                <c:pt idx="1923">
                  <c:v>J-14</c:v>
                </c:pt>
                <c:pt idx="1924">
                  <c:v>J-14</c:v>
                </c:pt>
                <c:pt idx="1925">
                  <c:v>A-14</c:v>
                </c:pt>
                <c:pt idx="1926">
                  <c:v>A-14</c:v>
                </c:pt>
                <c:pt idx="1927">
                  <c:v>A-14</c:v>
                </c:pt>
                <c:pt idx="1928">
                  <c:v>A-14</c:v>
                </c:pt>
                <c:pt idx="1929">
                  <c:v>A-14</c:v>
                </c:pt>
                <c:pt idx="1930">
                  <c:v>A-14</c:v>
                </c:pt>
                <c:pt idx="1931">
                  <c:v>A-14</c:v>
                </c:pt>
                <c:pt idx="1932">
                  <c:v>A-14</c:v>
                </c:pt>
                <c:pt idx="1933">
                  <c:v>A-14</c:v>
                </c:pt>
                <c:pt idx="1934">
                  <c:v>A-14</c:v>
                </c:pt>
                <c:pt idx="1935">
                  <c:v>A-14</c:v>
                </c:pt>
                <c:pt idx="1936">
                  <c:v>A-14</c:v>
                </c:pt>
                <c:pt idx="1937">
                  <c:v>A-14</c:v>
                </c:pt>
                <c:pt idx="1938">
                  <c:v>A-14</c:v>
                </c:pt>
                <c:pt idx="1939">
                  <c:v>A-14</c:v>
                </c:pt>
                <c:pt idx="1940">
                  <c:v>A-14</c:v>
                </c:pt>
                <c:pt idx="1941">
                  <c:v>A-14</c:v>
                </c:pt>
                <c:pt idx="1942">
                  <c:v>A-14</c:v>
                </c:pt>
                <c:pt idx="1943">
                  <c:v>A-14</c:v>
                </c:pt>
                <c:pt idx="1944">
                  <c:v>A-14</c:v>
                </c:pt>
                <c:pt idx="1945">
                  <c:v>A-14</c:v>
                </c:pt>
                <c:pt idx="1946">
                  <c:v>S-14</c:v>
                </c:pt>
                <c:pt idx="1947">
                  <c:v>S-14</c:v>
                </c:pt>
                <c:pt idx="1948">
                  <c:v>S-14</c:v>
                </c:pt>
                <c:pt idx="1949">
                  <c:v>S-14</c:v>
                </c:pt>
                <c:pt idx="1950">
                  <c:v>S-14</c:v>
                </c:pt>
                <c:pt idx="1951">
                  <c:v>S-14</c:v>
                </c:pt>
                <c:pt idx="1952">
                  <c:v>S-14</c:v>
                </c:pt>
                <c:pt idx="1953">
                  <c:v>S-14</c:v>
                </c:pt>
                <c:pt idx="1954">
                  <c:v>S-14</c:v>
                </c:pt>
                <c:pt idx="1955">
                  <c:v>S-14</c:v>
                </c:pt>
                <c:pt idx="1956">
                  <c:v>S-14</c:v>
                </c:pt>
                <c:pt idx="1957">
                  <c:v>S-14</c:v>
                </c:pt>
                <c:pt idx="1958">
                  <c:v>S-14</c:v>
                </c:pt>
                <c:pt idx="1959">
                  <c:v>S-14</c:v>
                </c:pt>
                <c:pt idx="1960">
                  <c:v>S-14</c:v>
                </c:pt>
                <c:pt idx="1961">
                  <c:v>S-14</c:v>
                </c:pt>
                <c:pt idx="1962">
                  <c:v>S-14</c:v>
                </c:pt>
                <c:pt idx="1963">
                  <c:v>S-14</c:v>
                </c:pt>
                <c:pt idx="1964">
                  <c:v>S-14</c:v>
                </c:pt>
                <c:pt idx="1965">
                  <c:v>S-14</c:v>
                </c:pt>
                <c:pt idx="1966">
                  <c:v>S-14</c:v>
                </c:pt>
                <c:pt idx="1967">
                  <c:v>S-14</c:v>
                </c:pt>
                <c:pt idx="1968">
                  <c:v>O-14</c:v>
                </c:pt>
                <c:pt idx="1969">
                  <c:v>O-14</c:v>
                </c:pt>
                <c:pt idx="1970">
                  <c:v>O-14</c:v>
                </c:pt>
                <c:pt idx="1971">
                  <c:v>O-14</c:v>
                </c:pt>
                <c:pt idx="1972">
                  <c:v>O-14</c:v>
                </c:pt>
                <c:pt idx="1973">
                  <c:v>O-14</c:v>
                </c:pt>
                <c:pt idx="1974">
                  <c:v>O-14</c:v>
                </c:pt>
                <c:pt idx="1975">
                  <c:v>O-14</c:v>
                </c:pt>
                <c:pt idx="1976">
                  <c:v>O-14</c:v>
                </c:pt>
                <c:pt idx="1977">
                  <c:v>O-14</c:v>
                </c:pt>
                <c:pt idx="1978">
                  <c:v>O-14</c:v>
                </c:pt>
                <c:pt idx="1979">
                  <c:v>O-14</c:v>
                </c:pt>
                <c:pt idx="1980">
                  <c:v>O-14</c:v>
                </c:pt>
                <c:pt idx="1981">
                  <c:v>O-14</c:v>
                </c:pt>
                <c:pt idx="1982">
                  <c:v>O-14</c:v>
                </c:pt>
                <c:pt idx="1983">
                  <c:v>O-14</c:v>
                </c:pt>
                <c:pt idx="1984">
                  <c:v>O-14</c:v>
                </c:pt>
                <c:pt idx="1985">
                  <c:v>O-14</c:v>
                </c:pt>
                <c:pt idx="1986">
                  <c:v>O-14</c:v>
                </c:pt>
                <c:pt idx="1987">
                  <c:v>O-14</c:v>
                </c:pt>
                <c:pt idx="1988">
                  <c:v>O-14</c:v>
                </c:pt>
                <c:pt idx="1989">
                  <c:v>O-14</c:v>
                </c:pt>
                <c:pt idx="1990">
                  <c:v>O-14</c:v>
                </c:pt>
                <c:pt idx="1991">
                  <c:v>N-14</c:v>
                </c:pt>
                <c:pt idx="1992">
                  <c:v>N-14</c:v>
                </c:pt>
                <c:pt idx="1993">
                  <c:v>N-14</c:v>
                </c:pt>
                <c:pt idx="1994">
                  <c:v>N-14</c:v>
                </c:pt>
                <c:pt idx="1995">
                  <c:v>N-14</c:v>
                </c:pt>
                <c:pt idx="1996">
                  <c:v>N-14</c:v>
                </c:pt>
                <c:pt idx="1997">
                  <c:v>N-14</c:v>
                </c:pt>
                <c:pt idx="1998">
                  <c:v>N-14</c:v>
                </c:pt>
                <c:pt idx="1999">
                  <c:v>N-14</c:v>
                </c:pt>
                <c:pt idx="2000">
                  <c:v>N-14</c:v>
                </c:pt>
                <c:pt idx="2001">
                  <c:v>N-14</c:v>
                </c:pt>
                <c:pt idx="2002">
                  <c:v>N-14</c:v>
                </c:pt>
                <c:pt idx="2003">
                  <c:v>N-14</c:v>
                </c:pt>
                <c:pt idx="2004">
                  <c:v>N-14</c:v>
                </c:pt>
                <c:pt idx="2005">
                  <c:v>N-14</c:v>
                </c:pt>
                <c:pt idx="2006">
                  <c:v>N-14</c:v>
                </c:pt>
                <c:pt idx="2007">
                  <c:v>N-14</c:v>
                </c:pt>
                <c:pt idx="2008">
                  <c:v>N-14</c:v>
                </c:pt>
                <c:pt idx="2009">
                  <c:v>N-14</c:v>
                </c:pt>
                <c:pt idx="2010">
                  <c:v>N-14</c:v>
                </c:pt>
                <c:pt idx="2011">
                  <c:v>d-14</c:v>
                </c:pt>
                <c:pt idx="2012">
                  <c:v>d-14</c:v>
                </c:pt>
                <c:pt idx="2013">
                  <c:v>d-14</c:v>
                </c:pt>
                <c:pt idx="2014">
                  <c:v>d-14</c:v>
                </c:pt>
                <c:pt idx="2015">
                  <c:v>d-14</c:v>
                </c:pt>
                <c:pt idx="2016">
                  <c:v>d-14</c:v>
                </c:pt>
                <c:pt idx="2017">
                  <c:v>d-14</c:v>
                </c:pt>
                <c:pt idx="2018">
                  <c:v>d-14</c:v>
                </c:pt>
                <c:pt idx="2019">
                  <c:v>d-14</c:v>
                </c:pt>
                <c:pt idx="2020">
                  <c:v>d-14</c:v>
                </c:pt>
                <c:pt idx="2021">
                  <c:v>d-14</c:v>
                </c:pt>
                <c:pt idx="2022">
                  <c:v>d-14</c:v>
                </c:pt>
                <c:pt idx="2023">
                  <c:v>d-14</c:v>
                </c:pt>
                <c:pt idx="2024">
                  <c:v>d-14</c:v>
                </c:pt>
                <c:pt idx="2025">
                  <c:v>d-14</c:v>
                </c:pt>
                <c:pt idx="2026">
                  <c:v>d-14</c:v>
                </c:pt>
                <c:pt idx="2027">
                  <c:v>d-14</c:v>
                </c:pt>
                <c:pt idx="2028">
                  <c:v>d-14</c:v>
                </c:pt>
                <c:pt idx="2029">
                  <c:v>d-14</c:v>
                </c:pt>
                <c:pt idx="2030">
                  <c:v>d-14</c:v>
                </c:pt>
                <c:pt idx="2031">
                  <c:v>d-14</c:v>
                </c:pt>
                <c:pt idx="2032">
                  <c:v>d-14</c:v>
                </c:pt>
                <c:pt idx="2033">
                  <c:v>d-14</c:v>
                </c:pt>
                <c:pt idx="2034">
                  <c:v>J-15</c:v>
                </c:pt>
                <c:pt idx="2035">
                  <c:v>J-15</c:v>
                </c:pt>
                <c:pt idx="2036">
                  <c:v>J-15</c:v>
                </c:pt>
                <c:pt idx="2037">
                  <c:v>J-15</c:v>
                </c:pt>
                <c:pt idx="2038">
                  <c:v>J-15</c:v>
                </c:pt>
                <c:pt idx="2039">
                  <c:v>J-15</c:v>
                </c:pt>
                <c:pt idx="2040">
                  <c:v>J-15</c:v>
                </c:pt>
                <c:pt idx="2041">
                  <c:v>J-15</c:v>
                </c:pt>
                <c:pt idx="2042">
                  <c:v>J-15</c:v>
                </c:pt>
                <c:pt idx="2043">
                  <c:v>J-15</c:v>
                </c:pt>
                <c:pt idx="2044">
                  <c:v>J-15</c:v>
                </c:pt>
                <c:pt idx="2045">
                  <c:v>J-15</c:v>
                </c:pt>
                <c:pt idx="2046">
                  <c:v>J-15</c:v>
                </c:pt>
                <c:pt idx="2047">
                  <c:v>J-15</c:v>
                </c:pt>
                <c:pt idx="2048">
                  <c:v>J-15</c:v>
                </c:pt>
                <c:pt idx="2049">
                  <c:v>J-15</c:v>
                </c:pt>
                <c:pt idx="2050">
                  <c:v>J-15</c:v>
                </c:pt>
                <c:pt idx="2051">
                  <c:v>J-15</c:v>
                </c:pt>
                <c:pt idx="2052">
                  <c:v>J-15</c:v>
                </c:pt>
                <c:pt idx="2053">
                  <c:v>J-15</c:v>
                </c:pt>
                <c:pt idx="2054">
                  <c:v>F-15</c:v>
                </c:pt>
                <c:pt idx="2055">
                  <c:v>F-15</c:v>
                </c:pt>
                <c:pt idx="2056">
                  <c:v>F-15</c:v>
                </c:pt>
                <c:pt idx="2057">
                  <c:v>F-15</c:v>
                </c:pt>
                <c:pt idx="2058">
                  <c:v>F-15</c:v>
                </c:pt>
                <c:pt idx="2059">
                  <c:v>F-15</c:v>
                </c:pt>
                <c:pt idx="2060">
                  <c:v>F-15</c:v>
                </c:pt>
                <c:pt idx="2061">
                  <c:v>F-15</c:v>
                </c:pt>
                <c:pt idx="2062">
                  <c:v>F-15</c:v>
                </c:pt>
                <c:pt idx="2063">
                  <c:v>F-15</c:v>
                </c:pt>
                <c:pt idx="2064">
                  <c:v>F-15</c:v>
                </c:pt>
                <c:pt idx="2065">
                  <c:v>F-15</c:v>
                </c:pt>
                <c:pt idx="2066">
                  <c:v>F-15</c:v>
                </c:pt>
                <c:pt idx="2067">
                  <c:v>F-15</c:v>
                </c:pt>
                <c:pt idx="2068">
                  <c:v>F-15</c:v>
                </c:pt>
                <c:pt idx="2069">
                  <c:v>F-15</c:v>
                </c:pt>
                <c:pt idx="2070">
                  <c:v>F-15</c:v>
                </c:pt>
                <c:pt idx="2071">
                  <c:v>F-15</c:v>
                </c:pt>
                <c:pt idx="2072">
                  <c:v>F-15</c:v>
                </c:pt>
                <c:pt idx="2073">
                  <c:v>M-15</c:v>
                </c:pt>
                <c:pt idx="2074">
                  <c:v>M-15</c:v>
                </c:pt>
                <c:pt idx="2075">
                  <c:v>M-15</c:v>
                </c:pt>
                <c:pt idx="2076">
                  <c:v>M-15</c:v>
                </c:pt>
                <c:pt idx="2077">
                  <c:v>M-15</c:v>
                </c:pt>
                <c:pt idx="2078">
                  <c:v>M-15</c:v>
                </c:pt>
                <c:pt idx="2079">
                  <c:v>M-15</c:v>
                </c:pt>
                <c:pt idx="2080">
                  <c:v>M-15</c:v>
                </c:pt>
                <c:pt idx="2081">
                  <c:v>M-15</c:v>
                </c:pt>
                <c:pt idx="2082">
                  <c:v>M-15</c:v>
                </c:pt>
                <c:pt idx="2083">
                  <c:v>M-15</c:v>
                </c:pt>
                <c:pt idx="2084">
                  <c:v>M-15</c:v>
                </c:pt>
                <c:pt idx="2085">
                  <c:v>M-15</c:v>
                </c:pt>
                <c:pt idx="2086">
                  <c:v>M-15</c:v>
                </c:pt>
                <c:pt idx="2087">
                  <c:v>M-15</c:v>
                </c:pt>
                <c:pt idx="2088">
                  <c:v>M-15</c:v>
                </c:pt>
                <c:pt idx="2089">
                  <c:v>M-15</c:v>
                </c:pt>
                <c:pt idx="2090">
                  <c:v>M-15</c:v>
                </c:pt>
                <c:pt idx="2091">
                  <c:v>M-15</c:v>
                </c:pt>
                <c:pt idx="2092">
                  <c:v>M-15</c:v>
                </c:pt>
                <c:pt idx="2093">
                  <c:v>M-15</c:v>
                </c:pt>
                <c:pt idx="2094">
                  <c:v>M-15</c:v>
                </c:pt>
                <c:pt idx="2095">
                  <c:v>A-15</c:v>
                </c:pt>
                <c:pt idx="2096">
                  <c:v>A-15</c:v>
                </c:pt>
                <c:pt idx="2097">
                  <c:v>A-15</c:v>
                </c:pt>
                <c:pt idx="2098">
                  <c:v>A-15</c:v>
                </c:pt>
                <c:pt idx="2099">
                  <c:v>A-15</c:v>
                </c:pt>
                <c:pt idx="2100">
                  <c:v>A-15</c:v>
                </c:pt>
                <c:pt idx="2101">
                  <c:v>A-15</c:v>
                </c:pt>
                <c:pt idx="2102">
                  <c:v>A-15</c:v>
                </c:pt>
                <c:pt idx="2103">
                  <c:v>A-15</c:v>
                </c:pt>
                <c:pt idx="2104">
                  <c:v>A-15</c:v>
                </c:pt>
                <c:pt idx="2105">
                  <c:v>A-15</c:v>
                </c:pt>
                <c:pt idx="2106">
                  <c:v>A-15</c:v>
                </c:pt>
                <c:pt idx="2107">
                  <c:v>A-15</c:v>
                </c:pt>
                <c:pt idx="2108">
                  <c:v>A-15</c:v>
                </c:pt>
                <c:pt idx="2109">
                  <c:v>A-15</c:v>
                </c:pt>
                <c:pt idx="2110">
                  <c:v>A-15</c:v>
                </c:pt>
                <c:pt idx="2111">
                  <c:v>A-15</c:v>
                </c:pt>
                <c:pt idx="2112">
                  <c:v>A-15</c:v>
                </c:pt>
                <c:pt idx="2113">
                  <c:v>A-15</c:v>
                </c:pt>
                <c:pt idx="2114">
                  <c:v>A-15</c:v>
                </c:pt>
                <c:pt idx="2115">
                  <c:v>A-15</c:v>
                </c:pt>
                <c:pt idx="2116">
                  <c:v>A-15</c:v>
                </c:pt>
                <c:pt idx="2117">
                  <c:v>M-15</c:v>
                </c:pt>
                <c:pt idx="2118">
                  <c:v>M-15</c:v>
                </c:pt>
                <c:pt idx="2119">
                  <c:v>M-15</c:v>
                </c:pt>
                <c:pt idx="2120">
                  <c:v>M-15</c:v>
                </c:pt>
                <c:pt idx="2121">
                  <c:v>M-15</c:v>
                </c:pt>
                <c:pt idx="2122">
                  <c:v>M-15</c:v>
                </c:pt>
                <c:pt idx="2123">
                  <c:v>M-15</c:v>
                </c:pt>
                <c:pt idx="2124">
                  <c:v>M-15</c:v>
                </c:pt>
                <c:pt idx="2125">
                  <c:v>M-15</c:v>
                </c:pt>
                <c:pt idx="2126">
                  <c:v>M-15</c:v>
                </c:pt>
                <c:pt idx="2127">
                  <c:v>M-15</c:v>
                </c:pt>
                <c:pt idx="2128">
                  <c:v>M-15</c:v>
                </c:pt>
                <c:pt idx="2129">
                  <c:v>M-15</c:v>
                </c:pt>
                <c:pt idx="2130">
                  <c:v>M-15</c:v>
                </c:pt>
                <c:pt idx="2131">
                  <c:v>M-15</c:v>
                </c:pt>
                <c:pt idx="2132">
                  <c:v>M-15</c:v>
                </c:pt>
                <c:pt idx="2133">
                  <c:v>M-15</c:v>
                </c:pt>
                <c:pt idx="2134">
                  <c:v>M-15</c:v>
                </c:pt>
                <c:pt idx="2135">
                  <c:v>M-15</c:v>
                </c:pt>
                <c:pt idx="2136">
                  <c:v>J-15</c:v>
                </c:pt>
                <c:pt idx="2137">
                  <c:v>J-15</c:v>
                </c:pt>
                <c:pt idx="2138">
                  <c:v>J-15</c:v>
                </c:pt>
                <c:pt idx="2139">
                  <c:v>J-15</c:v>
                </c:pt>
                <c:pt idx="2140">
                  <c:v>J-15</c:v>
                </c:pt>
                <c:pt idx="2141">
                  <c:v>J-15</c:v>
                </c:pt>
                <c:pt idx="2142">
                  <c:v>J-15</c:v>
                </c:pt>
                <c:pt idx="2143">
                  <c:v>J-15</c:v>
                </c:pt>
                <c:pt idx="2144">
                  <c:v>J-15</c:v>
                </c:pt>
                <c:pt idx="2145">
                  <c:v>J-15</c:v>
                </c:pt>
                <c:pt idx="2146">
                  <c:v>J-15</c:v>
                </c:pt>
                <c:pt idx="2147">
                  <c:v>J-15</c:v>
                </c:pt>
                <c:pt idx="2148">
                  <c:v>J-15</c:v>
                </c:pt>
                <c:pt idx="2149">
                  <c:v>J-15</c:v>
                </c:pt>
                <c:pt idx="2150">
                  <c:v>J-15</c:v>
                </c:pt>
                <c:pt idx="2151">
                  <c:v>J-15</c:v>
                </c:pt>
                <c:pt idx="2152">
                  <c:v>J-15</c:v>
                </c:pt>
                <c:pt idx="2153">
                  <c:v>J-15</c:v>
                </c:pt>
                <c:pt idx="2154">
                  <c:v>J-15</c:v>
                </c:pt>
                <c:pt idx="2155">
                  <c:v>J-15</c:v>
                </c:pt>
                <c:pt idx="2156">
                  <c:v>J-15</c:v>
                </c:pt>
                <c:pt idx="2157">
                  <c:v>J-15</c:v>
                </c:pt>
                <c:pt idx="2158">
                  <c:v>J-15</c:v>
                </c:pt>
                <c:pt idx="2159">
                  <c:v>J-15</c:v>
                </c:pt>
                <c:pt idx="2160">
                  <c:v>J-15</c:v>
                </c:pt>
                <c:pt idx="2161">
                  <c:v>J-15</c:v>
                </c:pt>
                <c:pt idx="2162">
                  <c:v>J-15</c:v>
                </c:pt>
                <c:pt idx="2163">
                  <c:v>J-15</c:v>
                </c:pt>
                <c:pt idx="2164">
                  <c:v>J-15</c:v>
                </c:pt>
                <c:pt idx="2165">
                  <c:v>J-15</c:v>
                </c:pt>
                <c:pt idx="2166">
                  <c:v>J-15</c:v>
                </c:pt>
                <c:pt idx="2167">
                  <c:v>J-15</c:v>
                </c:pt>
                <c:pt idx="2168">
                  <c:v>J-15</c:v>
                </c:pt>
                <c:pt idx="2169">
                  <c:v>J-15</c:v>
                </c:pt>
                <c:pt idx="2170">
                  <c:v>J-15</c:v>
                </c:pt>
                <c:pt idx="2171">
                  <c:v>J-15</c:v>
                </c:pt>
                <c:pt idx="2172">
                  <c:v>J-15</c:v>
                </c:pt>
                <c:pt idx="2173">
                  <c:v>J-15</c:v>
                </c:pt>
                <c:pt idx="2174">
                  <c:v>J-15</c:v>
                </c:pt>
                <c:pt idx="2175">
                  <c:v>J-15</c:v>
                </c:pt>
                <c:pt idx="2176">
                  <c:v>J-15</c:v>
                </c:pt>
                <c:pt idx="2177">
                  <c:v>J-15</c:v>
                </c:pt>
                <c:pt idx="2178">
                  <c:v>J-15</c:v>
                </c:pt>
                <c:pt idx="2179">
                  <c:v>J-15</c:v>
                </c:pt>
                <c:pt idx="2180">
                  <c:v>A-15</c:v>
                </c:pt>
                <c:pt idx="2181">
                  <c:v>A-15</c:v>
                </c:pt>
                <c:pt idx="2182">
                  <c:v>A-15</c:v>
                </c:pt>
                <c:pt idx="2183">
                  <c:v>A-15</c:v>
                </c:pt>
                <c:pt idx="2184">
                  <c:v>A-15</c:v>
                </c:pt>
                <c:pt idx="2185">
                  <c:v>A-15</c:v>
                </c:pt>
                <c:pt idx="2186">
                  <c:v>A-15</c:v>
                </c:pt>
                <c:pt idx="2187">
                  <c:v>A-15</c:v>
                </c:pt>
                <c:pt idx="2188">
                  <c:v>A-15</c:v>
                </c:pt>
                <c:pt idx="2189">
                  <c:v>A-15</c:v>
                </c:pt>
                <c:pt idx="2190">
                  <c:v>A-15</c:v>
                </c:pt>
                <c:pt idx="2191">
                  <c:v>A-15</c:v>
                </c:pt>
                <c:pt idx="2192">
                  <c:v>A-15</c:v>
                </c:pt>
                <c:pt idx="2193">
                  <c:v>A-15</c:v>
                </c:pt>
                <c:pt idx="2194">
                  <c:v>A-15</c:v>
                </c:pt>
                <c:pt idx="2195">
                  <c:v>A-15</c:v>
                </c:pt>
                <c:pt idx="2196">
                  <c:v>A-15</c:v>
                </c:pt>
                <c:pt idx="2197">
                  <c:v>A-15</c:v>
                </c:pt>
                <c:pt idx="2198">
                  <c:v>A-15</c:v>
                </c:pt>
                <c:pt idx="2199">
                  <c:v>A-15</c:v>
                </c:pt>
                <c:pt idx="2200">
                  <c:v>A-15</c:v>
                </c:pt>
                <c:pt idx="2201">
                  <c:v>S-15</c:v>
                </c:pt>
                <c:pt idx="2202">
                  <c:v>S-15</c:v>
                </c:pt>
                <c:pt idx="2203">
                  <c:v>S-15</c:v>
                </c:pt>
                <c:pt idx="2204">
                  <c:v>S-15</c:v>
                </c:pt>
                <c:pt idx="2205">
                  <c:v>S-15</c:v>
                </c:pt>
                <c:pt idx="2206">
                  <c:v>S-15</c:v>
                </c:pt>
                <c:pt idx="2207">
                  <c:v>S-15</c:v>
                </c:pt>
                <c:pt idx="2208">
                  <c:v>S-15</c:v>
                </c:pt>
                <c:pt idx="2209">
                  <c:v>S-15</c:v>
                </c:pt>
                <c:pt idx="2210">
                  <c:v>S-15</c:v>
                </c:pt>
                <c:pt idx="2211">
                  <c:v>S-15</c:v>
                </c:pt>
                <c:pt idx="2212">
                  <c:v>S-15</c:v>
                </c:pt>
                <c:pt idx="2213">
                  <c:v>S-15</c:v>
                </c:pt>
                <c:pt idx="2214">
                  <c:v>S-15</c:v>
                </c:pt>
                <c:pt idx="2215">
                  <c:v>S-15</c:v>
                </c:pt>
                <c:pt idx="2216">
                  <c:v>S-15</c:v>
                </c:pt>
                <c:pt idx="2217">
                  <c:v>S-15</c:v>
                </c:pt>
                <c:pt idx="2218">
                  <c:v>S-15</c:v>
                </c:pt>
                <c:pt idx="2219">
                  <c:v>S-15</c:v>
                </c:pt>
                <c:pt idx="2220">
                  <c:v>S-15</c:v>
                </c:pt>
                <c:pt idx="2221">
                  <c:v>S-15</c:v>
                </c:pt>
                <c:pt idx="2222">
                  <c:v>O-15</c:v>
                </c:pt>
                <c:pt idx="2223">
                  <c:v>O-15</c:v>
                </c:pt>
                <c:pt idx="2224">
                  <c:v>O-15</c:v>
                </c:pt>
                <c:pt idx="2225">
                  <c:v>O-15</c:v>
                </c:pt>
                <c:pt idx="2226">
                  <c:v>O-15</c:v>
                </c:pt>
                <c:pt idx="2227">
                  <c:v>O-15</c:v>
                </c:pt>
                <c:pt idx="2228">
                  <c:v>O-15</c:v>
                </c:pt>
                <c:pt idx="2229">
                  <c:v>O-15</c:v>
                </c:pt>
                <c:pt idx="2230">
                  <c:v>O-15</c:v>
                </c:pt>
                <c:pt idx="2231">
                  <c:v>O-15</c:v>
                </c:pt>
                <c:pt idx="2232">
                  <c:v>O-15</c:v>
                </c:pt>
                <c:pt idx="2233">
                  <c:v>O-15</c:v>
                </c:pt>
                <c:pt idx="2234">
                  <c:v>O-15</c:v>
                </c:pt>
                <c:pt idx="2235">
                  <c:v>O-15</c:v>
                </c:pt>
                <c:pt idx="2236">
                  <c:v>O-15</c:v>
                </c:pt>
                <c:pt idx="2237">
                  <c:v>O-15</c:v>
                </c:pt>
                <c:pt idx="2238">
                  <c:v>O-15</c:v>
                </c:pt>
                <c:pt idx="2239">
                  <c:v>O-15</c:v>
                </c:pt>
                <c:pt idx="2240">
                  <c:v>O-15</c:v>
                </c:pt>
                <c:pt idx="2241">
                  <c:v>O-15</c:v>
                </c:pt>
                <c:pt idx="2242">
                  <c:v>O-15</c:v>
                </c:pt>
                <c:pt idx="2243">
                  <c:v>N-15</c:v>
                </c:pt>
                <c:pt idx="2244">
                  <c:v>N-15</c:v>
                </c:pt>
                <c:pt idx="2245">
                  <c:v>N-15</c:v>
                </c:pt>
                <c:pt idx="2246">
                  <c:v>N-15</c:v>
                </c:pt>
                <c:pt idx="2247">
                  <c:v>N-15</c:v>
                </c:pt>
                <c:pt idx="2248">
                  <c:v>N-15</c:v>
                </c:pt>
                <c:pt idx="2249">
                  <c:v>N-15</c:v>
                </c:pt>
                <c:pt idx="2250">
                  <c:v>N-15</c:v>
                </c:pt>
                <c:pt idx="2251">
                  <c:v>N-15</c:v>
                </c:pt>
                <c:pt idx="2252">
                  <c:v>N-15</c:v>
                </c:pt>
                <c:pt idx="2253">
                  <c:v>N-15</c:v>
                </c:pt>
                <c:pt idx="2254">
                  <c:v>N-15</c:v>
                </c:pt>
                <c:pt idx="2255">
                  <c:v>N-15</c:v>
                </c:pt>
                <c:pt idx="2256">
                  <c:v>N-15</c:v>
                </c:pt>
                <c:pt idx="2257">
                  <c:v>N-15</c:v>
                </c:pt>
                <c:pt idx="2258">
                  <c:v>N-15</c:v>
                </c:pt>
                <c:pt idx="2259">
                  <c:v>N-15</c:v>
                </c:pt>
                <c:pt idx="2260">
                  <c:v>N-15</c:v>
                </c:pt>
                <c:pt idx="2261">
                  <c:v>N-15</c:v>
                </c:pt>
                <c:pt idx="2262">
                  <c:v>d-15</c:v>
                </c:pt>
                <c:pt idx="2263">
                  <c:v>d-15</c:v>
                </c:pt>
                <c:pt idx="2264">
                  <c:v>d-15</c:v>
                </c:pt>
                <c:pt idx="2265">
                  <c:v>d-15</c:v>
                </c:pt>
                <c:pt idx="2266">
                  <c:v>d-15</c:v>
                </c:pt>
                <c:pt idx="2267">
                  <c:v>d-15</c:v>
                </c:pt>
                <c:pt idx="2268">
                  <c:v>d-15</c:v>
                </c:pt>
                <c:pt idx="2269">
                  <c:v>d-15</c:v>
                </c:pt>
                <c:pt idx="2270">
                  <c:v>d-15</c:v>
                </c:pt>
                <c:pt idx="2271">
                  <c:v>d-15</c:v>
                </c:pt>
                <c:pt idx="2272">
                  <c:v>d-15</c:v>
                </c:pt>
                <c:pt idx="2273">
                  <c:v>d-15</c:v>
                </c:pt>
                <c:pt idx="2274">
                  <c:v>d-15</c:v>
                </c:pt>
                <c:pt idx="2275">
                  <c:v>d-15</c:v>
                </c:pt>
                <c:pt idx="2276">
                  <c:v>d-15</c:v>
                </c:pt>
                <c:pt idx="2277">
                  <c:v>d-15</c:v>
                </c:pt>
                <c:pt idx="2278">
                  <c:v>d-15</c:v>
                </c:pt>
                <c:pt idx="2279">
                  <c:v>d-15</c:v>
                </c:pt>
                <c:pt idx="2280">
                  <c:v>d-15</c:v>
                </c:pt>
                <c:pt idx="2281">
                  <c:v>d-15</c:v>
                </c:pt>
                <c:pt idx="2282">
                  <c:v>d-15</c:v>
                </c:pt>
                <c:pt idx="2283">
                  <c:v>d-15</c:v>
                </c:pt>
                <c:pt idx="2284">
                  <c:v>J-16</c:v>
                </c:pt>
                <c:pt idx="2285">
                  <c:v>J-16</c:v>
                </c:pt>
                <c:pt idx="2286">
                  <c:v>J-16</c:v>
                </c:pt>
                <c:pt idx="2287">
                  <c:v>J-16</c:v>
                </c:pt>
                <c:pt idx="2288">
                  <c:v>J-16</c:v>
                </c:pt>
                <c:pt idx="2289">
                  <c:v>J-16</c:v>
                </c:pt>
                <c:pt idx="2290">
                  <c:v>J-16</c:v>
                </c:pt>
                <c:pt idx="2291">
                  <c:v>J-16</c:v>
                </c:pt>
                <c:pt idx="2292">
                  <c:v>J-16</c:v>
                </c:pt>
                <c:pt idx="2293">
                  <c:v>J-16</c:v>
                </c:pt>
                <c:pt idx="2294">
                  <c:v>J-16</c:v>
                </c:pt>
                <c:pt idx="2295">
                  <c:v>J-16</c:v>
                </c:pt>
                <c:pt idx="2296">
                  <c:v>J-16</c:v>
                </c:pt>
                <c:pt idx="2297">
                  <c:v>J-16</c:v>
                </c:pt>
                <c:pt idx="2298">
                  <c:v>J-16</c:v>
                </c:pt>
                <c:pt idx="2299">
                  <c:v>J-16</c:v>
                </c:pt>
                <c:pt idx="2300">
                  <c:v>J-16</c:v>
                </c:pt>
                <c:pt idx="2301">
                  <c:v>J-16</c:v>
                </c:pt>
                <c:pt idx="2302">
                  <c:v>J-16</c:v>
                </c:pt>
                <c:pt idx="2303">
                  <c:v>F-16</c:v>
                </c:pt>
                <c:pt idx="2304">
                  <c:v>F-16</c:v>
                </c:pt>
                <c:pt idx="2305">
                  <c:v>F-16</c:v>
                </c:pt>
                <c:pt idx="2306">
                  <c:v>F-16</c:v>
                </c:pt>
                <c:pt idx="2307">
                  <c:v>F-16</c:v>
                </c:pt>
                <c:pt idx="2308">
                  <c:v>F-16</c:v>
                </c:pt>
                <c:pt idx="2309">
                  <c:v>F-16</c:v>
                </c:pt>
                <c:pt idx="2310">
                  <c:v>F-16</c:v>
                </c:pt>
                <c:pt idx="2311">
                  <c:v>F-16</c:v>
                </c:pt>
                <c:pt idx="2312">
                  <c:v>F-16</c:v>
                </c:pt>
                <c:pt idx="2313">
                  <c:v>F-16</c:v>
                </c:pt>
                <c:pt idx="2314">
                  <c:v>F-16</c:v>
                </c:pt>
                <c:pt idx="2315">
                  <c:v>F-16</c:v>
                </c:pt>
                <c:pt idx="2316">
                  <c:v>F-16</c:v>
                </c:pt>
                <c:pt idx="2317">
                  <c:v>F-16</c:v>
                </c:pt>
                <c:pt idx="2318">
                  <c:v>F-16</c:v>
                </c:pt>
                <c:pt idx="2319">
                  <c:v>F-16</c:v>
                </c:pt>
                <c:pt idx="2320">
                  <c:v>F-16</c:v>
                </c:pt>
                <c:pt idx="2321">
                  <c:v>F-16</c:v>
                </c:pt>
                <c:pt idx="2322">
                  <c:v>F-16</c:v>
                </c:pt>
                <c:pt idx="2323">
                  <c:v>M-16</c:v>
                </c:pt>
                <c:pt idx="2324">
                  <c:v>M-16</c:v>
                </c:pt>
                <c:pt idx="2325">
                  <c:v>M-16</c:v>
                </c:pt>
                <c:pt idx="2326">
                  <c:v>M-16</c:v>
                </c:pt>
                <c:pt idx="2327">
                  <c:v>M-16</c:v>
                </c:pt>
                <c:pt idx="2328">
                  <c:v>M-16</c:v>
                </c:pt>
                <c:pt idx="2329">
                  <c:v>M-16</c:v>
                </c:pt>
                <c:pt idx="2330">
                  <c:v>M-16</c:v>
                </c:pt>
                <c:pt idx="2331">
                  <c:v>M-16</c:v>
                </c:pt>
                <c:pt idx="2332">
                  <c:v>M-16</c:v>
                </c:pt>
                <c:pt idx="2333">
                  <c:v>M-16</c:v>
                </c:pt>
                <c:pt idx="2334">
                  <c:v>M-16</c:v>
                </c:pt>
                <c:pt idx="2335">
                  <c:v>M-16</c:v>
                </c:pt>
                <c:pt idx="2336">
                  <c:v>M-16</c:v>
                </c:pt>
                <c:pt idx="2337">
                  <c:v>M-16</c:v>
                </c:pt>
                <c:pt idx="2338">
                  <c:v>M-16</c:v>
                </c:pt>
                <c:pt idx="2339">
                  <c:v>M-16</c:v>
                </c:pt>
                <c:pt idx="2340">
                  <c:v>M-16</c:v>
                </c:pt>
                <c:pt idx="2341">
                  <c:v>M-16</c:v>
                </c:pt>
                <c:pt idx="2342">
                  <c:v>M-16</c:v>
                </c:pt>
                <c:pt idx="2343">
                  <c:v>M-16</c:v>
                </c:pt>
                <c:pt idx="2344">
                  <c:v>M-16</c:v>
                </c:pt>
                <c:pt idx="2345">
                  <c:v>A-16</c:v>
                </c:pt>
                <c:pt idx="2346">
                  <c:v>A-16</c:v>
                </c:pt>
                <c:pt idx="2347">
                  <c:v>A-16</c:v>
                </c:pt>
                <c:pt idx="2348">
                  <c:v>A-16</c:v>
                </c:pt>
                <c:pt idx="2349">
                  <c:v>A-16</c:v>
                </c:pt>
                <c:pt idx="2350">
                  <c:v>A-16</c:v>
                </c:pt>
                <c:pt idx="2351">
                  <c:v>A-16</c:v>
                </c:pt>
                <c:pt idx="2352">
                  <c:v>A-16</c:v>
                </c:pt>
                <c:pt idx="2353">
                  <c:v>A-16</c:v>
                </c:pt>
                <c:pt idx="2354">
                  <c:v>A-16</c:v>
                </c:pt>
                <c:pt idx="2355">
                  <c:v>A-16</c:v>
                </c:pt>
                <c:pt idx="2356">
                  <c:v>A-16</c:v>
                </c:pt>
                <c:pt idx="2357">
                  <c:v>A-16</c:v>
                </c:pt>
                <c:pt idx="2358">
                  <c:v>A-16</c:v>
                </c:pt>
                <c:pt idx="2359">
                  <c:v>A-16</c:v>
                </c:pt>
                <c:pt idx="2360">
                  <c:v>A-16</c:v>
                </c:pt>
                <c:pt idx="2361">
                  <c:v>A-16</c:v>
                </c:pt>
                <c:pt idx="2362">
                  <c:v>A-16</c:v>
                </c:pt>
                <c:pt idx="2363">
                  <c:v>A-16</c:v>
                </c:pt>
                <c:pt idx="2364">
                  <c:v>A-16</c:v>
                </c:pt>
                <c:pt idx="2365">
                  <c:v>A-16</c:v>
                </c:pt>
                <c:pt idx="2366">
                  <c:v>M-16</c:v>
                </c:pt>
                <c:pt idx="2367">
                  <c:v>M-16</c:v>
                </c:pt>
                <c:pt idx="2368">
                  <c:v>M-16</c:v>
                </c:pt>
                <c:pt idx="2369">
                  <c:v>M-16</c:v>
                </c:pt>
                <c:pt idx="2370">
                  <c:v>M-16</c:v>
                </c:pt>
                <c:pt idx="2371">
                  <c:v>M-16</c:v>
                </c:pt>
                <c:pt idx="2372">
                  <c:v>M-16</c:v>
                </c:pt>
                <c:pt idx="2373">
                  <c:v>M-16</c:v>
                </c:pt>
                <c:pt idx="2374">
                  <c:v>M-16</c:v>
                </c:pt>
                <c:pt idx="2375">
                  <c:v>M-16</c:v>
                </c:pt>
                <c:pt idx="2376">
                  <c:v>M-16</c:v>
                </c:pt>
                <c:pt idx="2377">
                  <c:v>M-16</c:v>
                </c:pt>
                <c:pt idx="2378">
                  <c:v>M-16</c:v>
                </c:pt>
                <c:pt idx="2379">
                  <c:v>M-16</c:v>
                </c:pt>
                <c:pt idx="2380">
                  <c:v>M-16</c:v>
                </c:pt>
                <c:pt idx="2381">
                  <c:v>M-16</c:v>
                </c:pt>
                <c:pt idx="2382">
                  <c:v>M-16</c:v>
                </c:pt>
                <c:pt idx="2383">
                  <c:v>M-16</c:v>
                </c:pt>
                <c:pt idx="2384">
                  <c:v>M-16</c:v>
                </c:pt>
                <c:pt idx="2385">
                  <c:v>M-16</c:v>
                </c:pt>
                <c:pt idx="2386">
                  <c:v>M-16</c:v>
                </c:pt>
                <c:pt idx="2387">
                  <c:v>J-16</c:v>
                </c:pt>
                <c:pt idx="2388">
                  <c:v>J-16</c:v>
                </c:pt>
                <c:pt idx="2389">
                  <c:v>J-16</c:v>
                </c:pt>
                <c:pt idx="2390">
                  <c:v>J-16</c:v>
                </c:pt>
                <c:pt idx="2391">
                  <c:v>J-16</c:v>
                </c:pt>
                <c:pt idx="2392">
                  <c:v>J-16</c:v>
                </c:pt>
                <c:pt idx="2393">
                  <c:v>J-16</c:v>
                </c:pt>
                <c:pt idx="2394">
                  <c:v>J-16</c:v>
                </c:pt>
                <c:pt idx="2395">
                  <c:v>J-16</c:v>
                </c:pt>
                <c:pt idx="2396">
                  <c:v>J-16</c:v>
                </c:pt>
                <c:pt idx="2397">
                  <c:v>J-16</c:v>
                </c:pt>
                <c:pt idx="2398">
                  <c:v>J-16</c:v>
                </c:pt>
                <c:pt idx="2399">
                  <c:v>J-16</c:v>
                </c:pt>
                <c:pt idx="2400">
                  <c:v>J-16</c:v>
                </c:pt>
                <c:pt idx="2401">
                  <c:v>J-16</c:v>
                </c:pt>
                <c:pt idx="2402">
                  <c:v>J-16</c:v>
                </c:pt>
                <c:pt idx="2403">
                  <c:v>J-16</c:v>
                </c:pt>
                <c:pt idx="2404">
                  <c:v>J-16</c:v>
                </c:pt>
                <c:pt idx="2405">
                  <c:v>J-16</c:v>
                </c:pt>
                <c:pt idx="2406">
                  <c:v>J-16</c:v>
                </c:pt>
                <c:pt idx="2407">
                  <c:v>J-16</c:v>
                </c:pt>
                <c:pt idx="2408">
                  <c:v>J-16</c:v>
                </c:pt>
                <c:pt idx="2409">
                  <c:v>J-16</c:v>
                </c:pt>
                <c:pt idx="2410">
                  <c:v>J-16</c:v>
                </c:pt>
                <c:pt idx="2411">
                  <c:v>J-16</c:v>
                </c:pt>
                <c:pt idx="2412">
                  <c:v>J-16</c:v>
                </c:pt>
                <c:pt idx="2413">
                  <c:v>J-16</c:v>
                </c:pt>
                <c:pt idx="2414">
                  <c:v>J-16</c:v>
                </c:pt>
                <c:pt idx="2415">
                  <c:v>J-16</c:v>
                </c:pt>
                <c:pt idx="2416">
                  <c:v>J-16</c:v>
                </c:pt>
                <c:pt idx="2417">
                  <c:v>J-16</c:v>
                </c:pt>
                <c:pt idx="2418">
                  <c:v>J-16</c:v>
                </c:pt>
                <c:pt idx="2419">
                  <c:v>J-16</c:v>
                </c:pt>
                <c:pt idx="2420">
                  <c:v>J-16</c:v>
                </c:pt>
                <c:pt idx="2421">
                  <c:v>J-16</c:v>
                </c:pt>
                <c:pt idx="2422">
                  <c:v>J-16</c:v>
                </c:pt>
                <c:pt idx="2423">
                  <c:v>J-16</c:v>
                </c:pt>
                <c:pt idx="2424">
                  <c:v>J-16</c:v>
                </c:pt>
                <c:pt idx="2425">
                  <c:v>J-16</c:v>
                </c:pt>
                <c:pt idx="2426">
                  <c:v>J-16</c:v>
                </c:pt>
                <c:pt idx="2427">
                  <c:v>J-16</c:v>
                </c:pt>
                <c:pt idx="2428">
                  <c:v>J-16</c:v>
                </c:pt>
                <c:pt idx="2429">
                  <c:v>A-16</c:v>
                </c:pt>
                <c:pt idx="2430">
                  <c:v>A-16</c:v>
                </c:pt>
                <c:pt idx="2431">
                  <c:v>A-16</c:v>
                </c:pt>
                <c:pt idx="2432">
                  <c:v>A-16</c:v>
                </c:pt>
                <c:pt idx="2433">
                  <c:v>A-16</c:v>
                </c:pt>
                <c:pt idx="2434">
                  <c:v>A-16</c:v>
                </c:pt>
                <c:pt idx="2435">
                  <c:v>A-16</c:v>
                </c:pt>
                <c:pt idx="2436">
                  <c:v>A-16</c:v>
                </c:pt>
                <c:pt idx="2437">
                  <c:v>A-16</c:v>
                </c:pt>
                <c:pt idx="2438">
                  <c:v>A-16</c:v>
                </c:pt>
                <c:pt idx="2439">
                  <c:v>A-16</c:v>
                </c:pt>
                <c:pt idx="2440">
                  <c:v>A-16</c:v>
                </c:pt>
                <c:pt idx="2441">
                  <c:v>A-16</c:v>
                </c:pt>
                <c:pt idx="2442">
                  <c:v>A-16</c:v>
                </c:pt>
                <c:pt idx="2443">
                  <c:v>A-16</c:v>
                </c:pt>
                <c:pt idx="2444">
                  <c:v>A-16</c:v>
                </c:pt>
                <c:pt idx="2445">
                  <c:v>A-16</c:v>
                </c:pt>
                <c:pt idx="2446">
                  <c:v>A-16</c:v>
                </c:pt>
                <c:pt idx="2447">
                  <c:v>A-16</c:v>
                </c:pt>
                <c:pt idx="2448">
                  <c:v>A-16</c:v>
                </c:pt>
                <c:pt idx="2449">
                  <c:v>A-16</c:v>
                </c:pt>
                <c:pt idx="2450">
                  <c:v>A-16</c:v>
                </c:pt>
                <c:pt idx="2451">
                  <c:v>A-16</c:v>
                </c:pt>
                <c:pt idx="2452">
                  <c:v>S-16</c:v>
                </c:pt>
                <c:pt idx="2453">
                  <c:v>S-16</c:v>
                </c:pt>
                <c:pt idx="2454">
                  <c:v>S-16</c:v>
                </c:pt>
                <c:pt idx="2455">
                  <c:v>S-16</c:v>
                </c:pt>
                <c:pt idx="2456">
                  <c:v>S-16</c:v>
                </c:pt>
                <c:pt idx="2457">
                  <c:v>S-16</c:v>
                </c:pt>
                <c:pt idx="2458">
                  <c:v>S-16</c:v>
                </c:pt>
                <c:pt idx="2459">
                  <c:v>S-16</c:v>
                </c:pt>
                <c:pt idx="2460">
                  <c:v>S-16</c:v>
                </c:pt>
                <c:pt idx="2461">
                  <c:v>S-16</c:v>
                </c:pt>
                <c:pt idx="2462">
                  <c:v>S-16</c:v>
                </c:pt>
                <c:pt idx="2463">
                  <c:v>S-16</c:v>
                </c:pt>
                <c:pt idx="2464">
                  <c:v>S-16</c:v>
                </c:pt>
                <c:pt idx="2465">
                  <c:v>S-16</c:v>
                </c:pt>
                <c:pt idx="2466">
                  <c:v>S-16</c:v>
                </c:pt>
                <c:pt idx="2467">
                  <c:v>S-16</c:v>
                </c:pt>
                <c:pt idx="2468">
                  <c:v>S-16</c:v>
                </c:pt>
                <c:pt idx="2469">
                  <c:v>S-16</c:v>
                </c:pt>
                <c:pt idx="2470">
                  <c:v>S-16</c:v>
                </c:pt>
                <c:pt idx="2471">
                  <c:v>S-16</c:v>
                </c:pt>
                <c:pt idx="2472">
                  <c:v>S-16</c:v>
                </c:pt>
                <c:pt idx="2473">
                  <c:v>O-16</c:v>
                </c:pt>
                <c:pt idx="2474">
                  <c:v>O-16</c:v>
                </c:pt>
                <c:pt idx="2475">
                  <c:v>O-16</c:v>
                </c:pt>
                <c:pt idx="2476">
                  <c:v>O-16</c:v>
                </c:pt>
                <c:pt idx="2477">
                  <c:v>O-16</c:v>
                </c:pt>
                <c:pt idx="2478">
                  <c:v>O-16</c:v>
                </c:pt>
                <c:pt idx="2479">
                  <c:v>O-16</c:v>
                </c:pt>
                <c:pt idx="2480">
                  <c:v>O-16</c:v>
                </c:pt>
                <c:pt idx="2481">
                  <c:v>O-16</c:v>
                </c:pt>
                <c:pt idx="2482">
                  <c:v>O-16</c:v>
                </c:pt>
                <c:pt idx="2483">
                  <c:v>O-16</c:v>
                </c:pt>
                <c:pt idx="2484">
                  <c:v>O-16</c:v>
                </c:pt>
                <c:pt idx="2485">
                  <c:v>O-16</c:v>
                </c:pt>
                <c:pt idx="2486">
                  <c:v>O-16</c:v>
                </c:pt>
                <c:pt idx="2487">
                  <c:v>O-16</c:v>
                </c:pt>
                <c:pt idx="2488">
                  <c:v>O-16</c:v>
                </c:pt>
                <c:pt idx="2489">
                  <c:v>O-16</c:v>
                </c:pt>
                <c:pt idx="2490">
                  <c:v>O-16</c:v>
                </c:pt>
                <c:pt idx="2491">
                  <c:v>O-16</c:v>
                </c:pt>
                <c:pt idx="2492">
                  <c:v>O-16</c:v>
                </c:pt>
                <c:pt idx="2493">
                  <c:v>N-16</c:v>
                </c:pt>
                <c:pt idx="2494">
                  <c:v>N-16</c:v>
                </c:pt>
                <c:pt idx="2495">
                  <c:v>N-16</c:v>
                </c:pt>
                <c:pt idx="2496">
                  <c:v>N-16</c:v>
                </c:pt>
                <c:pt idx="2497">
                  <c:v>N-16</c:v>
                </c:pt>
                <c:pt idx="2498">
                  <c:v>N-16</c:v>
                </c:pt>
                <c:pt idx="2499">
                  <c:v>N-16</c:v>
                </c:pt>
                <c:pt idx="2500">
                  <c:v>N-16</c:v>
                </c:pt>
                <c:pt idx="2501">
                  <c:v>N-16</c:v>
                </c:pt>
                <c:pt idx="2502">
                  <c:v>N-16</c:v>
                </c:pt>
                <c:pt idx="2503">
                  <c:v>N-16</c:v>
                </c:pt>
                <c:pt idx="2504">
                  <c:v>N-16</c:v>
                </c:pt>
                <c:pt idx="2505">
                  <c:v>N-16</c:v>
                </c:pt>
                <c:pt idx="2506">
                  <c:v>N-16</c:v>
                </c:pt>
                <c:pt idx="2507">
                  <c:v>N-16</c:v>
                </c:pt>
                <c:pt idx="2508">
                  <c:v>N-16</c:v>
                </c:pt>
                <c:pt idx="2509">
                  <c:v>N-16</c:v>
                </c:pt>
                <c:pt idx="2510">
                  <c:v>N-16</c:v>
                </c:pt>
                <c:pt idx="2511">
                  <c:v>N-16</c:v>
                </c:pt>
                <c:pt idx="2512">
                  <c:v>N-16</c:v>
                </c:pt>
                <c:pt idx="2513">
                  <c:v>d-16</c:v>
                </c:pt>
                <c:pt idx="2514">
                  <c:v>d-16</c:v>
                </c:pt>
                <c:pt idx="2515">
                  <c:v>d-16</c:v>
                </c:pt>
                <c:pt idx="2516">
                  <c:v>d-16</c:v>
                </c:pt>
                <c:pt idx="2517">
                  <c:v>d-16</c:v>
                </c:pt>
                <c:pt idx="2518">
                  <c:v>d-16</c:v>
                </c:pt>
                <c:pt idx="2519">
                  <c:v>d-16</c:v>
                </c:pt>
                <c:pt idx="2520">
                  <c:v>d-16</c:v>
                </c:pt>
                <c:pt idx="2521">
                  <c:v>d-16</c:v>
                </c:pt>
                <c:pt idx="2522">
                  <c:v>d-16</c:v>
                </c:pt>
                <c:pt idx="2523">
                  <c:v>d-16</c:v>
                </c:pt>
                <c:pt idx="2524">
                  <c:v>d-16</c:v>
                </c:pt>
                <c:pt idx="2525">
                  <c:v>d-16</c:v>
                </c:pt>
                <c:pt idx="2526">
                  <c:v>d-16</c:v>
                </c:pt>
                <c:pt idx="2527">
                  <c:v>d-16</c:v>
                </c:pt>
                <c:pt idx="2528">
                  <c:v>d-16</c:v>
                </c:pt>
                <c:pt idx="2529">
                  <c:v>d-16</c:v>
                </c:pt>
                <c:pt idx="2530">
                  <c:v>d-16</c:v>
                </c:pt>
                <c:pt idx="2531">
                  <c:v>d-16</c:v>
                </c:pt>
                <c:pt idx="2532">
                  <c:v>d-16</c:v>
                </c:pt>
                <c:pt idx="2533">
                  <c:v>d-16</c:v>
                </c:pt>
                <c:pt idx="2534">
                  <c:v>J-17</c:v>
                </c:pt>
                <c:pt idx="2535">
                  <c:v>J-17</c:v>
                </c:pt>
                <c:pt idx="2536">
                  <c:v>J-17</c:v>
                </c:pt>
                <c:pt idx="2537">
                  <c:v>J-17</c:v>
                </c:pt>
                <c:pt idx="2538">
                  <c:v>J-17</c:v>
                </c:pt>
                <c:pt idx="2539">
                  <c:v>J-17</c:v>
                </c:pt>
                <c:pt idx="2540">
                  <c:v>J-17</c:v>
                </c:pt>
                <c:pt idx="2541">
                  <c:v>J-17</c:v>
                </c:pt>
                <c:pt idx="2542">
                  <c:v>J-17</c:v>
                </c:pt>
                <c:pt idx="2543">
                  <c:v>J-17</c:v>
                </c:pt>
                <c:pt idx="2544">
                  <c:v>J-17</c:v>
                </c:pt>
                <c:pt idx="2545">
                  <c:v>J-17</c:v>
                </c:pt>
                <c:pt idx="2546">
                  <c:v>J-17</c:v>
                </c:pt>
                <c:pt idx="2547">
                  <c:v>J-17</c:v>
                </c:pt>
                <c:pt idx="2548">
                  <c:v>J-17</c:v>
                </c:pt>
                <c:pt idx="2549">
                  <c:v>J-17</c:v>
                </c:pt>
                <c:pt idx="2550">
                  <c:v>J-17</c:v>
                </c:pt>
                <c:pt idx="2551">
                  <c:v>J-17</c:v>
                </c:pt>
                <c:pt idx="2552">
                  <c:v>J-17</c:v>
                </c:pt>
                <c:pt idx="2553">
                  <c:v>J-17</c:v>
                </c:pt>
                <c:pt idx="2554">
                  <c:v>F-17</c:v>
                </c:pt>
                <c:pt idx="2555">
                  <c:v>F-17</c:v>
                </c:pt>
                <c:pt idx="2556">
                  <c:v>F-17</c:v>
                </c:pt>
                <c:pt idx="2557">
                  <c:v>F-17</c:v>
                </c:pt>
                <c:pt idx="2558">
                  <c:v>F-17</c:v>
                </c:pt>
                <c:pt idx="2559">
                  <c:v>F-17</c:v>
                </c:pt>
                <c:pt idx="2560">
                  <c:v>F-17</c:v>
                </c:pt>
                <c:pt idx="2561">
                  <c:v>F-17</c:v>
                </c:pt>
                <c:pt idx="2562">
                  <c:v>F-17</c:v>
                </c:pt>
                <c:pt idx="2563">
                  <c:v>F-17</c:v>
                </c:pt>
                <c:pt idx="2564">
                  <c:v>F-17</c:v>
                </c:pt>
                <c:pt idx="2565">
                  <c:v>F-17</c:v>
                </c:pt>
                <c:pt idx="2566">
                  <c:v>F-17</c:v>
                </c:pt>
              </c:strCache>
            </c:strRef>
          </c:cat>
          <c:val>
            <c:numRef>
              <c:f>'Indice JP morgan'!$I$641:$I$3207</c:f>
              <c:numCache>
                <c:formatCode>General</c:formatCode>
                <c:ptCount val="2567"/>
                <c:pt idx="0">
                  <c:v>182.0</c:v>
                </c:pt>
                <c:pt idx="1">
                  <c:v>181.0</c:v>
                </c:pt>
                <c:pt idx="2">
                  <c:v>186.0</c:v>
                </c:pt>
                <c:pt idx="3">
                  <c:v>188.0</c:v>
                </c:pt>
                <c:pt idx="4">
                  <c:v>187.0</c:v>
                </c:pt>
                <c:pt idx="5">
                  <c:v>191.0</c:v>
                </c:pt>
                <c:pt idx="6">
                  <c:v>190.0</c:v>
                </c:pt>
                <c:pt idx="7">
                  <c:v>186.0</c:v>
                </c:pt>
                <c:pt idx="8">
                  <c:v>182.0</c:v>
                </c:pt>
                <c:pt idx="9">
                  <c:v>182.0</c:v>
                </c:pt>
                <c:pt idx="10">
                  <c:v>176.0</c:v>
                </c:pt>
                <c:pt idx="11">
                  <c:v>182.0</c:v>
                </c:pt>
                <c:pt idx="12">
                  <c:v>180.0</c:v>
                </c:pt>
                <c:pt idx="13">
                  <c:v>182.0</c:v>
                </c:pt>
                <c:pt idx="14">
                  <c:v>179.0</c:v>
                </c:pt>
                <c:pt idx="15">
                  <c:v>179.0</c:v>
                </c:pt>
                <c:pt idx="16">
                  <c:v>178.0</c:v>
                </c:pt>
                <c:pt idx="17">
                  <c:v>180.0</c:v>
                </c:pt>
                <c:pt idx="18">
                  <c:v>182.0</c:v>
                </c:pt>
                <c:pt idx="19">
                  <c:v>181.0</c:v>
                </c:pt>
                <c:pt idx="20">
                  <c:v>183.0</c:v>
                </c:pt>
                <c:pt idx="21">
                  <c:v>177.0</c:v>
                </c:pt>
                <c:pt idx="22">
                  <c:v>177.0</c:v>
                </c:pt>
                <c:pt idx="23">
                  <c:v>177.0</c:v>
                </c:pt>
                <c:pt idx="24">
                  <c:v>178.0</c:v>
                </c:pt>
                <c:pt idx="25">
                  <c:v>183.0</c:v>
                </c:pt>
                <c:pt idx="26">
                  <c:v>183.0</c:v>
                </c:pt>
                <c:pt idx="27">
                  <c:v>181.0</c:v>
                </c:pt>
                <c:pt idx="28">
                  <c:v>179.0</c:v>
                </c:pt>
                <c:pt idx="29">
                  <c:v>175.0</c:v>
                </c:pt>
                <c:pt idx="30">
                  <c:v>177.0</c:v>
                </c:pt>
                <c:pt idx="31">
                  <c:v>178.0</c:v>
                </c:pt>
                <c:pt idx="32">
                  <c:v>179.0</c:v>
                </c:pt>
                <c:pt idx="33">
                  <c:v>179.0</c:v>
                </c:pt>
                <c:pt idx="34">
                  <c:v>177.0</c:v>
                </c:pt>
                <c:pt idx="35">
                  <c:v>173.0</c:v>
                </c:pt>
                <c:pt idx="36">
                  <c:v>177.0</c:v>
                </c:pt>
                <c:pt idx="37">
                  <c:v>181.0</c:v>
                </c:pt>
                <c:pt idx="38">
                  <c:v>202.0</c:v>
                </c:pt>
                <c:pt idx="39">
                  <c:v>193.0</c:v>
                </c:pt>
                <c:pt idx="40">
                  <c:v>194.0</c:v>
                </c:pt>
                <c:pt idx="41">
                  <c:v>199.0</c:v>
                </c:pt>
                <c:pt idx="42">
                  <c:v>200.0</c:v>
                </c:pt>
                <c:pt idx="43">
                  <c:v>196.0</c:v>
                </c:pt>
                <c:pt idx="44">
                  <c:v>197.0</c:v>
                </c:pt>
                <c:pt idx="45">
                  <c:v>195.0</c:v>
                </c:pt>
                <c:pt idx="46">
                  <c:v>187.0</c:v>
                </c:pt>
                <c:pt idx="47">
                  <c:v>188.0</c:v>
                </c:pt>
                <c:pt idx="48">
                  <c:v>194.0</c:v>
                </c:pt>
                <c:pt idx="49">
                  <c:v>191.0</c:v>
                </c:pt>
                <c:pt idx="50">
                  <c:v>190.0</c:v>
                </c:pt>
                <c:pt idx="51">
                  <c:v>188.0</c:v>
                </c:pt>
                <c:pt idx="52">
                  <c:v>185.0</c:v>
                </c:pt>
                <c:pt idx="53">
                  <c:v>186.0</c:v>
                </c:pt>
                <c:pt idx="54">
                  <c:v>184.0</c:v>
                </c:pt>
                <c:pt idx="55">
                  <c:v>178.0</c:v>
                </c:pt>
                <c:pt idx="56">
                  <c:v>177.0</c:v>
                </c:pt>
                <c:pt idx="57">
                  <c:v>178.0</c:v>
                </c:pt>
                <c:pt idx="58">
                  <c:v>177.0</c:v>
                </c:pt>
                <c:pt idx="59">
                  <c:v>176.0</c:v>
                </c:pt>
                <c:pt idx="60">
                  <c:v>175.0</c:v>
                </c:pt>
                <c:pt idx="61">
                  <c:v>173.0</c:v>
                </c:pt>
                <c:pt idx="62">
                  <c:v>173.0</c:v>
                </c:pt>
                <c:pt idx="63">
                  <c:v>171.0</c:v>
                </c:pt>
                <c:pt idx="64">
                  <c:v>171.0</c:v>
                </c:pt>
                <c:pt idx="65">
                  <c:v>171.0</c:v>
                </c:pt>
                <c:pt idx="66">
                  <c:v>164.0</c:v>
                </c:pt>
                <c:pt idx="67">
                  <c:v>165.0</c:v>
                </c:pt>
                <c:pt idx="68">
                  <c:v>164.0</c:v>
                </c:pt>
                <c:pt idx="69">
                  <c:v>166.0</c:v>
                </c:pt>
                <c:pt idx="70">
                  <c:v>167.0</c:v>
                </c:pt>
                <c:pt idx="71">
                  <c:v>166.0</c:v>
                </c:pt>
                <c:pt idx="72">
                  <c:v>169.0</c:v>
                </c:pt>
                <c:pt idx="73">
                  <c:v>169.0</c:v>
                </c:pt>
                <c:pt idx="74">
                  <c:v>166.0</c:v>
                </c:pt>
                <c:pt idx="75">
                  <c:v>164.0</c:v>
                </c:pt>
                <c:pt idx="76">
                  <c:v>166.0</c:v>
                </c:pt>
                <c:pt idx="77">
                  <c:v>167.0</c:v>
                </c:pt>
                <c:pt idx="78">
                  <c:v>165.0</c:v>
                </c:pt>
                <c:pt idx="79">
                  <c:v>164.0</c:v>
                </c:pt>
                <c:pt idx="80">
                  <c:v>164.0</c:v>
                </c:pt>
                <c:pt idx="81">
                  <c:v>169.0</c:v>
                </c:pt>
                <c:pt idx="82">
                  <c:v>167.0</c:v>
                </c:pt>
                <c:pt idx="83">
                  <c:v>168.0</c:v>
                </c:pt>
                <c:pt idx="84">
                  <c:v>168.0</c:v>
                </c:pt>
                <c:pt idx="85">
                  <c:v>174.0</c:v>
                </c:pt>
                <c:pt idx="86">
                  <c:v>173.0</c:v>
                </c:pt>
                <c:pt idx="87">
                  <c:v>171.0</c:v>
                </c:pt>
                <c:pt idx="88">
                  <c:v>168.0</c:v>
                </c:pt>
                <c:pt idx="89">
                  <c:v>171.0</c:v>
                </c:pt>
                <c:pt idx="90">
                  <c:v>170.0</c:v>
                </c:pt>
                <c:pt idx="91">
                  <c:v>170.0</c:v>
                </c:pt>
                <c:pt idx="92">
                  <c:v>168.0</c:v>
                </c:pt>
                <c:pt idx="93">
                  <c:v>165.0</c:v>
                </c:pt>
                <c:pt idx="94">
                  <c:v>162.0</c:v>
                </c:pt>
                <c:pt idx="95">
                  <c:v>158.0</c:v>
                </c:pt>
                <c:pt idx="96">
                  <c:v>160.0</c:v>
                </c:pt>
                <c:pt idx="97">
                  <c:v>157.0</c:v>
                </c:pt>
                <c:pt idx="98">
                  <c:v>157.0</c:v>
                </c:pt>
                <c:pt idx="99">
                  <c:v>161.0</c:v>
                </c:pt>
                <c:pt idx="100">
                  <c:v>159.0</c:v>
                </c:pt>
                <c:pt idx="101">
                  <c:v>162.0</c:v>
                </c:pt>
                <c:pt idx="102">
                  <c:v>164.0</c:v>
                </c:pt>
                <c:pt idx="103">
                  <c:v>161.0</c:v>
                </c:pt>
                <c:pt idx="104">
                  <c:v>157.0</c:v>
                </c:pt>
                <c:pt idx="105">
                  <c:v>162.0</c:v>
                </c:pt>
                <c:pt idx="106">
                  <c:v>162.0</c:v>
                </c:pt>
                <c:pt idx="107">
                  <c:v>166.0</c:v>
                </c:pt>
                <c:pt idx="108">
                  <c:v>166.0</c:v>
                </c:pt>
                <c:pt idx="109">
                  <c:v>168.0</c:v>
                </c:pt>
                <c:pt idx="110">
                  <c:v>168.0</c:v>
                </c:pt>
                <c:pt idx="111">
                  <c:v>165.0</c:v>
                </c:pt>
                <c:pt idx="112">
                  <c:v>170.0</c:v>
                </c:pt>
                <c:pt idx="113">
                  <c:v>167.0</c:v>
                </c:pt>
                <c:pt idx="114">
                  <c:v>161.0</c:v>
                </c:pt>
                <c:pt idx="115">
                  <c:v>159.0</c:v>
                </c:pt>
                <c:pt idx="116">
                  <c:v>161.0</c:v>
                </c:pt>
                <c:pt idx="117">
                  <c:v>162.0</c:v>
                </c:pt>
                <c:pt idx="118">
                  <c:v>164.0</c:v>
                </c:pt>
                <c:pt idx="119">
                  <c:v>168.0</c:v>
                </c:pt>
                <c:pt idx="120">
                  <c:v>176.0</c:v>
                </c:pt>
                <c:pt idx="121">
                  <c:v>178.0</c:v>
                </c:pt>
                <c:pt idx="122">
                  <c:v>182.0</c:v>
                </c:pt>
                <c:pt idx="123">
                  <c:v>176.0</c:v>
                </c:pt>
                <c:pt idx="124">
                  <c:v>196.0</c:v>
                </c:pt>
                <c:pt idx="125">
                  <c:v>193.0</c:v>
                </c:pt>
                <c:pt idx="126">
                  <c:v>193.0</c:v>
                </c:pt>
                <c:pt idx="127">
                  <c:v>187.0</c:v>
                </c:pt>
                <c:pt idx="128">
                  <c:v>180.0</c:v>
                </c:pt>
                <c:pt idx="129">
                  <c:v>180.0</c:v>
                </c:pt>
                <c:pt idx="130">
                  <c:v>193.0</c:v>
                </c:pt>
                <c:pt idx="131">
                  <c:v>188.0</c:v>
                </c:pt>
                <c:pt idx="132">
                  <c:v>183.0</c:v>
                </c:pt>
                <c:pt idx="133">
                  <c:v>187.0</c:v>
                </c:pt>
                <c:pt idx="134">
                  <c:v>190.0</c:v>
                </c:pt>
                <c:pt idx="135">
                  <c:v>187.0</c:v>
                </c:pt>
                <c:pt idx="136">
                  <c:v>194.0</c:v>
                </c:pt>
                <c:pt idx="137">
                  <c:v>191.0</c:v>
                </c:pt>
                <c:pt idx="138">
                  <c:v>199.0</c:v>
                </c:pt>
                <c:pt idx="139">
                  <c:v>203.0</c:v>
                </c:pt>
                <c:pt idx="140">
                  <c:v>212.0</c:v>
                </c:pt>
                <c:pt idx="141">
                  <c:v>218.0</c:v>
                </c:pt>
                <c:pt idx="142">
                  <c:v>253.0</c:v>
                </c:pt>
                <c:pt idx="143">
                  <c:v>246.0</c:v>
                </c:pt>
                <c:pt idx="144">
                  <c:v>240.0</c:v>
                </c:pt>
                <c:pt idx="145">
                  <c:v>240.0</c:v>
                </c:pt>
                <c:pt idx="146">
                  <c:v>241.0</c:v>
                </c:pt>
                <c:pt idx="147">
                  <c:v>238.0</c:v>
                </c:pt>
                <c:pt idx="148">
                  <c:v>241.0</c:v>
                </c:pt>
                <c:pt idx="149">
                  <c:v>239.0</c:v>
                </c:pt>
                <c:pt idx="150">
                  <c:v>234.0</c:v>
                </c:pt>
                <c:pt idx="151">
                  <c:v>216.0</c:v>
                </c:pt>
                <c:pt idx="152">
                  <c:v>226.0</c:v>
                </c:pt>
                <c:pt idx="153">
                  <c:v>231.0</c:v>
                </c:pt>
                <c:pt idx="154">
                  <c:v>229.0</c:v>
                </c:pt>
                <c:pt idx="155">
                  <c:v>240.0</c:v>
                </c:pt>
                <c:pt idx="156">
                  <c:v>249.0</c:v>
                </c:pt>
                <c:pt idx="157">
                  <c:v>280.0</c:v>
                </c:pt>
                <c:pt idx="158">
                  <c:v>263.0</c:v>
                </c:pt>
                <c:pt idx="159">
                  <c:v>271.0</c:v>
                </c:pt>
                <c:pt idx="160">
                  <c:v>272.0</c:v>
                </c:pt>
                <c:pt idx="161">
                  <c:v>261.0</c:v>
                </c:pt>
                <c:pt idx="162">
                  <c:v>259.0</c:v>
                </c:pt>
                <c:pt idx="163">
                  <c:v>254.0</c:v>
                </c:pt>
                <c:pt idx="164">
                  <c:v>251.0</c:v>
                </c:pt>
                <c:pt idx="165">
                  <c:v>260.0</c:v>
                </c:pt>
                <c:pt idx="166">
                  <c:v>255.0</c:v>
                </c:pt>
                <c:pt idx="167">
                  <c:v>260.0</c:v>
                </c:pt>
                <c:pt idx="168">
                  <c:v>250.0</c:v>
                </c:pt>
                <c:pt idx="169">
                  <c:v>250.0</c:v>
                </c:pt>
                <c:pt idx="170">
                  <c:v>260.0</c:v>
                </c:pt>
                <c:pt idx="171">
                  <c:v>258.0</c:v>
                </c:pt>
                <c:pt idx="172">
                  <c:v>265.0</c:v>
                </c:pt>
                <c:pt idx="173">
                  <c:v>274.0</c:v>
                </c:pt>
                <c:pt idx="174">
                  <c:v>266.0</c:v>
                </c:pt>
                <c:pt idx="175">
                  <c:v>260.0</c:v>
                </c:pt>
                <c:pt idx="176">
                  <c:v>250.0</c:v>
                </c:pt>
                <c:pt idx="177">
                  <c:v>249.0</c:v>
                </c:pt>
                <c:pt idx="178">
                  <c:v>250.0</c:v>
                </c:pt>
                <c:pt idx="179">
                  <c:v>237.0</c:v>
                </c:pt>
                <c:pt idx="180">
                  <c:v>227.0</c:v>
                </c:pt>
                <c:pt idx="181">
                  <c:v>220.0</c:v>
                </c:pt>
                <c:pt idx="182">
                  <c:v>219.0</c:v>
                </c:pt>
                <c:pt idx="183">
                  <c:v>223.0</c:v>
                </c:pt>
                <c:pt idx="184">
                  <c:v>223.0</c:v>
                </c:pt>
                <c:pt idx="185">
                  <c:v>224.0</c:v>
                </c:pt>
                <c:pt idx="186">
                  <c:v>226.0</c:v>
                </c:pt>
                <c:pt idx="187">
                  <c:v>227.0</c:v>
                </c:pt>
                <c:pt idx="188">
                  <c:v>225.0</c:v>
                </c:pt>
                <c:pt idx="189">
                  <c:v>227.0</c:v>
                </c:pt>
                <c:pt idx="190">
                  <c:v>226.0</c:v>
                </c:pt>
                <c:pt idx="191">
                  <c:v>227.0</c:v>
                </c:pt>
                <c:pt idx="192">
                  <c:v>221.0</c:v>
                </c:pt>
                <c:pt idx="193">
                  <c:v>213.0</c:v>
                </c:pt>
                <c:pt idx="194">
                  <c:v>212.0</c:v>
                </c:pt>
                <c:pt idx="195">
                  <c:v>208.0</c:v>
                </c:pt>
                <c:pt idx="196">
                  <c:v>205.0</c:v>
                </c:pt>
                <c:pt idx="197">
                  <c:v>206.0</c:v>
                </c:pt>
                <c:pt idx="198">
                  <c:v>207.0</c:v>
                </c:pt>
                <c:pt idx="199">
                  <c:v>216.0</c:v>
                </c:pt>
                <c:pt idx="200">
                  <c:v>217.0</c:v>
                </c:pt>
                <c:pt idx="201">
                  <c:v>228.0</c:v>
                </c:pt>
                <c:pt idx="202">
                  <c:v>230.0</c:v>
                </c:pt>
                <c:pt idx="203">
                  <c:v>228.0</c:v>
                </c:pt>
                <c:pt idx="204">
                  <c:v>234.0</c:v>
                </c:pt>
                <c:pt idx="205">
                  <c:v>230.0</c:v>
                </c:pt>
                <c:pt idx="206">
                  <c:v>223.0</c:v>
                </c:pt>
                <c:pt idx="207">
                  <c:v>220.0</c:v>
                </c:pt>
                <c:pt idx="208">
                  <c:v>218.0</c:v>
                </c:pt>
                <c:pt idx="209">
                  <c:v>210.0</c:v>
                </c:pt>
                <c:pt idx="210">
                  <c:v>223.0</c:v>
                </c:pt>
                <c:pt idx="211">
                  <c:v>231.0</c:v>
                </c:pt>
                <c:pt idx="212">
                  <c:v>233.0</c:v>
                </c:pt>
                <c:pt idx="213">
                  <c:v>230.0</c:v>
                </c:pt>
                <c:pt idx="214">
                  <c:v>239.0</c:v>
                </c:pt>
                <c:pt idx="215">
                  <c:v>248.0</c:v>
                </c:pt>
                <c:pt idx="216">
                  <c:v>251.0</c:v>
                </c:pt>
                <c:pt idx="217">
                  <c:v>252.0</c:v>
                </c:pt>
                <c:pt idx="218">
                  <c:v>248.0</c:v>
                </c:pt>
                <c:pt idx="219">
                  <c:v>256.0</c:v>
                </c:pt>
                <c:pt idx="220">
                  <c:v>265.0</c:v>
                </c:pt>
                <c:pt idx="221">
                  <c:v>276.0</c:v>
                </c:pt>
                <c:pt idx="222">
                  <c:v>278.0</c:v>
                </c:pt>
                <c:pt idx="223">
                  <c:v>289.0</c:v>
                </c:pt>
                <c:pt idx="224">
                  <c:v>288.0</c:v>
                </c:pt>
                <c:pt idx="225">
                  <c:v>309.0</c:v>
                </c:pt>
                <c:pt idx="226">
                  <c:v>300.0</c:v>
                </c:pt>
                <c:pt idx="227">
                  <c:v>285.0</c:v>
                </c:pt>
                <c:pt idx="228">
                  <c:v>291.0</c:v>
                </c:pt>
                <c:pt idx="229">
                  <c:v>279.0</c:v>
                </c:pt>
                <c:pt idx="230">
                  <c:v>285.0</c:v>
                </c:pt>
                <c:pt idx="231">
                  <c:v>288.0</c:v>
                </c:pt>
                <c:pt idx="232">
                  <c:v>285.0</c:v>
                </c:pt>
                <c:pt idx="233">
                  <c:v>275.0</c:v>
                </c:pt>
                <c:pt idx="234">
                  <c:v>268.0</c:v>
                </c:pt>
                <c:pt idx="235">
                  <c:v>259.0</c:v>
                </c:pt>
                <c:pt idx="236">
                  <c:v>271.0</c:v>
                </c:pt>
                <c:pt idx="237">
                  <c:v>269.0</c:v>
                </c:pt>
                <c:pt idx="238">
                  <c:v>261.0</c:v>
                </c:pt>
                <c:pt idx="239">
                  <c:v>258.0</c:v>
                </c:pt>
                <c:pt idx="240">
                  <c:v>266.0</c:v>
                </c:pt>
                <c:pt idx="241">
                  <c:v>271.0</c:v>
                </c:pt>
                <c:pt idx="242">
                  <c:v>277.0</c:v>
                </c:pt>
                <c:pt idx="243">
                  <c:v>281.0</c:v>
                </c:pt>
                <c:pt idx="244">
                  <c:v>268.0</c:v>
                </c:pt>
                <c:pt idx="245">
                  <c:v>261.0</c:v>
                </c:pt>
                <c:pt idx="246">
                  <c:v>258.0</c:v>
                </c:pt>
                <c:pt idx="247">
                  <c:v>259.0</c:v>
                </c:pt>
                <c:pt idx="248">
                  <c:v>267.0</c:v>
                </c:pt>
                <c:pt idx="249">
                  <c:v>275.0</c:v>
                </c:pt>
                <c:pt idx="250">
                  <c:v>284.0</c:v>
                </c:pt>
                <c:pt idx="251">
                  <c:v>282.0</c:v>
                </c:pt>
                <c:pt idx="252">
                  <c:v>288.0</c:v>
                </c:pt>
                <c:pt idx="253">
                  <c:v>285.0</c:v>
                </c:pt>
                <c:pt idx="254">
                  <c:v>280.0</c:v>
                </c:pt>
                <c:pt idx="255">
                  <c:v>290.0</c:v>
                </c:pt>
                <c:pt idx="256">
                  <c:v>282.0</c:v>
                </c:pt>
                <c:pt idx="257">
                  <c:v>285.0</c:v>
                </c:pt>
                <c:pt idx="258">
                  <c:v>292.0</c:v>
                </c:pt>
                <c:pt idx="259">
                  <c:v>291.0</c:v>
                </c:pt>
                <c:pt idx="260">
                  <c:v>302.0</c:v>
                </c:pt>
                <c:pt idx="261">
                  <c:v>304.0</c:v>
                </c:pt>
                <c:pt idx="262">
                  <c:v>322.0</c:v>
                </c:pt>
                <c:pt idx="263">
                  <c:v>328.0</c:v>
                </c:pt>
                <c:pt idx="264">
                  <c:v>305.0</c:v>
                </c:pt>
                <c:pt idx="265">
                  <c:v>312.0</c:v>
                </c:pt>
                <c:pt idx="266">
                  <c:v>311.0</c:v>
                </c:pt>
                <c:pt idx="267">
                  <c:v>306.0</c:v>
                </c:pt>
                <c:pt idx="268">
                  <c:v>298.0</c:v>
                </c:pt>
                <c:pt idx="269">
                  <c:v>309.0</c:v>
                </c:pt>
                <c:pt idx="270">
                  <c:v>312.0</c:v>
                </c:pt>
                <c:pt idx="271">
                  <c:v>306.0</c:v>
                </c:pt>
                <c:pt idx="272">
                  <c:v>316.0</c:v>
                </c:pt>
                <c:pt idx="273">
                  <c:v>316.0</c:v>
                </c:pt>
                <c:pt idx="274">
                  <c:v>307.0</c:v>
                </c:pt>
                <c:pt idx="275">
                  <c:v>325.0</c:v>
                </c:pt>
                <c:pt idx="276">
                  <c:v>326.0</c:v>
                </c:pt>
                <c:pt idx="277">
                  <c:v>317.0</c:v>
                </c:pt>
                <c:pt idx="278">
                  <c:v>313.0</c:v>
                </c:pt>
                <c:pt idx="279">
                  <c:v>308.0</c:v>
                </c:pt>
                <c:pt idx="280">
                  <c:v>316.0</c:v>
                </c:pt>
                <c:pt idx="281">
                  <c:v>313.0</c:v>
                </c:pt>
                <c:pt idx="282">
                  <c:v>306.0</c:v>
                </c:pt>
                <c:pt idx="283">
                  <c:v>313.0</c:v>
                </c:pt>
                <c:pt idx="284">
                  <c:v>306.0</c:v>
                </c:pt>
                <c:pt idx="285">
                  <c:v>296.0</c:v>
                </c:pt>
                <c:pt idx="286">
                  <c:v>295.0</c:v>
                </c:pt>
                <c:pt idx="287">
                  <c:v>297.0</c:v>
                </c:pt>
                <c:pt idx="288">
                  <c:v>310.0</c:v>
                </c:pt>
                <c:pt idx="289">
                  <c:v>323.0</c:v>
                </c:pt>
                <c:pt idx="290">
                  <c:v>327.0</c:v>
                </c:pt>
                <c:pt idx="291">
                  <c:v>318.0</c:v>
                </c:pt>
                <c:pt idx="292">
                  <c:v>311.0</c:v>
                </c:pt>
                <c:pt idx="293">
                  <c:v>317.0</c:v>
                </c:pt>
                <c:pt idx="294">
                  <c:v>330.0</c:v>
                </c:pt>
                <c:pt idx="295">
                  <c:v>339.0</c:v>
                </c:pt>
                <c:pt idx="296">
                  <c:v>321.0</c:v>
                </c:pt>
                <c:pt idx="297">
                  <c:v>330.0</c:v>
                </c:pt>
                <c:pt idx="298">
                  <c:v>330.0</c:v>
                </c:pt>
                <c:pt idx="299">
                  <c:v>345.0</c:v>
                </c:pt>
                <c:pt idx="300">
                  <c:v>362.0</c:v>
                </c:pt>
                <c:pt idx="301">
                  <c:v>340.0</c:v>
                </c:pt>
                <c:pt idx="302">
                  <c:v>348.0</c:v>
                </c:pt>
                <c:pt idx="303">
                  <c:v>348.0</c:v>
                </c:pt>
                <c:pt idx="304">
                  <c:v>332.0</c:v>
                </c:pt>
                <c:pt idx="305">
                  <c:v>334.0</c:v>
                </c:pt>
                <c:pt idx="306">
                  <c:v>337.0</c:v>
                </c:pt>
                <c:pt idx="307">
                  <c:v>334.0</c:v>
                </c:pt>
                <c:pt idx="308">
                  <c:v>340.0</c:v>
                </c:pt>
                <c:pt idx="309">
                  <c:v>347.0</c:v>
                </c:pt>
                <c:pt idx="310">
                  <c:v>335.0</c:v>
                </c:pt>
                <c:pt idx="311">
                  <c:v>330.0</c:v>
                </c:pt>
                <c:pt idx="312">
                  <c:v>326.0</c:v>
                </c:pt>
                <c:pt idx="313">
                  <c:v>330.0</c:v>
                </c:pt>
                <c:pt idx="314">
                  <c:v>321.0</c:v>
                </c:pt>
                <c:pt idx="315">
                  <c:v>319.0</c:v>
                </c:pt>
                <c:pt idx="316">
                  <c:v>327.0</c:v>
                </c:pt>
                <c:pt idx="317">
                  <c:v>320.0</c:v>
                </c:pt>
                <c:pt idx="318">
                  <c:v>323.0</c:v>
                </c:pt>
                <c:pt idx="319">
                  <c:v>320.0</c:v>
                </c:pt>
                <c:pt idx="320">
                  <c:v>313.0</c:v>
                </c:pt>
                <c:pt idx="321">
                  <c:v>299.0</c:v>
                </c:pt>
                <c:pt idx="322">
                  <c:v>301.0</c:v>
                </c:pt>
                <c:pt idx="323">
                  <c:v>301.0</c:v>
                </c:pt>
                <c:pt idx="324">
                  <c:v>307.0</c:v>
                </c:pt>
                <c:pt idx="325">
                  <c:v>309.0</c:v>
                </c:pt>
                <c:pt idx="326">
                  <c:v>308.0</c:v>
                </c:pt>
                <c:pt idx="327">
                  <c:v>303.0</c:v>
                </c:pt>
                <c:pt idx="328">
                  <c:v>302.0</c:v>
                </c:pt>
                <c:pt idx="329">
                  <c:v>305.0</c:v>
                </c:pt>
                <c:pt idx="330">
                  <c:v>303.0</c:v>
                </c:pt>
                <c:pt idx="331">
                  <c:v>301.0</c:v>
                </c:pt>
                <c:pt idx="332">
                  <c:v>295.0</c:v>
                </c:pt>
                <c:pt idx="333">
                  <c:v>287.0</c:v>
                </c:pt>
                <c:pt idx="334">
                  <c:v>286.0</c:v>
                </c:pt>
                <c:pt idx="335">
                  <c:v>282.0</c:v>
                </c:pt>
                <c:pt idx="336">
                  <c:v>288.0</c:v>
                </c:pt>
                <c:pt idx="337">
                  <c:v>296.0</c:v>
                </c:pt>
                <c:pt idx="338">
                  <c:v>301.0</c:v>
                </c:pt>
                <c:pt idx="339">
                  <c:v>302.0</c:v>
                </c:pt>
                <c:pt idx="340">
                  <c:v>294.0</c:v>
                </c:pt>
                <c:pt idx="341">
                  <c:v>292.0</c:v>
                </c:pt>
                <c:pt idx="342">
                  <c:v>297.0</c:v>
                </c:pt>
                <c:pt idx="343">
                  <c:v>292.0</c:v>
                </c:pt>
                <c:pt idx="344">
                  <c:v>291.0</c:v>
                </c:pt>
                <c:pt idx="345">
                  <c:v>296.0</c:v>
                </c:pt>
                <c:pt idx="346">
                  <c:v>293.0</c:v>
                </c:pt>
                <c:pt idx="347">
                  <c:v>286.0</c:v>
                </c:pt>
                <c:pt idx="348">
                  <c:v>293.0</c:v>
                </c:pt>
                <c:pt idx="349">
                  <c:v>288.0</c:v>
                </c:pt>
                <c:pt idx="350">
                  <c:v>287.0</c:v>
                </c:pt>
                <c:pt idx="351">
                  <c:v>277.0</c:v>
                </c:pt>
                <c:pt idx="352">
                  <c:v>275.0</c:v>
                </c:pt>
                <c:pt idx="353">
                  <c:v>277.0</c:v>
                </c:pt>
                <c:pt idx="354">
                  <c:v>282.0</c:v>
                </c:pt>
                <c:pt idx="355">
                  <c:v>277.0</c:v>
                </c:pt>
                <c:pt idx="356">
                  <c:v>273.0</c:v>
                </c:pt>
                <c:pt idx="357">
                  <c:v>282.0</c:v>
                </c:pt>
                <c:pt idx="358">
                  <c:v>284.0</c:v>
                </c:pt>
                <c:pt idx="359">
                  <c:v>272.0</c:v>
                </c:pt>
                <c:pt idx="360">
                  <c:v>275.0</c:v>
                </c:pt>
                <c:pt idx="361">
                  <c:v>271.0</c:v>
                </c:pt>
                <c:pt idx="362">
                  <c:v>268.0</c:v>
                </c:pt>
                <c:pt idx="363">
                  <c:v>272.0</c:v>
                </c:pt>
                <c:pt idx="364">
                  <c:v>272.0</c:v>
                </c:pt>
                <c:pt idx="365">
                  <c:v>276.0</c:v>
                </c:pt>
                <c:pt idx="366">
                  <c:v>274.0</c:v>
                </c:pt>
                <c:pt idx="367">
                  <c:v>283.0</c:v>
                </c:pt>
                <c:pt idx="368">
                  <c:v>283.0</c:v>
                </c:pt>
                <c:pt idx="369">
                  <c:v>291.0</c:v>
                </c:pt>
                <c:pt idx="370">
                  <c:v>294.0</c:v>
                </c:pt>
                <c:pt idx="371">
                  <c:v>309.0</c:v>
                </c:pt>
                <c:pt idx="372">
                  <c:v>317.0</c:v>
                </c:pt>
                <c:pt idx="373">
                  <c:v>313.0</c:v>
                </c:pt>
                <c:pt idx="374">
                  <c:v>317.0</c:v>
                </c:pt>
                <c:pt idx="375">
                  <c:v>321.0</c:v>
                </c:pt>
                <c:pt idx="376">
                  <c:v>319.0</c:v>
                </c:pt>
                <c:pt idx="377">
                  <c:v>323.0</c:v>
                </c:pt>
                <c:pt idx="378">
                  <c:v>329.0</c:v>
                </c:pt>
                <c:pt idx="379">
                  <c:v>332.0</c:v>
                </c:pt>
                <c:pt idx="380">
                  <c:v>336.0</c:v>
                </c:pt>
                <c:pt idx="381">
                  <c:v>328.0</c:v>
                </c:pt>
                <c:pt idx="382">
                  <c:v>335.0</c:v>
                </c:pt>
                <c:pt idx="383">
                  <c:v>339.0</c:v>
                </c:pt>
                <c:pt idx="384">
                  <c:v>330.0</c:v>
                </c:pt>
                <c:pt idx="385">
                  <c:v>319.0</c:v>
                </c:pt>
                <c:pt idx="386">
                  <c:v>315.0</c:v>
                </c:pt>
                <c:pt idx="387">
                  <c:v>315.0</c:v>
                </c:pt>
                <c:pt idx="388">
                  <c:v>314.0</c:v>
                </c:pt>
                <c:pt idx="389">
                  <c:v>309.0</c:v>
                </c:pt>
                <c:pt idx="390">
                  <c:v>320.0</c:v>
                </c:pt>
                <c:pt idx="391">
                  <c:v>312.0</c:v>
                </c:pt>
                <c:pt idx="392">
                  <c:v>319.0</c:v>
                </c:pt>
                <c:pt idx="393">
                  <c:v>316.0</c:v>
                </c:pt>
                <c:pt idx="394">
                  <c:v>316.0</c:v>
                </c:pt>
                <c:pt idx="395">
                  <c:v>332.0</c:v>
                </c:pt>
                <c:pt idx="396">
                  <c:v>336.0</c:v>
                </c:pt>
                <c:pt idx="397">
                  <c:v>336.0</c:v>
                </c:pt>
                <c:pt idx="398">
                  <c:v>332.0</c:v>
                </c:pt>
                <c:pt idx="399">
                  <c:v>328.0</c:v>
                </c:pt>
                <c:pt idx="400">
                  <c:v>339.0</c:v>
                </c:pt>
                <c:pt idx="401">
                  <c:v>344.0</c:v>
                </c:pt>
                <c:pt idx="402">
                  <c:v>338.0</c:v>
                </c:pt>
                <c:pt idx="403">
                  <c:v>345.0</c:v>
                </c:pt>
                <c:pt idx="404">
                  <c:v>343.0</c:v>
                </c:pt>
                <c:pt idx="405">
                  <c:v>346.0</c:v>
                </c:pt>
                <c:pt idx="406">
                  <c:v>347.0</c:v>
                </c:pt>
                <c:pt idx="407">
                  <c:v>351.0</c:v>
                </c:pt>
                <c:pt idx="408">
                  <c:v>348.0</c:v>
                </c:pt>
                <c:pt idx="409">
                  <c:v>353.0</c:v>
                </c:pt>
                <c:pt idx="410">
                  <c:v>350.0</c:v>
                </c:pt>
                <c:pt idx="411">
                  <c:v>348.0</c:v>
                </c:pt>
                <c:pt idx="412">
                  <c:v>354.0</c:v>
                </c:pt>
                <c:pt idx="413">
                  <c:v>354.0</c:v>
                </c:pt>
                <c:pt idx="414">
                  <c:v>354.0</c:v>
                </c:pt>
                <c:pt idx="415">
                  <c:v>349.0</c:v>
                </c:pt>
                <c:pt idx="416">
                  <c:v>344.0</c:v>
                </c:pt>
                <c:pt idx="417">
                  <c:v>352.0</c:v>
                </c:pt>
                <c:pt idx="418">
                  <c:v>358.0</c:v>
                </c:pt>
                <c:pt idx="419">
                  <c:v>366.0</c:v>
                </c:pt>
                <c:pt idx="420">
                  <c:v>369.0</c:v>
                </c:pt>
                <c:pt idx="421">
                  <c:v>362.0</c:v>
                </c:pt>
                <c:pt idx="422">
                  <c:v>377.0</c:v>
                </c:pt>
                <c:pt idx="423">
                  <c:v>379.0</c:v>
                </c:pt>
                <c:pt idx="424">
                  <c:v>385.0</c:v>
                </c:pt>
                <c:pt idx="425">
                  <c:v>388.0</c:v>
                </c:pt>
                <c:pt idx="426">
                  <c:v>437.0</c:v>
                </c:pt>
                <c:pt idx="427">
                  <c:v>481.0</c:v>
                </c:pt>
                <c:pt idx="428">
                  <c:v>498.0</c:v>
                </c:pt>
                <c:pt idx="429">
                  <c:v>475.0</c:v>
                </c:pt>
                <c:pt idx="430">
                  <c:v>409.0</c:v>
                </c:pt>
                <c:pt idx="431">
                  <c:v>401.0</c:v>
                </c:pt>
                <c:pt idx="432">
                  <c:v>413.0</c:v>
                </c:pt>
                <c:pt idx="433">
                  <c:v>424.0</c:v>
                </c:pt>
                <c:pt idx="434">
                  <c:v>418.0</c:v>
                </c:pt>
                <c:pt idx="435">
                  <c:v>432.0</c:v>
                </c:pt>
                <c:pt idx="436">
                  <c:v>471.0</c:v>
                </c:pt>
                <c:pt idx="437">
                  <c:v>470.0</c:v>
                </c:pt>
                <c:pt idx="438">
                  <c:v>480.0</c:v>
                </c:pt>
                <c:pt idx="439">
                  <c:v>501.0</c:v>
                </c:pt>
                <c:pt idx="440">
                  <c:v>498.0</c:v>
                </c:pt>
                <c:pt idx="441">
                  <c:v>573.0</c:v>
                </c:pt>
                <c:pt idx="442">
                  <c:v>578.0</c:v>
                </c:pt>
                <c:pt idx="443">
                  <c:v>622.0</c:v>
                </c:pt>
                <c:pt idx="444">
                  <c:v>635.0</c:v>
                </c:pt>
                <c:pt idx="445">
                  <c:v>700.0</c:v>
                </c:pt>
                <c:pt idx="446">
                  <c:v>615.0</c:v>
                </c:pt>
                <c:pt idx="447">
                  <c:v>651.0</c:v>
                </c:pt>
                <c:pt idx="448">
                  <c:v>687.0</c:v>
                </c:pt>
                <c:pt idx="449">
                  <c:v>689.0</c:v>
                </c:pt>
                <c:pt idx="450">
                  <c:v>703.0</c:v>
                </c:pt>
                <c:pt idx="451">
                  <c:v>762.0</c:v>
                </c:pt>
                <c:pt idx="452">
                  <c:v>884.0</c:v>
                </c:pt>
                <c:pt idx="453">
                  <c:v>914.0</c:v>
                </c:pt>
                <c:pt idx="454">
                  <c:v>901.0</c:v>
                </c:pt>
                <c:pt idx="455">
                  <c:v>869.0</c:v>
                </c:pt>
                <c:pt idx="456">
                  <c:v>818.0</c:v>
                </c:pt>
                <c:pt idx="457">
                  <c:v>774.0</c:v>
                </c:pt>
                <c:pt idx="458">
                  <c:v>744.0</c:v>
                </c:pt>
                <c:pt idx="459">
                  <c:v>709.0</c:v>
                </c:pt>
                <c:pt idx="460">
                  <c:v>692.0</c:v>
                </c:pt>
                <c:pt idx="461">
                  <c:v>666.0</c:v>
                </c:pt>
                <c:pt idx="462">
                  <c:v>694.0</c:v>
                </c:pt>
                <c:pt idx="463">
                  <c:v>708.0</c:v>
                </c:pt>
                <c:pt idx="464">
                  <c:v>701.0</c:v>
                </c:pt>
                <c:pt idx="465">
                  <c:v>690.0</c:v>
                </c:pt>
                <c:pt idx="466">
                  <c:v>724.0</c:v>
                </c:pt>
                <c:pt idx="467">
                  <c:v>740.0</c:v>
                </c:pt>
                <c:pt idx="468">
                  <c:v>740.0</c:v>
                </c:pt>
                <c:pt idx="469">
                  <c:v>734.0</c:v>
                </c:pt>
                <c:pt idx="470">
                  <c:v>745.0</c:v>
                </c:pt>
                <c:pt idx="471">
                  <c:v>771.0</c:v>
                </c:pt>
                <c:pt idx="472">
                  <c:v>812.0</c:v>
                </c:pt>
                <c:pt idx="473">
                  <c:v>816.0</c:v>
                </c:pt>
                <c:pt idx="474">
                  <c:v>775.0</c:v>
                </c:pt>
                <c:pt idx="475">
                  <c:v>760.0</c:v>
                </c:pt>
                <c:pt idx="476">
                  <c:v>761.0</c:v>
                </c:pt>
                <c:pt idx="477">
                  <c:v>765.0</c:v>
                </c:pt>
                <c:pt idx="478">
                  <c:v>802.0</c:v>
                </c:pt>
                <c:pt idx="479">
                  <c:v>805.0</c:v>
                </c:pt>
                <c:pt idx="480">
                  <c:v>800.0</c:v>
                </c:pt>
                <c:pt idx="481">
                  <c:v>813.0</c:v>
                </c:pt>
                <c:pt idx="482">
                  <c:v>804.0</c:v>
                </c:pt>
                <c:pt idx="483">
                  <c:v>780.0</c:v>
                </c:pt>
                <c:pt idx="484">
                  <c:v>781.0</c:v>
                </c:pt>
                <c:pt idx="485">
                  <c:v>778.0</c:v>
                </c:pt>
                <c:pt idx="486">
                  <c:v>777.0</c:v>
                </c:pt>
                <c:pt idx="487">
                  <c:v>791.0</c:v>
                </c:pt>
                <c:pt idx="488">
                  <c:v>803.0</c:v>
                </c:pt>
                <c:pt idx="489">
                  <c:v>805.0</c:v>
                </c:pt>
                <c:pt idx="490">
                  <c:v>771.0</c:v>
                </c:pt>
                <c:pt idx="491">
                  <c:v>768.0</c:v>
                </c:pt>
                <c:pt idx="492">
                  <c:v>760.0</c:v>
                </c:pt>
                <c:pt idx="493">
                  <c:v>757.0</c:v>
                </c:pt>
                <c:pt idx="494">
                  <c:v>749.0</c:v>
                </c:pt>
                <c:pt idx="495">
                  <c:v>748.0</c:v>
                </c:pt>
                <c:pt idx="496">
                  <c:v>749.0</c:v>
                </c:pt>
                <c:pt idx="497">
                  <c:v>754.0</c:v>
                </c:pt>
                <c:pt idx="498">
                  <c:v>747.0</c:v>
                </c:pt>
                <c:pt idx="499">
                  <c:v>746.0</c:v>
                </c:pt>
                <c:pt idx="500">
                  <c:v>723.0</c:v>
                </c:pt>
                <c:pt idx="501">
                  <c:v>701.0</c:v>
                </c:pt>
                <c:pt idx="502">
                  <c:v>682.0</c:v>
                </c:pt>
                <c:pt idx="503">
                  <c:v>691.0</c:v>
                </c:pt>
                <c:pt idx="504">
                  <c:v>709.0</c:v>
                </c:pt>
                <c:pt idx="505">
                  <c:v>706.0</c:v>
                </c:pt>
                <c:pt idx="506">
                  <c:v>721.0</c:v>
                </c:pt>
                <c:pt idx="507">
                  <c:v>724.0</c:v>
                </c:pt>
                <c:pt idx="508">
                  <c:v>736.0</c:v>
                </c:pt>
                <c:pt idx="509">
                  <c:v>743.0</c:v>
                </c:pt>
                <c:pt idx="510">
                  <c:v>733.0</c:v>
                </c:pt>
                <c:pt idx="511">
                  <c:v>747.0</c:v>
                </c:pt>
                <c:pt idx="512">
                  <c:v>736.0</c:v>
                </c:pt>
                <c:pt idx="513">
                  <c:v>728.0</c:v>
                </c:pt>
                <c:pt idx="514">
                  <c:v>724.0</c:v>
                </c:pt>
                <c:pt idx="515">
                  <c:v>718.0</c:v>
                </c:pt>
                <c:pt idx="516">
                  <c:v>725.0</c:v>
                </c:pt>
                <c:pt idx="517">
                  <c:v>708.0</c:v>
                </c:pt>
                <c:pt idx="518">
                  <c:v>706.0</c:v>
                </c:pt>
                <c:pt idx="519">
                  <c:v>693.0</c:v>
                </c:pt>
                <c:pt idx="520">
                  <c:v>709.0</c:v>
                </c:pt>
                <c:pt idx="521">
                  <c:v>700.0</c:v>
                </c:pt>
                <c:pt idx="522">
                  <c:v>706.0</c:v>
                </c:pt>
                <c:pt idx="523">
                  <c:v>714.0</c:v>
                </c:pt>
                <c:pt idx="524">
                  <c:v>697.0</c:v>
                </c:pt>
                <c:pt idx="525">
                  <c:v>692.0</c:v>
                </c:pt>
                <c:pt idx="526">
                  <c:v>715.0</c:v>
                </c:pt>
                <c:pt idx="527">
                  <c:v>730.0</c:v>
                </c:pt>
                <c:pt idx="528">
                  <c:v>741.0</c:v>
                </c:pt>
                <c:pt idx="529">
                  <c:v>718.0</c:v>
                </c:pt>
                <c:pt idx="530">
                  <c:v>743.0</c:v>
                </c:pt>
                <c:pt idx="531">
                  <c:v>727.0</c:v>
                </c:pt>
                <c:pt idx="532">
                  <c:v>700.0</c:v>
                </c:pt>
                <c:pt idx="533">
                  <c:v>707.0</c:v>
                </c:pt>
                <c:pt idx="534">
                  <c:v>718.0</c:v>
                </c:pt>
                <c:pt idx="535">
                  <c:v>712.0</c:v>
                </c:pt>
                <c:pt idx="536">
                  <c:v>695.0</c:v>
                </c:pt>
                <c:pt idx="537">
                  <c:v>692.0</c:v>
                </c:pt>
                <c:pt idx="538">
                  <c:v>689.0</c:v>
                </c:pt>
                <c:pt idx="539">
                  <c:v>710.0</c:v>
                </c:pt>
                <c:pt idx="540">
                  <c:v>709.0</c:v>
                </c:pt>
                <c:pt idx="541">
                  <c:v>698.0</c:v>
                </c:pt>
                <c:pt idx="542">
                  <c:v>726.0</c:v>
                </c:pt>
                <c:pt idx="543">
                  <c:v>728.0</c:v>
                </c:pt>
                <c:pt idx="544">
                  <c:v>728.0</c:v>
                </c:pt>
                <c:pt idx="545">
                  <c:v>714.0</c:v>
                </c:pt>
                <c:pt idx="546">
                  <c:v>717.0</c:v>
                </c:pt>
                <c:pt idx="547">
                  <c:v>709.0</c:v>
                </c:pt>
                <c:pt idx="548">
                  <c:v>706.0</c:v>
                </c:pt>
                <c:pt idx="549">
                  <c:v>695.0</c:v>
                </c:pt>
                <c:pt idx="550">
                  <c:v>694.0</c:v>
                </c:pt>
                <c:pt idx="551">
                  <c:v>710.0</c:v>
                </c:pt>
                <c:pt idx="552">
                  <c:v>691.0</c:v>
                </c:pt>
                <c:pt idx="553">
                  <c:v>694.0</c:v>
                </c:pt>
                <c:pt idx="554">
                  <c:v>692.0</c:v>
                </c:pt>
                <c:pt idx="555">
                  <c:v>695.0</c:v>
                </c:pt>
                <c:pt idx="556">
                  <c:v>693.0</c:v>
                </c:pt>
                <c:pt idx="557">
                  <c:v>687.0</c:v>
                </c:pt>
                <c:pt idx="558">
                  <c:v>688.0</c:v>
                </c:pt>
                <c:pt idx="559">
                  <c:v>700.0</c:v>
                </c:pt>
                <c:pt idx="560">
                  <c:v>695.0</c:v>
                </c:pt>
                <c:pt idx="561">
                  <c:v>695.0</c:v>
                </c:pt>
                <c:pt idx="562">
                  <c:v>670.0</c:v>
                </c:pt>
                <c:pt idx="563">
                  <c:v>638.0</c:v>
                </c:pt>
                <c:pt idx="564">
                  <c:v>632.0</c:v>
                </c:pt>
                <c:pt idx="565">
                  <c:v>639.0</c:v>
                </c:pt>
                <c:pt idx="566">
                  <c:v>628.0</c:v>
                </c:pt>
                <c:pt idx="567">
                  <c:v>618.0</c:v>
                </c:pt>
                <c:pt idx="568">
                  <c:v>618.0</c:v>
                </c:pt>
                <c:pt idx="569">
                  <c:v>615.0</c:v>
                </c:pt>
                <c:pt idx="570">
                  <c:v>624.0</c:v>
                </c:pt>
                <c:pt idx="571">
                  <c:v>624.0</c:v>
                </c:pt>
                <c:pt idx="572">
                  <c:v>613.0</c:v>
                </c:pt>
                <c:pt idx="573">
                  <c:v>610.0</c:v>
                </c:pt>
                <c:pt idx="574">
                  <c:v>632.0</c:v>
                </c:pt>
                <c:pt idx="575">
                  <c:v>626.0</c:v>
                </c:pt>
                <c:pt idx="576">
                  <c:v>618.0</c:v>
                </c:pt>
                <c:pt idx="577">
                  <c:v>620.0</c:v>
                </c:pt>
                <c:pt idx="578">
                  <c:v>605.0</c:v>
                </c:pt>
                <c:pt idx="579">
                  <c:v>617.0</c:v>
                </c:pt>
                <c:pt idx="580">
                  <c:v>605.0</c:v>
                </c:pt>
                <c:pt idx="581">
                  <c:v>593.0</c:v>
                </c:pt>
                <c:pt idx="582">
                  <c:v>584.0</c:v>
                </c:pt>
                <c:pt idx="583">
                  <c:v>580.0</c:v>
                </c:pt>
                <c:pt idx="584">
                  <c:v>570.0</c:v>
                </c:pt>
                <c:pt idx="585">
                  <c:v>554.0</c:v>
                </c:pt>
                <c:pt idx="586">
                  <c:v>534.0</c:v>
                </c:pt>
                <c:pt idx="587">
                  <c:v>524.0</c:v>
                </c:pt>
                <c:pt idx="588">
                  <c:v>525.0</c:v>
                </c:pt>
                <c:pt idx="589">
                  <c:v>543.0</c:v>
                </c:pt>
                <c:pt idx="590">
                  <c:v>550.0</c:v>
                </c:pt>
                <c:pt idx="591">
                  <c:v>567.0</c:v>
                </c:pt>
                <c:pt idx="592">
                  <c:v>559.0</c:v>
                </c:pt>
                <c:pt idx="593">
                  <c:v>558.0</c:v>
                </c:pt>
                <c:pt idx="594">
                  <c:v>543.0</c:v>
                </c:pt>
                <c:pt idx="595">
                  <c:v>535.0</c:v>
                </c:pt>
                <c:pt idx="596">
                  <c:v>532.0</c:v>
                </c:pt>
                <c:pt idx="597">
                  <c:v>531.0</c:v>
                </c:pt>
                <c:pt idx="598">
                  <c:v>527.0</c:v>
                </c:pt>
                <c:pt idx="599">
                  <c:v>518.0</c:v>
                </c:pt>
                <c:pt idx="600">
                  <c:v>499.0</c:v>
                </c:pt>
                <c:pt idx="601">
                  <c:v>503.0</c:v>
                </c:pt>
                <c:pt idx="602">
                  <c:v>514.0</c:v>
                </c:pt>
                <c:pt idx="603">
                  <c:v>478.0</c:v>
                </c:pt>
                <c:pt idx="604">
                  <c:v>485.0</c:v>
                </c:pt>
                <c:pt idx="605">
                  <c:v>497.0</c:v>
                </c:pt>
                <c:pt idx="606">
                  <c:v>484.0</c:v>
                </c:pt>
                <c:pt idx="607">
                  <c:v>473.0</c:v>
                </c:pt>
                <c:pt idx="608">
                  <c:v>469.0</c:v>
                </c:pt>
                <c:pt idx="609">
                  <c:v>462.0</c:v>
                </c:pt>
                <c:pt idx="610">
                  <c:v>461.0</c:v>
                </c:pt>
                <c:pt idx="611">
                  <c:v>457.0</c:v>
                </c:pt>
                <c:pt idx="612">
                  <c:v>461.0</c:v>
                </c:pt>
                <c:pt idx="613">
                  <c:v>474.0</c:v>
                </c:pt>
                <c:pt idx="614">
                  <c:v>483.0</c:v>
                </c:pt>
                <c:pt idx="615">
                  <c:v>497.0</c:v>
                </c:pt>
                <c:pt idx="616">
                  <c:v>489.0</c:v>
                </c:pt>
                <c:pt idx="617">
                  <c:v>495.0</c:v>
                </c:pt>
                <c:pt idx="618">
                  <c:v>513.0</c:v>
                </c:pt>
                <c:pt idx="619">
                  <c:v>516.0</c:v>
                </c:pt>
                <c:pt idx="620">
                  <c:v>504.0</c:v>
                </c:pt>
                <c:pt idx="621">
                  <c:v>505.0</c:v>
                </c:pt>
                <c:pt idx="622">
                  <c:v>500.0</c:v>
                </c:pt>
                <c:pt idx="623">
                  <c:v>490.0</c:v>
                </c:pt>
                <c:pt idx="624">
                  <c:v>464.0</c:v>
                </c:pt>
                <c:pt idx="625">
                  <c:v>457.0</c:v>
                </c:pt>
                <c:pt idx="626">
                  <c:v>469.0</c:v>
                </c:pt>
                <c:pt idx="627">
                  <c:v>469.0</c:v>
                </c:pt>
                <c:pt idx="628">
                  <c:v>471.0</c:v>
                </c:pt>
                <c:pt idx="629">
                  <c:v>474.0</c:v>
                </c:pt>
                <c:pt idx="630">
                  <c:v>493.0</c:v>
                </c:pt>
                <c:pt idx="631">
                  <c:v>479.0</c:v>
                </c:pt>
                <c:pt idx="632">
                  <c:v>491.0</c:v>
                </c:pt>
                <c:pt idx="633">
                  <c:v>485.0</c:v>
                </c:pt>
                <c:pt idx="634">
                  <c:v>472.0</c:v>
                </c:pt>
                <c:pt idx="635">
                  <c:v>457.0</c:v>
                </c:pt>
                <c:pt idx="636">
                  <c:v>455.0</c:v>
                </c:pt>
                <c:pt idx="637">
                  <c:v>441.0</c:v>
                </c:pt>
                <c:pt idx="638">
                  <c:v>444.0</c:v>
                </c:pt>
                <c:pt idx="639">
                  <c:v>453.0</c:v>
                </c:pt>
                <c:pt idx="640">
                  <c:v>444.0</c:v>
                </c:pt>
                <c:pt idx="641">
                  <c:v>422.0</c:v>
                </c:pt>
                <c:pt idx="642">
                  <c:v>427.0</c:v>
                </c:pt>
                <c:pt idx="643">
                  <c:v>417.0</c:v>
                </c:pt>
                <c:pt idx="644">
                  <c:v>420.0</c:v>
                </c:pt>
                <c:pt idx="645">
                  <c:v>426.0</c:v>
                </c:pt>
                <c:pt idx="646">
                  <c:v>424.0</c:v>
                </c:pt>
                <c:pt idx="647">
                  <c:v>433.0</c:v>
                </c:pt>
                <c:pt idx="648">
                  <c:v>407.0</c:v>
                </c:pt>
                <c:pt idx="649">
                  <c:v>395.0</c:v>
                </c:pt>
                <c:pt idx="650">
                  <c:v>384.0</c:v>
                </c:pt>
                <c:pt idx="651">
                  <c:v>390.0</c:v>
                </c:pt>
                <c:pt idx="652">
                  <c:v>375.0</c:v>
                </c:pt>
                <c:pt idx="653">
                  <c:v>387.0</c:v>
                </c:pt>
                <c:pt idx="654">
                  <c:v>402.0</c:v>
                </c:pt>
                <c:pt idx="655">
                  <c:v>401.0</c:v>
                </c:pt>
                <c:pt idx="656">
                  <c:v>410.0</c:v>
                </c:pt>
                <c:pt idx="657">
                  <c:v>413.0</c:v>
                </c:pt>
                <c:pt idx="658">
                  <c:v>419.0</c:v>
                </c:pt>
                <c:pt idx="659">
                  <c:v>412.0</c:v>
                </c:pt>
                <c:pt idx="660">
                  <c:v>419.0</c:v>
                </c:pt>
                <c:pt idx="661">
                  <c:v>422.0</c:v>
                </c:pt>
                <c:pt idx="662">
                  <c:v>406.0</c:v>
                </c:pt>
                <c:pt idx="663">
                  <c:v>408.0</c:v>
                </c:pt>
                <c:pt idx="664">
                  <c:v>416.0</c:v>
                </c:pt>
                <c:pt idx="665">
                  <c:v>422.0</c:v>
                </c:pt>
                <c:pt idx="666">
                  <c:v>420.0</c:v>
                </c:pt>
                <c:pt idx="667">
                  <c:v>423.0</c:v>
                </c:pt>
                <c:pt idx="668">
                  <c:v>428.0</c:v>
                </c:pt>
                <c:pt idx="669">
                  <c:v>432.0</c:v>
                </c:pt>
                <c:pt idx="670">
                  <c:v>436.0</c:v>
                </c:pt>
                <c:pt idx="671">
                  <c:v>423.0</c:v>
                </c:pt>
                <c:pt idx="672">
                  <c:v>417.0</c:v>
                </c:pt>
                <c:pt idx="673">
                  <c:v>395.0</c:v>
                </c:pt>
                <c:pt idx="674">
                  <c:v>393.0</c:v>
                </c:pt>
                <c:pt idx="675">
                  <c:v>403.0</c:v>
                </c:pt>
                <c:pt idx="676">
                  <c:v>395.0</c:v>
                </c:pt>
                <c:pt idx="677">
                  <c:v>382.0</c:v>
                </c:pt>
                <c:pt idx="678">
                  <c:v>369.0</c:v>
                </c:pt>
                <c:pt idx="679">
                  <c:v>353.0</c:v>
                </c:pt>
                <c:pt idx="680">
                  <c:v>363.0</c:v>
                </c:pt>
                <c:pt idx="681">
                  <c:v>360.0</c:v>
                </c:pt>
                <c:pt idx="682">
                  <c:v>363.0</c:v>
                </c:pt>
                <c:pt idx="683">
                  <c:v>362.0</c:v>
                </c:pt>
                <c:pt idx="684">
                  <c:v>366.0</c:v>
                </c:pt>
                <c:pt idx="685">
                  <c:v>374.0</c:v>
                </c:pt>
                <c:pt idx="686">
                  <c:v>383.0</c:v>
                </c:pt>
                <c:pt idx="687">
                  <c:v>384.0</c:v>
                </c:pt>
                <c:pt idx="688">
                  <c:v>381.0</c:v>
                </c:pt>
                <c:pt idx="689">
                  <c:v>372.0</c:v>
                </c:pt>
                <c:pt idx="690">
                  <c:v>386.0</c:v>
                </c:pt>
                <c:pt idx="691">
                  <c:v>385.0</c:v>
                </c:pt>
                <c:pt idx="692">
                  <c:v>368.0</c:v>
                </c:pt>
                <c:pt idx="693">
                  <c:v>362.0</c:v>
                </c:pt>
                <c:pt idx="694">
                  <c:v>371.0</c:v>
                </c:pt>
                <c:pt idx="695">
                  <c:v>355.0</c:v>
                </c:pt>
                <c:pt idx="696">
                  <c:v>343.0</c:v>
                </c:pt>
                <c:pt idx="697">
                  <c:v>353.0</c:v>
                </c:pt>
                <c:pt idx="698">
                  <c:v>345.0</c:v>
                </c:pt>
                <c:pt idx="699">
                  <c:v>348.0</c:v>
                </c:pt>
                <c:pt idx="700">
                  <c:v>355.0</c:v>
                </c:pt>
                <c:pt idx="701">
                  <c:v>359.0</c:v>
                </c:pt>
                <c:pt idx="702">
                  <c:v>363.0</c:v>
                </c:pt>
                <c:pt idx="703">
                  <c:v>362.0</c:v>
                </c:pt>
                <c:pt idx="704">
                  <c:v>363.0</c:v>
                </c:pt>
                <c:pt idx="705">
                  <c:v>362.0</c:v>
                </c:pt>
                <c:pt idx="706">
                  <c:v>363.0</c:v>
                </c:pt>
                <c:pt idx="707">
                  <c:v>384.0</c:v>
                </c:pt>
                <c:pt idx="708">
                  <c:v>393.0</c:v>
                </c:pt>
                <c:pt idx="709">
                  <c:v>377.0</c:v>
                </c:pt>
                <c:pt idx="710">
                  <c:v>376.0</c:v>
                </c:pt>
                <c:pt idx="711">
                  <c:v>379.0</c:v>
                </c:pt>
                <c:pt idx="712">
                  <c:v>379.0</c:v>
                </c:pt>
                <c:pt idx="713">
                  <c:v>370.0</c:v>
                </c:pt>
                <c:pt idx="714">
                  <c:v>372.0</c:v>
                </c:pt>
                <c:pt idx="715">
                  <c:v>373.0</c:v>
                </c:pt>
                <c:pt idx="716">
                  <c:v>363.0</c:v>
                </c:pt>
                <c:pt idx="717">
                  <c:v>361.0</c:v>
                </c:pt>
                <c:pt idx="718">
                  <c:v>364.0</c:v>
                </c:pt>
                <c:pt idx="719">
                  <c:v>366.0</c:v>
                </c:pt>
                <c:pt idx="720">
                  <c:v>371.0</c:v>
                </c:pt>
                <c:pt idx="721">
                  <c:v>370.0</c:v>
                </c:pt>
                <c:pt idx="722">
                  <c:v>363.0</c:v>
                </c:pt>
                <c:pt idx="723">
                  <c:v>366.0</c:v>
                </c:pt>
                <c:pt idx="724">
                  <c:v>364.0</c:v>
                </c:pt>
                <c:pt idx="725">
                  <c:v>360.0</c:v>
                </c:pt>
                <c:pt idx="726">
                  <c:v>363.0</c:v>
                </c:pt>
                <c:pt idx="727">
                  <c:v>363.0</c:v>
                </c:pt>
                <c:pt idx="728">
                  <c:v>375.0</c:v>
                </c:pt>
                <c:pt idx="729">
                  <c:v>383.0</c:v>
                </c:pt>
                <c:pt idx="730">
                  <c:v>373.0</c:v>
                </c:pt>
                <c:pt idx="731">
                  <c:v>377.0</c:v>
                </c:pt>
                <c:pt idx="732">
                  <c:v>376.0</c:v>
                </c:pt>
                <c:pt idx="733">
                  <c:v>368.0</c:v>
                </c:pt>
                <c:pt idx="734">
                  <c:v>367.0</c:v>
                </c:pt>
                <c:pt idx="735">
                  <c:v>375.0</c:v>
                </c:pt>
                <c:pt idx="736">
                  <c:v>375.0</c:v>
                </c:pt>
                <c:pt idx="737">
                  <c:v>370.0</c:v>
                </c:pt>
                <c:pt idx="738">
                  <c:v>363.0</c:v>
                </c:pt>
                <c:pt idx="739">
                  <c:v>358.0</c:v>
                </c:pt>
                <c:pt idx="740">
                  <c:v>355.0</c:v>
                </c:pt>
                <c:pt idx="741">
                  <c:v>357.0</c:v>
                </c:pt>
                <c:pt idx="742">
                  <c:v>373.0</c:v>
                </c:pt>
                <c:pt idx="743">
                  <c:v>368.0</c:v>
                </c:pt>
                <c:pt idx="744">
                  <c:v>356.0</c:v>
                </c:pt>
                <c:pt idx="745">
                  <c:v>352.0</c:v>
                </c:pt>
                <c:pt idx="746">
                  <c:v>353.0</c:v>
                </c:pt>
                <c:pt idx="747">
                  <c:v>349.0</c:v>
                </c:pt>
                <c:pt idx="748">
                  <c:v>349.0</c:v>
                </c:pt>
                <c:pt idx="749">
                  <c:v>342.0</c:v>
                </c:pt>
                <c:pt idx="750">
                  <c:v>345.0</c:v>
                </c:pt>
                <c:pt idx="751">
                  <c:v>345.0</c:v>
                </c:pt>
                <c:pt idx="752">
                  <c:v>356.0</c:v>
                </c:pt>
                <c:pt idx="753">
                  <c:v>346.0</c:v>
                </c:pt>
                <c:pt idx="754">
                  <c:v>348.0</c:v>
                </c:pt>
                <c:pt idx="755">
                  <c:v>340.0</c:v>
                </c:pt>
                <c:pt idx="756">
                  <c:v>341.0</c:v>
                </c:pt>
                <c:pt idx="757">
                  <c:v>341.0</c:v>
                </c:pt>
                <c:pt idx="758">
                  <c:v>326.0</c:v>
                </c:pt>
                <c:pt idx="759">
                  <c:v>336.0</c:v>
                </c:pt>
                <c:pt idx="760">
                  <c:v>339.0</c:v>
                </c:pt>
                <c:pt idx="761">
                  <c:v>348.0</c:v>
                </c:pt>
                <c:pt idx="762">
                  <c:v>352.0</c:v>
                </c:pt>
                <c:pt idx="763">
                  <c:v>360.0</c:v>
                </c:pt>
                <c:pt idx="764">
                  <c:v>372.0</c:v>
                </c:pt>
                <c:pt idx="765">
                  <c:v>375.0</c:v>
                </c:pt>
                <c:pt idx="766">
                  <c:v>368.0</c:v>
                </c:pt>
                <c:pt idx="767">
                  <c:v>372.0</c:v>
                </c:pt>
                <c:pt idx="768">
                  <c:v>374.0</c:v>
                </c:pt>
                <c:pt idx="769">
                  <c:v>378.0</c:v>
                </c:pt>
                <c:pt idx="770">
                  <c:v>381.0</c:v>
                </c:pt>
                <c:pt idx="771">
                  <c:v>376.0</c:v>
                </c:pt>
                <c:pt idx="772">
                  <c:v>375.0</c:v>
                </c:pt>
                <c:pt idx="773">
                  <c:v>373.0</c:v>
                </c:pt>
                <c:pt idx="774">
                  <c:v>390.0</c:v>
                </c:pt>
                <c:pt idx="775">
                  <c:v>399.0</c:v>
                </c:pt>
                <c:pt idx="776">
                  <c:v>393.0</c:v>
                </c:pt>
                <c:pt idx="777">
                  <c:v>387.0</c:v>
                </c:pt>
                <c:pt idx="778">
                  <c:v>378.0</c:v>
                </c:pt>
                <c:pt idx="779">
                  <c:v>368.0</c:v>
                </c:pt>
                <c:pt idx="780">
                  <c:v>376.0</c:v>
                </c:pt>
                <c:pt idx="781">
                  <c:v>376.0</c:v>
                </c:pt>
                <c:pt idx="782">
                  <c:v>369.0</c:v>
                </c:pt>
                <c:pt idx="783">
                  <c:v>366.0</c:v>
                </c:pt>
                <c:pt idx="784">
                  <c:v>366.0</c:v>
                </c:pt>
                <c:pt idx="785">
                  <c:v>364.0</c:v>
                </c:pt>
                <c:pt idx="786">
                  <c:v>379.0</c:v>
                </c:pt>
                <c:pt idx="787">
                  <c:v>373.0</c:v>
                </c:pt>
                <c:pt idx="788">
                  <c:v>370.0</c:v>
                </c:pt>
                <c:pt idx="789">
                  <c:v>366.0</c:v>
                </c:pt>
                <c:pt idx="790">
                  <c:v>354.0</c:v>
                </c:pt>
                <c:pt idx="791">
                  <c:v>353.0</c:v>
                </c:pt>
                <c:pt idx="792">
                  <c:v>357.0</c:v>
                </c:pt>
                <c:pt idx="793">
                  <c:v>355.0</c:v>
                </c:pt>
                <c:pt idx="794">
                  <c:v>342.0</c:v>
                </c:pt>
                <c:pt idx="795">
                  <c:v>335.0</c:v>
                </c:pt>
                <c:pt idx="796">
                  <c:v>331.0</c:v>
                </c:pt>
                <c:pt idx="797">
                  <c:v>327.0</c:v>
                </c:pt>
                <c:pt idx="798">
                  <c:v>326.0</c:v>
                </c:pt>
                <c:pt idx="799">
                  <c:v>328.0</c:v>
                </c:pt>
                <c:pt idx="800">
                  <c:v>328.0</c:v>
                </c:pt>
                <c:pt idx="801">
                  <c:v>330.0</c:v>
                </c:pt>
                <c:pt idx="802">
                  <c:v>328.0</c:v>
                </c:pt>
                <c:pt idx="803">
                  <c:v>327.0</c:v>
                </c:pt>
                <c:pt idx="804">
                  <c:v>326.0</c:v>
                </c:pt>
                <c:pt idx="805">
                  <c:v>330.0</c:v>
                </c:pt>
                <c:pt idx="806">
                  <c:v>328.0</c:v>
                </c:pt>
                <c:pt idx="807">
                  <c:v>318.0</c:v>
                </c:pt>
                <c:pt idx="808">
                  <c:v>314.0</c:v>
                </c:pt>
                <c:pt idx="809">
                  <c:v>319.0</c:v>
                </c:pt>
                <c:pt idx="810">
                  <c:v>318.0</c:v>
                </c:pt>
                <c:pt idx="811">
                  <c:v>316.0</c:v>
                </c:pt>
                <c:pt idx="812">
                  <c:v>317.0</c:v>
                </c:pt>
                <c:pt idx="813">
                  <c:v>315.0</c:v>
                </c:pt>
                <c:pt idx="814">
                  <c:v>298.0</c:v>
                </c:pt>
                <c:pt idx="815">
                  <c:v>302.0</c:v>
                </c:pt>
                <c:pt idx="816">
                  <c:v>313.0</c:v>
                </c:pt>
                <c:pt idx="817">
                  <c:v>311.0</c:v>
                </c:pt>
                <c:pt idx="818">
                  <c:v>310.0</c:v>
                </c:pt>
                <c:pt idx="819">
                  <c:v>313.0</c:v>
                </c:pt>
                <c:pt idx="820">
                  <c:v>313.0</c:v>
                </c:pt>
                <c:pt idx="821">
                  <c:v>302.0</c:v>
                </c:pt>
                <c:pt idx="822">
                  <c:v>296.0</c:v>
                </c:pt>
                <c:pt idx="823">
                  <c:v>308.0</c:v>
                </c:pt>
                <c:pt idx="824">
                  <c:v>305.0</c:v>
                </c:pt>
                <c:pt idx="825">
                  <c:v>301.0</c:v>
                </c:pt>
                <c:pt idx="826">
                  <c:v>307.0</c:v>
                </c:pt>
                <c:pt idx="827">
                  <c:v>308.0</c:v>
                </c:pt>
                <c:pt idx="828">
                  <c:v>305.0</c:v>
                </c:pt>
                <c:pt idx="829">
                  <c:v>304.0</c:v>
                </c:pt>
                <c:pt idx="830">
                  <c:v>323.0</c:v>
                </c:pt>
                <c:pt idx="831">
                  <c:v>317.0</c:v>
                </c:pt>
                <c:pt idx="832">
                  <c:v>325.0</c:v>
                </c:pt>
                <c:pt idx="833">
                  <c:v>329.0</c:v>
                </c:pt>
                <c:pt idx="834">
                  <c:v>324.0</c:v>
                </c:pt>
                <c:pt idx="835">
                  <c:v>345.0</c:v>
                </c:pt>
                <c:pt idx="836">
                  <c:v>360.0</c:v>
                </c:pt>
                <c:pt idx="837">
                  <c:v>397.0</c:v>
                </c:pt>
                <c:pt idx="838">
                  <c:v>393.0</c:v>
                </c:pt>
                <c:pt idx="839">
                  <c:v>364.0</c:v>
                </c:pt>
                <c:pt idx="840">
                  <c:v>360.0</c:v>
                </c:pt>
                <c:pt idx="841">
                  <c:v>350.0</c:v>
                </c:pt>
                <c:pt idx="842">
                  <c:v>346.0</c:v>
                </c:pt>
                <c:pt idx="843">
                  <c:v>365.0</c:v>
                </c:pt>
                <c:pt idx="844">
                  <c:v>366.0</c:v>
                </c:pt>
                <c:pt idx="845">
                  <c:v>385.0</c:v>
                </c:pt>
                <c:pt idx="846">
                  <c:v>395.0</c:v>
                </c:pt>
                <c:pt idx="847">
                  <c:v>417.0</c:v>
                </c:pt>
                <c:pt idx="848">
                  <c:v>417.0</c:v>
                </c:pt>
                <c:pt idx="849">
                  <c:v>413.0</c:v>
                </c:pt>
                <c:pt idx="850">
                  <c:v>428.0</c:v>
                </c:pt>
                <c:pt idx="851">
                  <c:v>417.0</c:v>
                </c:pt>
                <c:pt idx="852">
                  <c:v>401.0</c:v>
                </c:pt>
                <c:pt idx="853">
                  <c:v>407.0</c:v>
                </c:pt>
                <c:pt idx="854">
                  <c:v>407.0</c:v>
                </c:pt>
                <c:pt idx="855">
                  <c:v>405.0</c:v>
                </c:pt>
                <c:pt idx="856">
                  <c:v>396.0</c:v>
                </c:pt>
                <c:pt idx="857">
                  <c:v>389.0</c:v>
                </c:pt>
                <c:pt idx="858">
                  <c:v>413.0</c:v>
                </c:pt>
                <c:pt idx="859">
                  <c:v>416.0</c:v>
                </c:pt>
                <c:pt idx="860">
                  <c:v>427.0</c:v>
                </c:pt>
                <c:pt idx="861">
                  <c:v>420.0</c:v>
                </c:pt>
                <c:pt idx="862">
                  <c:v>402.0</c:v>
                </c:pt>
                <c:pt idx="863">
                  <c:v>409.0</c:v>
                </c:pt>
                <c:pt idx="864">
                  <c:v>401.0</c:v>
                </c:pt>
                <c:pt idx="865">
                  <c:v>393.0</c:v>
                </c:pt>
                <c:pt idx="866">
                  <c:v>391.0</c:v>
                </c:pt>
                <c:pt idx="867">
                  <c:v>392.0</c:v>
                </c:pt>
                <c:pt idx="868">
                  <c:v>382.0</c:v>
                </c:pt>
                <c:pt idx="869">
                  <c:v>380.0</c:v>
                </c:pt>
                <c:pt idx="870">
                  <c:v>390.0</c:v>
                </c:pt>
                <c:pt idx="871">
                  <c:v>396.0</c:v>
                </c:pt>
                <c:pt idx="872">
                  <c:v>395.0</c:v>
                </c:pt>
                <c:pt idx="873">
                  <c:v>397.0</c:v>
                </c:pt>
                <c:pt idx="874">
                  <c:v>399.0</c:v>
                </c:pt>
                <c:pt idx="875">
                  <c:v>409.0</c:v>
                </c:pt>
                <c:pt idx="876">
                  <c:v>415.0</c:v>
                </c:pt>
                <c:pt idx="877">
                  <c:v>421.0</c:v>
                </c:pt>
                <c:pt idx="878">
                  <c:v>416.0</c:v>
                </c:pt>
                <c:pt idx="879">
                  <c:v>416.0</c:v>
                </c:pt>
                <c:pt idx="880">
                  <c:v>416.0</c:v>
                </c:pt>
                <c:pt idx="881">
                  <c:v>407.0</c:v>
                </c:pt>
                <c:pt idx="882">
                  <c:v>399.0</c:v>
                </c:pt>
                <c:pt idx="883">
                  <c:v>392.0</c:v>
                </c:pt>
                <c:pt idx="884">
                  <c:v>390.0</c:v>
                </c:pt>
                <c:pt idx="885">
                  <c:v>382.0</c:v>
                </c:pt>
                <c:pt idx="886">
                  <c:v>390.0</c:v>
                </c:pt>
                <c:pt idx="887">
                  <c:v>395.0</c:v>
                </c:pt>
                <c:pt idx="888">
                  <c:v>395.0</c:v>
                </c:pt>
                <c:pt idx="889">
                  <c:v>389.0</c:v>
                </c:pt>
                <c:pt idx="890">
                  <c:v>386.0</c:v>
                </c:pt>
                <c:pt idx="891">
                  <c:v>391.0</c:v>
                </c:pt>
                <c:pt idx="892">
                  <c:v>380.0</c:v>
                </c:pt>
                <c:pt idx="893">
                  <c:v>373.0</c:v>
                </c:pt>
                <c:pt idx="894">
                  <c:v>365.0</c:v>
                </c:pt>
                <c:pt idx="895">
                  <c:v>360.0</c:v>
                </c:pt>
                <c:pt idx="896">
                  <c:v>365.0</c:v>
                </c:pt>
                <c:pt idx="897">
                  <c:v>362.0</c:v>
                </c:pt>
                <c:pt idx="898">
                  <c:v>370.0</c:v>
                </c:pt>
                <c:pt idx="899">
                  <c:v>356.0</c:v>
                </c:pt>
                <c:pt idx="900">
                  <c:v>356.0</c:v>
                </c:pt>
                <c:pt idx="901">
                  <c:v>347.0</c:v>
                </c:pt>
                <c:pt idx="902">
                  <c:v>351.0</c:v>
                </c:pt>
                <c:pt idx="903">
                  <c:v>357.0</c:v>
                </c:pt>
                <c:pt idx="904">
                  <c:v>346.0</c:v>
                </c:pt>
                <c:pt idx="905">
                  <c:v>351.0</c:v>
                </c:pt>
                <c:pt idx="906">
                  <c:v>355.0</c:v>
                </c:pt>
                <c:pt idx="907">
                  <c:v>356.0</c:v>
                </c:pt>
                <c:pt idx="908">
                  <c:v>362.0</c:v>
                </c:pt>
                <c:pt idx="909">
                  <c:v>372.0</c:v>
                </c:pt>
                <c:pt idx="910">
                  <c:v>355.0</c:v>
                </c:pt>
                <c:pt idx="911">
                  <c:v>348.0</c:v>
                </c:pt>
                <c:pt idx="912">
                  <c:v>355.0</c:v>
                </c:pt>
                <c:pt idx="913">
                  <c:v>358.0</c:v>
                </c:pt>
                <c:pt idx="914">
                  <c:v>354.0</c:v>
                </c:pt>
                <c:pt idx="915">
                  <c:v>371.0</c:v>
                </c:pt>
                <c:pt idx="916">
                  <c:v>372.0</c:v>
                </c:pt>
                <c:pt idx="917">
                  <c:v>382.0</c:v>
                </c:pt>
                <c:pt idx="918">
                  <c:v>374.0</c:v>
                </c:pt>
                <c:pt idx="919">
                  <c:v>388.0</c:v>
                </c:pt>
                <c:pt idx="920">
                  <c:v>389.0</c:v>
                </c:pt>
                <c:pt idx="921">
                  <c:v>376.0</c:v>
                </c:pt>
                <c:pt idx="922">
                  <c:v>374.0</c:v>
                </c:pt>
                <c:pt idx="923">
                  <c:v>368.0</c:v>
                </c:pt>
                <c:pt idx="924">
                  <c:v>368.0</c:v>
                </c:pt>
                <c:pt idx="925">
                  <c:v>383.0</c:v>
                </c:pt>
                <c:pt idx="926">
                  <c:v>387.0</c:v>
                </c:pt>
                <c:pt idx="927">
                  <c:v>379.0</c:v>
                </c:pt>
                <c:pt idx="928">
                  <c:v>374.0</c:v>
                </c:pt>
                <c:pt idx="929">
                  <c:v>376.0</c:v>
                </c:pt>
                <c:pt idx="930">
                  <c:v>379.0</c:v>
                </c:pt>
                <c:pt idx="931">
                  <c:v>368.0</c:v>
                </c:pt>
                <c:pt idx="932">
                  <c:v>360.0</c:v>
                </c:pt>
                <c:pt idx="933">
                  <c:v>365.0</c:v>
                </c:pt>
                <c:pt idx="934">
                  <c:v>368.0</c:v>
                </c:pt>
                <c:pt idx="935">
                  <c:v>378.0</c:v>
                </c:pt>
                <c:pt idx="936">
                  <c:v>376.0</c:v>
                </c:pt>
                <c:pt idx="937">
                  <c:v>378.0</c:v>
                </c:pt>
                <c:pt idx="938">
                  <c:v>368.0</c:v>
                </c:pt>
                <c:pt idx="939">
                  <c:v>369.0</c:v>
                </c:pt>
                <c:pt idx="940">
                  <c:v>372.0</c:v>
                </c:pt>
                <c:pt idx="941">
                  <c:v>363.0</c:v>
                </c:pt>
                <c:pt idx="942">
                  <c:v>363.0</c:v>
                </c:pt>
                <c:pt idx="943">
                  <c:v>360.0</c:v>
                </c:pt>
                <c:pt idx="944">
                  <c:v>363.0</c:v>
                </c:pt>
                <c:pt idx="945">
                  <c:v>361.0</c:v>
                </c:pt>
                <c:pt idx="946">
                  <c:v>363.0</c:v>
                </c:pt>
                <c:pt idx="947">
                  <c:v>361.0</c:v>
                </c:pt>
                <c:pt idx="948">
                  <c:v>357.0</c:v>
                </c:pt>
                <c:pt idx="949">
                  <c:v>357.0</c:v>
                </c:pt>
                <c:pt idx="950">
                  <c:v>344.0</c:v>
                </c:pt>
                <c:pt idx="951">
                  <c:v>336.0</c:v>
                </c:pt>
                <c:pt idx="952">
                  <c:v>335.0</c:v>
                </c:pt>
                <c:pt idx="953">
                  <c:v>335.0</c:v>
                </c:pt>
                <c:pt idx="954">
                  <c:v>344.0</c:v>
                </c:pt>
                <c:pt idx="955">
                  <c:v>353.0</c:v>
                </c:pt>
                <c:pt idx="956">
                  <c:v>352.0</c:v>
                </c:pt>
                <c:pt idx="957">
                  <c:v>350.0</c:v>
                </c:pt>
                <c:pt idx="958">
                  <c:v>343.0</c:v>
                </c:pt>
                <c:pt idx="959">
                  <c:v>336.0</c:v>
                </c:pt>
                <c:pt idx="960">
                  <c:v>330.0</c:v>
                </c:pt>
                <c:pt idx="961">
                  <c:v>323.0</c:v>
                </c:pt>
                <c:pt idx="962">
                  <c:v>324.0</c:v>
                </c:pt>
                <c:pt idx="963">
                  <c:v>337.0</c:v>
                </c:pt>
                <c:pt idx="964">
                  <c:v>333.0</c:v>
                </c:pt>
                <c:pt idx="965">
                  <c:v>335.0</c:v>
                </c:pt>
                <c:pt idx="966">
                  <c:v>331.0</c:v>
                </c:pt>
                <c:pt idx="967">
                  <c:v>331.0</c:v>
                </c:pt>
                <c:pt idx="968">
                  <c:v>328.0</c:v>
                </c:pt>
                <c:pt idx="969">
                  <c:v>336.0</c:v>
                </c:pt>
                <c:pt idx="970">
                  <c:v>333.0</c:v>
                </c:pt>
                <c:pt idx="971">
                  <c:v>338.0</c:v>
                </c:pt>
                <c:pt idx="972">
                  <c:v>338.0</c:v>
                </c:pt>
                <c:pt idx="973">
                  <c:v>341.0</c:v>
                </c:pt>
                <c:pt idx="974">
                  <c:v>338.0</c:v>
                </c:pt>
                <c:pt idx="975">
                  <c:v>359.0</c:v>
                </c:pt>
                <c:pt idx="976">
                  <c:v>350.0</c:v>
                </c:pt>
                <c:pt idx="977">
                  <c:v>347.0</c:v>
                </c:pt>
                <c:pt idx="978">
                  <c:v>349.0</c:v>
                </c:pt>
                <c:pt idx="979">
                  <c:v>356.0</c:v>
                </c:pt>
                <c:pt idx="980">
                  <c:v>364.0</c:v>
                </c:pt>
                <c:pt idx="981">
                  <c:v>349.0</c:v>
                </c:pt>
                <c:pt idx="982">
                  <c:v>349.0</c:v>
                </c:pt>
                <c:pt idx="983">
                  <c:v>349.0</c:v>
                </c:pt>
                <c:pt idx="984">
                  <c:v>368.0</c:v>
                </c:pt>
                <c:pt idx="985">
                  <c:v>388.0</c:v>
                </c:pt>
                <c:pt idx="986">
                  <c:v>368.0</c:v>
                </c:pt>
                <c:pt idx="987">
                  <c:v>360.0</c:v>
                </c:pt>
                <c:pt idx="988">
                  <c:v>352.0</c:v>
                </c:pt>
                <c:pt idx="989">
                  <c:v>355.0</c:v>
                </c:pt>
                <c:pt idx="990">
                  <c:v>338.0</c:v>
                </c:pt>
                <c:pt idx="991">
                  <c:v>344.0</c:v>
                </c:pt>
                <c:pt idx="992">
                  <c:v>343.0</c:v>
                </c:pt>
                <c:pt idx="993">
                  <c:v>341.0</c:v>
                </c:pt>
                <c:pt idx="994">
                  <c:v>344.0</c:v>
                </c:pt>
                <c:pt idx="995">
                  <c:v>333.0</c:v>
                </c:pt>
                <c:pt idx="996">
                  <c:v>343.0</c:v>
                </c:pt>
                <c:pt idx="997">
                  <c:v>351.0</c:v>
                </c:pt>
                <c:pt idx="998">
                  <c:v>362.0</c:v>
                </c:pt>
                <c:pt idx="999">
                  <c:v>357.0</c:v>
                </c:pt>
                <c:pt idx="1000">
                  <c:v>358.0</c:v>
                </c:pt>
                <c:pt idx="1001">
                  <c:v>352.0</c:v>
                </c:pt>
                <c:pt idx="1002">
                  <c:v>350.0</c:v>
                </c:pt>
                <c:pt idx="1003">
                  <c:v>350.0</c:v>
                </c:pt>
                <c:pt idx="1004">
                  <c:v>348.0</c:v>
                </c:pt>
                <c:pt idx="1005">
                  <c:v>347.0</c:v>
                </c:pt>
                <c:pt idx="1006">
                  <c:v>354.0</c:v>
                </c:pt>
                <c:pt idx="1007">
                  <c:v>349.0</c:v>
                </c:pt>
                <c:pt idx="1008">
                  <c:v>357.0</c:v>
                </c:pt>
                <c:pt idx="1009">
                  <c:v>348.0</c:v>
                </c:pt>
                <c:pt idx="1010">
                  <c:v>336.0</c:v>
                </c:pt>
                <c:pt idx="1011">
                  <c:v>332.0</c:v>
                </c:pt>
                <c:pt idx="1012">
                  <c:v>336.0</c:v>
                </c:pt>
                <c:pt idx="1013">
                  <c:v>344.0</c:v>
                </c:pt>
                <c:pt idx="1014">
                  <c:v>348.0</c:v>
                </c:pt>
                <c:pt idx="1015">
                  <c:v>341.0</c:v>
                </c:pt>
                <c:pt idx="1016">
                  <c:v>337.0</c:v>
                </c:pt>
                <c:pt idx="1017">
                  <c:v>339.0</c:v>
                </c:pt>
                <c:pt idx="1018">
                  <c:v>340.0</c:v>
                </c:pt>
                <c:pt idx="1019">
                  <c:v>340.0</c:v>
                </c:pt>
                <c:pt idx="1020">
                  <c:v>337.0</c:v>
                </c:pt>
                <c:pt idx="1021">
                  <c:v>346.0</c:v>
                </c:pt>
                <c:pt idx="1022">
                  <c:v>341.0</c:v>
                </c:pt>
                <c:pt idx="1023">
                  <c:v>341.0</c:v>
                </c:pt>
                <c:pt idx="1024">
                  <c:v>338.0</c:v>
                </c:pt>
                <c:pt idx="1025">
                  <c:v>347.0</c:v>
                </c:pt>
                <c:pt idx="1026">
                  <c:v>338.0</c:v>
                </c:pt>
                <c:pt idx="1027">
                  <c:v>345.0</c:v>
                </c:pt>
                <c:pt idx="1028">
                  <c:v>361.0</c:v>
                </c:pt>
                <c:pt idx="1029">
                  <c:v>355.0</c:v>
                </c:pt>
                <c:pt idx="1030">
                  <c:v>341.0</c:v>
                </c:pt>
                <c:pt idx="1031">
                  <c:v>334.0</c:v>
                </c:pt>
                <c:pt idx="1032">
                  <c:v>334.0</c:v>
                </c:pt>
                <c:pt idx="1033">
                  <c:v>328.0</c:v>
                </c:pt>
                <c:pt idx="1034">
                  <c:v>331.0</c:v>
                </c:pt>
                <c:pt idx="1035">
                  <c:v>329.0</c:v>
                </c:pt>
                <c:pt idx="1036">
                  <c:v>339.0</c:v>
                </c:pt>
                <c:pt idx="1037">
                  <c:v>340.0</c:v>
                </c:pt>
                <c:pt idx="1038">
                  <c:v>345.0</c:v>
                </c:pt>
                <c:pt idx="1039">
                  <c:v>354.0</c:v>
                </c:pt>
                <c:pt idx="1040">
                  <c:v>358.0</c:v>
                </c:pt>
                <c:pt idx="1041">
                  <c:v>350.0</c:v>
                </c:pt>
                <c:pt idx="1042">
                  <c:v>349.0</c:v>
                </c:pt>
                <c:pt idx="1043">
                  <c:v>349.0</c:v>
                </c:pt>
                <c:pt idx="1044">
                  <c:v>349.0</c:v>
                </c:pt>
                <c:pt idx="1045">
                  <c:v>362.0</c:v>
                </c:pt>
                <c:pt idx="1046">
                  <c:v>363.0</c:v>
                </c:pt>
                <c:pt idx="1047">
                  <c:v>367.0</c:v>
                </c:pt>
                <c:pt idx="1048">
                  <c:v>364.0</c:v>
                </c:pt>
                <c:pt idx="1049">
                  <c:v>371.0</c:v>
                </c:pt>
                <c:pt idx="1050">
                  <c:v>370.0</c:v>
                </c:pt>
                <c:pt idx="1051">
                  <c:v>363.0</c:v>
                </c:pt>
                <c:pt idx="1052">
                  <c:v>350.0</c:v>
                </c:pt>
                <c:pt idx="1053">
                  <c:v>354.0</c:v>
                </c:pt>
                <c:pt idx="1054">
                  <c:v>353.0</c:v>
                </c:pt>
                <c:pt idx="1055">
                  <c:v>345.0</c:v>
                </c:pt>
                <c:pt idx="1056">
                  <c:v>351.0</c:v>
                </c:pt>
                <c:pt idx="1057">
                  <c:v>365.0</c:v>
                </c:pt>
                <c:pt idx="1058">
                  <c:v>362.0</c:v>
                </c:pt>
                <c:pt idx="1059">
                  <c:v>367.0</c:v>
                </c:pt>
                <c:pt idx="1060">
                  <c:v>374.0</c:v>
                </c:pt>
                <c:pt idx="1061">
                  <c:v>386.0</c:v>
                </c:pt>
                <c:pt idx="1062">
                  <c:v>382.0</c:v>
                </c:pt>
                <c:pt idx="1063">
                  <c:v>378.0</c:v>
                </c:pt>
                <c:pt idx="1064">
                  <c:v>371.0</c:v>
                </c:pt>
                <c:pt idx="1065">
                  <c:v>374.0</c:v>
                </c:pt>
                <c:pt idx="1066">
                  <c:v>369.0</c:v>
                </c:pt>
                <c:pt idx="1067">
                  <c:v>363.0</c:v>
                </c:pt>
                <c:pt idx="1068">
                  <c:v>358.0</c:v>
                </c:pt>
                <c:pt idx="1069">
                  <c:v>357.0</c:v>
                </c:pt>
                <c:pt idx="1070">
                  <c:v>359.0</c:v>
                </c:pt>
                <c:pt idx="1071">
                  <c:v>357.0</c:v>
                </c:pt>
                <c:pt idx="1072">
                  <c:v>373.0</c:v>
                </c:pt>
                <c:pt idx="1073">
                  <c:v>368.0</c:v>
                </c:pt>
                <c:pt idx="1074">
                  <c:v>369.0</c:v>
                </c:pt>
                <c:pt idx="1075">
                  <c:v>367.0</c:v>
                </c:pt>
                <c:pt idx="1076">
                  <c:v>360.0</c:v>
                </c:pt>
                <c:pt idx="1077">
                  <c:v>359.0</c:v>
                </c:pt>
                <c:pt idx="1078">
                  <c:v>355.0</c:v>
                </c:pt>
                <c:pt idx="1079">
                  <c:v>356.0</c:v>
                </c:pt>
                <c:pt idx="1080">
                  <c:v>364.0</c:v>
                </c:pt>
                <c:pt idx="1081">
                  <c:v>366.0</c:v>
                </c:pt>
                <c:pt idx="1082">
                  <c:v>367.0</c:v>
                </c:pt>
                <c:pt idx="1083">
                  <c:v>371.0</c:v>
                </c:pt>
                <c:pt idx="1084">
                  <c:v>378.0</c:v>
                </c:pt>
                <c:pt idx="1085">
                  <c:v>380.0</c:v>
                </c:pt>
                <c:pt idx="1086">
                  <c:v>374.0</c:v>
                </c:pt>
                <c:pt idx="1087">
                  <c:v>374.0</c:v>
                </c:pt>
                <c:pt idx="1088">
                  <c:v>374.0</c:v>
                </c:pt>
                <c:pt idx="1089">
                  <c:v>379.0</c:v>
                </c:pt>
                <c:pt idx="1090">
                  <c:v>382.0</c:v>
                </c:pt>
                <c:pt idx="1091">
                  <c:v>382.0</c:v>
                </c:pt>
                <c:pt idx="1092">
                  <c:v>382.0</c:v>
                </c:pt>
                <c:pt idx="1093">
                  <c:v>377.0</c:v>
                </c:pt>
                <c:pt idx="1094">
                  <c:v>373.0</c:v>
                </c:pt>
                <c:pt idx="1095">
                  <c:v>377.0</c:v>
                </c:pt>
                <c:pt idx="1096">
                  <c:v>379.0</c:v>
                </c:pt>
                <c:pt idx="1097">
                  <c:v>383.0</c:v>
                </c:pt>
                <c:pt idx="1098">
                  <c:v>381.0</c:v>
                </c:pt>
                <c:pt idx="1099">
                  <c:v>382.0</c:v>
                </c:pt>
                <c:pt idx="1100">
                  <c:v>377.0</c:v>
                </c:pt>
                <c:pt idx="1101">
                  <c:v>382.0</c:v>
                </c:pt>
                <c:pt idx="1102">
                  <c:v>374.0</c:v>
                </c:pt>
                <c:pt idx="1103">
                  <c:v>375.0</c:v>
                </c:pt>
                <c:pt idx="1104">
                  <c:v>376.0</c:v>
                </c:pt>
                <c:pt idx="1105">
                  <c:v>379.0</c:v>
                </c:pt>
                <c:pt idx="1106">
                  <c:v>372.0</c:v>
                </c:pt>
                <c:pt idx="1107">
                  <c:v>370.0</c:v>
                </c:pt>
                <c:pt idx="1108">
                  <c:v>372.0</c:v>
                </c:pt>
                <c:pt idx="1109">
                  <c:v>375.0</c:v>
                </c:pt>
                <c:pt idx="1110">
                  <c:v>379.0</c:v>
                </c:pt>
                <c:pt idx="1111">
                  <c:v>380.0</c:v>
                </c:pt>
                <c:pt idx="1112">
                  <c:v>391.0</c:v>
                </c:pt>
                <c:pt idx="1113">
                  <c:v>391.0</c:v>
                </c:pt>
                <c:pt idx="1114">
                  <c:v>391.0</c:v>
                </c:pt>
                <c:pt idx="1115">
                  <c:v>387.0</c:v>
                </c:pt>
                <c:pt idx="1116">
                  <c:v>394.0</c:v>
                </c:pt>
                <c:pt idx="1117">
                  <c:v>389.0</c:v>
                </c:pt>
                <c:pt idx="1118">
                  <c:v>390.0</c:v>
                </c:pt>
                <c:pt idx="1119">
                  <c:v>392.0</c:v>
                </c:pt>
                <c:pt idx="1120">
                  <c:v>388.0</c:v>
                </c:pt>
                <c:pt idx="1121">
                  <c:v>394.0</c:v>
                </c:pt>
                <c:pt idx="1122">
                  <c:v>387.0</c:v>
                </c:pt>
                <c:pt idx="1123">
                  <c:v>390.0</c:v>
                </c:pt>
                <c:pt idx="1124">
                  <c:v>390.0</c:v>
                </c:pt>
                <c:pt idx="1125">
                  <c:v>378.0</c:v>
                </c:pt>
                <c:pt idx="1126">
                  <c:v>393.0</c:v>
                </c:pt>
                <c:pt idx="1127">
                  <c:v>401.0</c:v>
                </c:pt>
                <c:pt idx="1128">
                  <c:v>401.0</c:v>
                </c:pt>
                <c:pt idx="1129">
                  <c:v>397.0</c:v>
                </c:pt>
                <c:pt idx="1130">
                  <c:v>392.0</c:v>
                </c:pt>
                <c:pt idx="1131">
                  <c:v>386.0</c:v>
                </c:pt>
                <c:pt idx="1132">
                  <c:v>395.0</c:v>
                </c:pt>
                <c:pt idx="1133">
                  <c:v>398.0</c:v>
                </c:pt>
                <c:pt idx="1134">
                  <c:v>385.0</c:v>
                </c:pt>
                <c:pt idx="1135">
                  <c:v>375.0</c:v>
                </c:pt>
                <c:pt idx="1136">
                  <c:v>366.0</c:v>
                </c:pt>
                <c:pt idx="1137">
                  <c:v>355.0</c:v>
                </c:pt>
                <c:pt idx="1138">
                  <c:v>349.0</c:v>
                </c:pt>
                <c:pt idx="1139">
                  <c:v>349.0</c:v>
                </c:pt>
                <c:pt idx="1140">
                  <c:v>357.0</c:v>
                </c:pt>
                <c:pt idx="1141">
                  <c:v>361.0</c:v>
                </c:pt>
                <c:pt idx="1142">
                  <c:v>352.0</c:v>
                </c:pt>
                <c:pt idx="1143">
                  <c:v>364.0</c:v>
                </c:pt>
                <c:pt idx="1144">
                  <c:v>377.0</c:v>
                </c:pt>
                <c:pt idx="1145">
                  <c:v>381.0</c:v>
                </c:pt>
                <c:pt idx="1146">
                  <c:v>382.0</c:v>
                </c:pt>
                <c:pt idx="1147">
                  <c:v>377.0</c:v>
                </c:pt>
                <c:pt idx="1148">
                  <c:v>380.0</c:v>
                </c:pt>
                <c:pt idx="1149">
                  <c:v>379.0</c:v>
                </c:pt>
                <c:pt idx="1150">
                  <c:v>379.0</c:v>
                </c:pt>
                <c:pt idx="1151">
                  <c:v>374.0</c:v>
                </c:pt>
                <c:pt idx="1152">
                  <c:v>364.0</c:v>
                </c:pt>
                <c:pt idx="1153">
                  <c:v>367.0</c:v>
                </c:pt>
                <c:pt idx="1154">
                  <c:v>364.0</c:v>
                </c:pt>
                <c:pt idx="1155">
                  <c:v>365.0</c:v>
                </c:pt>
                <c:pt idx="1156">
                  <c:v>361.0</c:v>
                </c:pt>
                <c:pt idx="1157">
                  <c:v>358.0</c:v>
                </c:pt>
                <c:pt idx="1158">
                  <c:v>361.0</c:v>
                </c:pt>
                <c:pt idx="1159">
                  <c:v>354.0</c:v>
                </c:pt>
                <c:pt idx="1160">
                  <c:v>360.0</c:v>
                </c:pt>
                <c:pt idx="1161">
                  <c:v>363.0</c:v>
                </c:pt>
                <c:pt idx="1162">
                  <c:v>385.0</c:v>
                </c:pt>
                <c:pt idx="1163">
                  <c:v>384.0</c:v>
                </c:pt>
                <c:pt idx="1164">
                  <c:v>427.0</c:v>
                </c:pt>
                <c:pt idx="1165">
                  <c:v>432.0</c:v>
                </c:pt>
                <c:pt idx="1166">
                  <c:v>439.0</c:v>
                </c:pt>
                <c:pt idx="1167">
                  <c:v>437.0</c:v>
                </c:pt>
                <c:pt idx="1168">
                  <c:v>434.0</c:v>
                </c:pt>
                <c:pt idx="1169">
                  <c:v>420.0</c:v>
                </c:pt>
                <c:pt idx="1170">
                  <c:v>426.0</c:v>
                </c:pt>
                <c:pt idx="1171">
                  <c:v>423.0</c:v>
                </c:pt>
                <c:pt idx="1172">
                  <c:v>436.0</c:v>
                </c:pt>
                <c:pt idx="1173">
                  <c:v>435.0</c:v>
                </c:pt>
                <c:pt idx="1174">
                  <c:v>436.0</c:v>
                </c:pt>
                <c:pt idx="1175">
                  <c:v>438.0</c:v>
                </c:pt>
                <c:pt idx="1176">
                  <c:v>426.0</c:v>
                </c:pt>
                <c:pt idx="1177">
                  <c:v>430.0</c:v>
                </c:pt>
                <c:pt idx="1178">
                  <c:v>435.0</c:v>
                </c:pt>
                <c:pt idx="1179">
                  <c:v>424.0</c:v>
                </c:pt>
                <c:pt idx="1180">
                  <c:v>427.0</c:v>
                </c:pt>
                <c:pt idx="1181">
                  <c:v>414.0</c:v>
                </c:pt>
                <c:pt idx="1182">
                  <c:v>425.0</c:v>
                </c:pt>
                <c:pt idx="1183">
                  <c:v>437.0</c:v>
                </c:pt>
                <c:pt idx="1184">
                  <c:v>437.0</c:v>
                </c:pt>
                <c:pt idx="1185">
                  <c:v>441.0</c:v>
                </c:pt>
                <c:pt idx="1186">
                  <c:v>432.0</c:v>
                </c:pt>
                <c:pt idx="1187">
                  <c:v>438.0</c:v>
                </c:pt>
                <c:pt idx="1188">
                  <c:v>452.0</c:v>
                </c:pt>
                <c:pt idx="1189">
                  <c:v>457.0</c:v>
                </c:pt>
                <c:pt idx="1190">
                  <c:v>453.0</c:v>
                </c:pt>
                <c:pt idx="1191">
                  <c:v>460.0</c:v>
                </c:pt>
                <c:pt idx="1192">
                  <c:v>454.0</c:v>
                </c:pt>
                <c:pt idx="1193">
                  <c:v>454.0</c:v>
                </c:pt>
                <c:pt idx="1194">
                  <c:v>473.0</c:v>
                </c:pt>
                <c:pt idx="1195">
                  <c:v>468.0</c:v>
                </c:pt>
                <c:pt idx="1196">
                  <c:v>480.0</c:v>
                </c:pt>
                <c:pt idx="1197">
                  <c:v>515.0</c:v>
                </c:pt>
                <c:pt idx="1198">
                  <c:v>514.0</c:v>
                </c:pt>
                <c:pt idx="1199">
                  <c:v>520.0</c:v>
                </c:pt>
                <c:pt idx="1200">
                  <c:v>499.0</c:v>
                </c:pt>
                <c:pt idx="1201">
                  <c:v>505.0</c:v>
                </c:pt>
                <c:pt idx="1202">
                  <c:v>502.0</c:v>
                </c:pt>
                <c:pt idx="1203">
                  <c:v>527.0</c:v>
                </c:pt>
                <c:pt idx="1204">
                  <c:v>540.0</c:v>
                </c:pt>
                <c:pt idx="1205">
                  <c:v>542.0</c:v>
                </c:pt>
                <c:pt idx="1206">
                  <c:v>533.0</c:v>
                </c:pt>
                <c:pt idx="1207">
                  <c:v>514.0</c:v>
                </c:pt>
                <c:pt idx="1208">
                  <c:v>506.0</c:v>
                </c:pt>
                <c:pt idx="1209">
                  <c:v>506.0</c:v>
                </c:pt>
                <c:pt idx="1210">
                  <c:v>489.0</c:v>
                </c:pt>
                <c:pt idx="1211">
                  <c:v>472.0</c:v>
                </c:pt>
                <c:pt idx="1212">
                  <c:v>481.0</c:v>
                </c:pt>
                <c:pt idx="1213">
                  <c:v>468.0</c:v>
                </c:pt>
                <c:pt idx="1214">
                  <c:v>473.0</c:v>
                </c:pt>
                <c:pt idx="1215">
                  <c:v>475.0</c:v>
                </c:pt>
                <c:pt idx="1216">
                  <c:v>474.0</c:v>
                </c:pt>
                <c:pt idx="1217">
                  <c:v>478.0</c:v>
                </c:pt>
                <c:pt idx="1218">
                  <c:v>471.0</c:v>
                </c:pt>
                <c:pt idx="1219">
                  <c:v>465.0</c:v>
                </c:pt>
                <c:pt idx="1220">
                  <c:v>468.0</c:v>
                </c:pt>
                <c:pt idx="1221">
                  <c:v>457.0</c:v>
                </c:pt>
                <c:pt idx="1222">
                  <c:v>427.0</c:v>
                </c:pt>
                <c:pt idx="1223">
                  <c:v>440.0</c:v>
                </c:pt>
                <c:pt idx="1224">
                  <c:v>454.0</c:v>
                </c:pt>
                <c:pt idx="1225">
                  <c:v>464.0</c:v>
                </c:pt>
                <c:pt idx="1226">
                  <c:v>462.0</c:v>
                </c:pt>
                <c:pt idx="1227">
                  <c:v>444.0</c:v>
                </c:pt>
                <c:pt idx="1228">
                  <c:v>446.0</c:v>
                </c:pt>
                <c:pt idx="1229">
                  <c:v>451.0</c:v>
                </c:pt>
                <c:pt idx="1230">
                  <c:v>440.0</c:v>
                </c:pt>
                <c:pt idx="1231">
                  <c:v>458.0</c:v>
                </c:pt>
                <c:pt idx="1232">
                  <c:v>450.0</c:v>
                </c:pt>
                <c:pt idx="1233">
                  <c:v>450.0</c:v>
                </c:pt>
                <c:pt idx="1234">
                  <c:v>451.0</c:v>
                </c:pt>
                <c:pt idx="1235">
                  <c:v>452.0</c:v>
                </c:pt>
                <c:pt idx="1236">
                  <c:v>455.0</c:v>
                </c:pt>
                <c:pt idx="1237">
                  <c:v>468.0</c:v>
                </c:pt>
                <c:pt idx="1238">
                  <c:v>467.0</c:v>
                </c:pt>
                <c:pt idx="1239">
                  <c:v>479.0</c:v>
                </c:pt>
                <c:pt idx="1240">
                  <c:v>480.0</c:v>
                </c:pt>
                <c:pt idx="1241">
                  <c:v>490.0</c:v>
                </c:pt>
                <c:pt idx="1242">
                  <c:v>490.0</c:v>
                </c:pt>
                <c:pt idx="1243">
                  <c:v>490.0</c:v>
                </c:pt>
                <c:pt idx="1244">
                  <c:v>483.0</c:v>
                </c:pt>
                <c:pt idx="1245">
                  <c:v>479.0</c:v>
                </c:pt>
                <c:pt idx="1246">
                  <c:v>463.0</c:v>
                </c:pt>
                <c:pt idx="1247">
                  <c:v>456.0</c:v>
                </c:pt>
                <c:pt idx="1248">
                  <c:v>459.0</c:v>
                </c:pt>
                <c:pt idx="1249">
                  <c:v>455.0</c:v>
                </c:pt>
                <c:pt idx="1250">
                  <c:v>447.0</c:v>
                </c:pt>
                <c:pt idx="1251">
                  <c:v>452.0</c:v>
                </c:pt>
                <c:pt idx="1252">
                  <c:v>455.0</c:v>
                </c:pt>
                <c:pt idx="1253">
                  <c:v>442.0</c:v>
                </c:pt>
                <c:pt idx="1254">
                  <c:v>446.0</c:v>
                </c:pt>
                <c:pt idx="1255">
                  <c:v>448.0</c:v>
                </c:pt>
                <c:pt idx="1256">
                  <c:v>458.0</c:v>
                </c:pt>
                <c:pt idx="1257">
                  <c:v>459.0</c:v>
                </c:pt>
                <c:pt idx="1258">
                  <c:v>466.0</c:v>
                </c:pt>
                <c:pt idx="1259">
                  <c:v>469.0</c:v>
                </c:pt>
                <c:pt idx="1260">
                  <c:v>457.0</c:v>
                </c:pt>
                <c:pt idx="1261">
                  <c:v>452.0</c:v>
                </c:pt>
                <c:pt idx="1262">
                  <c:v>450.0</c:v>
                </c:pt>
                <c:pt idx="1263">
                  <c:v>442.0</c:v>
                </c:pt>
                <c:pt idx="1264">
                  <c:v>442.0</c:v>
                </c:pt>
                <c:pt idx="1265">
                  <c:v>443.0</c:v>
                </c:pt>
                <c:pt idx="1266">
                  <c:v>452.0</c:v>
                </c:pt>
                <c:pt idx="1267">
                  <c:v>455.0</c:v>
                </c:pt>
                <c:pt idx="1268">
                  <c:v>468.0</c:v>
                </c:pt>
                <c:pt idx="1269">
                  <c:v>468.0</c:v>
                </c:pt>
                <c:pt idx="1270">
                  <c:v>458.0</c:v>
                </c:pt>
                <c:pt idx="1271">
                  <c:v>457.0</c:v>
                </c:pt>
                <c:pt idx="1272">
                  <c:v>456.0</c:v>
                </c:pt>
                <c:pt idx="1273">
                  <c:v>461.0</c:v>
                </c:pt>
                <c:pt idx="1274">
                  <c:v>462.0</c:v>
                </c:pt>
                <c:pt idx="1275">
                  <c:v>465.0</c:v>
                </c:pt>
                <c:pt idx="1276">
                  <c:v>478.0</c:v>
                </c:pt>
                <c:pt idx="1277">
                  <c:v>475.0</c:v>
                </c:pt>
                <c:pt idx="1278">
                  <c:v>482.0</c:v>
                </c:pt>
                <c:pt idx="1279">
                  <c:v>482.0</c:v>
                </c:pt>
                <c:pt idx="1280">
                  <c:v>479.0</c:v>
                </c:pt>
                <c:pt idx="1281">
                  <c:v>472.0</c:v>
                </c:pt>
                <c:pt idx="1282">
                  <c:v>459.0</c:v>
                </c:pt>
                <c:pt idx="1283">
                  <c:v>452.0</c:v>
                </c:pt>
                <c:pt idx="1284">
                  <c:v>447.0</c:v>
                </c:pt>
                <c:pt idx="1285">
                  <c:v>447.0</c:v>
                </c:pt>
                <c:pt idx="1286">
                  <c:v>443.0</c:v>
                </c:pt>
                <c:pt idx="1287">
                  <c:v>450.0</c:v>
                </c:pt>
                <c:pt idx="1288">
                  <c:v>452.0</c:v>
                </c:pt>
                <c:pt idx="1289">
                  <c:v>456.0</c:v>
                </c:pt>
                <c:pt idx="1290">
                  <c:v>449.0</c:v>
                </c:pt>
                <c:pt idx="1291">
                  <c:v>438.0</c:v>
                </c:pt>
                <c:pt idx="1292">
                  <c:v>439.0</c:v>
                </c:pt>
                <c:pt idx="1293">
                  <c:v>424.0</c:v>
                </c:pt>
                <c:pt idx="1294">
                  <c:v>426.0</c:v>
                </c:pt>
                <c:pt idx="1295">
                  <c:v>420.0</c:v>
                </c:pt>
                <c:pt idx="1296">
                  <c:v>421.0</c:v>
                </c:pt>
                <c:pt idx="1297">
                  <c:v>416.0</c:v>
                </c:pt>
                <c:pt idx="1298">
                  <c:v>424.0</c:v>
                </c:pt>
                <c:pt idx="1299">
                  <c:v>412.0</c:v>
                </c:pt>
                <c:pt idx="1300">
                  <c:v>419.0</c:v>
                </c:pt>
                <c:pt idx="1301">
                  <c:v>421.0</c:v>
                </c:pt>
                <c:pt idx="1302">
                  <c:v>417.0</c:v>
                </c:pt>
                <c:pt idx="1303">
                  <c:v>413.0</c:v>
                </c:pt>
                <c:pt idx="1304">
                  <c:v>413.0</c:v>
                </c:pt>
                <c:pt idx="1305">
                  <c:v>405.0</c:v>
                </c:pt>
                <c:pt idx="1306">
                  <c:v>400.0</c:v>
                </c:pt>
                <c:pt idx="1307">
                  <c:v>404.0</c:v>
                </c:pt>
                <c:pt idx="1308">
                  <c:v>402.0</c:v>
                </c:pt>
                <c:pt idx="1309">
                  <c:v>403.0</c:v>
                </c:pt>
                <c:pt idx="1310">
                  <c:v>396.0</c:v>
                </c:pt>
                <c:pt idx="1311">
                  <c:v>390.0</c:v>
                </c:pt>
                <c:pt idx="1312">
                  <c:v>384.0</c:v>
                </c:pt>
                <c:pt idx="1313">
                  <c:v>381.0</c:v>
                </c:pt>
                <c:pt idx="1314">
                  <c:v>385.0</c:v>
                </c:pt>
                <c:pt idx="1315">
                  <c:v>396.0</c:v>
                </c:pt>
                <c:pt idx="1316">
                  <c:v>391.0</c:v>
                </c:pt>
                <c:pt idx="1317">
                  <c:v>381.0</c:v>
                </c:pt>
                <c:pt idx="1318">
                  <c:v>379.0</c:v>
                </c:pt>
                <c:pt idx="1319">
                  <c:v>375.0</c:v>
                </c:pt>
                <c:pt idx="1320">
                  <c:v>364.0</c:v>
                </c:pt>
                <c:pt idx="1321">
                  <c:v>355.0</c:v>
                </c:pt>
                <c:pt idx="1322">
                  <c:v>356.0</c:v>
                </c:pt>
                <c:pt idx="1323">
                  <c:v>356.0</c:v>
                </c:pt>
                <c:pt idx="1324">
                  <c:v>352.0</c:v>
                </c:pt>
                <c:pt idx="1325">
                  <c:v>354.0</c:v>
                </c:pt>
                <c:pt idx="1326">
                  <c:v>361.0</c:v>
                </c:pt>
                <c:pt idx="1327">
                  <c:v>366.0</c:v>
                </c:pt>
                <c:pt idx="1328">
                  <c:v>371.0</c:v>
                </c:pt>
                <c:pt idx="1329">
                  <c:v>373.0</c:v>
                </c:pt>
                <c:pt idx="1330">
                  <c:v>378.0</c:v>
                </c:pt>
                <c:pt idx="1331">
                  <c:v>376.0</c:v>
                </c:pt>
                <c:pt idx="1332">
                  <c:v>381.0</c:v>
                </c:pt>
                <c:pt idx="1333">
                  <c:v>377.0</c:v>
                </c:pt>
                <c:pt idx="1334">
                  <c:v>379.0</c:v>
                </c:pt>
                <c:pt idx="1335">
                  <c:v>371.0</c:v>
                </c:pt>
                <c:pt idx="1336">
                  <c:v>380.0</c:v>
                </c:pt>
                <c:pt idx="1337">
                  <c:v>388.0</c:v>
                </c:pt>
                <c:pt idx="1338">
                  <c:v>388.0</c:v>
                </c:pt>
                <c:pt idx="1339">
                  <c:v>400.0</c:v>
                </c:pt>
                <c:pt idx="1340">
                  <c:v>407.0</c:v>
                </c:pt>
                <c:pt idx="1341">
                  <c:v>401.0</c:v>
                </c:pt>
                <c:pt idx="1342">
                  <c:v>394.0</c:v>
                </c:pt>
                <c:pt idx="1343">
                  <c:v>401.0</c:v>
                </c:pt>
                <c:pt idx="1344">
                  <c:v>403.0</c:v>
                </c:pt>
                <c:pt idx="1345">
                  <c:v>396.0</c:v>
                </c:pt>
                <c:pt idx="1346">
                  <c:v>403.0</c:v>
                </c:pt>
                <c:pt idx="1347">
                  <c:v>395.0</c:v>
                </c:pt>
                <c:pt idx="1348">
                  <c:v>390.0</c:v>
                </c:pt>
                <c:pt idx="1349">
                  <c:v>396.0</c:v>
                </c:pt>
                <c:pt idx="1350">
                  <c:v>392.0</c:v>
                </c:pt>
                <c:pt idx="1351">
                  <c:v>389.0</c:v>
                </c:pt>
                <c:pt idx="1352">
                  <c:v>390.0</c:v>
                </c:pt>
                <c:pt idx="1353">
                  <c:v>388.0</c:v>
                </c:pt>
                <c:pt idx="1354">
                  <c:v>383.0</c:v>
                </c:pt>
                <c:pt idx="1355">
                  <c:v>379.0</c:v>
                </c:pt>
                <c:pt idx="1356">
                  <c:v>377.0</c:v>
                </c:pt>
                <c:pt idx="1357">
                  <c:v>373.0</c:v>
                </c:pt>
                <c:pt idx="1358">
                  <c:v>383.0</c:v>
                </c:pt>
                <c:pt idx="1359">
                  <c:v>384.0</c:v>
                </c:pt>
                <c:pt idx="1360">
                  <c:v>390.0</c:v>
                </c:pt>
                <c:pt idx="1361">
                  <c:v>397.0</c:v>
                </c:pt>
                <c:pt idx="1362">
                  <c:v>395.0</c:v>
                </c:pt>
                <c:pt idx="1363">
                  <c:v>407.0</c:v>
                </c:pt>
                <c:pt idx="1364">
                  <c:v>423.0</c:v>
                </c:pt>
                <c:pt idx="1365">
                  <c:v>432.0</c:v>
                </c:pt>
                <c:pt idx="1366">
                  <c:v>441.0</c:v>
                </c:pt>
                <c:pt idx="1367">
                  <c:v>450.0</c:v>
                </c:pt>
                <c:pt idx="1368">
                  <c:v>452.0</c:v>
                </c:pt>
                <c:pt idx="1369">
                  <c:v>446.0</c:v>
                </c:pt>
                <c:pt idx="1370">
                  <c:v>443.0</c:v>
                </c:pt>
                <c:pt idx="1371">
                  <c:v>457.0</c:v>
                </c:pt>
                <c:pt idx="1372">
                  <c:v>457.0</c:v>
                </c:pt>
                <c:pt idx="1373">
                  <c:v>459.0</c:v>
                </c:pt>
                <c:pt idx="1374">
                  <c:v>459.0</c:v>
                </c:pt>
                <c:pt idx="1375">
                  <c:v>461.0</c:v>
                </c:pt>
                <c:pt idx="1376">
                  <c:v>473.0</c:v>
                </c:pt>
                <c:pt idx="1377">
                  <c:v>480.0</c:v>
                </c:pt>
                <c:pt idx="1378">
                  <c:v>488.0</c:v>
                </c:pt>
                <c:pt idx="1379">
                  <c:v>478.0</c:v>
                </c:pt>
                <c:pt idx="1380">
                  <c:v>462.0</c:v>
                </c:pt>
                <c:pt idx="1381">
                  <c:v>443.0</c:v>
                </c:pt>
                <c:pt idx="1382">
                  <c:v>444.0</c:v>
                </c:pt>
                <c:pt idx="1383">
                  <c:v>443.0</c:v>
                </c:pt>
                <c:pt idx="1384">
                  <c:v>451.0</c:v>
                </c:pt>
                <c:pt idx="1385">
                  <c:v>441.0</c:v>
                </c:pt>
                <c:pt idx="1386">
                  <c:v>440.0</c:v>
                </c:pt>
                <c:pt idx="1387">
                  <c:v>437.0</c:v>
                </c:pt>
                <c:pt idx="1388">
                  <c:v>428.0</c:v>
                </c:pt>
                <c:pt idx="1389">
                  <c:v>434.0</c:v>
                </c:pt>
                <c:pt idx="1390">
                  <c:v>430.0</c:v>
                </c:pt>
                <c:pt idx="1391">
                  <c:v>432.0</c:v>
                </c:pt>
                <c:pt idx="1392">
                  <c:v>440.0</c:v>
                </c:pt>
                <c:pt idx="1393">
                  <c:v>436.0</c:v>
                </c:pt>
                <c:pt idx="1394">
                  <c:v>445.0</c:v>
                </c:pt>
                <c:pt idx="1395">
                  <c:v>442.0</c:v>
                </c:pt>
                <c:pt idx="1396">
                  <c:v>439.0</c:v>
                </c:pt>
                <c:pt idx="1397">
                  <c:v>445.0</c:v>
                </c:pt>
                <c:pt idx="1398">
                  <c:v>428.0</c:v>
                </c:pt>
                <c:pt idx="1399">
                  <c:v>431.0</c:v>
                </c:pt>
                <c:pt idx="1400">
                  <c:v>419.0</c:v>
                </c:pt>
                <c:pt idx="1401">
                  <c:v>419.0</c:v>
                </c:pt>
                <c:pt idx="1402">
                  <c:v>420.0</c:v>
                </c:pt>
                <c:pt idx="1403">
                  <c:v>425.0</c:v>
                </c:pt>
                <c:pt idx="1404">
                  <c:v>424.0</c:v>
                </c:pt>
                <c:pt idx="1405">
                  <c:v>424.0</c:v>
                </c:pt>
                <c:pt idx="1406">
                  <c:v>420.0</c:v>
                </c:pt>
                <c:pt idx="1407">
                  <c:v>419.0</c:v>
                </c:pt>
                <c:pt idx="1408">
                  <c:v>412.0</c:v>
                </c:pt>
                <c:pt idx="1409">
                  <c:v>409.0</c:v>
                </c:pt>
                <c:pt idx="1410">
                  <c:v>403.0</c:v>
                </c:pt>
                <c:pt idx="1411">
                  <c:v>407.0</c:v>
                </c:pt>
                <c:pt idx="1412">
                  <c:v>404.0</c:v>
                </c:pt>
                <c:pt idx="1413">
                  <c:v>412.0</c:v>
                </c:pt>
                <c:pt idx="1414">
                  <c:v>419.0</c:v>
                </c:pt>
                <c:pt idx="1415">
                  <c:v>427.0</c:v>
                </c:pt>
                <c:pt idx="1416">
                  <c:v>426.0</c:v>
                </c:pt>
                <c:pt idx="1417">
                  <c:v>421.0</c:v>
                </c:pt>
                <c:pt idx="1418">
                  <c:v>403.0</c:v>
                </c:pt>
                <c:pt idx="1419">
                  <c:v>402.0</c:v>
                </c:pt>
                <c:pt idx="1420">
                  <c:v>398.0</c:v>
                </c:pt>
                <c:pt idx="1421">
                  <c:v>388.0</c:v>
                </c:pt>
                <c:pt idx="1422">
                  <c:v>392.0</c:v>
                </c:pt>
                <c:pt idx="1423">
                  <c:v>376.0</c:v>
                </c:pt>
                <c:pt idx="1424">
                  <c:v>375.0</c:v>
                </c:pt>
                <c:pt idx="1425">
                  <c:v>371.0</c:v>
                </c:pt>
                <c:pt idx="1426">
                  <c:v>369.0</c:v>
                </c:pt>
                <c:pt idx="1427">
                  <c:v>372.0</c:v>
                </c:pt>
                <c:pt idx="1428">
                  <c:v>378.0</c:v>
                </c:pt>
                <c:pt idx="1429">
                  <c:v>377.0</c:v>
                </c:pt>
                <c:pt idx="1430">
                  <c:v>375.0</c:v>
                </c:pt>
                <c:pt idx="1431">
                  <c:v>368.0</c:v>
                </c:pt>
                <c:pt idx="1432">
                  <c:v>368.0</c:v>
                </c:pt>
                <c:pt idx="1433">
                  <c:v>370.0</c:v>
                </c:pt>
                <c:pt idx="1434">
                  <c:v>372.0</c:v>
                </c:pt>
                <c:pt idx="1435">
                  <c:v>369.0</c:v>
                </c:pt>
                <c:pt idx="1436">
                  <c:v>372.0</c:v>
                </c:pt>
                <c:pt idx="1437">
                  <c:v>375.0</c:v>
                </c:pt>
                <c:pt idx="1438">
                  <c:v>375.0</c:v>
                </c:pt>
                <c:pt idx="1439">
                  <c:v>377.0</c:v>
                </c:pt>
                <c:pt idx="1440">
                  <c:v>376.0</c:v>
                </c:pt>
                <c:pt idx="1441">
                  <c:v>375.0</c:v>
                </c:pt>
                <c:pt idx="1442">
                  <c:v>378.0</c:v>
                </c:pt>
                <c:pt idx="1443">
                  <c:v>381.0</c:v>
                </c:pt>
                <c:pt idx="1444">
                  <c:v>381.0</c:v>
                </c:pt>
                <c:pt idx="1445">
                  <c:v>378.0</c:v>
                </c:pt>
                <c:pt idx="1446">
                  <c:v>374.0</c:v>
                </c:pt>
                <c:pt idx="1447">
                  <c:v>363.0</c:v>
                </c:pt>
                <c:pt idx="1448">
                  <c:v>359.0</c:v>
                </c:pt>
                <c:pt idx="1449">
                  <c:v>357.0</c:v>
                </c:pt>
                <c:pt idx="1450">
                  <c:v>355.0</c:v>
                </c:pt>
                <c:pt idx="1451">
                  <c:v>351.0</c:v>
                </c:pt>
                <c:pt idx="1452">
                  <c:v>352.0</c:v>
                </c:pt>
                <c:pt idx="1453">
                  <c:v>344.0</c:v>
                </c:pt>
                <c:pt idx="1454">
                  <c:v>346.0</c:v>
                </c:pt>
                <c:pt idx="1455">
                  <c:v>352.0</c:v>
                </c:pt>
                <c:pt idx="1456">
                  <c:v>354.0</c:v>
                </c:pt>
                <c:pt idx="1457">
                  <c:v>358.0</c:v>
                </c:pt>
                <c:pt idx="1458">
                  <c:v>355.0</c:v>
                </c:pt>
                <c:pt idx="1459">
                  <c:v>357.0</c:v>
                </c:pt>
                <c:pt idx="1460">
                  <c:v>362.0</c:v>
                </c:pt>
                <c:pt idx="1461">
                  <c:v>367.0</c:v>
                </c:pt>
                <c:pt idx="1462">
                  <c:v>360.0</c:v>
                </c:pt>
                <c:pt idx="1463">
                  <c:v>369.0</c:v>
                </c:pt>
                <c:pt idx="1464">
                  <c:v>363.0</c:v>
                </c:pt>
                <c:pt idx="1465">
                  <c:v>365.0</c:v>
                </c:pt>
                <c:pt idx="1466">
                  <c:v>362.0</c:v>
                </c:pt>
                <c:pt idx="1467">
                  <c:v>358.0</c:v>
                </c:pt>
                <c:pt idx="1468">
                  <c:v>348.0</c:v>
                </c:pt>
                <c:pt idx="1469">
                  <c:v>348.0</c:v>
                </c:pt>
                <c:pt idx="1470">
                  <c:v>361.0</c:v>
                </c:pt>
                <c:pt idx="1471">
                  <c:v>364.0</c:v>
                </c:pt>
                <c:pt idx="1472">
                  <c:v>362.0</c:v>
                </c:pt>
                <c:pt idx="1473">
                  <c:v>358.0</c:v>
                </c:pt>
                <c:pt idx="1474">
                  <c:v>352.0</c:v>
                </c:pt>
                <c:pt idx="1475">
                  <c:v>346.0</c:v>
                </c:pt>
                <c:pt idx="1476">
                  <c:v>340.0</c:v>
                </c:pt>
                <c:pt idx="1477">
                  <c:v>336.0</c:v>
                </c:pt>
                <c:pt idx="1478">
                  <c:v>344.0</c:v>
                </c:pt>
                <c:pt idx="1479">
                  <c:v>343.0</c:v>
                </c:pt>
                <c:pt idx="1480">
                  <c:v>343.0</c:v>
                </c:pt>
                <c:pt idx="1481">
                  <c:v>344.0</c:v>
                </c:pt>
                <c:pt idx="1482">
                  <c:v>341.0</c:v>
                </c:pt>
                <c:pt idx="1483">
                  <c:v>356.0</c:v>
                </c:pt>
                <c:pt idx="1484">
                  <c:v>361.0</c:v>
                </c:pt>
                <c:pt idx="1485">
                  <c:v>361.0</c:v>
                </c:pt>
                <c:pt idx="1486">
                  <c:v>365.0</c:v>
                </c:pt>
                <c:pt idx="1487">
                  <c:v>363.0</c:v>
                </c:pt>
                <c:pt idx="1488">
                  <c:v>363.0</c:v>
                </c:pt>
                <c:pt idx="1489">
                  <c:v>360.0</c:v>
                </c:pt>
                <c:pt idx="1490">
                  <c:v>354.0</c:v>
                </c:pt>
                <c:pt idx="1491">
                  <c:v>362.0</c:v>
                </c:pt>
                <c:pt idx="1492">
                  <c:v>367.0</c:v>
                </c:pt>
                <c:pt idx="1493">
                  <c:v>371.0</c:v>
                </c:pt>
                <c:pt idx="1494">
                  <c:v>371.0</c:v>
                </c:pt>
                <c:pt idx="1495">
                  <c:v>377.0</c:v>
                </c:pt>
                <c:pt idx="1496">
                  <c:v>380.0</c:v>
                </c:pt>
                <c:pt idx="1497">
                  <c:v>383.0</c:v>
                </c:pt>
                <c:pt idx="1498">
                  <c:v>381.0</c:v>
                </c:pt>
                <c:pt idx="1499">
                  <c:v>374.0</c:v>
                </c:pt>
                <c:pt idx="1500">
                  <c:v>371.0</c:v>
                </c:pt>
                <c:pt idx="1501">
                  <c:v>366.0</c:v>
                </c:pt>
                <c:pt idx="1502">
                  <c:v>366.0</c:v>
                </c:pt>
                <c:pt idx="1503">
                  <c:v>366.0</c:v>
                </c:pt>
                <c:pt idx="1504">
                  <c:v>370.0</c:v>
                </c:pt>
                <c:pt idx="1505">
                  <c:v>362.0</c:v>
                </c:pt>
                <c:pt idx="1506">
                  <c:v>362.0</c:v>
                </c:pt>
                <c:pt idx="1507">
                  <c:v>357.0</c:v>
                </c:pt>
                <c:pt idx="1508">
                  <c:v>355.0</c:v>
                </c:pt>
                <c:pt idx="1509">
                  <c:v>352.0</c:v>
                </c:pt>
                <c:pt idx="1510">
                  <c:v>347.0</c:v>
                </c:pt>
                <c:pt idx="1511">
                  <c:v>347.0</c:v>
                </c:pt>
                <c:pt idx="1512">
                  <c:v>342.0</c:v>
                </c:pt>
                <c:pt idx="1513">
                  <c:v>342.0</c:v>
                </c:pt>
                <c:pt idx="1514">
                  <c:v>333.0</c:v>
                </c:pt>
                <c:pt idx="1515">
                  <c:v>333.0</c:v>
                </c:pt>
                <c:pt idx="1516">
                  <c:v>328.0</c:v>
                </c:pt>
                <c:pt idx="1517">
                  <c:v>328.0</c:v>
                </c:pt>
                <c:pt idx="1518">
                  <c:v>328.0</c:v>
                </c:pt>
                <c:pt idx="1519">
                  <c:v>328.0</c:v>
                </c:pt>
                <c:pt idx="1520">
                  <c:v>324.0</c:v>
                </c:pt>
                <c:pt idx="1521">
                  <c:v>324.0</c:v>
                </c:pt>
                <c:pt idx="1522">
                  <c:v>324.0</c:v>
                </c:pt>
                <c:pt idx="1523">
                  <c:v>330.0</c:v>
                </c:pt>
                <c:pt idx="1524">
                  <c:v>328.0</c:v>
                </c:pt>
                <c:pt idx="1525">
                  <c:v>328.0</c:v>
                </c:pt>
                <c:pt idx="1526">
                  <c:v>329.0</c:v>
                </c:pt>
                <c:pt idx="1527">
                  <c:v>332.0</c:v>
                </c:pt>
                <c:pt idx="1528">
                  <c:v>332.0</c:v>
                </c:pt>
                <c:pt idx="1529">
                  <c:v>326.0</c:v>
                </c:pt>
                <c:pt idx="1530">
                  <c:v>311.0</c:v>
                </c:pt>
                <c:pt idx="1531">
                  <c:v>302.0</c:v>
                </c:pt>
                <c:pt idx="1532">
                  <c:v>304.0</c:v>
                </c:pt>
                <c:pt idx="1533">
                  <c:v>313.0</c:v>
                </c:pt>
                <c:pt idx="1534">
                  <c:v>323.0</c:v>
                </c:pt>
                <c:pt idx="1535">
                  <c:v>327.0</c:v>
                </c:pt>
                <c:pt idx="1536">
                  <c:v>323.0</c:v>
                </c:pt>
                <c:pt idx="1537">
                  <c:v>326.0</c:v>
                </c:pt>
                <c:pt idx="1538">
                  <c:v>326.0</c:v>
                </c:pt>
                <c:pt idx="1539">
                  <c:v>328.0</c:v>
                </c:pt>
                <c:pt idx="1540">
                  <c:v>327.0</c:v>
                </c:pt>
                <c:pt idx="1541">
                  <c:v>323.0</c:v>
                </c:pt>
                <c:pt idx="1542">
                  <c:v>325.0</c:v>
                </c:pt>
                <c:pt idx="1543">
                  <c:v>325.0</c:v>
                </c:pt>
                <c:pt idx="1544">
                  <c:v>323.0</c:v>
                </c:pt>
                <c:pt idx="1545">
                  <c:v>323.0</c:v>
                </c:pt>
                <c:pt idx="1546">
                  <c:v>317.0</c:v>
                </c:pt>
                <c:pt idx="1547">
                  <c:v>317.0</c:v>
                </c:pt>
                <c:pt idx="1548">
                  <c:v>317.0</c:v>
                </c:pt>
                <c:pt idx="1549">
                  <c:v>321.0</c:v>
                </c:pt>
                <c:pt idx="1550">
                  <c:v>328.0</c:v>
                </c:pt>
                <c:pt idx="1551">
                  <c:v>323.0</c:v>
                </c:pt>
                <c:pt idx="1552">
                  <c:v>327.0</c:v>
                </c:pt>
                <c:pt idx="1553">
                  <c:v>324.0</c:v>
                </c:pt>
                <c:pt idx="1554">
                  <c:v>327.0</c:v>
                </c:pt>
                <c:pt idx="1555">
                  <c:v>325.0</c:v>
                </c:pt>
                <c:pt idx="1556">
                  <c:v>321.0</c:v>
                </c:pt>
                <c:pt idx="1557">
                  <c:v>322.0</c:v>
                </c:pt>
                <c:pt idx="1558">
                  <c:v>328.0</c:v>
                </c:pt>
                <c:pt idx="1559">
                  <c:v>325.0</c:v>
                </c:pt>
                <c:pt idx="1560">
                  <c:v>326.0</c:v>
                </c:pt>
                <c:pt idx="1561">
                  <c:v>327.0</c:v>
                </c:pt>
                <c:pt idx="1562">
                  <c:v>325.0</c:v>
                </c:pt>
                <c:pt idx="1563">
                  <c:v>331.0</c:v>
                </c:pt>
                <c:pt idx="1564">
                  <c:v>338.0</c:v>
                </c:pt>
                <c:pt idx="1565">
                  <c:v>339.0</c:v>
                </c:pt>
                <c:pt idx="1566">
                  <c:v>342.0</c:v>
                </c:pt>
                <c:pt idx="1567">
                  <c:v>343.0</c:v>
                </c:pt>
                <c:pt idx="1568">
                  <c:v>340.0</c:v>
                </c:pt>
                <c:pt idx="1569">
                  <c:v>342.0</c:v>
                </c:pt>
                <c:pt idx="1570">
                  <c:v>343.0</c:v>
                </c:pt>
                <c:pt idx="1571">
                  <c:v>339.0</c:v>
                </c:pt>
                <c:pt idx="1572">
                  <c:v>336.0</c:v>
                </c:pt>
                <c:pt idx="1573">
                  <c:v>336.0</c:v>
                </c:pt>
                <c:pt idx="1574">
                  <c:v>339.0</c:v>
                </c:pt>
                <c:pt idx="1575">
                  <c:v>335.0</c:v>
                </c:pt>
                <c:pt idx="1576">
                  <c:v>335.0</c:v>
                </c:pt>
                <c:pt idx="1577">
                  <c:v>333.0</c:v>
                </c:pt>
                <c:pt idx="1578">
                  <c:v>336.0</c:v>
                </c:pt>
                <c:pt idx="1579">
                  <c:v>335.0</c:v>
                </c:pt>
                <c:pt idx="1580">
                  <c:v>343.0</c:v>
                </c:pt>
                <c:pt idx="1581">
                  <c:v>347.0</c:v>
                </c:pt>
                <c:pt idx="1582">
                  <c:v>357.0</c:v>
                </c:pt>
                <c:pt idx="1583">
                  <c:v>353.0</c:v>
                </c:pt>
                <c:pt idx="1584">
                  <c:v>355.0</c:v>
                </c:pt>
                <c:pt idx="1585">
                  <c:v>357.0</c:v>
                </c:pt>
                <c:pt idx="1586">
                  <c:v>356.0</c:v>
                </c:pt>
                <c:pt idx="1587">
                  <c:v>357.0</c:v>
                </c:pt>
                <c:pt idx="1588">
                  <c:v>362.0</c:v>
                </c:pt>
                <c:pt idx="1589">
                  <c:v>358.0</c:v>
                </c:pt>
                <c:pt idx="1590">
                  <c:v>359.0</c:v>
                </c:pt>
                <c:pt idx="1591">
                  <c:v>354.0</c:v>
                </c:pt>
                <c:pt idx="1592">
                  <c:v>355.0</c:v>
                </c:pt>
                <c:pt idx="1593">
                  <c:v>349.0</c:v>
                </c:pt>
                <c:pt idx="1594">
                  <c:v>347.0</c:v>
                </c:pt>
                <c:pt idx="1595">
                  <c:v>340.0</c:v>
                </c:pt>
                <c:pt idx="1596">
                  <c:v>334.0</c:v>
                </c:pt>
                <c:pt idx="1597">
                  <c:v>331.0</c:v>
                </c:pt>
                <c:pt idx="1598">
                  <c:v>330.0</c:v>
                </c:pt>
                <c:pt idx="1599">
                  <c:v>335.0</c:v>
                </c:pt>
                <c:pt idx="1600">
                  <c:v>343.0</c:v>
                </c:pt>
                <c:pt idx="1601">
                  <c:v>355.0</c:v>
                </c:pt>
                <c:pt idx="1602">
                  <c:v>355.0</c:v>
                </c:pt>
                <c:pt idx="1603">
                  <c:v>354.0</c:v>
                </c:pt>
                <c:pt idx="1604">
                  <c:v>349.0</c:v>
                </c:pt>
                <c:pt idx="1605">
                  <c:v>349.0</c:v>
                </c:pt>
                <c:pt idx="1606">
                  <c:v>347.0</c:v>
                </c:pt>
                <c:pt idx="1607">
                  <c:v>349.0</c:v>
                </c:pt>
                <c:pt idx="1608">
                  <c:v>351.0</c:v>
                </c:pt>
                <c:pt idx="1609">
                  <c:v>353.0</c:v>
                </c:pt>
                <c:pt idx="1610">
                  <c:v>350.0</c:v>
                </c:pt>
                <c:pt idx="1611">
                  <c:v>346.0</c:v>
                </c:pt>
                <c:pt idx="1612">
                  <c:v>347.0</c:v>
                </c:pt>
                <c:pt idx="1613">
                  <c:v>344.0</c:v>
                </c:pt>
                <c:pt idx="1614">
                  <c:v>339.0</c:v>
                </c:pt>
                <c:pt idx="1615">
                  <c:v>337.0</c:v>
                </c:pt>
                <c:pt idx="1616">
                  <c:v>336.0</c:v>
                </c:pt>
                <c:pt idx="1617">
                  <c:v>339.0</c:v>
                </c:pt>
                <c:pt idx="1618">
                  <c:v>335.0</c:v>
                </c:pt>
                <c:pt idx="1619">
                  <c:v>337.0</c:v>
                </c:pt>
                <c:pt idx="1620">
                  <c:v>340.0</c:v>
                </c:pt>
                <c:pt idx="1621">
                  <c:v>336.0</c:v>
                </c:pt>
                <c:pt idx="1622">
                  <c:v>341.0</c:v>
                </c:pt>
                <c:pt idx="1623">
                  <c:v>346.0</c:v>
                </c:pt>
                <c:pt idx="1624">
                  <c:v>340.0</c:v>
                </c:pt>
                <c:pt idx="1625">
                  <c:v>345.0</c:v>
                </c:pt>
                <c:pt idx="1626">
                  <c:v>348.0</c:v>
                </c:pt>
                <c:pt idx="1627">
                  <c:v>342.0</c:v>
                </c:pt>
                <c:pt idx="1628">
                  <c:v>351.0</c:v>
                </c:pt>
                <c:pt idx="1629">
                  <c:v>355.0</c:v>
                </c:pt>
                <c:pt idx="1630">
                  <c:v>357.0</c:v>
                </c:pt>
                <c:pt idx="1631">
                  <c:v>370.0</c:v>
                </c:pt>
                <c:pt idx="1632">
                  <c:v>372.0</c:v>
                </c:pt>
                <c:pt idx="1633">
                  <c:v>376.0</c:v>
                </c:pt>
                <c:pt idx="1634">
                  <c:v>385.0</c:v>
                </c:pt>
                <c:pt idx="1635">
                  <c:v>387.0</c:v>
                </c:pt>
                <c:pt idx="1636">
                  <c:v>396.0</c:v>
                </c:pt>
                <c:pt idx="1637">
                  <c:v>403.0</c:v>
                </c:pt>
                <c:pt idx="1638">
                  <c:v>390.0</c:v>
                </c:pt>
                <c:pt idx="1639">
                  <c:v>396.0</c:v>
                </c:pt>
                <c:pt idx="1640">
                  <c:v>417.0</c:v>
                </c:pt>
                <c:pt idx="1641">
                  <c:v>412.0</c:v>
                </c:pt>
                <c:pt idx="1642">
                  <c:v>392.0</c:v>
                </c:pt>
                <c:pt idx="1643">
                  <c:v>395.0</c:v>
                </c:pt>
                <c:pt idx="1644">
                  <c:v>400.0</c:v>
                </c:pt>
                <c:pt idx="1645">
                  <c:v>408.0</c:v>
                </c:pt>
                <c:pt idx="1646">
                  <c:v>420.0</c:v>
                </c:pt>
                <c:pt idx="1647">
                  <c:v>445.0</c:v>
                </c:pt>
                <c:pt idx="1648">
                  <c:v>444.0</c:v>
                </c:pt>
                <c:pt idx="1649">
                  <c:v>460.0</c:v>
                </c:pt>
                <c:pt idx="1650">
                  <c:v>449.0</c:v>
                </c:pt>
                <c:pt idx="1651">
                  <c:v>436.0</c:v>
                </c:pt>
                <c:pt idx="1652">
                  <c:v>428.0</c:v>
                </c:pt>
                <c:pt idx="1653">
                  <c:v>424.0</c:v>
                </c:pt>
                <c:pt idx="1654">
                  <c:v>413.0</c:v>
                </c:pt>
                <c:pt idx="1655">
                  <c:v>413.0</c:v>
                </c:pt>
                <c:pt idx="1656">
                  <c:v>417.0</c:v>
                </c:pt>
                <c:pt idx="1657">
                  <c:v>410.0</c:v>
                </c:pt>
                <c:pt idx="1658">
                  <c:v>416.0</c:v>
                </c:pt>
                <c:pt idx="1659">
                  <c:v>421.0</c:v>
                </c:pt>
                <c:pt idx="1660">
                  <c:v>422.0</c:v>
                </c:pt>
                <c:pt idx="1661">
                  <c:v>426.0</c:v>
                </c:pt>
                <c:pt idx="1662">
                  <c:v>421.0</c:v>
                </c:pt>
                <c:pt idx="1663">
                  <c:v>413.0</c:v>
                </c:pt>
                <c:pt idx="1664">
                  <c:v>408.0</c:v>
                </c:pt>
                <c:pt idx="1665">
                  <c:v>397.0</c:v>
                </c:pt>
                <c:pt idx="1666">
                  <c:v>381.0</c:v>
                </c:pt>
                <c:pt idx="1667">
                  <c:v>387.0</c:v>
                </c:pt>
                <c:pt idx="1668">
                  <c:v>385.0</c:v>
                </c:pt>
                <c:pt idx="1669">
                  <c:v>381.0</c:v>
                </c:pt>
                <c:pt idx="1670">
                  <c:v>384.0</c:v>
                </c:pt>
                <c:pt idx="1671">
                  <c:v>389.0</c:v>
                </c:pt>
                <c:pt idx="1672">
                  <c:v>399.0</c:v>
                </c:pt>
                <c:pt idx="1673">
                  <c:v>403.0</c:v>
                </c:pt>
                <c:pt idx="1674">
                  <c:v>405.0</c:v>
                </c:pt>
                <c:pt idx="1675">
                  <c:v>406.0</c:v>
                </c:pt>
                <c:pt idx="1676">
                  <c:v>400.0</c:v>
                </c:pt>
                <c:pt idx="1677">
                  <c:v>403.0</c:v>
                </c:pt>
                <c:pt idx="1678">
                  <c:v>399.0</c:v>
                </c:pt>
                <c:pt idx="1679">
                  <c:v>396.0</c:v>
                </c:pt>
                <c:pt idx="1680">
                  <c:v>404.0</c:v>
                </c:pt>
                <c:pt idx="1681">
                  <c:v>402.0</c:v>
                </c:pt>
                <c:pt idx="1682">
                  <c:v>402.0</c:v>
                </c:pt>
                <c:pt idx="1683">
                  <c:v>398.0</c:v>
                </c:pt>
                <c:pt idx="1684">
                  <c:v>391.0</c:v>
                </c:pt>
                <c:pt idx="1685">
                  <c:v>391.0</c:v>
                </c:pt>
                <c:pt idx="1686">
                  <c:v>393.0</c:v>
                </c:pt>
                <c:pt idx="1687">
                  <c:v>391.0</c:v>
                </c:pt>
                <c:pt idx="1688">
                  <c:v>402.0</c:v>
                </c:pt>
                <c:pt idx="1689">
                  <c:v>411.0</c:v>
                </c:pt>
                <c:pt idx="1690">
                  <c:v>418.0</c:v>
                </c:pt>
                <c:pt idx="1691">
                  <c:v>413.0</c:v>
                </c:pt>
                <c:pt idx="1692">
                  <c:v>419.0</c:v>
                </c:pt>
                <c:pt idx="1693">
                  <c:v>420.0</c:v>
                </c:pt>
                <c:pt idx="1694">
                  <c:v>433.0</c:v>
                </c:pt>
                <c:pt idx="1695">
                  <c:v>432.0</c:v>
                </c:pt>
                <c:pt idx="1696">
                  <c:v>435.0</c:v>
                </c:pt>
                <c:pt idx="1697">
                  <c:v>432.0</c:v>
                </c:pt>
                <c:pt idx="1698">
                  <c:v>427.0</c:v>
                </c:pt>
                <c:pt idx="1699">
                  <c:v>433.0</c:v>
                </c:pt>
                <c:pt idx="1700">
                  <c:v>426.0</c:v>
                </c:pt>
                <c:pt idx="1701">
                  <c:v>420.0</c:v>
                </c:pt>
                <c:pt idx="1702">
                  <c:v>413.0</c:v>
                </c:pt>
                <c:pt idx="1703">
                  <c:v>413.0</c:v>
                </c:pt>
                <c:pt idx="1704">
                  <c:v>409.0</c:v>
                </c:pt>
                <c:pt idx="1705">
                  <c:v>409.0</c:v>
                </c:pt>
                <c:pt idx="1706">
                  <c:v>404.0</c:v>
                </c:pt>
                <c:pt idx="1707">
                  <c:v>396.0</c:v>
                </c:pt>
                <c:pt idx="1708">
                  <c:v>389.0</c:v>
                </c:pt>
                <c:pt idx="1709">
                  <c:v>379.0</c:v>
                </c:pt>
                <c:pt idx="1710">
                  <c:v>378.0</c:v>
                </c:pt>
                <c:pt idx="1711">
                  <c:v>381.0</c:v>
                </c:pt>
                <c:pt idx="1712">
                  <c:v>381.0</c:v>
                </c:pt>
                <c:pt idx="1713">
                  <c:v>390.0</c:v>
                </c:pt>
                <c:pt idx="1714">
                  <c:v>395.0</c:v>
                </c:pt>
                <c:pt idx="1715">
                  <c:v>408.0</c:v>
                </c:pt>
                <c:pt idx="1716">
                  <c:v>409.0</c:v>
                </c:pt>
                <c:pt idx="1717">
                  <c:v>412.0</c:v>
                </c:pt>
                <c:pt idx="1718">
                  <c:v>412.0</c:v>
                </c:pt>
                <c:pt idx="1719">
                  <c:v>420.0</c:v>
                </c:pt>
                <c:pt idx="1720">
                  <c:v>422.0</c:v>
                </c:pt>
                <c:pt idx="1721">
                  <c:v>411.0</c:v>
                </c:pt>
                <c:pt idx="1722">
                  <c:v>408.0</c:v>
                </c:pt>
                <c:pt idx="1723">
                  <c:v>406.0</c:v>
                </c:pt>
                <c:pt idx="1724">
                  <c:v>405.0</c:v>
                </c:pt>
                <c:pt idx="1725">
                  <c:v>399.0</c:v>
                </c:pt>
                <c:pt idx="1726">
                  <c:v>396.0</c:v>
                </c:pt>
                <c:pt idx="1727">
                  <c:v>391.0</c:v>
                </c:pt>
                <c:pt idx="1728">
                  <c:v>399.0</c:v>
                </c:pt>
                <c:pt idx="1729">
                  <c:v>401.0</c:v>
                </c:pt>
                <c:pt idx="1730">
                  <c:v>393.0</c:v>
                </c:pt>
                <c:pt idx="1731">
                  <c:v>392.0</c:v>
                </c:pt>
                <c:pt idx="1732">
                  <c:v>397.0</c:v>
                </c:pt>
                <c:pt idx="1733">
                  <c:v>396.0</c:v>
                </c:pt>
                <c:pt idx="1734">
                  <c:v>399.0</c:v>
                </c:pt>
                <c:pt idx="1735">
                  <c:v>398.0</c:v>
                </c:pt>
                <c:pt idx="1736">
                  <c:v>397.0</c:v>
                </c:pt>
                <c:pt idx="1737">
                  <c:v>399.0</c:v>
                </c:pt>
                <c:pt idx="1738">
                  <c:v>394.0</c:v>
                </c:pt>
                <c:pt idx="1739">
                  <c:v>390.0</c:v>
                </c:pt>
                <c:pt idx="1740">
                  <c:v>394.0</c:v>
                </c:pt>
                <c:pt idx="1741">
                  <c:v>394.0</c:v>
                </c:pt>
                <c:pt idx="1742">
                  <c:v>399.0</c:v>
                </c:pt>
                <c:pt idx="1743">
                  <c:v>402.0</c:v>
                </c:pt>
                <c:pt idx="1744">
                  <c:v>413.0</c:v>
                </c:pt>
                <c:pt idx="1745">
                  <c:v>413.0</c:v>
                </c:pt>
                <c:pt idx="1746">
                  <c:v>432.0</c:v>
                </c:pt>
                <c:pt idx="1747">
                  <c:v>434.0</c:v>
                </c:pt>
                <c:pt idx="1748">
                  <c:v>429.0</c:v>
                </c:pt>
                <c:pt idx="1749">
                  <c:v>421.0</c:v>
                </c:pt>
                <c:pt idx="1750">
                  <c:v>421.0</c:v>
                </c:pt>
                <c:pt idx="1751">
                  <c:v>426.0</c:v>
                </c:pt>
                <c:pt idx="1752">
                  <c:v>421.0</c:v>
                </c:pt>
                <c:pt idx="1753">
                  <c:v>424.0</c:v>
                </c:pt>
                <c:pt idx="1754">
                  <c:v>420.0</c:v>
                </c:pt>
                <c:pt idx="1755">
                  <c:v>421.0</c:v>
                </c:pt>
                <c:pt idx="1756">
                  <c:v>428.0</c:v>
                </c:pt>
                <c:pt idx="1757">
                  <c:v>427.0</c:v>
                </c:pt>
                <c:pt idx="1758">
                  <c:v>433.0</c:v>
                </c:pt>
                <c:pt idx="1759">
                  <c:v>435.0</c:v>
                </c:pt>
                <c:pt idx="1760">
                  <c:v>433.0</c:v>
                </c:pt>
                <c:pt idx="1761">
                  <c:v>428.0</c:v>
                </c:pt>
                <c:pt idx="1762">
                  <c:v>421.0</c:v>
                </c:pt>
                <c:pt idx="1763">
                  <c:v>417.0</c:v>
                </c:pt>
                <c:pt idx="1764">
                  <c:v>416.0</c:v>
                </c:pt>
                <c:pt idx="1765">
                  <c:v>415.0</c:v>
                </c:pt>
                <c:pt idx="1766">
                  <c:v>407.0</c:v>
                </c:pt>
                <c:pt idx="1767">
                  <c:v>400.0</c:v>
                </c:pt>
                <c:pt idx="1768">
                  <c:v>394.0</c:v>
                </c:pt>
                <c:pt idx="1769">
                  <c:v>406.0</c:v>
                </c:pt>
                <c:pt idx="1770">
                  <c:v>404.0</c:v>
                </c:pt>
                <c:pt idx="1771">
                  <c:v>398.0</c:v>
                </c:pt>
                <c:pt idx="1772">
                  <c:v>399.0</c:v>
                </c:pt>
                <c:pt idx="1773">
                  <c:v>396.0</c:v>
                </c:pt>
                <c:pt idx="1774">
                  <c:v>392.0</c:v>
                </c:pt>
                <c:pt idx="1775">
                  <c:v>391.0</c:v>
                </c:pt>
                <c:pt idx="1776">
                  <c:v>394.0</c:v>
                </c:pt>
                <c:pt idx="1777">
                  <c:v>396.0</c:v>
                </c:pt>
                <c:pt idx="1778">
                  <c:v>393.0</c:v>
                </c:pt>
                <c:pt idx="1779">
                  <c:v>395.0</c:v>
                </c:pt>
                <c:pt idx="1780">
                  <c:v>393.0</c:v>
                </c:pt>
                <c:pt idx="1781">
                  <c:v>398.0</c:v>
                </c:pt>
                <c:pt idx="1782">
                  <c:v>405.0</c:v>
                </c:pt>
                <c:pt idx="1783">
                  <c:v>404.0</c:v>
                </c:pt>
                <c:pt idx="1784">
                  <c:v>403.0</c:v>
                </c:pt>
                <c:pt idx="1785">
                  <c:v>413.0</c:v>
                </c:pt>
                <c:pt idx="1786">
                  <c:v>417.0</c:v>
                </c:pt>
                <c:pt idx="1787">
                  <c:v>412.0</c:v>
                </c:pt>
                <c:pt idx="1788">
                  <c:v>405.0</c:v>
                </c:pt>
                <c:pt idx="1789">
                  <c:v>415.0</c:v>
                </c:pt>
                <c:pt idx="1790">
                  <c:v>419.0</c:v>
                </c:pt>
                <c:pt idx="1791">
                  <c:v>422.0</c:v>
                </c:pt>
                <c:pt idx="1792">
                  <c:v>428.0</c:v>
                </c:pt>
                <c:pt idx="1793">
                  <c:v>442.0</c:v>
                </c:pt>
                <c:pt idx="1794">
                  <c:v>451.0</c:v>
                </c:pt>
                <c:pt idx="1795">
                  <c:v>450.0</c:v>
                </c:pt>
                <c:pt idx="1796">
                  <c:v>447.0</c:v>
                </c:pt>
                <c:pt idx="1797">
                  <c:v>460.0</c:v>
                </c:pt>
                <c:pt idx="1798">
                  <c:v>463.0</c:v>
                </c:pt>
                <c:pt idx="1799">
                  <c:v>479.0</c:v>
                </c:pt>
                <c:pt idx="1800">
                  <c:v>488.0</c:v>
                </c:pt>
                <c:pt idx="1801">
                  <c:v>475.0</c:v>
                </c:pt>
                <c:pt idx="1802">
                  <c:v>470.0</c:v>
                </c:pt>
                <c:pt idx="1803">
                  <c:v>468.0</c:v>
                </c:pt>
                <c:pt idx="1804">
                  <c:v>456.0</c:v>
                </c:pt>
                <c:pt idx="1805">
                  <c:v>461.0</c:v>
                </c:pt>
                <c:pt idx="1806">
                  <c:v>456.0</c:v>
                </c:pt>
                <c:pt idx="1807">
                  <c:v>450.0</c:v>
                </c:pt>
                <c:pt idx="1808">
                  <c:v>455.0</c:v>
                </c:pt>
                <c:pt idx="1809">
                  <c:v>456.0</c:v>
                </c:pt>
                <c:pt idx="1810">
                  <c:v>466.0</c:v>
                </c:pt>
                <c:pt idx="1811">
                  <c:v>464.0</c:v>
                </c:pt>
                <c:pt idx="1812">
                  <c:v>459.0</c:v>
                </c:pt>
                <c:pt idx="1813">
                  <c:v>454.0</c:v>
                </c:pt>
                <c:pt idx="1814">
                  <c:v>444.0</c:v>
                </c:pt>
                <c:pt idx="1815">
                  <c:v>441.0</c:v>
                </c:pt>
                <c:pt idx="1816">
                  <c:v>446.0</c:v>
                </c:pt>
                <c:pt idx="1817">
                  <c:v>438.0</c:v>
                </c:pt>
                <c:pt idx="1818">
                  <c:v>424.0</c:v>
                </c:pt>
                <c:pt idx="1819">
                  <c:v>433.0</c:v>
                </c:pt>
                <c:pt idx="1820">
                  <c:v>416.0</c:v>
                </c:pt>
                <c:pt idx="1821">
                  <c:v>414.0</c:v>
                </c:pt>
                <c:pt idx="1822">
                  <c:v>409.0</c:v>
                </c:pt>
                <c:pt idx="1823">
                  <c:v>403.0</c:v>
                </c:pt>
                <c:pt idx="1824">
                  <c:v>407.0</c:v>
                </c:pt>
                <c:pt idx="1825">
                  <c:v>409.0</c:v>
                </c:pt>
                <c:pt idx="1826">
                  <c:v>409.0</c:v>
                </c:pt>
                <c:pt idx="1827">
                  <c:v>418.0</c:v>
                </c:pt>
                <c:pt idx="1828">
                  <c:v>417.0</c:v>
                </c:pt>
                <c:pt idx="1829">
                  <c:v>413.0</c:v>
                </c:pt>
                <c:pt idx="1830">
                  <c:v>414.0</c:v>
                </c:pt>
                <c:pt idx="1831">
                  <c:v>411.0</c:v>
                </c:pt>
                <c:pt idx="1832">
                  <c:v>413.0</c:v>
                </c:pt>
                <c:pt idx="1833">
                  <c:v>407.0</c:v>
                </c:pt>
                <c:pt idx="1834">
                  <c:v>402.0</c:v>
                </c:pt>
                <c:pt idx="1835">
                  <c:v>396.0</c:v>
                </c:pt>
                <c:pt idx="1836">
                  <c:v>394.0</c:v>
                </c:pt>
                <c:pt idx="1837">
                  <c:v>389.0</c:v>
                </c:pt>
                <c:pt idx="1838">
                  <c:v>392.0</c:v>
                </c:pt>
                <c:pt idx="1839">
                  <c:v>393.0</c:v>
                </c:pt>
                <c:pt idx="1840">
                  <c:v>386.0</c:v>
                </c:pt>
                <c:pt idx="1841">
                  <c:v>384.0</c:v>
                </c:pt>
                <c:pt idx="1842">
                  <c:v>381.0</c:v>
                </c:pt>
                <c:pt idx="1843">
                  <c:v>378.0</c:v>
                </c:pt>
                <c:pt idx="1844">
                  <c:v>379.0</c:v>
                </c:pt>
                <c:pt idx="1845">
                  <c:v>375.0</c:v>
                </c:pt>
                <c:pt idx="1846">
                  <c:v>369.0</c:v>
                </c:pt>
                <c:pt idx="1847">
                  <c:v>369.0</c:v>
                </c:pt>
                <c:pt idx="1848">
                  <c:v>374.0</c:v>
                </c:pt>
                <c:pt idx="1849">
                  <c:v>374.0</c:v>
                </c:pt>
                <c:pt idx="1850">
                  <c:v>376.0</c:v>
                </c:pt>
                <c:pt idx="1851">
                  <c:v>372.0</c:v>
                </c:pt>
                <c:pt idx="1852">
                  <c:v>362.0</c:v>
                </c:pt>
                <c:pt idx="1853">
                  <c:v>358.0</c:v>
                </c:pt>
                <c:pt idx="1854">
                  <c:v>362.0</c:v>
                </c:pt>
                <c:pt idx="1855">
                  <c:v>366.0</c:v>
                </c:pt>
                <c:pt idx="1856">
                  <c:v>369.0</c:v>
                </c:pt>
                <c:pt idx="1857">
                  <c:v>375.0</c:v>
                </c:pt>
                <c:pt idx="1858">
                  <c:v>369.0</c:v>
                </c:pt>
                <c:pt idx="1859">
                  <c:v>364.0</c:v>
                </c:pt>
                <c:pt idx="1860">
                  <c:v>366.0</c:v>
                </c:pt>
                <c:pt idx="1861">
                  <c:v>366.0</c:v>
                </c:pt>
                <c:pt idx="1862">
                  <c:v>365.0</c:v>
                </c:pt>
                <c:pt idx="1863">
                  <c:v>366.0</c:v>
                </c:pt>
                <c:pt idx="1864">
                  <c:v>364.0</c:v>
                </c:pt>
                <c:pt idx="1865">
                  <c:v>358.0</c:v>
                </c:pt>
                <c:pt idx="1866">
                  <c:v>354.0</c:v>
                </c:pt>
                <c:pt idx="1867">
                  <c:v>357.0</c:v>
                </c:pt>
                <c:pt idx="1868">
                  <c:v>356.0</c:v>
                </c:pt>
                <c:pt idx="1869">
                  <c:v>359.0</c:v>
                </c:pt>
                <c:pt idx="1870">
                  <c:v>364.0</c:v>
                </c:pt>
                <c:pt idx="1871">
                  <c:v>373.0</c:v>
                </c:pt>
                <c:pt idx="1872">
                  <c:v>371.0</c:v>
                </c:pt>
                <c:pt idx="1873">
                  <c:v>368.0</c:v>
                </c:pt>
                <c:pt idx="1874">
                  <c:v>375.0</c:v>
                </c:pt>
                <c:pt idx="1875">
                  <c:v>370.0</c:v>
                </c:pt>
                <c:pt idx="1876">
                  <c:v>370.0</c:v>
                </c:pt>
                <c:pt idx="1877">
                  <c:v>369.0</c:v>
                </c:pt>
                <c:pt idx="1878">
                  <c:v>371.0</c:v>
                </c:pt>
                <c:pt idx="1879">
                  <c:v>367.0</c:v>
                </c:pt>
                <c:pt idx="1880">
                  <c:v>361.0</c:v>
                </c:pt>
                <c:pt idx="1881">
                  <c:v>359.0</c:v>
                </c:pt>
                <c:pt idx="1882">
                  <c:v>357.0</c:v>
                </c:pt>
                <c:pt idx="1883">
                  <c:v>356.0</c:v>
                </c:pt>
                <c:pt idx="1884">
                  <c:v>356.0</c:v>
                </c:pt>
                <c:pt idx="1885">
                  <c:v>349.0</c:v>
                </c:pt>
                <c:pt idx="1886">
                  <c:v>337.0</c:v>
                </c:pt>
                <c:pt idx="1887">
                  <c:v>336.0</c:v>
                </c:pt>
                <c:pt idx="1888">
                  <c:v>340.0</c:v>
                </c:pt>
                <c:pt idx="1889">
                  <c:v>347.0</c:v>
                </c:pt>
                <c:pt idx="1890">
                  <c:v>352.0</c:v>
                </c:pt>
                <c:pt idx="1891">
                  <c:v>345.0</c:v>
                </c:pt>
                <c:pt idx="1892">
                  <c:v>350.0</c:v>
                </c:pt>
                <c:pt idx="1893">
                  <c:v>349.0</c:v>
                </c:pt>
                <c:pt idx="1894">
                  <c:v>343.0</c:v>
                </c:pt>
                <c:pt idx="1895">
                  <c:v>341.0</c:v>
                </c:pt>
                <c:pt idx="1896">
                  <c:v>335.0</c:v>
                </c:pt>
                <c:pt idx="1897">
                  <c:v>334.0</c:v>
                </c:pt>
                <c:pt idx="1898">
                  <c:v>336.0</c:v>
                </c:pt>
                <c:pt idx="1899">
                  <c:v>334.0</c:v>
                </c:pt>
                <c:pt idx="1900">
                  <c:v>335.0</c:v>
                </c:pt>
                <c:pt idx="1901">
                  <c:v>336.0</c:v>
                </c:pt>
                <c:pt idx="1902">
                  <c:v>340.0</c:v>
                </c:pt>
                <c:pt idx="1903">
                  <c:v>336.0</c:v>
                </c:pt>
                <c:pt idx="1904">
                  <c:v>332.0</c:v>
                </c:pt>
                <c:pt idx="1905">
                  <c:v>331.0</c:v>
                </c:pt>
                <c:pt idx="1906">
                  <c:v>331.0</c:v>
                </c:pt>
                <c:pt idx="1907">
                  <c:v>332.0</c:v>
                </c:pt>
                <c:pt idx="1908">
                  <c:v>330.0</c:v>
                </c:pt>
                <c:pt idx="1909">
                  <c:v>334.0</c:v>
                </c:pt>
                <c:pt idx="1910">
                  <c:v>335.0</c:v>
                </c:pt>
                <c:pt idx="1911">
                  <c:v>335.0</c:v>
                </c:pt>
                <c:pt idx="1912">
                  <c:v>336.0</c:v>
                </c:pt>
                <c:pt idx="1913">
                  <c:v>337.0</c:v>
                </c:pt>
                <c:pt idx="1914">
                  <c:v>346.0</c:v>
                </c:pt>
                <c:pt idx="1915">
                  <c:v>339.0</c:v>
                </c:pt>
                <c:pt idx="1916">
                  <c:v>341.0</c:v>
                </c:pt>
                <c:pt idx="1917">
                  <c:v>338.0</c:v>
                </c:pt>
                <c:pt idx="1918">
                  <c:v>331.0</c:v>
                </c:pt>
                <c:pt idx="1919">
                  <c:v>326.0</c:v>
                </c:pt>
                <c:pt idx="1920">
                  <c:v>336.0</c:v>
                </c:pt>
                <c:pt idx="1921">
                  <c:v>340.0</c:v>
                </c:pt>
                <c:pt idx="1922">
                  <c:v>347.0</c:v>
                </c:pt>
                <c:pt idx="1923">
                  <c:v>336.0</c:v>
                </c:pt>
                <c:pt idx="1924">
                  <c:v>352.0</c:v>
                </c:pt>
                <c:pt idx="1925">
                  <c:v>365.0</c:v>
                </c:pt>
                <c:pt idx="1926">
                  <c:v>368.0</c:v>
                </c:pt>
                <c:pt idx="1927">
                  <c:v>375.0</c:v>
                </c:pt>
                <c:pt idx="1928">
                  <c:v>374.0</c:v>
                </c:pt>
                <c:pt idx="1929">
                  <c:v>377.0</c:v>
                </c:pt>
                <c:pt idx="1930">
                  <c:v>377.0</c:v>
                </c:pt>
                <c:pt idx="1931">
                  <c:v>376.0</c:v>
                </c:pt>
                <c:pt idx="1932">
                  <c:v>377.0</c:v>
                </c:pt>
                <c:pt idx="1933">
                  <c:v>376.0</c:v>
                </c:pt>
                <c:pt idx="1934">
                  <c:v>373.0</c:v>
                </c:pt>
                <c:pt idx="1935">
                  <c:v>374.0</c:v>
                </c:pt>
                <c:pt idx="1936">
                  <c:v>369.0</c:v>
                </c:pt>
                <c:pt idx="1937">
                  <c:v>368.0</c:v>
                </c:pt>
                <c:pt idx="1938">
                  <c:v>369.0</c:v>
                </c:pt>
                <c:pt idx="1939">
                  <c:v>374.0</c:v>
                </c:pt>
                <c:pt idx="1940">
                  <c:v>379.0</c:v>
                </c:pt>
                <c:pt idx="1941">
                  <c:v>378.0</c:v>
                </c:pt>
                <c:pt idx="1942">
                  <c:v>374.0</c:v>
                </c:pt>
                <c:pt idx="1943">
                  <c:v>370.0</c:v>
                </c:pt>
                <c:pt idx="1944">
                  <c:v>371.0</c:v>
                </c:pt>
                <c:pt idx="1945">
                  <c:v>369.0</c:v>
                </c:pt>
                <c:pt idx="1946">
                  <c:v>369.0</c:v>
                </c:pt>
                <c:pt idx="1947">
                  <c:v>373.0</c:v>
                </c:pt>
                <c:pt idx="1948">
                  <c:v>371.0</c:v>
                </c:pt>
                <c:pt idx="1949">
                  <c:v>371.0</c:v>
                </c:pt>
                <c:pt idx="1950">
                  <c:v>376.0</c:v>
                </c:pt>
                <c:pt idx="1951">
                  <c:v>387.0</c:v>
                </c:pt>
                <c:pt idx="1952">
                  <c:v>388.0</c:v>
                </c:pt>
                <c:pt idx="1953">
                  <c:v>388.0</c:v>
                </c:pt>
                <c:pt idx="1954">
                  <c:v>385.0</c:v>
                </c:pt>
                <c:pt idx="1955">
                  <c:v>384.0</c:v>
                </c:pt>
                <c:pt idx="1956">
                  <c:v>389.0</c:v>
                </c:pt>
                <c:pt idx="1957">
                  <c:v>393.0</c:v>
                </c:pt>
                <c:pt idx="1958">
                  <c:v>398.0</c:v>
                </c:pt>
                <c:pt idx="1959">
                  <c:v>403.0</c:v>
                </c:pt>
                <c:pt idx="1960">
                  <c:v>398.0</c:v>
                </c:pt>
                <c:pt idx="1961">
                  <c:v>400.0</c:v>
                </c:pt>
                <c:pt idx="1962">
                  <c:v>401.0</c:v>
                </c:pt>
                <c:pt idx="1963">
                  <c:v>393.0</c:v>
                </c:pt>
                <c:pt idx="1964">
                  <c:v>396.0</c:v>
                </c:pt>
                <c:pt idx="1965">
                  <c:v>396.0</c:v>
                </c:pt>
                <c:pt idx="1966">
                  <c:v>410.0</c:v>
                </c:pt>
                <c:pt idx="1967">
                  <c:v>416.0</c:v>
                </c:pt>
                <c:pt idx="1968">
                  <c:v>426.0</c:v>
                </c:pt>
                <c:pt idx="1969">
                  <c:v>420.0</c:v>
                </c:pt>
                <c:pt idx="1970">
                  <c:v>424.0</c:v>
                </c:pt>
                <c:pt idx="1971">
                  <c:v>428.0</c:v>
                </c:pt>
                <c:pt idx="1972">
                  <c:v>434.0</c:v>
                </c:pt>
                <c:pt idx="1973">
                  <c:v>430.0</c:v>
                </c:pt>
                <c:pt idx="1974">
                  <c:v>431.0</c:v>
                </c:pt>
                <c:pt idx="1975">
                  <c:v>439.0</c:v>
                </c:pt>
                <c:pt idx="1976">
                  <c:v>439.0</c:v>
                </c:pt>
                <c:pt idx="1977">
                  <c:v>454.0</c:v>
                </c:pt>
                <c:pt idx="1978">
                  <c:v>474.0</c:v>
                </c:pt>
                <c:pt idx="1979">
                  <c:v>470.0</c:v>
                </c:pt>
                <c:pt idx="1980">
                  <c:v>454.0</c:v>
                </c:pt>
                <c:pt idx="1981">
                  <c:v>455.0</c:v>
                </c:pt>
                <c:pt idx="1982">
                  <c:v>459.0</c:v>
                </c:pt>
                <c:pt idx="1983">
                  <c:v>457.0</c:v>
                </c:pt>
                <c:pt idx="1984">
                  <c:v>451.0</c:v>
                </c:pt>
                <c:pt idx="1985">
                  <c:v>455.0</c:v>
                </c:pt>
                <c:pt idx="1986">
                  <c:v>455.0</c:v>
                </c:pt>
                <c:pt idx="1987">
                  <c:v>441.0</c:v>
                </c:pt>
                <c:pt idx="1988">
                  <c:v>431.0</c:v>
                </c:pt>
                <c:pt idx="1989">
                  <c:v>430.0</c:v>
                </c:pt>
                <c:pt idx="1990">
                  <c:v>424.0</c:v>
                </c:pt>
                <c:pt idx="1991">
                  <c:v>424.0</c:v>
                </c:pt>
                <c:pt idx="1992">
                  <c:v>437.0</c:v>
                </c:pt>
                <c:pt idx="1993">
                  <c:v>439.0</c:v>
                </c:pt>
                <c:pt idx="1994">
                  <c:v>443.0</c:v>
                </c:pt>
                <c:pt idx="1995">
                  <c:v>454.0</c:v>
                </c:pt>
                <c:pt idx="1996">
                  <c:v>454.0</c:v>
                </c:pt>
                <c:pt idx="1997">
                  <c:v>454.0</c:v>
                </c:pt>
                <c:pt idx="1998">
                  <c:v>458.0</c:v>
                </c:pt>
                <c:pt idx="1999">
                  <c:v>464.0</c:v>
                </c:pt>
                <c:pt idx="2000">
                  <c:v>465.0</c:v>
                </c:pt>
                <c:pt idx="2001">
                  <c:v>470.0</c:v>
                </c:pt>
                <c:pt idx="2002">
                  <c:v>471.0</c:v>
                </c:pt>
                <c:pt idx="2003">
                  <c:v>461.0</c:v>
                </c:pt>
                <c:pt idx="2004">
                  <c:v>464.0</c:v>
                </c:pt>
                <c:pt idx="2005">
                  <c:v>455.0</c:v>
                </c:pt>
                <c:pt idx="2006">
                  <c:v>455.0</c:v>
                </c:pt>
                <c:pt idx="2007">
                  <c:v>459.0</c:v>
                </c:pt>
                <c:pt idx="2008">
                  <c:v>453.0</c:v>
                </c:pt>
                <c:pt idx="2009">
                  <c:v>453.0</c:v>
                </c:pt>
                <c:pt idx="2010">
                  <c:v>453.0</c:v>
                </c:pt>
                <c:pt idx="2011">
                  <c:v>473.0</c:v>
                </c:pt>
                <c:pt idx="2012">
                  <c:v>472.0</c:v>
                </c:pt>
                <c:pt idx="2013">
                  <c:v>466.0</c:v>
                </c:pt>
                <c:pt idx="2014">
                  <c:v>469.0</c:v>
                </c:pt>
                <c:pt idx="2015">
                  <c:v>472.0</c:v>
                </c:pt>
                <c:pt idx="2016">
                  <c:v>494.0</c:v>
                </c:pt>
                <c:pt idx="2017">
                  <c:v>513.0</c:v>
                </c:pt>
                <c:pt idx="2018">
                  <c:v>534.0</c:v>
                </c:pt>
                <c:pt idx="2019">
                  <c:v>538.0</c:v>
                </c:pt>
                <c:pt idx="2020">
                  <c:v>566.0</c:v>
                </c:pt>
                <c:pt idx="2021">
                  <c:v>589.0</c:v>
                </c:pt>
                <c:pt idx="2022">
                  <c:v>602.0</c:v>
                </c:pt>
                <c:pt idx="2023">
                  <c:v>555.0</c:v>
                </c:pt>
                <c:pt idx="2024">
                  <c:v>537.0</c:v>
                </c:pt>
                <c:pt idx="2025">
                  <c:v>520.0</c:v>
                </c:pt>
                <c:pt idx="2026">
                  <c:v>515.0</c:v>
                </c:pt>
                <c:pt idx="2027">
                  <c:v>505.0</c:v>
                </c:pt>
                <c:pt idx="2028">
                  <c:v>506.0</c:v>
                </c:pt>
                <c:pt idx="2029">
                  <c:v>506.0</c:v>
                </c:pt>
                <c:pt idx="2030">
                  <c:v>507.0</c:v>
                </c:pt>
                <c:pt idx="2031">
                  <c:v>509.0</c:v>
                </c:pt>
                <c:pt idx="2032">
                  <c:v>510.0</c:v>
                </c:pt>
                <c:pt idx="2033">
                  <c:v>508.0</c:v>
                </c:pt>
                <c:pt idx="2034">
                  <c:v>514.0</c:v>
                </c:pt>
                <c:pt idx="2035">
                  <c:v>544.0</c:v>
                </c:pt>
                <c:pt idx="2036">
                  <c:v>558.0</c:v>
                </c:pt>
                <c:pt idx="2037">
                  <c:v>545.0</c:v>
                </c:pt>
                <c:pt idx="2038">
                  <c:v>537.0</c:v>
                </c:pt>
                <c:pt idx="2039">
                  <c:v>543.0</c:v>
                </c:pt>
                <c:pt idx="2040">
                  <c:v>557.0</c:v>
                </c:pt>
                <c:pt idx="2041">
                  <c:v>562.0</c:v>
                </c:pt>
                <c:pt idx="2042">
                  <c:v>571.0</c:v>
                </c:pt>
                <c:pt idx="2043">
                  <c:v>577.0</c:v>
                </c:pt>
                <c:pt idx="2044">
                  <c:v>580.0</c:v>
                </c:pt>
                <c:pt idx="2045">
                  <c:v>580.0</c:v>
                </c:pt>
                <c:pt idx="2046">
                  <c:v>578.0</c:v>
                </c:pt>
                <c:pt idx="2047">
                  <c:v>573.0</c:v>
                </c:pt>
                <c:pt idx="2048">
                  <c:v>567.0</c:v>
                </c:pt>
                <c:pt idx="2049">
                  <c:v>565.0</c:v>
                </c:pt>
                <c:pt idx="2050">
                  <c:v>565.0</c:v>
                </c:pt>
                <c:pt idx="2051">
                  <c:v>572.0</c:v>
                </c:pt>
                <c:pt idx="2052">
                  <c:v>566.0</c:v>
                </c:pt>
                <c:pt idx="2053">
                  <c:v>571.0</c:v>
                </c:pt>
                <c:pt idx="2054">
                  <c:v>561.0</c:v>
                </c:pt>
                <c:pt idx="2055">
                  <c:v>548.0</c:v>
                </c:pt>
                <c:pt idx="2056">
                  <c:v>550.0</c:v>
                </c:pt>
                <c:pt idx="2057">
                  <c:v>546.0</c:v>
                </c:pt>
                <c:pt idx="2058">
                  <c:v>533.0</c:v>
                </c:pt>
                <c:pt idx="2059">
                  <c:v>530.0</c:v>
                </c:pt>
                <c:pt idx="2060">
                  <c:v>538.0</c:v>
                </c:pt>
                <c:pt idx="2061">
                  <c:v>546.0</c:v>
                </c:pt>
                <c:pt idx="2062">
                  <c:v>540.0</c:v>
                </c:pt>
                <c:pt idx="2063">
                  <c:v>526.0</c:v>
                </c:pt>
                <c:pt idx="2064">
                  <c:v>516.0</c:v>
                </c:pt>
                <c:pt idx="2065">
                  <c:v>519.0</c:v>
                </c:pt>
                <c:pt idx="2066">
                  <c:v>521.0</c:v>
                </c:pt>
                <c:pt idx="2067">
                  <c:v>522.0</c:v>
                </c:pt>
                <c:pt idx="2068">
                  <c:v>530.0</c:v>
                </c:pt>
                <c:pt idx="2069">
                  <c:v>528.0</c:v>
                </c:pt>
                <c:pt idx="2070">
                  <c:v>524.0</c:v>
                </c:pt>
                <c:pt idx="2071">
                  <c:v>523.0</c:v>
                </c:pt>
                <c:pt idx="2072">
                  <c:v>500.0</c:v>
                </c:pt>
                <c:pt idx="2073">
                  <c:v>493.0</c:v>
                </c:pt>
                <c:pt idx="2074">
                  <c:v>491.0</c:v>
                </c:pt>
                <c:pt idx="2075">
                  <c:v>494.0</c:v>
                </c:pt>
                <c:pt idx="2076">
                  <c:v>499.0</c:v>
                </c:pt>
                <c:pt idx="2077">
                  <c:v>499.0</c:v>
                </c:pt>
                <c:pt idx="2078">
                  <c:v>511.0</c:v>
                </c:pt>
                <c:pt idx="2079">
                  <c:v>528.0</c:v>
                </c:pt>
                <c:pt idx="2080">
                  <c:v>531.0</c:v>
                </c:pt>
                <c:pt idx="2081">
                  <c:v>523.0</c:v>
                </c:pt>
                <c:pt idx="2082">
                  <c:v>537.0</c:v>
                </c:pt>
                <c:pt idx="2083">
                  <c:v>544.0</c:v>
                </c:pt>
                <c:pt idx="2084">
                  <c:v>551.0</c:v>
                </c:pt>
                <c:pt idx="2085">
                  <c:v>555.0</c:v>
                </c:pt>
                <c:pt idx="2086">
                  <c:v>540.0</c:v>
                </c:pt>
                <c:pt idx="2087">
                  <c:v>531.0</c:v>
                </c:pt>
                <c:pt idx="2088">
                  <c:v>525.0</c:v>
                </c:pt>
                <c:pt idx="2089">
                  <c:v>525.0</c:v>
                </c:pt>
                <c:pt idx="2090">
                  <c:v>523.0</c:v>
                </c:pt>
                <c:pt idx="2091">
                  <c:v>518.0</c:v>
                </c:pt>
                <c:pt idx="2092">
                  <c:v>520.0</c:v>
                </c:pt>
                <c:pt idx="2093">
                  <c:v>515.0</c:v>
                </c:pt>
                <c:pt idx="2094">
                  <c:v>516.0</c:v>
                </c:pt>
                <c:pt idx="2095">
                  <c:v>515.0</c:v>
                </c:pt>
                <c:pt idx="2096">
                  <c:v>509.0</c:v>
                </c:pt>
                <c:pt idx="2097">
                  <c:v>513.0</c:v>
                </c:pt>
                <c:pt idx="2098">
                  <c:v>502.0</c:v>
                </c:pt>
                <c:pt idx="2099">
                  <c:v>501.0</c:v>
                </c:pt>
                <c:pt idx="2100">
                  <c:v>496.0</c:v>
                </c:pt>
                <c:pt idx="2101">
                  <c:v>488.0</c:v>
                </c:pt>
                <c:pt idx="2102">
                  <c:v>482.0</c:v>
                </c:pt>
                <c:pt idx="2103">
                  <c:v>481.0</c:v>
                </c:pt>
                <c:pt idx="2104">
                  <c:v>483.0</c:v>
                </c:pt>
                <c:pt idx="2105">
                  <c:v>484.0</c:v>
                </c:pt>
                <c:pt idx="2106">
                  <c:v>488.0</c:v>
                </c:pt>
                <c:pt idx="2107">
                  <c:v>499.0</c:v>
                </c:pt>
                <c:pt idx="2108">
                  <c:v>494.0</c:v>
                </c:pt>
                <c:pt idx="2109">
                  <c:v>487.0</c:v>
                </c:pt>
                <c:pt idx="2110">
                  <c:v>476.0</c:v>
                </c:pt>
                <c:pt idx="2111">
                  <c:v>475.0</c:v>
                </c:pt>
                <c:pt idx="2112">
                  <c:v>470.0</c:v>
                </c:pt>
                <c:pt idx="2113">
                  <c:v>473.0</c:v>
                </c:pt>
                <c:pt idx="2114">
                  <c:v>473.0</c:v>
                </c:pt>
                <c:pt idx="2115">
                  <c:v>472.0</c:v>
                </c:pt>
                <c:pt idx="2116">
                  <c:v>472.0</c:v>
                </c:pt>
                <c:pt idx="2117">
                  <c:v>470.0</c:v>
                </c:pt>
                <c:pt idx="2118">
                  <c:v>467.0</c:v>
                </c:pt>
                <c:pt idx="2119">
                  <c:v>458.0</c:v>
                </c:pt>
                <c:pt idx="2120">
                  <c:v>468.0</c:v>
                </c:pt>
                <c:pt idx="2121">
                  <c:v>460.0</c:v>
                </c:pt>
                <c:pt idx="2122">
                  <c:v>455.0</c:v>
                </c:pt>
                <c:pt idx="2123">
                  <c:v>464.0</c:v>
                </c:pt>
                <c:pt idx="2124">
                  <c:v>461.0</c:v>
                </c:pt>
                <c:pt idx="2125">
                  <c:v>466.0</c:v>
                </c:pt>
                <c:pt idx="2126">
                  <c:v>471.0</c:v>
                </c:pt>
                <c:pt idx="2127">
                  <c:v>465.0</c:v>
                </c:pt>
                <c:pt idx="2128">
                  <c:v>475.0</c:v>
                </c:pt>
                <c:pt idx="2129">
                  <c:v>475.0</c:v>
                </c:pt>
                <c:pt idx="2130">
                  <c:v>471.0</c:v>
                </c:pt>
                <c:pt idx="2131">
                  <c:v>470.0</c:v>
                </c:pt>
                <c:pt idx="2132">
                  <c:v>482.0</c:v>
                </c:pt>
                <c:pt idx="2133">
                  <c:v>487.0</c:v>
                </c:pt>
                <c:pt idx="2134">
                  <c:v>490.0</c:v>
                </c:pt>
                <c:pt idx="2135">
                  <c:v>492.0</c:v>
                </c:pt>
                <c:pt idx="2136">
                  <c:v>491.0</c:v>
                </c:pt>
                <c:pt idx="2137">
                  <c:v>488.0</c:v>
                </c:pt>
                <c:pt idx="2138">
                  <c:v>485.0</c:v>
                </c:pt>
                <c:pt idx="2139">
                  <c:v>494.0</c:v>
                </c:pt>
                <c:pt idx="2140">
                  <c:v>496.0</c:v>
                </c:pt>
                <c:pt idx="2141">
                  <c:v>506.0</c:v>
                </c:pt>
                <c:pt idx="2142">
                  <c:v>505.0</c:v>
                </c:pt>
                <c:pt idx="2143">
                  <c:v>505.0</c:v>
                </c:pt>
                <c:pt idx="2144">
                  <c:v>508.0</c:v>
                </c:pt>
                <c:pt idx="2145">
                  <c:v>503.0</c:v>
                </c:pt>
                <c:pt idx="2146">
                  <c:v>512.0</c:v>
                </c:pt>
                <c:pt idx="2147">
                  <c:v>520.0</c:v>
                </c:pt>
                <c:pt idx="2148">
                  <c:v>521.0</c:v>
                </c:pt>
                <c:pt idx="2149">
                  <c:v>506.0</c:v>
                </c:pt>
                <c:pt idx="2150">
                  <c:v>510.0</c:v>
                </c:pt>
                <c:pt idx="2151">
                  <c:v>500.0</c:v>
                </c:pt>
                <c:pt idx="2152">
                  <c:v>494.0</c:v>
                </c:pt>
                <c:pt idx="2153">
                  <c:v>498.0</c:v>
                </c:pt>
                <c:pt idx="2154">
                  <c:v>503.0</c:v>
                </c:pt>
                <c:pt idx="2155">
                  <c:v>501.0</c:v>
                </c:pt>
                <c:pt idx="2156">
                  <c:v>518.0</c:v>
                </c:pt>
                <c:pt idx="2157">
                  <c:v>513.0</c:v>
                </c:pt>
                <c:pt idx="2158">
                  <c:v>504.0</c:v>
                </c:pt>
                <c:pt idx="2159">
                  <c:v>503.0</c:v>
                </c:pt>
                <c:pt idx="2160">
                  <c:v>520.0</c:v>
                </c:pt>
                <c:pt idx="2161">
                  <c:v>526.0</c:v>
                </c:pt>
                <c:pt idx="2162">
                  <c:v>532.0</c:v>
                </c:pt>
                <c:pt idx="2163">
                  <c:v>521.0</c:v>
                </c:pt>
                <c:pt idx="2164">
                  <c:v>512.0</c:v>
                </c:pt>
                <c:pt idx="2165">
                  <c:v>514.0</c:v>
                </c:pt>
                <c:pt idx="2166">
                  <c:v>517.0</c:v>
                </c:pt>
                <c:pt idx="2167">
                  <c:v>523.0</c:v>
                </c:pt>
                <c:pt idx="2168">
                  <c:v>520.0</c:v>
                </c:pt>
                <c:pt idx="2169">
                  <c:v>524.0</c:v>
                </c:pt>
                <c:pt idx="2170">
                  <c:v>523.0</c:v>
                </c:pt>
                <c:pt idx="2171">
                  <c:v>525.0</c:v>
                </c:pt>
                <c:pt idx="2172">
                  <c:v>528.0</c:v>
                </c:pt>
                <c:pt idx="2173">
                  <c:v>540.0</c:v>
                </c:pt>
                <c:pt idx="2174">
                  <c:v>546.0</c:v>
                </c:pt>
                <c:pt idx="2175">
                  <c:v>559.0</c:v>
                </c:pt>
                <c:pt idx="2176">
                  <c:v>554.0</c:v>
                </c:pt>
                <c:pt idx="2177">
                  <c:v>541.0</c:v>
                </c:pt>
                <c:pt idx="2178">
                  <c:v>534.0</c:v>
                </c:pt>
                <c:pt idx="2179">
                  <c:v>533.0</c:v>
                </c:pt>
                <c:pt idx="2180">
                  <c:v>544.0</c:v>
                </c:pt>
                <c:pt idx="2181">
                  <c:v>541.0</c:v>
                </c:pt>
                <c:pt idx="2182">
                  <c:v>536.0</c:v>
                </c:pt>
                <c:pt idx="2183">
                  <c:v>549.0</c:v>
                </c:pt>
                <c:pt idx="2184">
                  <c:v>554.0</c:v>
                </c:pt>
                <c:pt idx="2185">
                  <c:v>550.0</c:v>
                </c:pt>
                <c:pt idx="2186">
                  <c:v>562.0</c:v>
                </c:pt>
                <c:pt idx="2187">
                  <c:v>557.0</c:v>
                </c:pt>
                <c:pt idx="2188">
                  <c:v>556.0</c:v>
                </c:pt>
                <c:pt idx="2189">
                  <c:v>558.0</c:v>
                </c:pt>
                <c:pt idx="2190">
                  <c:v>561.0</c:v>
                </c:pt>
                <c:pt idx="2191">
                  <c:v>562.0</c:v>
                </c:pt>
                <c:pt idx="2192">
                  <c:v>573.0</c:v>
                </c:pt>
                <c:pt idx="2193">
                  <c:v>581.0</c:v>
                </c:pt>
                <c:pt idx="2194">
                  <c:v>591.0</c:v>
                </c:pt>
                <c:pt idx="2195">
                  <c:v>614.0</c:v>
                </c:pt>
                <c:pt idx="2196">
                  <c:v>599.0</c:v>
                </c:pt>
                <c:pt idx="2197">
                  <c:v>602.0</c:v>
                </c:pt>
                <c:pt idx="2198">
                  <c:v>581.0</c:v>
                </c:pt>
                <c:pt idx="2199">
                  <c:v>573.0</c:v>
                </c:pt>
                <c:pt idx="2200">
                  <c:v>566.0</c:v>
                </c:pt>
                <c:pt idx="2201">
                  <c:v>579.0</c:v>
                </c:pt>
                <c:pt idx="2202">
                  <c:v>578.0</c:v>
                </c:pt>
                <c:pt idx="2203">
                  <c:v>575.0</c:v>
                </c:pt>
                <c:pt idx="2204">
                  <c:v>578.0</c:v>
                </c:pt>
                <c:pt idx="2205">
                  <c:v>571.0</c:v>
                </c:pt>
                <c:pt idx="2206">
                  <c:v>564.0</c:v>
                </c:pt>
                <c:pt idx="2207">
                  <c:v>566.0</c:v>
                </c:pt>
                <c:pt idx="2208">
                  <c:v>570.0</c:v>
                </c:pt>
                <c:pt idx="2209">
                  <c:v>572.0</c:v>
                </c:pt>
                <c:pt idx="2210">
                  <c:v>561.0</c:v>
                </c:pt>
                <c:pt idx="2211">
                  <c:v>556.0</c:v>
                </c:pt>
                <c:pt idx="2212">
                  <c:v>558.0</c:v>
                </c:pt>
                <c:pt idx="2213">
                  <c:v>565.0</c:v>
                </c:pt>
                <c:pt idx="2214">
                  <c:v>570.0</c:v>
                </c:pt>
                <c:pt idx="2215">
                  <c:v>591.0</c:v>
                </c:pt>
                <c:pt idx="2216">
                  <c:v>596.0</c:v>
                </c:pt>
                <c:pt idx="2217">
                  <c:v>613.0</c:v>
                </c:pt>
                <c:pt idx="2218">
                  <c:v>616.0</c:v>
                </c:pt>
                <c:pt idx="2219">
                  <c:v>644.0</c:v>
                </c:pt>
                <c:pt idx="2220">
                  <c:v>646.0</c:v>
                </c:pt>
                <c:pt idx="2221">
                  <c:v>630.0</c:v>
                </c:pt>
                <c:pt idx="2222">
                  <c:v>618.0</c:v>
                </c:pt>
                <c:pt idx="2223">
                  <c:v>612.0</c:v>
                </c:pt>
                <c:pt idx="2224">
                  <c:v>592.0</c:v>
                </c:pt>
                <c:pt idx="2225">
                  <c:v>589.0</c:v>
                </c:pt>
                <c:pt idx="2226">
                  <c:v>586.0</c:v>
                </c:pt>
                <c:pt idx="2227">
                  <c:v>581.0</c:v>
                </c:pt>
                <c:pt idx="2228">
                  <c:v>574.0</c:v>
                </c:pt>
                <c:pt idx="2229">
                  <c:v>586.0</c:v>
                </c:pt>
                <c:pt idx="2230">
                  <c:v>589.0</c:v>
                </c:pt>
                <c:pt idx="2231">
                  <c:v>577.0</c:v>
                </c:pt>
                <c:pt idx="2232">
                  <c:v>569.0</c:v>
                </c:pt>
                <c:pt idx="2233">
                  <c:v>577.0</c:v>
                </c:pt>
                <c:pt idx="2234">
                  <c:v>581.0</c:v>
                </c:pt>
                <c:pt idx="2235">
                  <c:v>589.0</c:v>
                </c:pt>
                <c:pt idx="2236">
                  <c:v>585.0</c:v>
                </c:pt>
                <c:pt idx="2237">
                  <c:v>573.0</c:v>
                </c:pt>
                <c:pt idx="2238">
                  <c:v>569.0</c:v>
                </c:pt>
                <c:pt idx="2239">
                  <c:v>578.0</c:v>
                </c:pt>
                <c:pt idx="2240">
                  <c:v>566.0</c:v>
                </c:pt>
                <c:pt idx="2241">
                  <c:v>563.0</c:v>
                </c:pt>
                <c:pt idx="2242">
                  <c:v>560.0</c:v>
                </c:pt>
                <c:pt idx="2243">
                  <c:v>553.0</c:v>
                </c:pt>
                <c:pt idx="2244">
                  <c:v>537.0</c:v>
                </c:pt>
                <c:pt idx="2245">
                  <c:v>536.0</c:v>
                </c:pt>
                <c:pt idx="2246">
                  <c:v>544.0</c:v>
                </c:pt>
                <c:pt idx="2247">
                  <c:v>548.0</c:v>
                </c:pt>
                <c:pt idx="2248">
                  <c:v>555.0</c:v>
                </c:pt>
                <c:pt idx="2249">
                  <c:v>555.0</c:v>
                </c:pt>
                <c:pt idx="2250">
                  <c:v>560.0</c:v>
                </c:pt>
                <c:pt idx="2251">
                  <c:v>573.0</c:v>
                </c:pt>
                <c:pt idx="2252">
                  <c:v>568.0</c:v>
                </c:pt>
                <c:pt idx="2253">
                  <c:v>566.0</c:v>
                </c:pt>
                <c:pt idx="2254">
                  <c:v>565.0</c:v>
                </c:pt>
                <c:pt idx="2255">
                  <c:v>557.0</c:v>
                </c:pt>
                <c:pt idx="2256">
                  <c:v>549.0</c:v>
                </c:pt>
                <c:pt idx="2257">
                  <c:v>544.0</c:v>
                </c:pt>
                <c:pt idx="2258">
                  <c:v>544.0</c:v>
                </c:pt>
                <c:pt idx="2259">
                  <c:v>549.0</c:v>
                </c:pt>
                <c:pt idx="2260">
                  <c:v>551.0</c:v>
                </c:pt>
                <c:pt idx="2261">
                  <c:v>561.0</c:v>
                </c:pt>
                <c:pt idx="2262">
                  <c:v>568.0</c:v>
                </c:pt>
                <c:pt idx="2263">
                  <c:v>568.0</c:v>
                </c:pt>
                <c:pt idx="2264">
                  <c:v>571.0</c:v>
                </c:pt>
                <c:pt idx="2265">
                  <c:v>572.0</c:v>
                </c:pt>
                <c:pt idx="2266">
                  <c:v>571.0</c:v>
                </c:pt>
                <c:pt idx="2267">
                  <c:v>576.0</c:v>
                </c:pt>
                <c:pt idx="2268">
                  <c:v>570.0</c:v>
                </c:pt>
                <c:pt idx="2269">
                  <c:v>575.0</c:v>
                </c:pt>
                <c:pt idx="2270">
                  <c:v>608.0</c:v>
                </c:pt>
                <c:pt idx="2271">
                  <c:v>609.0</c:v>
                </c:pt>
                <c:pt idx="2272">
                  <c:v>594.0</c:v>
                </c:pt>
                <c:pt idx="2273">
                  <c:v>602.0</c:v>
                </c:pt>
                <c:pt idx="2274">
                  <c:v>604.0</c:v>
                </c:pt>
                <c:pt idx="2275">
                  <c:v>618.0</c:v>
                </c:pt>
                <c:pt idx="2276">
                  <c:v>623.0</c:v>
                </c:pt>
                <c:pt idx="2277">
                  <c:v>617.0</c:v>
                </c:pt>
                <c:pt idx="2278">
                  <c:v>609.0</c:v>
                </c:pt>
                <c:pt idx="2279">
                  <c:v>609.0</c:v>
                </c:pt>
                <c:pt idx="2280">
                  <c:v>608.0</c:v>
                </c:pt>
                <c:pt idx="2281">
                  <c:v>596.0</c:v>
                </c:pt>
                <c:pt idx="2282">
                  <c:v>599.0</c:v>
                </c:pt>
                <c:pt idx="2283">
                  <c:v>605.0</c:v>
                </c:pt>
                <c:pt idx="2284">
                  <c:v>612.0</c:v>
                </c:pt>
                <c:pt idx="2285">
                  <c:v>606.0</c:v>
                </c:pt>
                <c:pt idx="2286">
                  <c:v>617.0</c:v>
                </c:pt>
                <c:pt idx="2287">
                  <c:v>624.0</c:v>
                </c:pt>
                <c:pt idx="2288">
                  <c:v>633.0</c:v>
                </c:pt>
                <c:pt idx="2289">
                  <c:v>638.0</c:v>
                </c:pt>
                <c:pt idx="2290">
                  <c:v>654.0</c:v>
                </c:pt>
                <c:pt idx="2291">
                  <c:v>670.0</c:v>
                </c:pt>
                <c:pt idx="2292">
                  <c:v>671.0</c:v>
                </c:pt>
                <c:pt idx="2293">
                  <c:v>694.0</c:v>
                </c:pt>
                <c:pt idx="2294">
                  <c:v>692.0</c:v>
                </c:pt>
                <c:pt idx="2295">
                  <c:v>710.0</c:v>
                </c:pt>
                <c:pt idx="2296">
                  <c:v>697.0</c:v>
                </c:pt>
                <c:pt idx="2297">
                  <c:v>678.0</c:v>
                </c:pt>
                <c:pt idx="2298">
                  <c:v>687.0</c:v>
                </c:pt>
                <c:pt idx="2299">
                  <c:v>683.0</c:v>
                </c:pt>
                <c:pt idx="2300">
                  <c:v>676.0</c:v>
                </c:pt>
                <c:pt idx="2301">
                  <c:v>672.0</c:v>
                </c:pt>
                <c:pt idx="2302">
                  <c:v>677.0</c:v>
                </c:pt>
                <c:pt idx="2303">
                  <c:v>680.0</c:v>
                </c:pt>
                <c:pt idx="2304">
                  <c:v>695.0</c:v>
                </c:pt>
                <c:pt idx="2305">
                  <c:v>689.0</c:v>
                </c:pt>
                <c:pt idx="2306">
                  <c:v>685.0</c:v>
                </c:pt>
                <c:pt idx="2307">
                  <c:v>680.0</c:v>
                </c:pt>
                <c:pt idx="2308">
                  <c:v>702.0</c:v>
                </c:pt>
                <c:pt idx="2309">
                  <c:v>708.0</c:v>
                </c:pt>
                <c:pt idx="2310">
                  <c:v>714.0</c:v>
                </c:pt>
                <c:pt idx="2311">
                  <c:v>735.0</c:v>
                </c:pt>
                <c:pt idx="2312">
                  <c:v>721.0</c:v>
                </c:pt>
                <c:pt idx="2313">
                  <c:v>706.0</c:v>
                </c:pt>
                <c:pt idx="2314">
                  <c:v>682.0</c:v>
                </c:pt>
                <c:pt idx="2315">
                  <c:v>678.0</c:v>
                </c:pt>
                <c:pt idx="2316">
                  <c:v>678.0</c:v>
                </c:pt>
                <c:pt idx="2317">
                  <c:v>667.0</c:v>
                </c:pt>
                <c:pt idx="2318">
                  <c:v>671.0</c:v>
                </c:pt>
                <c:pt idx="2319">
                  <c:v>667.0</c:v>
                </c:pt>
                <c:pt idx="2320">
                  <c:v>662.0</c:v>
                </c:pt>
                <c:pt idx="2321">
                  <c:v>648.0</c:v>
                </c:pt>
                <c:pt idx="2322">
                  <c:v>639.0</c:v>
                </c:pt>
                <c:pt idx="2323">
                  <c:v>623.0</c:v>
                </c:pt>
                <c:pt idx="2324">
                  <c:v>613.0</c:v>
                </c:pt>
                <c:pt idx="2325">
                  <c:v>609.0</c:v>
                </c:pt>
                <c:pt idx="2326">
                  <c:v>600.0</c:v>
                </c:pt>
                <c:pt idx="2327">
                  <c:v>599.0</c:v>
                </c:pt>
                <c:pt idx="2328">
                  <c:v>608.0</c:v>
                </c:pt>
                <c:pt idx="2329">
                  <c:v>594.0</c:v>
                </c:pt>
                <c:pt idx="2330">
                  <c:v>591.0</c:v>
                </c:pt>
                <c:pt idx="2331">
                  <c:v>581.0</c:v>
                </c:pt>
                <c:pt idx="2332">
                  <c:v>584.0</c:v>
                </c:pt>
                <c:pt idx="2333">
                  <c:v>594.0</c:v>
                </c:pt>
                <c:pt idx="2334">
                  <c:v>591.0</c:v>
                </c:pt>
                <c:pt idx="2335">
                  <c:v>575.0</c:v>
                </c:pt>
                <c:pt idx="2336">
                  <c:v>566.0</c:v>
                </c:pt>
                <c:pt idx="2337">
                  <c:v>559.0</c:v>
                </c:pt>
                <c:pt idx="2338">
                  <c:v>559.0</c:v>
                </c:pt>
                <c:pt idx="2339">
                  <c:v>576.0</c:v>
                </c:pt>
                <c:pt idx="2340">
                  <c:v>583.0</c:v>
                </c:pt>
                <c:pt idx="2341">
                  <c:v>583.0</c:v>
                </c:pt>
                <c:pt idx="2342">
                  <c:v>591.0</c:v>
                </c:pt>
                <c:pt idx="2343">
                  <c:v>581.0</c:v>
                </c:pt>
                <c:pt idx="2344">
                  <c:v>573.0</c:v>
                </c:pt>
                <c:pt idx="2345">
                  <c:v>572.0</c:v>
                </c:pt>
                <c:pt idx="2346">
                  <c:v>575.0</c:v>
                </c:pt>
                <c:pt idx="2347">
                  <c:v>588.0</c:v>
                </c:pt>
                <c:pt idx="2348">
                  <c:v>583.0</c:v>
                </c:pt>
                <c:pt idx="2349">
                  <c:v>596.0</c:v>
                </c:pt>
                <c:pt idx="2350">
                  <c:v>590.0</c:v>
                </c:pt>
                <c:pt idx="2351">
                  <c:v>582.0</c:v>
                </c:pt>
                <c:pt idx="2352">
                  <c:v>569.0</c:v>
                </c:pt>
                <c:pt idx="2353">
                  <c:v>556.0</c:v>
                </c:pt>
                <c:pt idx="2354">
                  <c:v>549.0</c:v>
                </c:pt>
                <c:pt idx="2355">
                  <c:v>554.0</c:v>
                </c:pt>
                <c:pt idx="2356">
                  <c:v>554.0</c:v>
                </c:pt>
                <c:pt idx="2357">
                  <c:v>543.0</c:v>
                </c:pt>
                <c:pt idx="2358">
                  <c:v>534.0</c:v>
                </c:pt>
                <c:pt idx="2359">
                  <c:v>537.0</c:v>
                </c:pt>
                <c:pt idx="2360">
                  <c:v>542.0</c:v>
                </c:pt>
                <c:pt idx="2361">
                  <c:v>546.0</c:v>
                </c:pt>
                <c:pt idx="2362">
                  <c:v>545.0</c:v>
                </c:pt>
                <c:pt idx="2363">
                  <c:v>548.0</c:v>
                </c:pt>
                <c:pt idx="2364">
                  <c:v>542.0</c:v>
                </c:pt>
                <c:pt idx="2365">
                  <c:v>541.0</c:v>
                </c:pt>
                <c:pt idx="2366">
                  <c:v>539.0</c:v>
                </c:pt>
                <c:pt idx="2367">
                  <c:v>552.0</c:v>
                </c:pt>
                <c:pt idx="2368">
                  <c:v>557.0</c:v>
                </c:pt>
                <c:pt idx="2369">
                  <c:v>558.0</c:v>
                </c:pt>
                <c:pt idx="2370">
                  <c:v>554.0</c:v>
                </c:pt>
                <c:pt idx="2371">
                  <c:v>555.0</c:v>
                </c:pt>
                <c:pt idx="2372">
                  <c:v>553.0</c:v>
                </c:pt>
                <c:pt idx="2373">
                  <c:v>549.0</c:v>
                </c:pt>
                <c:pt idx="2374">
                  <c:v>545.0</c:v>
                </c:pt>
                <c:pt idx="2375">
                  <c:v>545.0</c:v>
                </c:pt>
                <c:pt idx="2376">
                  <c:v>543.0</c:v>
                </c:pt>
                <c:pt idx="2377">
                  <c:v>544.0</c:v>
                </c:pt>
                <c:pt idx="2378">
                  <c:v>542.0</c:v>
                </c:pt>
                <c:pt idx="2379">
                  <c:v>560.0</c:v>
                </c:pt>
                <c:pt idx="2380">
                  <c:v>556.0</c:v>
                </c:pt>
                <c:pt idx="2381">
                  <c:v>561.0</c:v>
                </c:pt>
                <c:pt idx="2382">
                  <c:v>557.0</c:v>
                </c:pt>
                <c:pt idx="2383">
                  <c:v>552.0</c:v>
                </c:pt>
                <c:pt idx="2384">
                  <c:v>556.0</c:v>
                </c:pt>
                <c:pt idx="2385">
                  <c:v>553.0</c:v>
                </c:pt>
                <c:pt idx="2386">
                  <c:v>553.0</c:v>
                </c:pt>
                <c:pt idx="2387">
                  <c:v>549.0</c:v>
                </c:pt>
                <c:pt idx="2388">
                  <c:v>546.0</c:v>
                </c:pt>
                <c:pt idx="2389">
                  <c:v>543.0</c:v>
                </c:pt>
                <c:pt idx="2390">
                  <c:v>536.0</c:v>
                </c:pt>
                <c:pt idx="2391">
                  <c:v>531.0</c:v>
                </c:pt>
                <c:pt idx="2392">
                  <c:v>528.0</c:v>
                </c:pt>
                <c:pt idx="2393">
                  <c:v>532.0</c:v>
                </c:pt>
                <c:pt idx="2394">
                  <c:v>542.0</c:v>
                </c:pt>
                <c:pt idx="2395">
                  <c:v>548.0</c:v>
                </c:pt>
                <c:pt idx="2396">
                  <c:v>559.0</c:v>
                </c:pt>
                <c:pt idx="2397">
                  <c:v>555.0</c:v>
                </c:pt>
                <c:pt idx="2398">
                  <c:v>561.0</c:v>
                </c:pt>
                <c:pt idx="2399">
                  <c:v>556.0</c:v>
                </c:pt>
                <c:pt idx="2400">
                  <c:v>543.0</c:v>
                </c:pt>
                <c:pt idx="2401">
                  <c:v>541.0</c:v>
                </c:pt>
                <c:pt idx="2402">
                  <c:v>536.0</c:v>
                </c:pt>
                <c:pt idx="2403">
                  <c:v>520.0</c:v>
                </c:pt>
                <c:pt idx="2404">
                  <c:v>539.0</c:v>
                </c:pt>
                <c:pt idx="2405">
                  <c:v>552.0</c:v>
                </c:pt>
                <c:pt idx="2406">
                  <c:v>542.0</c:v>
                </c:pt>
                <c:pt idx="2407">
                  <c:v>525.0</c:v>
                </c:pt>
                <c:pt idx="2408">
                  <c:v>522.0</c:v>
                </c:pt>
                <c:pt idx="2409">
                  <c:v>515.0</c:v>
                </c:pt>
                <c:pt idx="2410">
                  <c:v>517.0</c:v>
                </c:pt>
                <c:pt idx="2411">
                  <c:v>515.0</c:v>
                </c:pt>
                <c:pt idx="2412">
                  <c:v>515.0</c:v>
                </c:pt>
                <c:pt idx="2413">
                  <c:v>507.0</c:v>
                </c:pt>
                <c:pt idx="2414">
                  <c:v>497.0</c:v>
                </c:pt>
                <c:pt idx="2415">
                  <c:v>489.0</c:v>
                </c:pt>
                <c:pt idx="2416">
                  <c:v>492.0</c:v>
                </c:pt>
                <c:pt idx="2417">
                  <c:v>488.0</c:v>
                </c:pt>
                <c:pt idx="2418">
                  <c:v>484.0</c:v>
                </c:pt>
                <c:pt idx="2419">
                  <c:v>484.0</c:v>
                </c:pt>
                <c:pt idx="2420">
                  <c:v>480.0</c:v>
                </c:pt>
                <c:pt idx="2421">
                  <c:v>476.0</c:v>
                </c:pt>
                <c:pt idx="2422">
                  <c:v>482.0</c:v>
                </c:pt>
                <c:pt idx="2423">
                  <c:v>482.0</c:v>
                </c:pt>
                <c:pt idx="2424">
                  <c:v>486.0</c:v>
                </c:pt>
                <c:pt idx="2425">
                  <c:v>495.0</c:v>
                </c:pt>
                <c:pt idx="2426">
                  <c:v>499.0</c:v>
                </c:pt>
                <c:pt idx="2427">
                  <c:v>500.0</c:v>
                </c:pt>
                <c:pt idx="2428">
                  <c:v>501.0</c:v>
                </c:pt>
                <c:pt idx="2429">
                  <c:v>498.0</c:v>
                </c:pt>
                <c:pt idx="2430">
                  <c:v>499.0</c:v>
                </c:pt>
                <c:pt idx="2431">
                  <c:v>500.0</c:v>
                </c:pt>
                <c:pt idx="2432">
                  <c:v>494.0</c:v>
                </c:pt>
                <c:pt idx="2433">
                  <c:v>484.0</c:v>
                </c:pt>
                <c:pt idx="2434">
                  <c:v>480.0</c:v>
                </c:pt>
                <c:pt idx="2435">
                  <c:v>482.0</c:v>
                </c:pt>
                <c:pt idx="2436">
                  <c:v>481.0</c:v>
                </c:pt>
                <c:pt idx="2437">
                  <c:v>474.0</c:v>
                </c:pt>
                <c:pt idx="2438">
                  <c:v>474.0</c:v>
                </c:pt>
                <c:pt idx="2439">
                  <c:v>468.0</c:v>
                </c:pt>
                <c:pt idx="2440">
                  <c:v>462.0</c:v>
                </c:pt>
                <c:pt idx="2441">
                  <c:v>464.0</c:v>
                </c:pt>
                <c:pt idx="2442">
                  <c:v>461.0</c:v>
                </c:pt>
                <c:pt idx="2443">
                  <c:v>460.0</c:v>
                </c:pt>
                <c:pt idx="2444">
                  <c:v>465.0</c:v>
                </c:pt>
                <c:pt idx="2445">
                  <c:v>461.0</c:v>
                </c:pt>
                <c:pt idx="2446">
                  <c:v>464.0</c:v>
                </c:pt>
                <c:pt idx="2447">
                  <c:v>467.0</c:v>
                </c:pt>
                <c:pt idx="2448">
                  <c:v>457.0</c:v>
                </c:pt>
                <c:pt idx="2449">
                  <c:v>460.0</c:v>
                </c:pt>
                <c:pt idx="2450">
                  <c:v>459.0</c:v>
                </c:pt>
                <c:pt idx="2451">
                  <c:v>459.0</c:v>
                </c:pt>
                <c:pt idx="2452">
                  <c:v>465.0</c:v>
                </c:pt>
                <c:pt idx="2453">
                  <c:v>458.0</c:v>
                </c:pt>
                <c:pt idx="2454">
                  <c:v>456.0</c:v>
                </c:pt>
                <c:pt idx="2455">
                  <c:v>450.0</c:v>
                </c:pt>
                <c:pt idx="2456">
                  <c:v>446.0</c:v>
                </c:pt>
                <c:pt idx="2457">
                  <c:v>459.0</c:v>
                </c:pt>
                <c:pt idx="2458">
                  <c:v>462.0</c:v>
                </c:pt>
                <c:pt idx="2459">
                  <c:v>464.0</c:v>
                </c:pt>
                <c:pt idx="2460">
                  <c:v>474.0</c:v>
                </c:pt>
                <c:pt idx="2461">
                  <c:v>474.0</c:v>
                </c:pt>
                <c:pt idx="2462">
                  <c:v>482.0</c:v>
                </c:pt>
                <c:pt idx="2463">
                  <c:v>479.0</c:v>
                </c:pt>
                <c:pt idx="2464">
                  <c:v>474.0</c:v>
                </c:pt>
                <c:pt idx="2465">
                  <c:v>460.0</c:v>
                </c:pt>
                <c:pt idx="2466">
                  <c:v>453.0</c:v>
                </c:pt>
                <c:pt idx="2467">
                  <c:v>461.0</c:v>
                </c:pt>
                <c:pt idx="2468">
                  <c:v>471.0</c:v>
                </c:pt>
                <c:pt idx="2469">
                  <c:v>468.0</c:v>
                </c:pt>
                <c:pt idx="2470">
                  <c:v>461.0</c:v>
                </c:pt>
                <c:pt idx="2471">
                  <c:v>460.0</c:v>
                </c:pt>
                <c:pt idx="2472">
                  <c:v>456.0</c:v>
                </c:pt>
                <c:pt idx="2473">
                  <c:v>450.0</c:v>
                </c:pt>
                <c:pt idx="2474">
                  <c:v>445.0</c:v>
                </c:pt>
                <c:pt idx="2475">
                  <c:v>444.0</c:v>
                </c:pt>
                <c:pt idx="2476">
                  <c:v>444.0</c:v>
                </c:pt>
                <c:pt idx="2477">
                  <c:v>449.0</c:v>
                </c:pt>
                <c:pt idx="2478">
                  <c:v>449.0</c:v>
                </c:pt>
                <c:pt idx="2479">
                  <c:v>449.0</c:v>
                </c:pt>
                <c:pt idx="2480">
                  <c:v>451.0</c:v>
                </c:pt>
                <c:pt idx="2481">
                  <c:v>453.0</c:v>
                </c:pt>
                <c:pt idx="2482">
                  <c:v>459.0</c:v>
                </c:pt>
                <c:pt idx="2483">
                  <c:v>464.0</c:v>
                </c:pt>
                <c:pt idx="2484">
                  <c:v>460.0</c:v>
                </c:pt>
                <c:pt idx="2485">
                  <c:v>452.0</c:v>
                </c:pt>
                <c:pt idx="2486">
                  <c:v>451.0</c:v>
                </c:pt>
                <c:pt idx="2487">
                  <c:v>445.0</c:v>
                </c:pt>
                <c:pt idx="2488">
                  <c:v>447.0</c:v>
                </c:pt>
                <c:pt idx="2489">
                  <c:v>455.0</c:v>
                </c:pt>
                <c:pt idx="2490">
                  <c:v>462.0</c:v>
                </c:pt>
                <c:pt idx="2491">
                  <c:v>465.0</c:v>
                </c:pt>
                <c:pt idx="2492">
                  <c:v>467.0</c:v>
                </c:pt>
                <c:pt idx="2493">
                  <c:v>473.0</c:v>
                </c:pt>
                <c:pt idx="2494">
                  <c:v>478.0</c:v>
                </c:pt>
                <c:pt idx="2495">
                  <c:v>473.0</c:v>
                </c:pt>
                <c:pt idx="2496">
                  <c:v>475.0</c:v>
                </c:pt>
                <c:pt idx="2497">
                  <c:v>460.0</c:v>
                </c:pt>
                <c:pt idx="2498">
                  <c:v>448.0</c:v>
                </c:pt>
                <c:pt idx="2499">
                  <c:v>457.0</c:v>
                </c:pt>
                <c:pt idx="2500">
                  <c:v>487.0</c:v>
                </c:pt>
                <c:pt idx="2501">
                  <c:v>516.0</c:v>
                </c:pt>
                <c:pt idx="2502">
                  <c:v>494.0</c:v>
                </c:pt>
                <c:pt idx="2503">
                  <c:v>498.0</c:v>
                </c:pt>
                <c:pt idx="2504">
                  <c:v>497.0</c:v>
                </c:pt>
                <c:pt idx="2505">
                  <c:v>501.0</c:v>
                </c:pt>
                <c:pt idx="2506">
                  <c:v>502.0</c:v>
                </c:pt>
                <c:pt idx="2507">
                  <c:v>501.0</c:v>
                </c:pt>
                <c:pt idx="2508">
                  <c:v>505.0</c:v>
                </c:pt>
                <c:pt idx="2509">
                  <c:v>505.0</c:v>
                </c:pt>
                <c:pt idx="2510">
                  <c:v>505.0</c:v>
                </c:pt>
                <c:pt idx="2511">
                  <c:v>509.0</c:v>
                </c:pt>
                <c:pt idx="2512">
                  <c:v>510.0</c:v>
                </c:pt>
                <c:pt idx="2513">
                  <c:v>512.0</c:v>
                </c:pt>
                <c:pt idx="2514">
                  <c:v>512.0</c:v>
                </c:pt>
                <c:pt idx="2515">
                  <c:v>501.0</c:v>
                </c:pt>
                <c:pt idx="2516">
                  <c:v>494.0</c:v>
                </c:pt>
                <c:pt idx="2517">
                  <c:v>486.0</c:v>
                </c:pt>
                <c:pt idx="2518">
                  <c:v>486.0</c:v>
                </c:pt>
                <c:pt idx="2519">
                  <c:v>481.0</c:v>
                </c:pt>
                <c:pt idx="2520">
                  <c:v>484.0</c:v>
                </c:pt>
                <c:pt idx="2521">
                  <c:v>481.0</c:v>
                </c:pt>
                <c:pt idx="2522">
                  <c:v>478.0</c:v>
                </c:pt>
                <c:pt idx="2523">
                  <c:v>480.0</c:v>
                </c:pt>
                <c:pt idx="2524">
                  <c:v>476.0</c:v>
                </c:pt>
                <c:pt idx="2525">
                  <c:v>477.0</c:v>
                </c:pt>
                <c:pt idx="2526">
                  <c:v>473.0</c:v>
                </c:pt>
                <c:pt idx="2527">
                  <c:v>471.0</c:v>
                </c:pt>
                <c:pt idx="2528">
                  <c:v>473.0</c:v>
                </c:pt>
                <c:pt idx="2529">
                  <c:v>472.0</c:v>
                </c:pt>
                <c:pt idx="2530">
                  <c:v>467.0</c:v>
                </c:pt>
                <c:pt idx="2531">
                  <c:v>470.0</c:v>
                </c:pt>
                <c:pt idx="2532">
                  <c:v>472.0</c:v>
                </c:pt>
                <c:pt idx="2533">
                  <c:v>473.0</c:v>
                </c:pt>
                <c:pt idx="2534">
                  <c:v>472.0</c:v>
                </c:pt>
                <c:pt idx="2535">
                  <c:v>469.0</c:v>
                </c:pt>
                <c:pt idx="2536">
                  <c:v>468.0</c:v>
                </c:pt>
                <c:pt idx="2537">
                  <c:v>463.0</c:v>
                </c:pt>
                <c:pt idx="2538">
                  <c:v>465.0</c:v>
                </c:pt>
                <c:pt idx="2539">
                  <c:v>470.0</c:v>
                </c:pt>
                <c:pt idx="2540">
                  <c:v>476.0</c:v>
                </c:pt>
                <c:pt idx="2541">
                  <c:v>469.0</c:v>
                </c:pt>
                <c:pt idx="2542">
                  <c:v>462.0</c:v>
                </c:pt>
                <c:pt idx="2543">
                  <c:v>460.0</c:v>
                </c:pt>
                <c:pt idx="2544">
                  <c:v>459.0</c:v>
                </c:pt>
                <c:pt idx="2545">
                  <c:v>462.0</c:v>
                </c:pt>
                <c:pt idx="2546">
                  <c:v>461.0</c:v>
                </c:pt>
                <c:pt idx="2547">
                  <c:v>464.0</c:v>
                </c:pt>
                <c:pt idx="2548">
                  <c:v>460.0</c:v>
                </c:pt>
                <c:pt idx="2549">
                  <c:v>456.0</c:v>
                </c:pt>
                <c:pt idx="2550">
                  <c:v>456.0</c:v>
                </c:pt>
                <c:pt idx="2551">
                  <c:v>451.0</c:v>
                </c:pt>
                <c:pt idx="2552">
                  <c:v>454.0</c:v>
                </c:pt>
                <c:pt idx="2553">
                  <c:v>455.0</c:v>
                </c:pt>
                <c:pt idx="2554">
                  <c:v>450.0</c:v>
                </c:pt>
                <c:pt idx="2555">
                  <c:v>444.0</c:v>
                </c:pt>
                <c:pt idx="2556">
                  <c:v>439.0</c:v>
                </c:pt>
                <c:pt idx="2557">
                  <c:v>443.0</c:v>
                </c:pt>
                <c:pt idx="2558">
                  <c:v>449.0</c:v>
                </c:pt>
                <c:pt idx="2559">
                  <c:v>452.0</c:v>
                </c:pt>
                <c:pt idx="2560">
                  <c:v>445.0</c:v>
                </c:pt>
                <c:pt idx="2561">
                  <c:v>439.0</c:v>
                </c:pt>
                <c:pt idx="2562">
                  <c:v>436.0</c:v>
                </c:pt>
                <c:pt idx="2563">
                  <c:v>437.0</c:v>
                </c:pt>
                <c:pt idx="2564">
                  <c:v>441.0</c:v>
                </c:pt>
                <c:pt idx="2565">
                  <c:v>446.0</c:v>
                </c:pt>
                <c:pt idx="2566">
                  <c:v>450.0</c:v>
                </c:pt>
              </c:numCache>
            </c:numRef>
          </c:val>
          <c:smooth val="0"/>
          <c:extLst xmlns:c16r2="http://schemas.microsoft.com/office/drawing/2015/06/chart">
            <c:ext xmlns:c16="http://schemas.microsoft.com/office/drawing/2014/chart" uri="{C3380CC4-5D6E-409C-BE32-E72D297353CC}">
              <c16:uniqueId val="{00000001-5C9C-4EF8-84A1-641FB245E88D}"/>
            </c:ext>
          </c:extLst>
        </c:ser>
        <c:dLbls>
          <c:showLegendKey val="0"/>
          <c:showVal val="0"/>
          <c:showCatName val="0"/>
          <c:showSerName val="0"/>
          <c:showPercent val="0"/>
          <c:showBubbleSize val="0"/>
        </c:dLbls>
        <c:marker val="1"/>
        <c:smooth val="0"/>
        <c:axId val="2134606200"/>
        <c:axId val="2134609176"/>
      </c:lineChart>
      <c:catAx>
        <c:axId val="2134606200"/>
        <c:scaling>
          <c:orientation val="minMax"/>
        </c:scaling>
        <c:delete val="0"/>
        <c:axPos val="b"/>
        <c:numFmt formatCode="General" sourceLinked="0"/>
        <c:majorTickMark val="none"/>
        <c:minorTickMark val="none"/>
        <c:tickLblPos val="nextTo"/>
        <c:crossAx val="2134609176"/>
        <c:crosses val="autoZero"/>
        <c:auto val="1"/>
        <c:lblAlgn val="ctr"/>
        <c:lblOffset val="220"/>
        <c:tickLblSkip val="80"/>
        <c:tickMarkSkip val="16"/>
        <c:noMultiLvlLbl val="0"/>
      </c:catAx>
      <c:valAx>
        <c:axId val="2134609176"/>
        <c:scaling>
          <c:orientation val="minMax"/>
          <c:max val="950.0"/>
          <c:min val="50.0"/>
        </c:scaling>
        <c:delete val="0"/>
        <c:axPos val="l"/>
        <c:numFmt formatCode="General" sourceLinked="1"/>
        <c:majorTickMark val="none"/>
        <c:minorTickMark val="none"/>
        <c:tickLblPos val="nextTo"/>
        <c:crossAx val="2134606200"/>
        <c:crosses val="autoZero"/>
        <c:crossBetween val="between"/>
      </c:valAx>
    </c:plotArea>
    <c:legend>
      <c:legendPos val="r"/>
      <c:layout>
        <c:manualLayout>
          <c:xMode val="edge"/>
          <c:yMode val="edge"/>
          <c:x val="0.508509886264217"/>
          <c:y val="0.058338543739817"/>
          <c:w val="0.307409688163014"/>
          <c:h val="0.216228192064227"/>
        </c:manualLayout>
      </c:layout>
      <c:overlay val="1"/>
      <c:txPr>
        <a:bodyPr/>
        <a:lstStyle/>
        <a:p>
          <a:pPr>
            <a:defRPr sz="1100"/>
          </a:pPr>
          <a:endParaRPr lang="en-US"/>
        </a:p>
      </c:txPr>
    </c:legend>
    <c:plotVisOnly val="1"/>
    <c:dispBlanksAs val="zero"/>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Pt>
            <c:idx val="1"/>
            <c:invertIfNegative val="0"/>
            <c:bubble3D val="0"/>
            <c:spPr>
              <a:solidFill>
                <a:srgbClr val="FF0000"/>
              </a:solidFill>
            </c:spPr>
            <c:extLst xmlns:c16r2="http://schemas.microsoft.com/office/drawing/2015/06/chart">
              <c:ext xmlns:c16="http://schemas.microsoft.com/office/drawing/2014/chart" uri="{C3380CC4-5D6E-409C-BE32-E72D297353CC}">
                <c16:uniqueId val="{00000001-87FA-4457-A555-674CC827FA32}"/>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'Deuda publica LATAM'!$F$17:$F$23</c:f>
              <c:strCache>
                <c:ptCount val="7"/>
                <c:pt idx="0">
                  <c:v>Chile</c:v>
                </c:pt>
                <c:pt idx="1">
                  <c:v>Peru</c:v>
                </c:pt>
                <c:pt idx="2">
                  <c:v>Venezuela</c:v>
                </c:pt>
                <c:pt idx="3">
                  <c:v>Colombia</c:v>
                </c:pt>
                <c:pt idx="4">
                  <c:v>Argentina</c:v>
                </c:pt>
                <c:pt idx="5">
                  <c:v>Mexico</c:v>
                </c:pt>
                <c:pt idx="6">
                  <c:v>Brazil</c:v>
                </c:pt>
              </c:strCache>
            </c:strRef>
          </c:cat>
          <c:val>
            <c:numRef>
              <c:f>'Deuda publica LATAM'!$G$17:$G$23</c:f>
              <c:numCache>
                <c:formatCode>0.0</c:formatCode>
                <c:ptCount val="7"/>
                <c:pt idx="0">
                  <c:v>23.344</c:v>
                </c:pt>
                <c:pt idx="1">
                  <c:v>24.9</c:v>
                </c:pt>
                <c:pt idx="2">
                  <c:v>28.218</c:v>
                </c:pt>
                <c:pt idx="3">
                  <c:v>47.011</c:v>
                </c:pt>
                <c:pt idx="4">
                  <c:v>50.716</c:v>
                </c:pt>
                <c:pt idx="5">
                  <c:v>56.1</c:v>
                </c:pt>
                <c:pt idx="6">
                  <c:v>82.35899999999998</c:v>
                </c:pt>
              </c:numCache>
            </c:numRef>
          </c:val>
          <c:extLst xmlns:c16r2="http://schemas.microsoft.com/office/drawing/2015/06/chart">
            <c:ext xmlns:c16="http://schemas.microsoft.com/office/drawing/2014/chart" uri="{C3380CC4-5D6E-409C-BE32-E72D297353CC}">
              <c16:uniqueId val="{00000002-87FA-4457-A555-674CC827FA32}"/>
            </c:ext>
          </c:extLst>
        </c:ser>
        <c:dLbls>
          <c:dLblPos val="outEnd"/>
          <c:showLegendKey val="0"/>
          <c:showVal val="1"/>
          <c:showCatName val="0"/>
          <c:showSerName val="0"/>
          <c:showPercent val="0"/>
          <c:showBubbleSize val="0"/>
        </c:dLbls>
        <c:gapWidth val="150"/>
        <c:axId val="2134677432"/>
        <c:axId val="2134687080"/>
      </c:barChart>
      <c:catAx>
        <c:axId val="2134677432"/>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134687080"/>
        <c:crosses val="autoZero"/>
        <c:auto val="1"/>
        <c:lblAlgn val="ctr"/>
        <c:lblOffset val="100"/>
        <c:noMultiLvlLbl val="0"/>
      </c:catAx>
      <c:valAx>
        <c:axId val="2134687080"/>
        <c:scaling>
          <c:orientation val="minMax"/>
        </c:scaling>
        <c:delete val="1"/>
        <c:axPos val="l"/>
        <c:numFmt formatCode="0.0" sourceLinked="1"/>
        <c:majorTickMark val="out"/>
        <c:minorTickMark val="none"/>
        <c:tickLblPos val="nextTo"/>
        <c:crossAx val="2134677432"/>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'Deuda pública'!$G$5</c:f>
              <c:strCache>
                <c:ptCount val="1"/>
                <c:pt idx="0">
                  <c:v>Saldo deuda pública (porcentaje del PBI) - Deuda Pública (% PBI)</c:v>
                </c:pt>
              </c:strCache>
            </c:strRef>
          </c:tx>
          <c:spPr>
            <a:solidFill>
              <a:srgbClr val="FF0000"/>
            </a:solidFill>
          </c:spPr>
          <c:invertIfNegative val="0"/>
          <c:dPt>
            <c:idx val="12"/>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1-DCE0-431A-A4AB-2AA9A92DEF31}"/>
              </c:ext>
            </c:extLst>
          </c:dPt>
          <c:dPt>
            <c:idx val="1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3-DCE0-431A-A4AB-2AA9A92DEF31}"/>
              </c:ext>
            </c:extLst>
          </c:dPt>
          <c:dPt>
            <c:idx val="14"/>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5-DCE0-431A-A4AB-2AA9A92DEF31}"/>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'Deuda pública'!$F$7:$F$21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'Deuda pública'!$G$7:$G$21</c:f>
              <c:numCache>
                <c:formatCode>0.0</c:formatCode>
                <c:ptCount val="15"/>
                <c:pt idx="0">
                  <c:v>41.7</c:v>
                </c:pt>
                <c:pt idx="1">
                  <c:v>33.9</c:v>
                </c:pt>
                <c:pt idx="2">
                  <c:v>29.9</c:v>
                </c:pt>
                <c:pt idx="3">
                  <c:v>26.9</c:v>
                </c:pt>
                <c:pt idx="4">
                  <c:v>27.2</c:v>
                </c:pt>
                <c:pt idx="5">
                  <c:v>24.4</c:v>
                </c:pt>
                <c:pt idx="6">
                  <c:v>22.3</c:v>
                </c:pt>
                <c:pt idx="7">
                  <c:v>20.8</c:v>
                </c:pt>
                <c:pt idx="8">
                  <c:v>20.0</c:v>
                </c:pt>
                <c:pt idx="9">
                  <c:v>20.0</c:v>
                </c:pt>
                <c:pt idx="10">
                  <c:v>23.3</c:v>
                </c:pt>
                <c:pt idx="11">
                  <c:v>23.8</c:v>
                </c:pt>
                <c:pt idx="12">
                  <c:v>24.9</c:v>
                </c:pt>
                <c:pt idx="13">
                  <c:v>26.9</c:v>
                </c:pt>
                <c:pt idx="14">
                  <c:v>27.7</c:v>
                </c:pt>
              </c:numCache>
            </c:numRef>
          </c:val>
          <c:extLst xmlns:c16r2="http://schemas.microsoft.com/office/drawing/2015/06/chart">
            <c:ext xmlns:c16="http://schemas.microsoft.com/office/drawing/2014/chart" uri="{C3380CC4-5D6E-409C-BE32-E72D297353CC}">
              <c16:uniqueId val="{00000006-DCE0-431A-A4AB-2AA9A92DEF31}"/>
            </c:ext>
          </c:extLst>
        </c:ser>
        <c:dLbls>
          <c:dLblPos val="outEnd"/>
          <c:showLegendKey val="0"/>
          <c:showVal val="1"/>
          <c:showCatName val="0"/>
          <c:showSerName val="0"/>
          <c:showPercent val="0"/>
          <c:showBubbleSize val="0"/>
        </c:dLbls>
        <c:gapWidth val="150"/>
        <c:axId val="2135380648"/>
        <c:axId val="2135633256"/>
      </c:barChart>
      <c:catAx>
        <c:axId val="2135380648"/>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135633256"/>
        <c:crosses val="autoZero"/>
        <c:auto val="1"/>
        <c:lblAlgn val="ctr"/>
        <c:lblOffset val="100"/>
        <c:noMultiLvlLbl val="0"/>
      </c:catAx>
      <c:valAx>
        <c:axId val="2135633256"/>
        <c:scaling>
          <c:orientation val="minMax"/>
        </c:scaling>
        <c:delete val="1"/>
        <c:axPos val="l"/>
        <c:numFmt formatCode="0.0" sourceLinked="1"/>
        <c:majorTickMark val="out"/>
        <c:minorTickMark val="none"/>
        <c:tickLblPos val="nextTo"/>
        <c:crossAx val="2135380648"/>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RIN!$F$4</c:f>
              <c:strCache>
                <c:ptCount val="1"/>
              </c:strCache>
            </c:strRef>
          </c:tx>
          <c:spPr>
            <a:solidFill>
              <a:srgbClr val="FF0000"/>
            </a:solidFill>
          </c:spPr>
          <c:invertIfNegative val="0"/>
          <c:dPt>
            <c:idx val="10"/>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1-FA89-4909-8917-76B3D1A21D9B}"/>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RIN!$E$5:$E$15</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RIN!$F$5:$F$15</c:f>
              <c:numCache>
                <c:formatCode>0.0</c:formatCode>
                <c:ptCount val="11"/>
                <c:pt idx="0">
                  <c:v>27.689</c:v>
                </c:pt>
                <c:pt idx="1">
                  <c:v>31.19600000000001</c:v>
                </c:pt>
                <c:pt idx="2">
                  <c:v>33.135</c:v>
                </c:pt>
                <c:pt idx="3">
                  <c:v>44.105</c:v>
                </c:pt>
                <c:pt idx="4">
                  <c:v>48.816</c:v>
                </c:pt>
                <c:pt idx="5">
                  <c:v>63.991</c:v>
                </c:pt>
                <c:pt idx="6">
                  <c:v>65.66299999999998</c:v>
                </c:pt>
                <c:pt idx="7">
                  <c:v>62.308</c:v>
                </c:pt>
                <c:pt idx="8">
                  <c:v>61.485</c:v>
                </c:pt>
                <c:pt idx="9">
                  <c:v>61.686</c:v>
                </c:pt>
                <c:pt idx="10">
                  <c:v>62.572</c:v>
                </c:pt>
              </c:numCache>
            </c:numRef>
          </c:val>
          <c:extLst xmlns:c16r2="http://schemas.microsoft.com/office/drawing/2015/06/chart">
            <c:ext xmlns:c16="http://schemas.microsoft.com/office/drawing/2014/chart" uri="{C3380CC4-5D6E-409C-BE32-E72D297353CC}">
              <c16:uniqueId val="{00000002-FA89-4909-8917-76B3D1A21D9B}"/>
            </c:ext>
          </c:extLst>
        </c:ser>
        <c:dLbls>
          <c:dLblPos val="outEnd"/>
          <c:showLegendKey val="0"/>
          <c:showVal val="1"/>
          <c:showCatName val="0"/>
          <c:showSerName val="0"/>
          <c:showPercent val="0"/>
          <c:showBubbleSize val="0"/>
        </c:dLbls>
        <c:gapWidth val="150"/>
        <c:axId val="2134725848"/>
        <c:axId val="2134735272"/>
      </c:barChart>
      <c:catAx>
        <c:axId val="2134725848"/>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134735272"/>
        <c:crosses val="autoZero"/>
        <c:auto val="1"/>
        <c:lblAlgn val="ctr"/>
        <c:lblOffset val="100"/>
        <c:noMultiLvlLbl val="0"/>
      </c:catAx>
      <c:valAx>
        <c:axId val="2134735272"/>
        <c:scaling>
          <c:orientation val="minMax"/>
        </c:scaling>
        <c:delete val="1"/>
        <c:axPos val="l"/>
        <c:numFmt formatCode="0.0" sourceLinked="1"/>
        <c:majorTickMark val="out"/>
        <c:minorTickMark val="none"/>
        <c:tickLblPos val="nextTo"/>
        <c:crossAx val="2134725848"/>
        <c:crosses val="autoZero"/>
        <c:crossBetween val="between"/>
      </c:valAx>
    </c:plotArea>
    <c:plotVisOnly val="1"/>
    <c:dispBlanksAs val="gap"/>
    <c:showDLblsOverMax val="0"/>
  </c:chart>
  <c:spPr>
    <a:ln>
      <a:noFill/>
    </a:ln>
  </c:spPr>
  <c:txPr>
    <a:bodyPr/>
    <a:lstStyle/>
    <a:p>
      <a:pPr>
        <a:defRPr sz="1200">
          <a:latin typeface="Arial Narrow" panose="020B0606020202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26415886609851"/>
          <c:y val="0.0248152337210862"/>
          <c:w val="0.898393594871914"/>
          <c:h val="0.78709401831266"/>
        </c:manualLayout>
      </c:layout>
      <c:barChart>
        <c:barDir val="col"/>
        <c:grouping val="clustered"/>
        <c:varyColors val="0"/>
        <c:ser>
          <c:idx val="2"/>
          <c:order val="2"/>
          <c:tx>
            <c:strRef>
              <c:f>'Arancel efectivo'!$E$7</c:f>
              <c:strCache>
                <c:ptCount val="1"/>
                <c:pt idx="0">
                  <c:v>Dispersión Arancelaria (Desv.Estandar)</c:v>
                </c:pt>
              </c:strCache>
            </c:strRef>
          </c:tx>
          <c:spPr>
            <a:solidFill>
              <a:schemeClr val="bg1">
                <a:lumMod val="65000"/>
              </a:schemeClr>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F84-458E-B6DE-2C6280A98C3A}"/>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F84-458E-B6DE-2C6280A98C3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F84-458E-B6DE-2C6280A98C3A}"/>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F84-458E-B6DE-2C6280A98C3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F84-458E-B6DE-2C6280A98C3A}"/>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F84-458E-B6DE-2C6280A98C3A}"/>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F84-458E-B6DE-2C6280A98C3A}"/>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F84-458E-B6DE-2C6280A98C3A}"/>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F84-458E-B6DE-2C6280A98C3A}"/>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F84-458E-B6DE-2C6280A98C3A}"/>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F84-458E-B6DE-2C6280A98C3A}"/>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F84-458E-B6DE-2C6280A98C3A}"/>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F84-458E-B6DE-2C6280A98C3A}"/>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F84-458E-B6DE-2C6280A98C3A}"/>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F84-458E-B6DE-2C6280A98C3A}"/>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F84-458E-B6DE-2C6280A98C3A}"/>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F84-458E-B6DE-2C6280A98C3A}"/>
                </c:ext>
              </c:extLst>
            </c:dLbl>
            <c:dLbl>
              <c:idx val="1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F84-458E-B6DE-2C6280A98C3A}"/>
                </c:ext>
              </c:extLst>
            </c:dLbl>
            <c:dLbl>
              <c:idx val="1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F84-458E-B6DE-2C6280A98C3A}"/>
                </c:ext>
              </c:extLst>
            </c:dLbl>
            <c:dLbl>
              <c:idx val="1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F84-458E-B6DE-2C6280A98C3A}"/>
                </c:ext>
              </c:extLst>
            </c:dLbl>
            <c:dLbl>
              <c:idx val="2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F84-458E-B6DE-2C6280A98C3A}"/>
                </c:ext>
              </c:extLst>
            </c:dLbl>
            <c:dLbl>
              <c:idx val="2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BF84-458E-B6DE-2C6280A98C3A}"/>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'Arancel efectivo'!$B$8:$B$31</c:f>
              <c:strCach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strCache>
            </c:strRef>
          </c:cat>
          <c:val>
            <c:numRef>
              <c:f>'Arancel efectivo'!$E$8:$E$31</c:f>
              <c:numCache>
                <c:formatCode>0.0</c:formatCode>
                <c:ptCount val="24"/>
                <c:pt idx="0">
                  <c:v>3.4</c:v>
                </c:pt>
                <c:pt idx="1">
                  <c:v>3.4</c:v>
                </c:pt>
                <c:pt idx="2">
                  <c:v>3.4</c:v>
                </c:pt>
                <c:pt idx="3">
                  <c:v>3.4</c:v>
                </c:pt>
                <c:pt idx="4">
                  <c:v>3.5</c:v>
                </c:pt>
                <c:pt idx="5">
                  <c:v>3.5</c:v>
                </c:pt>
                <c:pt idx="6">
                  <c:v>3.7</c:v>
                </c:pt>
                <c:pt idx="7">
                  <c:v>3.7</c:v>
                </c:pt>
                <c:pt idx="8">
                  <c:v>5.3</c:v>
                </c:pt>
                <c:pt idx="9">
                  <c:v>5.7</c:v>
                </c:pt>
                <c:pt idx="10">
                  <c:v>6.1</c:v>
                </c:pt>
                <c:pt idx="11">
                  <c:v>6.18</c:v>
                </c:pt>
                <c:pt idx="12">
                  <c:v>6.27</c:v>
                </c:pt>
                <c:pt idx="13">
                  <c:v>7.96</c:v>
                </c:pt>
                <c:pt idx="14">
                  <c:v>6.2</c:v>
                </c:pt>
                <c:pt idx="15">
                  <c:v>5.9</c:v>
                </c:pt>
                <c:pt idx="16">
                  <c:v>5.88</c:v>
                </c:pt>
                <c:pt idx="17">
                  <c:v>5.88</c:v>
                </c:pt>
                <c:pt idx="18">
                  <c:v>3.86</c:v>
                </c:pt>
                <c:pt idx="19">
                  <c:v>3.84</c:v>
                </c:pt>
                <c:pt idx="20">
                  <c:v>3.84</c:v>
                </c:pt>
                <c:pt idx="21">
                  <c:v>3.656</c:v>
                </c:pt>
                <c:pt idx="22">
                  <c:v>3.656</c:v>
                </c:pt>
              </c:numCache>
            </c:numRef>
          </c:val>
          <c:extLst xmlns:c16r2="http://schemas.microsoft.com/office/drawing/2015/06/chart">
            <c:ext xmlns:c16="http://schemas.microsoft.com/office/drawing/2014/chart" uri="{C3380CC4-5D6E-409C-BE32-E72D297353CC}">
              <c16:uniqueId val="{00000016-BF84-458E-B6DE-2C6280A98C3A}"/>
            </c:ext>
          </c:extLst>
        </c:ser>
        <c:dLbls>
          <c:showLegendKey val="0"/>
          <c:showVal val="0"/>
          <c:showCatName val="0"/>
          <c:showSerName val="0"/>
          <c:showPercent val="0"/>
          <c:showBubbleSize val="0"/>
        </c:dLbls>
        <c:gapWidth val="150"/>
        <c:axId val="2137531880"/>
        <c:axId val="2137528936"/>
      </c:barChart>
      <c:lineChart>
        <c:grouping val="standard"/>
        <c:varyColors val="0"/>
        <c:ser>
          <c:idx val="0"/>
          <c:order val="0"/>
          <c:tx>
            <c:strRef>
              <c:f>'Arancel efectivo'!$C$7</c:f>
              <c:strCache>
                <c:ptCount val="1"/>
                <c:pt idx="0">
                  <c:v>Arancel Promedio Nominal</c:v>
                </c:pt>
              </c:strCache>
            </c:strRef>
          </c:tx>
          <c:marker>
            <c:symbol val="none"/>
          </c:marker>
          <c:dLbls>
            <c:dLbl>
              <c:idx val="0"/>
              <c:layout>
                <c:manualLayout>
                  <c:x val="-0.0252890729084396"/>
                  <c:y val="0.013328017445915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BF84-458E-B6DE-2C6280A98C3A}"/>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BF84-458E-B6DE-2C6280A98C3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BF84-458E-B6DE-2C6280A98C3A}"/>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F84-458E-B6DE-2C6280A98C3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BF84-458E-B6DE-2C6280A98C3A}"/>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BF84-458E-B6DE-2C6280A98C3A}"/>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BF84-458E-B6DE-2C6280A98C3A}"/>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BF84-458E-B6DE-2C6280A98C3A}"/>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BF84-458E-B6DE-2C6280A98C3A}"/>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BF84-458E-B6DE-2C6280A98C3A}"/>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BF84-458E-B6DE-2C6280A98C3A}"/>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F84-458E-B6DE-2C6280A98C3A}"/>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BF84-458E-B6DE-2C6280A98C3A}"/>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BF84-458E-B6DE-2C6280A98C3A}"/>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BF84-458E-B6DE-2C6280A98C3A}"/>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BF84-458E-B6DE-2C6280A98C3A}"/>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BF84-458E-B6DE-2C6280A98C3A}"/>
                </c:ext>
              </c:extLst>
            </c:dLbl>
            <c:dLbl>
              <c:idx val="1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BF84-458E-B6DE-2C6280A98C3A}"/>
                </c:ext>
              </c:extLst>
            </c:dLbl>
            <c:dLbl>
              <c:idx val="1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BF84-458E-B6DE-2C6280A98C3A}"/>
                </c:ext>
              </c:extLst>
            </c:dLbl>
            <c:dLbl>
              <c:idx val="1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BF84-458E-B6DE-2C6280A98C3A}"/>
                </c:ext>
              </c:extLst>
            </c:dLbl>
            <c:dLbl>
              <c:idx val="2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BF84-458E-B6DE-2C6280A98C3A}"/>
                </c:ext>
              </c:extLst>
            </c:dLbl>
            <c:dLbl>
              <c:idx val="2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BF84-458E-B6DE-2C6280A98C3A}"/>
                </c:ext>
              </c:extLst>
            </c:dLbl>
            <c:dLbl>
              <c:idx val="2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BF84-458E-B6DE-2C6280A98C3A}"/>
                </c:ext>
              </c:extLst>
            </c:dLbl>
            <c:dLbl>
              <c:idx val="23"/>
              <c:layout>
                <c:manualLayout>
                  <c:x val="-0.0261853681522007"/>
                  <c:y val="-0.0162791392398664"/>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BF84-458E-B6DE-2C6280A98C3A}"/>
                </c:ext>
              </c:extLst>
            </c:dLbl>
            <c:spPr>
              <a:solidFill>
                <a:schemeClr val="tx2"/>
              </a:solidFill>
            </c:spPr>
            <c:txPr>
              <a:bodyPr/>
              <a:lstStyle/>
              <a:p>
                <a:pPr>
                  <a:defRPr>
                    <a:solidFill>
                      <a:schemeClr val="bg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'Arancel efectivo'!$B$8:$B$31</c:f>
              <c:strCach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strCache>
            </c:strRef>
          </c:cat>
          <c:val>
            <c:numRef>
              <c:f>'Arancel efectivo'!$C$8:$C$31</c:f>
              <c:numCache>
                <c:formatCode>0.0</c:formatCode>
                <c:ptCount val="24"/>
                <c:pt idx="0">
                  <c:v>16.3</c:v>
                </c:pt>
                <c:pt idx="1">
                  <c:v>16.3</c:v>
                </c:pt>
                <c:pt idx="2">
                  <c:v>16.3</c:v>
                </c:pt>
                <c:pt idx="3">
                  <c:v>16.3</c:v>
                </c:pt>
                <c:pt idx="4">
                  <c:v>13.5</c:v>
                </c:pt>
                <c:pt idx="5">
                  <c:v>13.5</c:v>
                </c:pt>
                <c:pt idx="6">
                  <c:v>13.5</c:v>
                </c:pt>
                <c:pt idx="7">
                  <c:v>13.5</c:v>
                </c:pt>
                <c:pt idx="8">
                  <c:v>11.8</c:v>
                </c:pt>
                <c:pt idx="9">
                  <c:v>10.9</c:v>
                </c:pt>
                <c:pt idx="10">
                  <c:v>10.4</c:v>
                </c:pt>
                <c:pt idx="11">
                  <c:v>10.24</c:v>
                </c:pt>
                <c:pt idx="12">
                  <c:v>10.06</c:v>
                </c:pt>
                <c:pt idx="13">
                  <c:v>8.3</c:v>
                </c:pt>
                <c:pt idx="14">
                  <c:v>5.7</c:v>
                </c:pt>
                <c:pt idx="15">
                  <c:v>5.0</c:v>
                </c:pt>
                <c:pt idx="16">
                  <c:v>5.0</c:v>
                </c:pt>
                <c:pt idx="17">
                  <c:v>5.0</c:v>
                </c:pt>
                <c:pt idx="18">
                  <c:v>3.17</c:v>
                </c:pt>
                <c:pt idx="19">
                  <c:v>3.17</c:v>
                </c:pt>
                <c:pt idx="20">
                  <c:v>3.17</c:v>
                </c:pt>
                <c:pt idx="21">
                  <c:v>2.233</c:v>
                </c:pt>
                <c:pt idx="22">
                  <c:v>2.233</c:v>
                </c:pt>
                <c:pt idx="23">
                  <c:v>2.233</c:v>
                </c:pt>
              </c:numCache>
            </c:numRef>
          </c:val>
          <c:smooth val="0"/>
          <c:extLst xmlns:c16r2="http://schemas.microsoft.com/office/drawing/2015/06/chart">
            <c:ext xmlns:c16="http://schemas.microsoft.com/office/drawing/2014/chart" uri="{C3380CC4-5D6E-409C-BE32-E72D297353CC}">
              <c16:uniqueId val="{0000002F-BF84-458E-B6DE-2C6280A98C3A}"/>
            </c:ext>
          </c:extLst>
        </c:ser>
        <c:ser>
          <c:idx val="1"/>
          <c:order val="1"/>
          <c:tx>
            <c:strRef>
              <c:f>'Arancel efectivo'!$D$7</c:f>
              <c:strCache>
                <c:ptCount val="1"/>
                <c:pt idx="0">
                  <c:v>Arancel Efectivo</c:v>
                </c:pt>
              </c:strCache>
            </c:strRef>
          </c:tx>
          <c:marker>
            <c:symbol val="none"/>
          </c:marker>
          <c:dLbls>
            <c:dLbl>
              <c:idx val="0"/>
              <c:layout>
                <c:manualLayout>
                  <c:x val="-0.0276616486768941"/>
                  <c:y val="0.0251184297757101"/>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BF84-458E-B6DE-2C6280A98C3A}"/>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BF84-458E-B6DE-2C6280A98C3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2-BF84-458E-B6DE-2C6280A98C3A}"/>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3-BF84-458E-B6DE-2C6280A98C3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4-BF84-458E-B6DE-2C6280A98C3A}"/>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5-BF84-458E-B6DE-2C6280A98C3A}"/>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6-BF84-458E-B6DE-2C6280A98C3A}"/>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7-BF84-458E-B6DE-2C6280A98C3A}"/>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8-BF84-458E-B6DE-2C6280A98C3A}"/>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9-BF84-458E-B6DE-2C6280A98C3A}"/>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A-BF84-458E-B6DE-2C6280A98C3A}"/>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B-BF84-458E-B6DE-2C6280A98C3A}"/>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C-BF84-458E-B6DE-2C6280A98C3A}"/>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D-BF84-458E-B6DE-2C6280A98C3A}"/>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E-BF84-458E-B6DE-2C6280A98C3A}"/>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3F-BF84-458E-B6DE-2C6280A98C3A}"/>
                </c:ext>
              </c:extLst>
            </c:dLbl>
            <c:dLbl>
              <c:idx val="1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0-BF84-458E-B6DE-2C6280A98C3A}"/>
                </c:ext>
              </c:extLst>
            </c:dLbl>
            <c:dLbl>
              <c:idx val="1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1-BF84-458E-B6DE-2C6280A98C3A}"/>
                </c:ext>
              </c:extLst>
            </c:dLbl>
            <c:dLbl>
              <c:idx val="1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2-BF84-458E-B6DE-2C6280A98C3A}"/>
                </c:ext>
              </c:extLst>
            </c:dLbl>
            <c:dLbl>
              <c:idx val="1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3-BF84-458E-B6DE-2C6280A98C3A}"/>
                </c:ext>
              </c:extLst>
            </c:dLbl>
            <c:dLbl>
              <c:idx val="2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4-BF84-458E-B6DE-2C6280A98C3A}"/>
                </c:ext>
              </c:extLst>
            </c:dLbl>
            <c:dLbl>
              <c:idx val="2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5-BF84-458E-B6DE-2C6280A98C3A}"/>
                </c:ext>
              </c:extLst>
            </c:dLbl>
            <c:dLbl>
              <c:idx val="2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46-BF84-458E-B6DE-2C6280A98C3A}"/>
                </c:ext>
              </c:extLst>
            </c:dLbl>
            <c:dLbl>
              <c:idx val="23"/>
              <c:layout>
                <c:manualLayout>
                  <c:x val="-0.0266573531284094"/>
                  <c:y val="0.013328017445915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47-BF84-458E-B6DE-2C6280A98C3A}"/>
                </c:ext>
              </c:extLst>
            </c:dLbl>
            <c:spPr>
              <a:solidFill>
                <a:schemeClr val="accent2"/>
              </a:solidFill>
            </c:spPr>
            <c:txPr>
              <a:bodyPr/>
              <a:lstStyle/>
              <a:p>
                <a:pPr>
                  <a:defRPr>
                    <a:solidFill>
                      <a:schemeClr val="bg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'Arancel efectivo'!$B$8:$B$31</c:f>
              <c:strCach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strCache>
            </c:strRef>
          </c:cat>
          <c:val>
            <c:numRef>
              <c:f>'Arancel efectivo'!$D$8:$D$31</c:f>
              <c:numCache>
                <c:formatCode>0.0</c:formatCode>
                <c:ptCount val="24"/>
                <c:pt idx="0">
                  <c:v>12.32</c:v>
                </c:pt>
                <c:pt idx="1">
                  <c:v>13.14</c:v>
                </c:pt>
                <c:pt idx="2">
                  <c:v>12.36</c:v>
                </c:pt>
                <c:pt idx="3">
                  <c:v>11.46</c:v>
                </c:pt>
                <c:pt idx="4">
                  <c:v>10.85</c:v>
                </c:pt>
                <c:pt idx="5">
                  <c:v>11.5</c:v>
                </c:pt>
                <c:pt idx="6">
                  <c:v>11.41</c:v>
                </c:pt>
                <c:pt idx="7">
                  <c:v>10.86</c:v>
                </c:pt>
                <c:pt idx="8">
                  <c:v>10.06</c:v>
                </c:pt>
                <c:pt idx="9">
                  <c:v>8.93</c:v>
                </c:pt>
                <c:pt idx="10">
                  <c:v>8.51</c:v>
                </c:pt>
                <c:pt idx="11">
                  <c:v>7.46</c:v>
                </c:pt>
                <c:pt idx="12">
                  <c:v>7.22</c:v>
                </c:pt>
                <c:pt idx="13">
                  <c:v>5.45</c:v>
                </c:pt>
                <c:pt idx="14">
                  <c:v>3.23</c:v>
                </c:pt>
                <c:pt idx="15">
                  <c:v>2.03</c:v>
                </c:pt>
                <c:pt idx="16">
                  <c:v>2.14</c:v>
                </c:pt>
                <c:pt idx="17">
                  <c:v>1.96</c:v>
                </c:pt>
                <c:pt idx="18">
                  <c:v>1.251</c:v>
                </c:pt>
                <c:pt idx="19">
                  <c:v>1.277</c:v>
                </c:pt>
                <c:pt idx="20">
                  <c:v>1.247</c:v>
                </c:pt>
                <c:pt idx="21">
                  <c:v>1.253</c:v>
                </c:pt>
                <c:pt idx="22">
                  <c:v>1.171</c:v>
                </c:pt>
                <c:pt idx="23">
                  <c:v>1.096</c:v>
                </c:pt>
              </c:numCache>
            </c:numRef>
          </c:val>
          <c:smooth val="0"/>
          <c:extLst xmlns:c16r2="http://schemas.microsoft.com/office/drawing/2015/06/chart">
            <c:ext xmlns:c16="http://schemas.microsoft.com/office/drawing/2014/chart" uri="{C3380CC4-5D6E-409C-BE32-E72D297353CC}">
              <c16:uniqueId val="{00000048-BF84-458E-B6DE-2C6280A98C3A}"/>
            </c:ext>
          </c:extLst>
        </c:ser>
        <c:dLbls>
          <c:showLegendKey val="0"/>
          <c:showVal val="0"/>
          <c:showCatName val="0"/>
          <c:showSerName val="0"/>
          <c:showPercent val="0"/>
          <c:showBubbleSize val="0"/>
        </c:dLbls>
        <c:marker val="1"/>
        <c:smooth val="0"/>
        <c:axId val="2137522744"/>
        <c:axId val="2137525896"/>
      </c:lineChart>
      <c:catAx>
        <c:axId val="2137522744"/>
        <c:scaling>
          <c:orientation val="minMax"/>
        </c:scaling>
        <c:delete val="0"/>
        <c:axPos val="b"/>
        <c:numFmt formatCode="General" sourceLinked="0"/>
        <c:majorTickMark val="out"/>
        <c:minorTickMark val="none"/>
        <c:tickLblPos val="nextTo"/>
        <c:txPr>
          <a:bodyPr/>
          <a:lstStyle/>
          <a:p>
            <a:pPr>
              <a:defRPr sz="1200"/>
            </a:pPr>
            <a:endParaRPr lang="en-US"/>
          </a:p>
        </c:txPr>
        <c:crossAx val="2137525896"/>
        <c:crosses val="autoZero"/>
        <c:auto val="1"/>
        <c:lblAlgn val="ctr"/>
        <c:lblOffset val="100"/>
        <c:noMultiLvlLbl val="0"/>
      </c:catAx>
      <c:valAx>
        <c:axId val="2137525896"/>
        <c:scaling>
          <c:orientation val="minMax"/>
        </c:scaling>
        <c:delete val="0"/>
        <c:axPos val="l"/>
        <c:numFmt formatCode="0.0" sourceLinked="1"/>
        <c:majorTickMark val="out"/>
        <c:minorTickMark val="none"/>
        <c:tickLblPos val="nextTo"/>
        <c:crossAx val="2137522744"/>
        <c:crosses val="autoZero"/>
        <c:crossBetween val="between"/>
      </c:valAx>
      <c:valAx>
        <c:axId val="2137528936"/>
        <c:scaling>
          <c:orientation val="minMax"/>
        </c:scaling>
        <c:delete val="0"/>
        <c:axPos val="r"/>
        <c:numFmt formatCode="0.0" sourceLinked="1"/>
        <c:majorTickMark val="out"/>
        <c:minorTickMark val="none"/>
        <c:tickLblPos val="nextTo"/>
        <c:crossAx val="2137531880"/>
        <c:crosses val="max"/>
        <c:crossBetween val="between"/>
      </c:valAx>
      <c:catAx>
        <c:axId val="2137531880"/>
        <c:scaling>
          <c:orientation val="minMax"/>
        </c:scaling>
        <c:delete val="1"/>
        <c:axPos val="b"/>
        <c:numFmt formatCode="General" sourceLinked="1"/>
        <c:majorTickMark val="out"/>
        <c:minorTickMark val="none"/>
        <c:tickLblPos val="nextTo"/>
        <c:crossAx val="2137528936"/>
        <c:crosses val="autoZero"/>
        <c:auto val="1"/>
        <c:lblAlgn val="ctr"/>
        <c:lblOffset val="100"/>
        <c:noMultiLvlLbl val="0"/>
      </c:catAx>
    </c:plotArea>
    <c:legend>
      <c:legendPos val="r"/>
      <c:layout>
        <c:manualLayout>
          <c:xMode val="edge"/>
          <c:yMode val="edge"/>
          <c:x val="0.620727165580636"/>
          <c:y val="0.0421754569778516"/>
          <c:w val="0.334311646532028"/>
          <c:h val="0.164166801654782"/>
        </c:manualLayout>
      </c:layout>
      <c:overlay val="1"/>
      <c:txPr>
        <a:bodyPr/>
        <a:lstStyle/>
        <a:p>
          <a:pPr>
            <a:defRPr sz="1100"/>
          </a:pPr>
          <a:endParaRPr lang="en-US"/>
        </a:p>
      </c:txPr>
    </c:legend>
    <c:plotVisOnly val="1"/>
    <c:dispBlanksAs val="gap"/>
    <c:showDLblsOverMax val="0"/>
  </c:chart>
  <c:txPr>
    <a:bodyPr/>
    <a:lstStyle/>
    <a:p>
      <a:pPr>
        <a:defRPr sz="11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Pt>
            <c:idx val="5"/>
            <c:invertIfNegative val="0"/>
            <c:bubble3D val="0"/>
            <c:spPr>
              <a:solidFill>
                <a:srgbClr val="FF0000"/>
              </a:solidFill>
            </c:spPr>
            <c:extLst xmlns:c16r2="http://schemas.microsoft.com/office/drawing/2015/06/chart">
              <c:ext xmlns:c16="http://schemas.microsoft.com/office/drawing/2014/chart" uri="{C3380CC4-5D6E-409C-BE32-E72D297353CC}">
                <c16:uniqueId val="{00000001-D37D-4510-AB13-20F142FC4FFF}"/>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'PBI prome'!$A$20:$A$25</c:f>
              <c:strCache>
                <c:ptCount val="6"/>
                <c:pt idx="0">
                  <c:v>Argentina</c:v>
                </c:pt>
                <c:pt idx="1">
                  <c:v>Mexico</c:v>
                </c:pt>
                <c:pt idx="2">
                  <c:v>Brazil</c:v>
                </c:pt>
                <c:pt idx="3">
                  <c:v>Chile</c:v>
                </c:pt>
                <c:pt idx="4">
                  <c:v>Colombia</c:v>
                </c:pt>
                <c:pt idx="5">
                  <c:v>Peru</c:v>
                </c:pt>
              </c:strCache>
            </c:strRef>
          </c:cat>
          <c:val>
            <c:numRef>
              <c:f>'PBI prome'!$B$20:$B$25</c:f>
              <c:numCache>
                <c:formatCode>0.0</c:formatCode>
                <c:ptCount val="6"/>
                <c:pt idx="0">
                  <c:v>2.427912572586582</c:v>
                </c:pt>
                <c:pt idx="1">
                  <c:v>2.486223550653372</c:v>
                </c:pt>
                <c:pt idx="2">
                  <c:v>2.527062430123197</c:v>
                </c:pt>
                <c:pt idx="3">
                  <c:v>3.776049520837708</c:v>
                </c:pt>
                <c:pt idx="4">
                  <c:v>4.047612098815734</c:v>
                </c:pt>
                <c:pt idx="5">
                  <c:v>5.094187528911577</c:v>
                </c:pt>
              </c:numCache>
            </c:numRef>
          </c:val>
          <c:extLst xmlns:c16r2="http://schemas.microsoft.com/office/drawing/2015/06/chart">
            <c:ext xmlns:c16="http://schemas.microsoft.com/office/drawing/2014/chart" uri="{C3380CC4-5D6E-409C-BE32-E72D297353CC}">
              <c16:uniqueId val="{00000002-D37D-4510-AB13-20F142FC4FFF}"/>
            </c:ext>
          </c:extLst>
        </c:ser>
        <c:dLbls>
          <c:dLblPos val="outEnd"/>
          <c:showLegendKey val="0"/>
          <c:showVal val="1"/>
          <c:showCatName val="0"/>
          <c:showSerName val="0"/>
          <c:showPercent val="0"/>
          <c:showBubbleSize val="0"/>
        </c:dLbls>
        <c:gapWidth val="150"/>
        <c:axId val="2054377816"/>
        <c:axId val="2054387336"/>
      </c:barChart>
      <c:catAx>
        <c:axId val="2054377816"/>
        <c:scaling>
          <c:orientation val="minMax"/>
        </c:scaling>
        <c:delete val="0"/>
        <c:axPos val="b"/>
        <c:numFmt formatCode="General" sourceLinked="0"/>
        <c:majorTickMark val="none"/>
        <c:minorTickMark val="none"/>
        <c:tickLblPos val="nextTo"/>
        <c:crossAx val="2054387336"/>
        <c:crosses val="autoZero"/>
        <c:auto val="1"/>
        <c:lblAlgn val="ctr"/>
        <c:lblOffset val="100"/>
        <c:noMultiLvlLbl val="0"/>
      </c:catAx>
      <c:valAx>
        <c:axId val="2054387336"/>
        <c:scaling>
          <c:orientation val="minMax"/>
        </c:scaling>
        <c:delete val="1"/>
        <c:axPos val="l"/>
        <c:numFmt formatCode="0.0" sourceLinked="1"/>
        <c:majorTickMark val="out"/>
        <c:minorTickMark val="none"/>
        <c:tickLblPos val="nextTo"/>
        <c:crossAx val="2054377816"/>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dLblPos val="outEnd"/>
          <c:showLegendKey val="0"/>
          <c:showVal val="1"/>
          <c:showCatName val="0"/>
          <c:showSerName val="0"/>
          <c:showPercent val="0"/>
          <c:showBubbleSize val="0"/>
        </c:dLbls>
        <c:gapWidth val="150"/>
        <c:axId val="2135112696"/>
        <c:axId val="2135115848"/>
      </c:barChart>
      <c:catAx>
        <c:axId val="2135112696"/>
        <c:scaling>
          <c:orientation val="minMax"/>
        </c:scaling>
        <c:delete val="0"/>
        <c:axPos val="b"/>
        <c:numFmt formatCode="General" sourceLinked="0"/>
        <c:majorTickMark val="none"/>
        <c:minorTickMark val="none"/>
        <c:tickLblPos val="nextTo"/>
        <c:crossAx val="2135115848"/>
        <c:crosses val="autoZero"/>
        <c:auto val="1"/>
        <c:lblAlgn val="ctr"/>
        <c:lblOffset val="100"/>
        <c:noMultiLvlLbl val="0"/>
      </c:catAx>
      <c:valAx>
        <c:axId val="2135115848"/>
        <c:scaling>
          <c:orientation val="minMax"/>
        </c:scaling>
        <c:delete val="1"/>
        <c:axPos val="l"/>
        <c:numFmt formatCode="0.0" sourceLinked="1"/>
        <c:majorTickMark val="out"/>
        <c:minorTickMark val="none"/>
        <c:tickLblPos val="nextTo"/>
        <c:crossAx val="21351126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'Inv % PBI'!$F$28</c:f>
              <c:strCache>
                <c:ptCount val="1"/>
                <c:pt idx="0">
                  <c:v>Private Investment</c:v>
                </c:pt>
              </c:strCache>
            </c:strRef>
          </c:tx>
          <c:spPr>
            <a:solidFill>
              <a:schemeClr val="bg1">
                <a:lumMod val="85000"/>
              </a:schemeClr>
            </a:solidFill>
          </c:spPr>
          <c:invertIfNegative val="0"/>
          <c:dPt>
            <c:idx val="11"/>
            <c:invertIfNegative val="0"/>
            <c:bubble3D val="0"/>
            <c:extLst xmlns:c16r2="http://schemas.microsoft.com/office/drawing/2015/06/chart">
              <c:ext xmlns:c16="http://schemas.microsoft.com/office/drawing/2014/chart" uri="{C3380CC4-5D6E-409C-BE32-E72D297353CC}">
                <c16:uniqueId val="{00000000-2A9B-46CB-B01A-8950A735C623}"/>
              </c:ext>
            </c:extLst>
          </c:dPt>
          <c:dPt>
            <c:idx val="12"/>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2-2A9B-46CB-B01A-8950A735C623}"/>
              </c:ext>
            </c:extLst>
          </c:dPt>
          <c:dPt>
            <c:idx val="1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4-2A9B-46CB-B01A-8950A735C623}"/>
              </c:ext>
            </c:extLst>
          </c:dPt>
          <c:dPt>
            <c:idx val="14"/>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6-2A9B-46CB-B01A-8950A735C623}"/>
              </c:ext>
            </c:extLst>
          </c:dPt>
          <c:dPt>
            <c:idx val="16"/>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8-2A9B-46CB-B01A-8950A735C623}"/>
              </c:ext>
            </c:extLst>
          </c:dPt>
          <c:dPt>
            <c:idx val="17"/>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A-2A9B-46CB-B01A-8950A735C623}"/>
              </c:ext>
            </c:extLst>
          </c:dPt>
          <c:dLbls>
            <c:dLbl>
              <c:idx val="12"/>
              <c:spPr/>
              <c:txPr>
                <a:bodyPr/>
                <a:lstStyle/>
                <a:p>
                  <a:pPr>
                    <a:defRPr b="1"/>
                  </a:pPr>
                  <a:endParaRPr lang="en-US"/>
                </a:p>
              </c:txPr>
              <c:dLblPos val="ctr"/>
              <c:showLegendKey val="0"/>
              <c:showVal val="1"/>
              <c:showCatName val="0"/>
              <c:showSerName val="0"/>
              <c:showPercent val="0"/>
              <c:showBubbleSize val="0"/>
            </c:dLbl>
            <c:dLbl>
              <c:idx val="13"/>
              <c:spPr/>
              <c:txPr>
                <a:bodyPr/>
                <a:lstStyle/>
                <a:p>
                  <a:pPr>
                    <a:defRPr b="1"/>
                  </a:pPr>
                  <a:endParaRPr lang="en-US"/>
                </a:p>
              </c:txPr>
              <c:dLblPos val="ctr"/>
              <c:showLegendKey val="0"/>
              <c:showVal val="1"/>
              <c:showCatName val="0"/>
              <c:showSerName val="0"/>
              <c:showPercent val="0"/>
              <c:showBubbleSize val="0"/>
            </c:dLbl>
            <c:dLbl>
              <c:idx val="14"/>
              <c:spPr/>
              <c:txPr>
                <a:bodyPr/>
                <a:lstStyle/>
                <a:p>
                  <a:pPr>
                    <a:defRPr b="1"/>
                  </a:pPr>
                  <a:endParaRPr lang="en-US"/>
                </a:p>
              </c:txPr>
              <c:dLblPos val="ctr"/>
              <c:showLegendKey val="0"/>
              <c:showVal val="1"/>
              <c:showCatName val="0"/>
              <c:showSerName val="0"/>
              <c:showPercent val="0"/>
              <c:showBubbleSize val="0"/>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'Inv % PBI'!$E$34:$E$48</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'Inv % PBI'!$F$34:$F$48</c:f>
              <c:numCache>
                <c:formatCode>0.0</c:formatCode>
                <c:ptCount val="15"/>
                <c:pt idx="0">
                  <c:v>13.21927886866552</c:v>
                </c:pt>
                <c:pt idx="1">
                  <c:v>14.75978175373446</c:v>
                </c:pt>
                <c:pt idx="2">
                  <c:v>16.77421781763823</c:v>
                </c:pt>
                <c:pt idx="3">
                  <c:v>19.0451881257628</c:v>
                </c:pt>
                <c:pt idx="4">
                  <c:v>17.141716614433</c:v>
                </c:pt>
                <c:pt idx="5">
                  <c:v>19.83403906956558</c:v>
                </c:pt>
                <c:pt idx="6">
                  <c:v>20.64308228864989</c:v>
                </c:pt>
                <c:pt idx="7">
                  <c:v>22.49611079787784</c:v>
                </c:pt>
                <c:pt idx="8">
                  <c:v>22.73379061069169</c:v>
                </c:pt>
                <c:pt idx="9">
                  <c:v>21.6938246868984</c:v>
                </c:pt>
                <c:pt idx="10">
                  <c:v>20.08356301567413</c:v>
                </c:pt>
                <c:pt idx="11">
                  <c:v>18.2</c:v>
                </c:pt>
                <c:pt idx="12">
                  <c:v>17.5</c:v>
                </c:pt>
                <c:pt idx="13">
                  <c:v>17.7</c:v>
                </c:pt>
                <c:pt idx="14">
                  <c:v>18.3</c:v>
                </c:pt>
              </c:numCache>
            </c:numRef>
          </c:val>
          <c:extLst xmlns:c16r2="http://schemas.microsoft.com/office/drawing/2015/06/chart">
            <c:ext xmlns:c16="http://schemas.microsoft.com/office/drawing/2014/chart" uri="{C3380CC4-5D6E-409C-BE32-E72D297353CC}">
              <c16:uniqueId val="{0000000B-2A9B-46CB-B01A-8950A735C623}"/>
            </c:ext>
          </c:extLst>
        </c:ser>
        <c:ser>
          <c:idx val="1"/>
          <c:order val="1"/>
          <c:tx>
            <c:strRef>
              <c:f>'Inv % PBI'!$G$28</c:f>
              <c:strCache>
                <c:ptCount val="1"/>
                <c:pt idx="0">
                  <c:v>Public Investment</c:v>
                </c:pt>
              </c:strCache>
            </c:strRef>
          </c:tx>
          <c:spPr>
            <a:solidFill>
              <a:schemeClr val="accent2">
                <a:lumMod val="40000"/>
                <a:lumOff val="60000"/>
              </a:schemeClr>
            </a:solidFill>
          </c:spPr>
          <c:invertIfNegative val="0"/>
          <c:dPt>
            <c:idx val="11"/>
            <c:invertIfNegative val="0"/>
            <c:bubble3D val="0"/>
            <c:extLst xmlns:c16r2="http://schemas.microsoft.com/office/drawing/2015/06/chart">
              <c:ext xmlns:c16="http://schemas.microsoft.com/office/drawing/2014/chart" uri="{C3380CC4-5D6E-409C-BE32-E72D297353CC}">
                <c16:uniqueId val="{0000000C-2A9B-46CB-B01A-8950A735C623}"/>
              </c:ext>
            </c:extLst>
          </c:dPt>
          <c:dPt>
            <c:idx val="12"/>
            <c:invertIfNegative val="0"/>
            <c:bubble3D val="0"/>
            <c:spPr>
              <a:solidFill>
                <a:srgbClr val="FF0000"/>
              </a:solidFill>
            </c:spPr>
            <c:extLst xmlns:c16r2="http://schemas.microsoft.com/office/drawing/2015/06/chart">
              <c:ext xmlns:c16="http://schemas.microsoft.com/office/drawing/2014/chart" uri="{C3380CC4-5D6E-409C-BE32-E72D297353CC}">
                <c16:uniqueId val="{0000000E-2A9B-46CB-B01A-8950A735C623}"/>
              </c:ext>
            </c:extLst>
          </c:dPt>
          <c:dPt>
            <c:idx val="13"/>
            <c:invertIfNegative val="0"/>
            <c:bubble3D val="0"/>
            <c:spPr>
              <a:solidFill>
                <a:srgbClr val="FF0000"/>
              </a:solidFill>
            </c:spPr>
            <c:extLst xmlns:c16r2="http://schemas.microsoft.com/office/drawing/2015/06/chart">
              <c:ext xmlns:c16="http://schemas.microsoft.com/office/drawing/2014/chart" uri="{C3380CC4-5D6E-409C-BE32-E72D297353CC}">
                <c16:uniqueId val="{00000010-2A9B-46CB-B01A-8950A735C623}"/>
              </c:ext>
            </c:extLst>
          </c:dPt>
          <c:dPt>
            <c:idx val="14"/>
            <c:invertIfNegative val="0"/>
            <c:bubble3D val="0"/>
            <c:spPr>
              <a:solidFill>
                <a:srgbClr val="FF0000"/>
              </a:solidFill>
            </c:spPr>
            <c:extLst xmlns:c16r2="http://schemas.microsoft.com/office/drawing/2015/06/chart">
              <c:ext xmlns:c16="http://schemas.microsoft.com/office/drawing/2014/chart" uri="{C3380CC4-5D6E-409C-BE32-E72D297353CC}">
                <c16:uniqueId val="{00000012-2A9B-46CB-B01A-8950A735C623}"/>
              </c:ext>
            </c:extLst>
          </c:dPt>
          <c:dPt>
            <c:idx val="16"/>
            <c:invertIfNegative val="0"/>
            <c:bubble3D val="0"/>
            <c:spPr>
              <a:solidFill>
                <a:srgbClr val="FF0000"/>
              </a:solidFill>
            </c:spPr>
            <c:extLst xmlns:c16r2="http://schemas.microsoft.com/office/drawing/2015/06/chart">
              <c:ext xmlns:c16="http://schemas.microsoft.com/office/drawing/2014/chart" uri="{C3380CC4-5D6E-409C-BE32-E72D297353CC}">
                <c16:uniqueId val="{00000014-2A9B-46CB-B01A-8950A735C623}"/>
              </c:ext>
            </c:extLst>
          </c:dPt>
          <c:dPt>
            <c:idx val="17"/>
            <c:invertIfNegative val="0"/>
            <c:bubble3D val="0"/>
            <c:spPr>
              <a:solidFill>
                <a:srgbClr val="FF0000"/>
              </a:solidFill>
            </c:spPr>
            <c:extLst xmlns:c16r2="http://schemas.microsoft.com/office/drawing/2015/06/chart">
              <c:ext xmlns:c16="http://schemas.microsoft.com/office/drawing/2014/chart" uri="{C3380CC4-5D6E-409C-BE32-E72D297353CC}">
                <c16:uniqueId val="{00000016-2A9B-46CB-B01A-8950A735C623}"/>
              </c:ext>
            </c:extLst>
          </c:dPt>
          <c:dLbls>
            <c:dLbl>
              <c:idx val="12"/>
              <c:spPr/>
              <c:txPr>
                <a:bodyPr/>
                <a:lstStyle/>
                <a:p>
                  <a:pPr>
                    <a:defRPr b="1">
                      <a:solidFill>
                        <a:schemeClr val="bg1"/>
                      </a:solidFill>
                    </a:defRPr>
                  </a:pPr>
                  <a:endParaRPr lang="en-US"/>
                </a:p>
              </c:txPr>
              <c:dLblPos val="ctr"/>
              <c:showLegendKey val="0"/>
              <c:showVal val="1"/>
              <c:showCatName val="0"/>
              <c:showSerName val="0"/>
              <c:showPercent val="0"/>
              <c:showBubbleSize val="0"/>
            </c:dLbl>
            <c:dLbl>
              <c:idx val="13"/>
              <c:spPr/>
              <c:txPr>
                <a:bodyPr/>
                <a:lstStyle/>
                <a:p>
                  <a:pPr>
                    <a:defRPr b="1">
                      <a:solidFill>
                        <a:schemeClr val="bg1"/>
                      </a:solidFill>
                    </a:defRPr>
                  </a:pPr>
                  <a:endParaRPr lang="en-US"/>
                </a:p>
              </c:txPr>
              <c:dLblPos val="ctr"/>
              <c:showLegendKey val="0"/>
              <c:showVal val="1"/>
              <c:showCatName val="0"/>
              <c:showSerName val="0"/>
              <c:showPercent val="0"/>
              <c:showBubbleSize val="0"/>
            </c:dLbl>
            <c:dLbl>
              <c:idx val="14"/>
              <c:spPr/>
              <c:txPr>
                <a:bodyPr/>
                <a:lstStyle/>
                <a:p>
                  <a:pPr>
                    <a:defRPr b="1">
                      <a:solidFill>
                        <a:schemeClr val="bg1"/>
                      </a:solidFill>
                    </a:defRPr>
                  </a:pPr>
                  <a:endParaRPr lang="en-US"/>
                </a:p>
              </c:txPr>
              <c:dLblPos val="ctr"/>
              <c:showLegendKey val="0"/>
              <c:showVal val="1"/>
              <c:showCatName val="0"/>
              <c:showSerName val="0"/>
              <c:showPercent val="0"/>
              <c:showBubbleSize val="0"/>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'Inv % PBI'!$E$34:$E$48</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'Inv % PBI'!$G$34:$G$48</c:f>
              <c:numCache>
                <c:formatCode>0.0</c:formatCode>
                <c:ptCount val="15"/>
                <c:pt idx="0">
                  <c:v>3.001940684253338</c:v>
                </c:pt>
                <c:pt idx="1">
                  <c:v>3.280663644121982</c:v>
                </c:pt>
                <c:pt idx="2">
                  <c:v>3.541433954709625</c:v>
                </c:pt>
                <c:pt idx="3">
                  <c:v>4.15057278424433</c:v>
                </c:pt>
                <c:pt idx="4">
                  <c:v>5.45709553133149</c:v>
                </c:pt>
                <c:pt idx="5">
                  <c:v>5.74884888870205</c:v>
                </c:pt>
                <c:pt idx="6">
                  <c:v>4.793740961317438</c:v>
                </c:pt>
                <c:pt idx="7">
                  <c:v>5.425585909999617</c:v>
                </c:pt>
                <c:pt idx="8">
                  <c:v>5.674769440295724</c:v>
                </c:pt>
                <c:pt idx="9">
                  <c:v>5.5</c:v>
                </c:pt>
                <c:pt idx="10">
                  <c:v>4.8</c:v>
                </c:pt>
                <c:pt idx="11">
                  <c:v>4.6</c:v>
                </c:pt>
                <c:pt idx="12">
                  <c:v>4.8</c:v>
                </c:pt>
                <c:pt idx="13">
                  <c:v>5.3</c:v>
                </c:pt>
                <c:pt idx="14">
                  <c:v>5.3</c:v>
                </c:pt>
              </c:numCache>
            </c:numRef>
          </c:val>
          <c:extLst xmlns:c16r2="http://schemas.microsoft.com/office/drawing/2015/06/chart">
            <c:ext xmlns:c16="http://schemas.microsoft.com/office/drawing/2014/chart" uri="{C3380CC4-5D6E-409C-BE32-E72D297353CC}">
              <c16:uniqueId val="{00000017-2A9B-46CB-B01A-8950A735C623}"/>
            </c:ext>
          </c:extLst>
        </c:ser>
        <c:dLbls>
          <c:dLblPos val="ctr"/>
          <c:showLegendKey val="0"/>
          <c:showVal val="1"/>
          <c:showCatName val="0"/>
          <c:showSerName val="0"/>
          <c:showPercent val="0"/>
          <c:showBubbleSize val="0"/>
        </c:dLbls>
        <c:gapWidth val="90"/>
        <c:overlap val="100"/>
        <c:axId val="2053397272"/>
        <c:axId val="2053400344"/>
      </c:barChart>
      <c:catAx>
        <c:axId val="2053397272"/>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2053400344"/>
        <c:crosses val="autoZero"/>
        <c:auto val="1"/>
        <c:lblAlgn val="ctr"/>
        <c:lblOffset val="100"/>
        <c:noMultiLvlLbl val="0"/>
      </c:catAx>
      <c:valAx>
        <c:axId val="2053400344"/>
        <c:scaling>
          <c:orientation val="minMax"/>
        </c:scaling>
        <c:delete val="1"/>
        <c:axPos val="l"/>
        <c:numFmt formatCode="0.0" sourceLinked="1"/>
        <c:majorTickMark val="out"/>
        <c:minorTickMark val="none"/>
        <c:tickLblPos val="nextTo"/>
        <c:crossAx val="2053397272"/>
        <c:crosses val="autoZero"/>
        <c:crossBetween val="between"/>
      </c:valAx>
    </c:plotArea>
    <c:legend>
      <c:legendPos val="b"/>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Pt>
            <c:idx val="1"/>
            <c:invertIfNegative val="0"/>
            <c:bubble3D val="0"/>
            <c:spPr>
              <a:solidFill>
                <a:schemeClr val="bg1">
                  <a:lumMod val="65000"/>
                </a:schemeClr>
              </a:solidFill>
              <a:ln>
                <a:noFill/>
              </a:ln>
            </c:spPr>
            <c:extLst xmlns:c16r2="http://schemas.microsoft.com/office/drawing/2015/06/chart">
              <c:ext xmlns:c16="http://schemas.microsoft.com/office/drawing/2014/chart" uri="{C3380CC4-5D6E-409C-BE32-E72D297353CC}">
                <c16:uniqueId val="{00000001-97A4-4FFA-8B81-D883ADDAAF8F}"/>
              </c:ext>
            </c:extLst>
          </c:dPt>
          <c:dPt>
            <c:idx val="2"/>
            <c:invertIfNegative val="0"/>
            <c:bubble3D val="0"/>
            <c:spPr>
              <a:solidFill>
                <a:srgbClr val="FF0000"/>
              </a:solidFill>
            </c:spPr>
            <c:extLst xmlns:c16r2="http://schemas.microsoft.com/office/drawing/2015/06/chart">
              <c:ext xmlns:c16="http://schemas.microsoft.com/office/drawing/2014/chart" uri="{C3380CC4-5D6E-409C-BE32-E72D297353CC}">
                <c16:uniqueId val="{00000003-97A4-4FFA-8B81-D883ADDAAF8F}"/>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'Inv%PBI LATAM'!$E$18:$E$22</c:f>
              <c:strCache>
                <c:ptCount val="5"/>
                <c:pt idx="0">
                  <c:v>Colombia</c:v>
                </c:pt>
                <c:pt idx="1">
                  <c:v>Mexico</c:v>
                </c:pt>
                <c:pt idx="2">
                  <c:v>Peru</c:v>
                </c:pt>
                <c:pt idx="3">
                  <c:v>Chile</c:v>
                </c:pt>
                <c:pt idx="4">
                  <c:v>Brazil</c:v>
                </c:pt>
              </c:strCache>
            </c:strRef>
          </c:cat>
          <c:val>
            <c:numRef>
              <c:f>'Inv%PBI LATAM'!$F$18:$F$22</c:f>
              <c:numCache>
                <c:formatCode>0.0</c:formatCode>
                <c:ptCount val="5"/>
                <c:pt idx="0">
                  <c:v>25.524</c:v>
                </c:pt>
                <c:pt idx="1">
                  <c:v>22.932</c:v>
                </c:pt>
                <c:pt idx="2">
                  <c:v>22.027</c:v>
                </c:pt>
                <c:pt idx="3">
                  <c:v>21.58599999999998</c:v>
                </c:pt>
                <c:pt idx="4">
                  <c:v>17.613</c:v>
                </c:pt>
              </c:numCache>
            </c:numRef>
          </c:val>
          <c:extLst xmlns:c16r2="http://schemas.microsoft.com/office/drawing/2015/06/chart">
            <c:ext xmlns:c16="http://schemas.microsoft.com/office/drawing/2014/chart" uri="{C3380CC4-5D6E-409C-BE32-E72D297353CC}">
              <c16:uniqueId val="{00000004-97A4-4FFA-8B81-D883ADDAAF8F}"/>
            </c:ext>
          </c:extLst>
        </c:ser>
        <c:dLbls>
          <c:dLblPos val="outEnd"/>
          <c:showLegendKey val="0"/>
          <c:showVal val="1"/>
          <c:showCatName val="0"/>
          <c:showSerName val="0"/>
          <c:showPercent val="0"/>
          <c:showBubbleSize val="0"/>
        </c:dLbls>
        <c:gapWidth val="150"/>
        <c:axId val="2135152440"/>
        <c:axId val="2135162792"/>
      </c:barChart>
      <c:catAx>
        <c:axId val="2135152440"/>
        <c:scaling>
          <c:orientation val="minMax"/>
        </c:scaling>
        <c:delete val="0"/>
        <c:axPos val="b"/>
        <c:numFmt formatCode="General" sourceLinked="0"/>
        <c:majorTickMark val="none"/>
        <c:minorTickMark val="none"/>
        <c:tickLblPos val="nextTo"/>
        <c:crossAx val="2135162792"/>
        <c:crosses val="autoZero"/>
        <c:auto val="1"/>
        <c:lblAlgn val="ctr"/>
        <c:lblOffset val="100"/>
        <c:noMultiLvlLbl val="0"/>
      </c:catAx>
      <c:valAx>
        <c:axId val="2135162792"/>
        <c:scaling>
          <c:orientation val="minMax"/>
        </c:scaling>
        <c:delete val="1"/>
        <c:axPos val="l"/>
        <c:numFmt formatCode="0.0" sourceLinked="1"/>
        <c:majorTickMark val="out"/>
        <c:minorTickMark val="none"/>
        <c:tickLblPos val="nextTo"/>
        <c:crossAx val="2135152440"/>
        <c:crosses val="autoZero"/>
        <c:crossBetween val="between"/>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c:spPr>
          <c:invertIfNegative val="0"/>
          <c:dPt>
            <c:idx val="12"/>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1-2C15-4EBC-BDB7-0A85E56DC225}"/>
              </c:ext>
            </c:extLst>
          </c:dPt>
          <c:dPt>
            <c:idx val="13"/>
            <c:invertIfNegative val="0"/>
            <c:bubble3D val="0"/>
            <c:spPr>
              <a:solidFill>
                <a:schemeClr val="bg1">
                  <a:lumMod val="65000"/>
                </a:schemeClr>
              </a:solidFill>
              <a:ln>
                <a:noFill/>
              </a:ln>
            </c:spPr>
            <c:extLst xmlns:c16r2="http://schemas.microsoft.com/office/drawing/2015/06/chart">
              <c:ext xmlns:c16="http://schemas.microsoft.com/office/drawing/2014/chart" uri="{C3380CC4-5D6E-409C-BE32-E72D297353CC}">
                <c16:uniqueId val="{00000003-2C15-4EBC-BDB7-0A85E56DC225}"/>
              </c:ext>
            </c:extLst>
          </c:dPt>
          <c:dPt>
            <c:idx val="14"/>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5-2C15-4EBC-BDB7-0A85E56DC225}"/>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IED!$E$5:$E$19</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IED!$G$5:$G$19</c:f>
              <c:numCache>
                <c:formatCode>_ * #,##0.0_ ;_ * \-#,##0.0_ ;_ * "-"??_ ;_ @_ </c:formatCode>
                <c:ptCount val="15"/>
                <c:pt idx="0">
                  <c:v>2.57871936511</c:v>
                </c:pt>
                <c:pt idx="1">
                  <c:v>3.46653106127322</c:v>
                </c:pt>
                <c:pt idx="2">
                  <c:v>5.490961307089521</c:v>
                </c:pt>
                <c:pt idx="3">
                  <c:v>6.923651284625788</c:v>
                </c:pt>
                <c:pt idx="4">
                  <c:v>6.430652960911832</c:v>
                </c:pt>
                <c:pt idx="5">
                  <c:v>8.454627587910581</c:v>
                </c:pt>
                <c:pt idx="6">
                  <c:v>7.3411199330216</c:v>
                </c:pt>
                <c:pt idx="7">
                  <c:v>11.78819536957676</c:v>
                </c:pt>
                <c:pt idx="8">
                  <c:v>9.799702105155132</c:v>
                </c:pt>
                <c:pt idx="9">
                  <c:v>4.441011421057623</c:v>
                </c:pt>
                <c:pt idx="10">
                  <c:v>8.271633513744147</c:v>
                </c:pt>
                <c:pt idx="11">
                  <c:v>6.862893056388349</c:v>
                </c:pt>
                <c:pt idx="12">
                  <c:v>6.566999999999998</c:v>
                </c:pt>
                <c:pt idx="13">
                  <c:v>6.109</c:v>
                </c:pt>
                <c:pt idx="14">
                  <c:v>6.851</c:v>
                </c:pt>
              </c:numCache>
            </c:numRef>
          </c:val>
          <c:extLst xmlns:c16r2="http://schemas.microsoft.com/office/drawing/2015/06/chart">
            <c:ext xmlns:c16="http://schemas.microsoft.com/office/drawing/2014/chart" uri="{C3380CC4-5D6E-409C-BE32-E72D297353CC}">
              <c16:uniqueId val="{00000006-2C15-4EBC-BDB7-0A85E56DC225}"/>
            </c:ext>
          </c:extLst>
        </c:ser>
        <c:dLbls>
          <c:dLblPos val="outEnd"/>
          <c:showLegendKey val="0"/>
          <c:showVal val="1"/>
          <c:showCatName val="0"/>
          <c:showSerName val="0"/>
          <c:showPercent val="0"/>
          <c:showBubbleSize val="0"/>
        </c:dLbls>
        <c:gapWidth val="150"/>
        <c:axId val="2135214872"/>
        <c:axId val="2135226200"/>
      </c:barChart>
      <c:catAx>
        <c:axId val="2135214872"/>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2135226200"/>
        <c:crosses val="autoZero"/>
        <c:auto val="1"/>
        <c:lblAlgn val="ctr"/>
        <c:lblOffset val="100"/>
        <c:noMultiLvlLbl val="0"/>
      </c:catAx>
      <c:valAx>
        <c:axId val="2135226200"/>
        <c:scaling>
          <c:orientation val="minMax"/>
        </c:scaling>
        <c:delete val="1"/>
        <c:axPos val="l"/>
        <c:numFmt formatCode="_ * #,##0.0_ ;_ * \-#,##0.0_ ;_ * &quot;-&quot;??_ ;_ @_ " sourceLinked="1"/>
        <c:majorTickMark val="out"/>
        <c:minorTickMark val="none"/>
        <c:tickLblPos val="nextTo"/>
        <c:crossAx val="2135214872"/>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Pt>
            <c:idx val="2"/>
            <c:invertIfNegative val="0"/>
            <c:bubble3D val="0"/>
            <c:spPr>
              <a:solidFill>
                <a:schemeClr val="bg1">
                  <a:lumMod val="65000"/>
                </a:schemeClr>
              </a:solidFill>
              <a:ln>
                <a:noFill/>
              </a:ln>
            </c:spPr>
            <c:extLst xmlns:c16r2="http://schemas.microsoft.com/office/drawing/2015/06/chart">
              <c:ext xmlns:c16="http://schemas.microsoft.com/office/drawing/2014/chart" uri="{C3380CC4-5D6E-409C-BE32-E72D297353CC}">
                <c16:uniqueId val="{00000001-43E8-406C-8E44-D3A28D638F48}"/>
              </c:ext>
            </c:extLst>
          </c:dPt>
          <c:dPt>
            <c:idx val="4"/>
            <c:invertIfNegative val="0"/>
            <c:bubble3D val="0"/>
            <c:spPr>
              <a:solidFill>
                <a:srgbClr val="FF0000"/>
              </a:solidFill>
            </c:spPr>
            <c:extLst xmlns:c16r2="http://schemas.microsoft.com/office/drawing/2015/06/chart">
              <c:ext xmlns:c16="http://schemas.microsoft.com/office/drawing/2014/chart" uri="{C3380CC4-5D6E-409C-BE32-E72D297353CC}">
                <c16:uniqueId val="{00000003-43E8-406C-8E44-D3A28D638F48}"/>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'IED %'!$C$12:$C$17</c:f>
              <c:strCache>
                <c:ptCount val="6"/>
                <c:pt idx="0">
                  <c:v>Chile</c:v>
                </c:pt>
                <c:pt idx="1">
                  <c:v>Colombia</c:v>
                </c:pt>
                <c:pt idx="2">
                  <c:v>Brazil</c:v>
                </c:pt>
                <c:pt idx="3">
                  <c:v>LAC</c:v>
                </c:pt>
                <c:pt idx="4">
                  <c:v>Peru</c:v>
                </c:pt>
                <c:pt idx="5">
                  <c:v>Mexico</c:v>
                </c:pt>
              </c:strCache>
            </c:strRef>
          </c:cat>
          <c:val>
            <c:numRef>
              <c:f>'IED %'!$D$12:$D$17</c:f>
              <c:numCache>
                <c:formatCode>0.0</c:formatCode>
                <c:ptCount val="6"/>
                <c:pt idx="0">
                  <c:v>4.644650957804909</c:v>
                </c:pt>
                <c:pt idx="1">
                  <c:v>4.42084722335149</c:v>
                </c:pt>
                <c:pt idx="2">
                  <c:v>3.792993085737243</c:v>
                </c:pt>
                <c:pt idx="3">
                  <c:v>3.378185184279618</c:v>
                </c:pt>
                <c:pt idx="4">
                  <c:v>3.26789293996086</c:v>
                </c:pt>
                <c:pt idx="5">
                  <c:v>2.810881497969718</c:v>
                </c:pt>
              </c:numCache>
            </c:numRef>
          </c:val>
          <c:extLst xmlns:c16r2="http://schemas.microsoft.com/office/drawing/2015/06/chart">
            <c:ext xmlns:c16="http://schemas.microsoft.com/office/drawing/2014/chart" uri="{C3380CC4-5D6E-409C-BE32-E72D297353CC}">
              <c16:uniqueId val="{00000004-43E8-406C-8E44-D3A28D638F48}"/>
            </c:ext>
          </c:extLst>
        </c:ser>
        <c:dLbls>
          <c:dLblPos val="outEnd"/>
          <c:showLegendKey val="0"/>
          <c:showVal val="1"/>
          <c:showCatName val="0"/>
          <c:showSerName val="0"/>
          <c:showPercent val="0"/>
          <c:showBubbleSize val="0"/>
        </c:dLbls>
        <c:gapWidth val="150"/>
        <c:axId val="2135238360"/>
        <c:axId val="2135248712"/>
      </c:barChart>
      <c:catAx>
        <c:axId val="2135238360"/>
        <c:scaling>
          <c:orientation val="minMax"/>
        </c:scaling>
        <c:delete val="0"/>
        <c:axPos val="b"/>
        <c:numFmt formatCode="General" sourceLinked="0"/>
        <c:majorTickMark val="none"/>
        <c:minorTickMark val="none"/>
        <c:tickLblPos val="nextTo"/>
        <c:crossAx val="2135248712"/>
        <c:crosses val="autoZero"/>
        <c:auto val="1"/>
        <c:lblAlgn val="ctr"/>
        <c:lblOffset val="100"/>
        <c:noMultiLvlLbl val="0"/>
      </c:catAx>
      <c:valAx>
        <c:axId val="2135248712"/>
        <c:scaling>
          <c:orientation val="minMax"/>
        </c:scaling>
        <c:delete val="1"/>
        <c:axPos val="l"/>
        <c:numFmt formatCode="0.0" sourceLinked="1"/>
        <c:majorTickMark val="out"/>
        <c:minorTickMark val="none"/>
        <c:tickLblPos val="nextTo"/>
        <c:crossAx val="2135238360"/>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a:ln>
              <a:noFill/>
            </a:ln>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Importaciones!$G$22:$H$22</c:f>
              <c:numCache>
                <c:formatCode>0</c:formatCode>
                <c:ptCount val="2"/>
                <c:pt idx="0">
                  <c:v>2006.0</c:v>
                </c:pt>
                <c:pt idx="1">
                  <c:v>2016.0</c:v>
                </c:pt>
              </c:numCache>
            </c:numRef>
          </c:cat>
          <c:val>
            <c:numRef>
              <c:f>Importaciones!$G$23:$H$23</c:f>
              <c:numCache>
                <c:formatCode>#,##0.0</c:formatCode>
                <c:ptCount val="2"/>
                <c:pt idx="0">
                  <c:v>571.4978064879998</c:v>
                </c:pt>
                <c:pt idx="1">
                  <c:v>1485.745795924</c:v>
                </c:pt>
              </c:numCache>
            </c:numRef>
          </c:val>
          <c:extLst xmlns:c16r2="http://schemas.microsoft.com/office/drawing/2015/06/chart">
            <c:ext xmlns:c16="http://schemas.microsoft.com/office/drawing/2014/chart" uri="{C3380CC4-5D6E-409C-BE32-E72D297353CC}">
              <c16:uniqueId val="{00000000-8BF0-46D9-AAAB-ACE4F9CEE91A}"/>
            </c:ext>
          </c:extLst>
        </c:ser>
        <c:dLbls>
          <c:dLblPos val="outEnd"/>
          <c:showLegendKey val="0"/>
          <c:showVal val="1"/>
          <c:showCatName val="0"/>
          <c:showSerName val="0"/>
          <c:showPercent val="0"/>
          <c:showBubbleSize val="0"/>
        </c:dLbls>
        <c:gapWidth val="150"/>
        <c:axId val="2135282280"/>
        <c:axId val="2135291032"/>
      </c:barChart>
      <c:catAx>
        <c:axId val="2135282280"/>
        <c:scaling>
          <c:orientation val="minMax"/>
        </c:scaling>
        <c:delete val="0"/>
        <c:axPos val="b"/>
        <c:numFmt formatCode="0" sourceLinked="1"/>
        <c:majorTickMark val="none"/>
        <c:minorTickMark val="none"/>
        <c:tickLblPos val="nextTo"/>
        <c:crossAx val="2135291032"/>
        <c:crosses val="autoZero"/>
        <c:auto val="1"/>
        <c:lblAlgn val="ctr"/>
        <c:lblOffset val="100"/>
        <c:noMultiLvlLbl val="0"/>
      </c:catAx>
      <c:valAx>
        <c:axId val="2135291032"/>
        <c:scaling>
          <c:orientation val="minMax"/>
        </c:scaling>
        <c:delete val="1"/>
        <c:axPos val="l"/>
        <c:numFmt formatCode="#,##0.0" sourceLinked="1"/>
        <c:majorTickMark val="out"/>
        <c:minorTickMark val="none"/>
        <c:tickLblPos val="nextTo"/>
        <c:crossAx val="2135282280"/>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a:ln>
              <a:noFill/>
            </a:ln>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(Importaciones!$E$7,Importaciones!$F$7)</c:f>
              <c:numCache>
                <c:formatCode>0</c:formatCode>
                <c:ptCount val="2"/>
                <c:pt idx="0">
                  <c:v>2006.0</c:v>
                </c:pt>
                <c:pt idx="1">
                  <c:v>2016.0</c:v>
                </c:pt>
              </c:numCache>
            </c:numRef>
          </c:cat>
          <c:val>
            <c:numRef>
              <c:f>Importaciones!$E$25:$F$25</c:f>
              <c:numCache>
                <c:formatCode>#,##0.0</c:formatCode>
                <c:ptCount val="2"/>
                <c:pt idx="0">
                  <c:v>410.9165496859998</c:v>
                </c:pt>
                <c:pt idx="1">
                  <c:v>1845.478497268</c:v>
                </c:pt>
              </c:numCache>
            </c:numRef>
          </c:val>
          <c:extLst xmlns:c16r2="http://schemas.microsoft.com/office/drawing/2015/06/chart">
            <c:ext xmlns:c16="http://schemas.microsoft.com/office/drawing/2014/chart" uri="{C3380CC4-5D6E-409C-BE32-E72D297353CC}">
              <c16:uniqueId val="{00000000-200E-4E80-9DDC-BBFE7828A588}"/>
            </c:ext>
          </c:extLst>
        </c:ser>
        <c:dLbls>
          <c:dLblPos val="outEnd"/>
          <c:showLegendKey val="0"/>
          <c:showVal val="1"/>
          <c:showCatName val="0"/>
          <c:showSerName val="0"/>
          <c:showPercent val="0"/>
          <c:showBubbleSize val="0"/>
        </c:dLbls>
        <c:gapWidth val="150"/>
        <c:axId val="2134444040"/>
        <c:axId val="2134452744"/>
      </c:barChart>
      <c:catAx>
        <c:axId val="2134444040"/>
        <c:scaling>
          <c:orientation val="minMax"/>
        </c:scaling>
        <c:delete val="0"/>
        <c:axPos val="b"/>
        <c:numFmt formatCode="0" sourceLinked="1"/>
        <c:majorTickMark val="none"/>
        <c:minorTickMark val="none"/>
        <c:tickLblPos val="nextTo"/>
        <c:crossAx val="2134452744"/>
        <c:crosses val="autoZero"/>
        <c:auto val="1"/>
        <c:lblAlgn val="ctr"/>
        <c:lblOffset val="100"/>
        <c:noMultiLvlLbl val="0"/>
      </c:catAx>
      <c:valAx>
        <c:axId val="2134452744"/>
        <c:scaling>
          <c:orientation val="minMax"/>
        </c:scaling>
        <c:delete val="1"/>
        <c:axPos val="l"/>
        <c:numFmt formatCode="#,##0.0" sourceLinked="1"/>
        <c:majorTickMark val="out"/>
        <c:minorTickMark val="none"/>
        <c:tickLblPos val="nextTo"/>
        <c:crossAx val="2134444040"/>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0.66322</cdr:x>
      <cdr:y>0.04147</cdr:y>
    </cdr:from>
    <cdr:to>
      <cdr:x>0.93913</cdr:x>
      <cdr:y>0.20182</cdr:y>
    </cdr:to>
    <cdr:grpSp>
      <cdr:nvGrpSpPr>
        <cdr:cNvPr id="5" name="Grupo 4">
          <a:extLst xmlns:a="http://schemas.openxmlformats.org/drawingml/2006/main">
            <a:ext uri="{FF2B5EF4-FFF2-40B4-BE49-F238E27FC236}">
              <a16:creationId xmlns:a16="http://schemas.microsoft.com/office/drawing/2014/main" xmlns="" id="{CD2FFCB4-D479-4DE7-80F0-3D97977719E4}"/>
            </a:ext>
          </a:extLst>
        </cdr:cNvPr>
        <cdr:cNvGrpSpPr/>
      </cdr:nvGrpSpPr>
      <cdr:grpSpPr>
        <a:xfrm xmlns:a="http://schemas.openxmlformats.org/drawingml/2006/main">
          <a:off x="5492072" y="144390"/>
          <a:ext cx="2284788" cy="558304"/>
          <a:chOff x="5427289" y="123147"/>
          <a:chExt cx="2284809" cy="558309"/>
        </a:xfrm>
        <a:solidFill xmlns:a="http://schemas.openxmlformats.org/drawingml/2006/main">
          <a:schemeClr val="bg1"/>
        </a:solidFill>
      </cdr:grpSpPr>
      <cdr:sp macro="" textlink="">
        <cdr:nvSpPr>
          <cdr:cNvPr id="2" name="Rectángulo 1"/>
          <cdr:cNvSpPr/>
        </cdr:nvSpPr>
        <cdr:spPr>
          <a:xfrm xmlns:a="http://schemas.openxmlformats.org/drawingml/2006/main">
            <a:off x="5427289" y="123147"/>
            <a:ext cx="2284809" cy="288032"/>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xmlns:a="http://schemas.openxmlformats.org/drawingml/2006/main">
            <a:pPr algn="l"/>
            <a:r>
              <a:rPr lang="it-IT" sz="1000" dirty="0">
                <a:solidFill>
                  <a:schemeClr val="tx1"/>
                </a:solidFill>
              </a:rPr>
              <a:t>Tariff dispersion </a:t>
            </a:r>
          </a:p>
        </cdr:txBody>
      </cdr:sp>
      <cdr:sp macro="" textlink="">
        <cdr:nvSpPr>
          <cdr:cNvPr id="3" name="Rectángulo 2"/>
          <cdr:cNvSpPr/>
        </cdr:nvSpPr>
        <cdr:spPr>
          <a:xfrm xmlns:a="http://schemas.openxmlformats.org/drawingml/2006/main">
            <a:off x="5427289" y="360417"/>
            <a:ext cx="1724893" cy="122770"/>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xmlns:a="http://schemas.openxmlformats.org/drawingml/2006/main">
            <a:pPr algn="l"/>
            <a:r>
              <a:rPr lang="it-IT" sz="1000" dirty="0">
                <a:solidFill>
                  <a:schemeClr val="tx1"/>
                </a:solidFill>
              </a:rPr>
              <a:t>Average Nominal tariff</a:t>
            </a:r>
          </a:p>
        </cdr:txBody>
      </cdr:sp>
      <cdr:sp macro="" textlink="">
        <cdr:nvSpPr>
          <cdr:cNvPr id="4" name="Rectángulo 3"/>
          <cdr:cNvSpPr/>
        </cdr:nvSpPr>
        <cdr:spPr>
          <a:xfrm xmlns:a="http://schemas.openxmlformats.org/drawingml/2006/main">
            <a:off x="5444777" y="490122"/>
            <a:ext cx="1542070" cy="191334"/>
          </a:xfrm>
          <a:prstGeom xmlns:a="http://schemas.openxmlformats.org/drawingml/2006/main" prst="rect">
            <a:avLst/>
          </a:prstGeom>
          <a:grp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xmlns:a="http://schemas.openxmlformats.org/drawingml/2006/main">
            <a:pPr algn="l"/>
            <a:r>
              <a:rPr lang="it-IT" sz="1000" dirty="0">
                <a:solidFill>
                  <a:schemeClr val="tx1"/>
                </a:solidFill>
              </a:rPr>
              <a:t>Effective tariff</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3"/>
            <a:ext cx="2986287" cy="458527"/>
          </a:xfrm>
          <a:prstGeom prst="rect">
            <a:avLst/>
          </a:prstGeom>
        </p:spPr>
        <p:txBody>
          <a:bodyPr vert="horz" wrap="square" lIns="86853" tIns="43424" rIns="86853" bIns="43424" numCol="1" anchor="t" anchorCtr="0" compatLnSpc="1">
            <a:prstTxWarp prst="textNoShape">
              <a:avLst/>
            </a:prstTxWarp>
          </a:bodyPr>
          <a:lstStyle>
            <a:lvl1pPr>
              <a:defRPr sz="1200"/>
            </a:lvl1pPr>
          </a:lstStyle>
          <a:p>
            <a:endParaRPr lang="en-US" dirty="0"/>
          </a:p>
        </p:txBody>
      </p:sp>
      <p:sp>
        <p:nvSpPr>
          <p:cNvPr id="3" name="2 Marcador de fecha"/>
          <p:cNvSpPr>
            <a:spLocks noGrp="1"/>
          </p:cNvSpPr>
          <p:nvPr>
            <p:ph type="dt" sz="quarter" idx="1"/>
          </p:nvPr>
        </p:nvSpPr>
        <p:spPr>
          <a:xfrm>
            <a:off x="3906689" y="13"/>
            <a:ext cx="2986287" cy="458527"/>
          </a:xfrm>
          <a:prstGeom prst="rect">
            <a:avLst/>
          </a:prstGeom>
        </p:spPr>
        <p:txBody>
          <a:bodyPr vert="horz" wrap="square" lIns="86853" tIns="43424" rIns="86853" bIns="43424" numCol="1" anchor="t" anchorCtr="0" compatLnSpc="1">
            <a:prstTxWarp prst="textNoShape">
              <a:avLst/>
            </a:prstTxWarp>
          </a:bodyPr>
          <a:lstStyle>
            <a:lvl1pPr algn="r">
              <a:defRPr sz="1200"/>
            </a:lvl1pPr>
          </a:lstStyle>
          <a:p>
            <a:fld id="{6FC47BA5-5C6A-4BC6-985B-9F893AE9EE5D}" type="datetimeFigureOut">
              <a:rPr lang="es-ES"/>
              <a:pPr/>
              <a:t>30.05.18</a:t>
            </a:fld>
            <a:endParaRPr lang="en-US" dirty="0"/>
          </a:p>
        </p:txBody>
      </p:sp>
      <p:sp>
        <p:nvSpPr>
          <p:cNvPr id="4" name="3 Marcador de pie de página"/>
          <p:cNvSpPr>
            <a:spLocks noGrp="1"/>
          </p:cNvSpPr>
          <p:nvPr>
            <p:ph type="ftr" sz="quarter" idx="2"/>
          </p:nvPr>
        </p:nvSpPr>
        <p:spPr>
          <a:xfrm>
            <a:off x="3" y="8720576"/>
            <a:ext cx="2986287" cy="458527"/>
          </a:xfrm>
          <a:prstGeom prst="rect">
            <a:avLst/>
          </a:prstGeom>
        </p:spPr>
        <p:txBody>
          <a:bodyPr vert="horz" wrap="square" lIns="86853" tIns="43424" rIns="86853" bIns="43424" numCol="1" anchor="b" anchorCtr="0" compatLnSpc="1">
            <a:prstTxWarp prst="textNoShape">
              <a:avLst/>
            </a:prstTxWarp>
          </a:bodyPr>
          <a:lstStyle>
            <a:lvl1pPr>
              <a:defRPr sz="1200"/>
            </a:lvl1pPr>
          </a:lstStyle>
          <a:p>
            <a:endParaRPr lang="en-US" dirty="0"/>
          </a:p>
        </p:txBody>
      </p:sp>
      <p:sp>
        <p:nvSpPr>
          <p:cNvPr id="5" name="4 Marcador de número de diapositiva"/>
          <p:cNvSpPr>
            <a:spLocks noGrp="1"/>
          </p:cNvSpPr>
          <p:nvPr>
            <p:ph type="sldNum" sz="quarter" idx="3"/>
          </p:nvPr>
        </p:nvSpPr>
        <p:spPr>
          <a:xfrm>
            <a:off x="3906689" y="8720576"/>
            <a:ext cx="2986287" cy="458527"/>
          </a:xfrm>
          <a:prstGeom prst="rect">
            <a:avLst/>
          </a:prstGeom>
        </p:spPr>
        <p:txBody>
          <a:bodyPr vert="horz" wrap="square" lIns="86853" tIns="43424" rIns="86853" bIns="43424" numCol="1" anchor="b" anchorCtr="0" compatLnSpc="1">
            <a:prstTxWarp prst="textNoShape">
              <a:avLst/>
            </a:prstTxWarp>
          </a:bodyPr>
          <a:lstStyle>
            <a:lvl1pPr algn="r">
              <a:defRPr sz="1200"/>
            </a:lvl1pPr>
          </a:lstStyle>
          <a:p>
            <a:fld id="{602770A1-D288-4D15-96E0-4D7BC692FA42}" type="slidenum">
              <a:rPr lang="en-US"/>
              <a:pPr/>
              <a:t>‹#›</a:t>
            </a:fld>
            <a:endParaRPr lang="en-US" dirty="0"/>
          </a:p>
        </p:txBody>
      </p:sp>
    </p:spTree>
    <p:extLst>
      <p:ext uri="{BB962C8B-B14F-4D97-AF65-F5344CB8AC3E}">
        <p14:creationId xmlns:p14="http://schemas.microsoft.com/office/powerpoint/2010/main" val="1481651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3"/>
            <a:ext cx="2986287" cy="458527"/>
          </a:xfrm>
          <a:prstGeom prst="rect">
            <a:avLst/>
          </a:prstGeom>
        </p:spPr>
        <p:txBody>
          <a:bodyPr vert="horz" wrap="square" lIns="86853" tIns="43424" rIns="86853" bIns="43424" numCol="1" anchor="t" anchorCtr="0" compatLnSpc="1">
            <a:prstTxWarp prst="textNoShape">
              <a:avLst/>
            </a:prstTxWarp>
          </a:bodyPr>
          <a:lstStyle>
            <a:lvl1pPr>
              <a:defRPr sz="1200">
                <a:latin typeface="Calibri" pitchFamily="34" charset="0"/>
              </a:defRPr>
            </a:lvl1pPr>
          </a:lstStyle>
          <a:p>
            <a:endParaRPr lang="en-US" dirty="0"/>
          </a:p>
        </p:txBody>
      </p:sp>
      <p:sp>
        <p:nvSpPr>
          <p:cNvPr id="3" name="2 Marcador de fecha"/>
          <p:cNvSpPr>
            <a:spLocks noGrp="1"/>
          </p:cNvSpPr>
          <p:nvPr>
            <p:ph type="dt" idx="1"/>
          </p:nvPr>
        </p:nvSpPr>
        <p:spPr>
          <a:xfrm>
            <a:off x="3906689" y="13"/>
            <a:ext cx="2986287" cy="458527"/>
          </a:xfrm>
          <a:prstGeom prst="rect">
            <a:avLst/>
          </a:prstGeom>
        </p:spPr>
        <p:txBody>
          <a:bodyPr vert="horz" wrap="square" lIns="86853" tIns="43424" rIns="86853" bIns="43424" numCol="1" anchor="t" anchorCtr="0" compatLnSpc="1">
            <a:prstTxWarp prst="textNoShape">
              <a:avLst/>
            </a:prstTxWarp>
          </a:bodyPr>
          <a:lstStyle>
            <a:lvl1pPr algn="r">
              <a:defRPr sz="1200">
                <a:latin typeface="Calibri" pitchFamily="34" charset="0"/>
              </a:defRPr>
            </a:lvl1pPr>
          </a:lstStyle>
          <a:p>
            <a:fld id="{75855E10-ECCB-4873-A003-E93F86AD4103}" type="datetimeFigureOut">
              <a:rPr lang="es-ES"/>
              <a:pPr/>
              <a:t>30.05.18</a:t>
            </a:fld>
            <a:endParaRPr lang="en-US" dirty="0"/>
          </a:p>
        </p:txBody>
      </p:sp>
      <p:sp>
        <p:nvSpPr>
          <p:cNvPr id="4" name="3 Marcador de imagen de diapositiva"/>
          <p:cNvSpPr>
            <a:spLocks noGrp="1" noRot="1" noChangeAspect="1"/>
          </p:cNvSpPr>
          <p:nvPr>
            <p:ph type="sldImg" idx="2"/>
          </p:nvPr>
        </p:nvSpPr>
        <p:spPr>
          <a:xfrm>
            <a:off x="1154113" y="688975"/>
            <a:ext cx="4586287" cy="3441700"/>
          </a:xfrm>
          <a:prstGeom prst="rect">
            <a:avLst/>
          </a:prstGeom>
          <a:noFill/>
          <a:ln w="12700">
            <a:solidFill>
              <a:prstClr val="black"/>
            </a:solidFill>
          </a:ln>
        </p:spPr>
        <p:txBody>
          <a:bodyPr vert="horz" lIns="86853" tIns="43424" rIns="86853" bIns="43424" rtlCol="0" anchor="ctr"/>
          <a:lstStyle/>
          <a:p>
            <a:pPr lvl="0"/>
            <a:endParaRPr lang="en-US" noProof="0" dirty="0"/>
          </a:p>
        </p:txBody>
      </p:sp>
      <p:sp>
        <p:nvSpPr>
          <p:cNvPr id="5" name="4 Marcador de notas"/>
          <p:cNvSpPr>
            <a:spLocks noGrp="1"/>
          </p:cNvSpPr>
          <p:nvPr>
            <p:ph type="body" sz="quarter" idx="3"/>
          </p:nvPr>
        </p:nvSpPr>
        <p:spPr>
          <a:xfrm>
            <a:off x="689145" y="4361712"/>
            <a:ext cx="5516227" cy="4131016"/>
          </a:xfrm>
          <a:prstGeom prst="rect">
            <a:avLst/>
          </a:prstGeom>
        </p:spPr>
        <p:txBody>
          <a:bodyPr vert="horz" wrap="square" lIns="86853" tIns="43424" rIns="86853" bIns="43424" numCol="1" anchor="t" anchorCtr="0" compatLnSpc="1">
            <a:prstTxWarp prst="textNoShape">
              <a:avLst/>
            </a:prstTxWarp>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3" y="8720576"/>
            <a:ext cx="2986287" cy="458527"/>
          </a:xfrm>
          <a:prstGeom prst="rect">
            <a:avLst/>
          </a:prstGeom>
        </p:spPr>
        <p:txBody>
          <a:bodyPr vert="horz" wrap="square" lIns="86853" tIns="43424" rIns="86853" bIns="43424" numCol="1" anchor="b" anchorCtr="0" compatLnSpc="1">
            <a:prstTxWarp prst="textNoShape">
              <a:avLst/>
            </a:prstTxWarp>
          </a:bodyPr>
          <a:lstStyle>
            <a:lvl1pPr>
              <a:defRPr sz="1200">
                <a:latin typeface="Calibri" pitchFamily="34" charset="0"/>
              </a:defRPr>
            </a:lvl1pPr>
          </a:lstStyle>
          <a:p>
            <a:endParaRPr lang="en-US" dirty="0"/>
          </a:p>
        </p:txBody>
      </p:sp>
      <p:sp>
        <p:nvSpPr>
          <p:cNvPr id="7" name="6 Marcador de número de diapositiva"/>
          <p:cNvSpPr>
            <a:spLocks noGrp="1"/>
          </p:cNvSpPr>
          <p:nvPr>
            <p:ph type="sldNum" sz="quarter" idx="5"/>
          </p:nvPr>
        </p:nvSpPr>
        <p:spPr>
          <a:xfrm>
            <a:off x="3906689" y="8720576"/>
            <a:ext cx="2986287" cy="458527"/>
          </a:xfrm>
          <a:prstGeom prst="rect">
            <a:avLst/>
          </a:prstGeom>
        </p:spPr>
        <p:txBody>
          <a:bodyPr vert="horz" wrap="square" lIns="86853" tIns="43424" rIns="86853" bIns="43424" numCol="1" anchor="b" anchorCtr="0" compatLnSpc="1">
            <a:prstTxWarp prst="textNoShape">
              <a:avLst/>
            </a:prstTxWarp>
          </a:bodyPr>
          <a:lstStyle>
            <a:lvl1pPr algn="r">
              <a:defRPr sz="1200">
                <a:latin typeface="Calibri" pitchFamily="34" charset="0"/>
              </a:defRPr>
            </a:lvl1pPr>
          </a:lstStyle>
          <a:p>
            <a:fld id="{E21538C4-18E4-4224-A4FC-BBA53E66BB84}" type="slidenum">
              <a:rPr lang="en-US"/>
              <a:pPr/>
              <a:t>‹#›</a:t>
            </a:fld>
            <a:endParaRPr lang="en-US" dirty="0"/>
          </a:p>
        </p:txBody>
      </p:sp>
    </p:spTree>
    <p:extLst>
      <p:ext uri="{BB962C8B-B14F-4D97-AF65-F5344CB8AC3E}">
        <p14:creationId xmlns:p14="http://schemas.microsoft.com/office/powerpoint/2010/main" val="3731662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74" tIns="42086" rIns="84174" bIns="42086"/>
          <a:lstStyle/>
          <a:p>
            <a:pPr marL="155370" indent="-155370" algn="just">
              <a:lnSpc>
                <a:spcPct val="90000"/>
              </a:lnSpc>
              <a:buFontTx/>
              <a:buChar char="•"/>
            </a:pPr>
            <a:r>
              <a:rPr lang="es-ES" dirty="0"/>
              <a:t>Sin duda la crisis financiera internacional afecta las perspectivas de inversión en el mundo y lleva a los expertos a evaluar los proyectos propuestos con mayor cuidado, lo cual no implica que las empresas puedan dejar de pensar en sus desarrollos de largo plazo.</a:t>
            </a:r>
          </a:p>
          <a:p>
            <a:pPr marL="155370" indent="-155370" algn="just">
              <a:lnSpc>
                <a:spcPct val="90000"/>
              </a:lnSpc>
              <a:buFontTx/>
              <a:buChar char="•"/>
            </a:pPr>
            <a:r>
              <a:rPr lang="es-ES" dirty="0"/>
              <a:t>En este contexto, el Perú destaca como un destino de inversión que vale la pena evaluar. Las razones se pueden resumir en 4 campos básicos: </a:t>
            </a:r>
          </a:p>
          <a:p>
            <a:pPr marL="624495" lvl="1" indent="-203640" algn="just">
              <a:lnSpc>
                <a:spcPct val="90000"/>
              </a:lnSpc>
              <a:buFont typeface="Calibri" pitchFamily="34" charset="0"/>
              <a:buAutoNum type="arabicPeriod"/>
            </a:pPr>
            <a:r>
              <a:rPr lang="es-ES" dirty="0"/>
              <a:t>Estabilidad macroeconómica: la economía peruana presenta excelentes resultados siendo uno de los países mejor preparados para enfrentar la crisis global.</a:t>
            </a:r>
          </a:p>
          <a:p>
            <a:pPr marL="624495" lvl="1" indent="-203640" algn="just">
              <a:lnSpc>
                <a:spcPct val="90000"/>
              </a:lnSpc>
              <a:buFont typeface="Calibri" pitchFamily="34" charset="0"/>
              <a:buAutoNum type="arabicPeriod"/>
            </a:pPr>
            <a:r>
              <a:rPr lang="es-ES" dirty="0"/>
              <a:t>Clima favorable para la inversión: el país ha consolidado uno de los marcos legales más modernos y atractivos para la inversión extranjera responsable. </a:t>
            </a:r>
          </a:p>
          <a:p>
            <a:pPr marL="624495" lvl="1" indent="-203640" algn="just">
              <a:lnSpc>
                <a:spcPct val="90000"/>
              </a:lnSpc>
              <a:buFont typeface="Calibri" pitchFamily="34" charset="0"/>
              <a:buAutoNum type="arabicPeriod"/>
            </a:pPr>
            <a:r>
              <a:rPr lang="es-PE" dirty="0"/>
              <a:t>Acceso a mercados: el Perú h</a:t>
            </a:r>
            <a:r>
              <a:rPr lang="es-ES" dirty="0"/>
              <a:t>a establecido una amplia red de acuerdos comerciales que le aseguran acceso preferente a prácticamente todos los mercados más dinámicos del mundo.</a:t>
            </a:r>
          </a:p>
          <a:p>
            <a:pPr marL="624495" lvl="1" indent="-203640" algn="just">
              <a:lnSpc>
                <a:spcPct val="90000"/>
              </a:lnSpc>
              <a:buFont typeface="Calibri" pitchFamily="34" charset="0"/>
              <a:buAutoNum type="arabicPeriod"/>
            </a:pPr>
            <a:r>
              <a:rPr lang="es-ES" dirty="0"/>
              <a:t>Desarrollo de infraestructura: el crecimiento exponencial del comercio internacional peruano está generando un sustantivo aumento de la demanda por infraestructura y servicios logísticos. En ese sentido el Estado peruano viene desarrollando obras de infraestructura de importante magnitud en las cual promueve la participación del sector privado. Ello permitirá elevar nuestra competitividad y proyectarnos como una eficiente plataforma productiva y comercial en el Pacífico Sudamericano.</a:t>
            </a:r>
          </a:p>
          <a:p>
            <a:pPr marL="624495" lvl="1" indent="-203640" algn="just">
              <a:lnSpc>
                <a:spcPct val="90000"/>
              </a:lnSpc>
              <a:buFont typeface="Calibri" pitchFamily="34" charset="0"/>
              <a:buAutoNum type="arabicPeriod"/>
            </a:pPr>
            <a:endParaRPr lang="es-ES" dirty="0"/>
          </a:p>
          <a:p>
            <a:pPr marL="624495" lvl="1" indent="-203640" algn="just">
              <a:lnSpc>
                <a:spcPct val="90000"/>
              </a:lnSpc>
            </a:pPr>
            <a:endParaRPr lang="es-ES" dirty="0"/>
          </a:p>
          <a:p>
            <a:pPr marL="624495" lvl="1" indent="-203640" algn="just">
              <a:lnSpc>
                <a:spcPct val="90000"/>
              </a:lnSpc>
            </a:pPr>
            <a:endParaRPr lang="es-ES" dirty="0"/>
          </a:p>
          <a:p>
            <a:pPr marL="155370" indent="-155370">
              <a:lnSpc>
                <a:spcPct val="90000"/>
              </a:lnSpc>
            </a:pPr>
            <a:endParaRPr lang="en-US" dirty="0"/>
          </a:p>
        </p:txBody>
      </p:sp>
      <p:sp>
        <p:nvSpPr>
          <p:cNvPr id="67588" name="3 Marcador de número de diapositiva"/>
          <p:cNvSpPr txBox="1">
            <a:spLocks noGrp="1"/>
          </p:cNvSpPr>
          <p:nvPr/>
        </p:nvSpPr>
        <p:spPr bwMode="auto">
          <a:xfrm>
            <a:off x="3906143" y="8719580"/>
            <a:ext cx="2986764" cy="45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74" tIns="42086" rIns="84174" bIns="42086" anchor="b"/>
          <a:lstStyle>
            <a:lvl1pPr defTabSz="842963" eaLnBrk="0" hangingPunct="0">
              <a:defRPr sz="2000">
                <a:solidFill>
                  <a:schemeClr val="tx1"/>
                </a:solidFill>
                <a:latin typeface="Arial" charset="0"/>
                <a:cs typeface="Arial" charset="0"/>
              </a:defRPr>
            </a:lvl1pPr>
            <a:lvl2pPr marL="742950" indent="-285750" defTabSz="842963" eaLnBrk="0" hangingPunct="0">
              <a:defRPr sz="2000">
                <a:solidFill>
                  <a:schemeClr val="tx1"/>
                </a:solidFill>
                <a:latin typeface="Arial" charset="0"/>
                <a:cs typeface="Arial" charset="0"/>
              </a:defRPr>
            </a:lvl2pPr>
            <a:lvl3pPr marL="1143000" indent="-228600" defTabSz="842963" eaLnBrk="0" hangingPunct="0">
              <a:defRPr sz="2000">
                <a:solidFill>
                  <a:schemeClr val="tx1"/>
                </a:solidFill>
                <a:latin typeface="Arial" charset="0"/>
                <a:cs typeface="Arial" charset="0"/>
              </a:defRPr>
            </a:lvl3pPr>
            <a:lvl4pPr marL="1600200" indent="-228600" defTabSz="842963" eaLnBrk="0" hangingPunct="0">
              <a:defRPr sz="2000">
                <a:solidFill>
                  <a:schemeClr val="tx1"/>
                </a:solidFill>
                <a:latin typeface="Arial" charset="0"/>
                <a:cs typeface="Arial" charset="0"/>
              </a:defRPr>
            </a:lvl4pPr>
            <a:lvl5pPr marL="2057400" indent="-228600" defTabSz="842963" eaLnBrk="0" hangingPunct="0">
              <a:defRPr sz="2000">
                <a:solidFill>
                  <a:schemeClr val="tx1"/>
                </a:solidFill>
                <a:latin typeface="Arial" charset="0"/>
                <a:cs typeface="Arial" charset="0"/>
              </a:defRPr>
            </a:lvl5pPr>
            <a:lvl6pPr marL="2514600" indent="-228600" defTabSz="842963" eaLnBrk="0" fontAlgn="base" hangingPunct="0">
              <a:spcBef>
                <a:spcPct val="0"/>
              </a:spcBef>
              <a:spcAft>
                <a:spcPct val="0"/>
              </a:spcAft>
              <a:defRPr sz="2000">
                <a:solidFill>
                  <a:schemeClr val="tx1"/>
                </a:solidFill>
                <a:latin typeface="Arial" charset="0"/>
                <a:cs typeface="Arial" charset="0"/>
              </a:defRPr>
            </a:lvl6pPr>
            <a:lvl7pPr marL="2971800" indent="-228600" defTabSz="842963" eaLnBrk="0" fontAlgn="base" hangingPunct="0">
              <a:spcBef>
                <a:spcPct val="0"/>
              </a:spcBef>
              <a:spcAft>
                <a:spcPct val="0"/>
              </a:spcAft>
              <a:defRPr sz="2000">
                <a:solidFill>
                  <a:schemeClr val="tx1"/>
                </a:solidFill>
                <a:latin typeface="Arial" charset="0"/>
                <a:cs typeface="Arial" charset="0"/>
              </a:defRPr>
            </a:lvl7pPr>
            <a:lvl8pPr marL="3429000" indent="-228600" defTabSz="842963" eaLnBrk="0" fontAlgn="base" hangingPunct="0">
              <a:spcBef>
                <a:spcPct val="0"/>
              </a:spcBef>
              <a:spcAft>
                <a:spcPct val="0"/>
              </a:spcAft>
              <a:defRPr sz="2000">
                <a:solidFill>
                  <a:schemeClr val="tx1"/>
                </a:solidFill>
                <a:latin typeface="Arial" charset="0"/>
                <a:cs typeface="Arial" charset="0"/>
              </a:defRPr>
            </a:lvl8pPr>
            <a:lvl9pPr marL="3886200" indent="-228600" defTabSz="842963" eaLnBrk="0" fontAlgn="base" hangingPunct="0">
              <a:spcBef>
                <a:spcPct val="0"/>
              </a:spcBef>
              <a:spcAft>
                <a:spcPct val="0"/>
              </a:spcAft>
              <a:defRPr sz="2000">
                <a:solidFill>
                  <a:schemeClr val="tx1"/>
                </a:solidFill>
                <a:latin typeface="Arial" charset="0"/>
                <a:cs typeface="Arial" charset="0"/>
              </a:defRPr>
            </a:lvl9pPr>
          </a:lstStyle>
          <a:p>
            <a:pPr algn="r" eaLnBrk="1" hangingPunct="1"/>
            <a:fld id="{F36EBB63-9462-43A2-8852-6773E3E2053C}" type="slidenum">
              <a:rPr lang="en-US" sz="1300">
                <a:solidFill>
                  <a:srgbClr val="000000"/>
                </a:solidFill>
              </a:rPr>
              <a:pPr algn="r" eaLnBrk="1" hangingPunct="1"/>
              <a:t>2</a:t>
            </a:fld>
            <a:endParaRPr lang="en-US" sz="1300" dirty="0">
              <a:solidFill>
                <a:srgbClr val="000000"/>
              </a:solidFill>
            </a:endParaRPr>
          </a:p>
        </p:txBody>
      </p:sp>
    </p:spTree>
    <p:extLst>
      <p:ext uri="{BB962C8B-B14F-4D97-AF65-F5344CB8AC3E}">
        <p14:creationId xmlns:p14="http://schemas.microsoft.com/office/powerpoint/2010/main" val="213798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12</a:t>
            </a:fld>
            <a:endParaRPr lang="en-US" dirty="0"/>
          </a:p>
        </p:txBody>
      </p:sp>
    </p:spTree>
    <p:extLst>
      <p:ext uri="{BB962C8B-B14F-4D97-AF65-F5344CB8AC3E}">
        <p14:creationId xmlns:p14="http://schemas.microsoft.com/office/powerpoint/2010/main" val="57984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13</a:t>
            </a:fld>
            <a:endParaRPr lang="en-US" dirty="0"/>
          </a:p>
        </p:txBody>
      </p:sp>
    </p:spTree>
    <p:extLst>
      <p:ext uri="{BB962C8B-B14F-4D97-AF65-F5344CB8AC3E}">
        <p14:creationId xmlns:p14="http://schemas.microsoft.com/office/powerpoint/2010/main" val="138228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14</a:t>
            </a:fld>
            <a:endParaRPr lang="en-US" dirty="0"/>
          </a:p>
        </p:txBody>
      </p:sp>
    </p:spTree>
    <p:extLst>
      <p:ext uri="{BB962C8B-B14F-4D97-AF65-F5344CB8AC3E}">
        <p14:creationId xmlns:p14="http://schemas.microsoft.com/office/powerpoint/2010/main" val="351783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3 Marcador de número de diapositiva"/>
          <p:cNvSpPr txBox="1">
            <a:spLocks noGrp="1"/>
          </p:cNvSpPr>
          <p:nvPr/>
        </p:nvSpPr>
        <p:spPr bwMode="auto">
          <a:xfrm>
            <a:off x="3906143" y="8718114"/>
            <a:ext cx="2986764" cy="46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96" tIns="42095" rIns="84196" bIns="42095"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fld id="{0E982C66-C00B-45BD-B6DA-5062F3D2D0E0}" type="slidenum">
              <a:rPr lang="es-ES" sz="1300">
                <a:solidFill>
                  <a:srgbClr val="000000"/>
                </a:solidFill>
                <a:latin typeface="Calibri" pitchFamily="34" charset="0"/>
              </a:rPr>
              <a:pPr algn="r" eaLnBrk="1" hangingPunct="1"/>
              <a:t>15</a:t>
            </a:fld>
            <a:endParaRPr lang="es-ES" sz="1300" dirty="0">
              <a:solidFill>
                <a:srgbClr val="000000"/>
              </a:solidFill>
              <a:latin typeface="Calibri" pitchFamily="34" charset="0"/>
            </a:endParaRPr>
          </a:p>
        </p:txBody>
      </p:sp>
      <p:sp>
        <p:nvSpPr>
          <p:cNvPr id="77828" name="4 Marcador de notas"/>
          <p:cNvSpPr>
            <a:spLocks noGrp="1"/>
          </p:cNvSpPr>
          <p:nvPr/>
        </p:nvSpPr>
        <p:spPr bwMode="auto">
          <a:xfrm>
            <a:off x="689132" y="4361261"/>
            <a:ext cx="5516254" cy="413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66" tIns="42084" rIns="84166" bIns="42084"/>
          <a:lstStyle/>
          <a:p>
            <a:pPr eaLnBrk="0" hangingPunct="0">
              <a:spcBef>
                <a:spcPct val="30000"/>
              </a:spcBef>
            </a:pPr>
            <a:endParaRPr lang="es-ES_tradnl" sz="1300" dirty="0">
              <a:solidFill>
                <a:srgbClr val="000000"/>
              </a:solidFill>
              <a:latin typeface="Calibri" pitchFamily="34" charset="0"/>
            </a:endParaRPr>
          </a:p>
        </p:txBody>
      </p:sp>
      <p:sp>
        <p:nvSpPr>
          <p:cNvPr id="77829" name="5 Marcador de notas"/>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66" tIns="42084" rIns="84166" bIns="42084">
            <a:normAutofit fontScale="25000" lnSpcReduction="20000"/>
          </a:bodyPr>
          <a:lstStyle/>
          <a:p>
            <a:pPr marL="158387" indent="-158387" algn="just">
              <a:lnSpc>
                <a:spcPct val="80000"/>
              </a:lnSpc>
              <a:spcBef>
                <a:spcPts val="1093"/>
              </a:spcBef>
              <a:buFontTx/>
              <a:buChar char="•"/>
            </a:pPr>
            <a:r>
              <a:rPr lang="es-ES" sz="300" dirty="0"/>
              <a:t>En cuanto a la posición externa…</a:t>
            </a:r>
          </a:p>
          <a:p>
            <a:pPr marL="158387" indent="-158387" algn="just">
              <a:lnSpc>
                <a:spcPct val="80000"/>
              </a:lnSpc>
              <a:spcBef>
                <a:spcPts val="1093"/>
              </a:spcBef>
              <a:buFontTx/>
              <a:buChar char="•"/>
            </a:pPr>
            <a:r>
              <a:rPr lang="es-ES" sz="300" dirty="0"/>
              <a:t>La responsable política económica, que ha mantenido continuidad a través de la sucesión de gobiernos democráticos, ha permitido acumular reservas internacionales que cubren en exceso la deuda externa, fortalecer el sistema financiero (muy baja morosidad), mantener un importante superávit fiscal y reducir el ratio deuda-PBI, lo cual coloca al Perú en mejores condiciones que muchos otros países en el mundo para afrontar el actual escenario de crisis internacional.</a:t>
            </a:r>
          </a:p>
          <a:p>
            <a:pPr marL="158387" indent="-158387" algn="just">
              <a:lnSpc>
                <a:spcPct val="80000"/>
              </a:lnSpc>
              <a:spcBef>
                <a:spcPts val="1093"/>
              </a:spcBef>
              <a:buFontTx/>
              <a:buChar char="•"/>
            </a:pPr>
            <a:r>
              <a:rPr lang="es-ES" sz="300" dirty="0"/>
              <a:t>Perú ha venido registrando superávit presupuestales por varios años y el nivel de su deuda pública es bajo. De hecho, Perú es uno de los pocos países donde las reservas internacionales del Banco Central (US$ 31 mil millones o 26% del PBI) exceden el total de la deuda pública interna y externa (US$ 30 mil millones).</a:t>
            </a:r>
          </a:p>
          <a:p>
            <a:pPr marL="158387" indent="-158387" algn="just">
              <a:lnSpc>
                <a:spcPct val="80000"/>
              </a:lnSpc>
              <a:spcBef>
                <a:spcPts val="1093"/>
              </a:spcBef>
              <a:buFontTx/>
              <a:buChar char="•"/>
            </a:pPr>
            <a:r>
              <a:rPr lang="es-ES" sz="300" dirty="0"/>
              <a:t>Finalmente, cabe anotar que a</a:t>
            </a:r>
            <a:r>
              <a:rPr lang="es-ES_tradnl" sz="300" dirty="0"/>
              <a:t>nte un escenario de mayor volatilidad, donde aumenta la percepción del riesgo sobre las economías emergentes, el Perú sigue manteniendo un nivel de riesgo país por debajo del promedio regional y ha podido alcanzar (desde julio de 2008) que 3 agencia clasificadoras de riesgo (</a:t>
            </a:r>
            <a:r>
              <a:rPr lang="en-US" sz="300" dirty="0"/>
              <a:t>Standard &amp; Poors, Fitch Ratings y la agencia canadiense Dominion Bond Rating Service)</a:t>
            </a:r>
            <a:r>
              <a:rPr lang="es-ES_tradnl" sz="300" dirty="0"/>
              <a:t> lo posicionen como país con grado de inversión.</a:t>
            </a:r>
          </a:p>
          <a:p>
            <a:pPr marL="158387" indent="-158387">
              <a:lnSpc>
                <a:spcPct val="80000"/>
              </a:lnSpc>
              <a:spcBef>
                <a:spcPts val="1093"/>
              </a:spcBef>
            </a:pPr>
            <a:endParaRPr lang="en-US" sz="300" dirty="0"/>
          </a:p>
          <a:p>
            <a:pPr marL="158387" indent="-158387" eaLnBrk="1" hangingPunct="1">
              <a:lnSpc>
                <a:spcPct val="80000"/>
              </a:lnSpc>
              <a:spcBef>
                <a:spcPct val="0"/>
              </a:spcBef>
            </a:pPr>
            <a:endParaRPr lang="en-US" sz="300" dirty="0"/>
          </a:p>
        </p:txBody>
      </p:sp>
      <p:sp>
        <p:nvSpPr>
          <p:cNvPr id="77830" name="6 CuadroTexto"/>
          <p:cNvSpPr txBox="1">
            <a:spLocks noChangeArrowheads="1"/>
          </p:cNvSpPr>
          <p:nvPr/>
        </p:nvSpPr>
        <p:spPr bwMode="auto">
          <a:xfrm>
            <a:off x="645657" y="4444930"/>
            <a:ext cx="5530745" cy="311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79" tIns="42091" rIns="84179" bIns="42091">
            <a:spAutoFit/>
          </a:bodyPr>
          <a:lstStyle>
            <a:lvl1pPr marL="166688" indent="-166688"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eaLnBrk="1" hangingPunct="1">
              <a:spcBef>
                <a:spcPts val="1093"/>
              </a:spcBef>
              <a:buFont typeface="Arial" charset="0"/>
              <a:buChar char="•"/>
            </a:pPr>
            <a:r>
              <a:rPr lang="es-ES" sz="1000" dirty="0">
                <a:solidFill>
                  <a:srgbClr val="000000"/>
                </a:solidFill>
                <a:latin typeface="Calibri" pitchFamily="34" charset="0"/>
              </a:rPr>
              <a:t>En cuanto a la posición externa…</a:t>
            </a:r>
          </a:p>
          <a:p>
            <a:pPr algn="just" eaLnBrk="1" hangingPunct="1">
              <a:spcBef>
                <a:spcPts val="1093"/>
              </a:spcBef>
              <a:buFont typeface="Arial" charset="0"/>
              <a:buChar char="•"/>
            </a:pPr>
            <a:r>
              <a:rPr lang="es-ES" sz="1000" dirty="0">
                <a:solidFill>
                  <a:srgbClr val="000000"/>
                </a:solidFill>
                <a:latin typeface="Calibri" pitchFamily="34" charset="0"/>
              </a:rPr>
              <a:t>La responsable política económica, que ha mantenido continuidad a través de la sucesión de gobiernos democráticos, ha permitido acumular reservas internacionales que cubren en exceso la deuda externa, fortalecer el sistema financiero (muy baja morosidad), mantener un importante superávit fiscal y reducir el ratio deuda-PBI, lo cual coloca al Perú en mejores condiciones que muchos otros países en el mundo para afrontar el actual escenario de crisis internacional.</a:t>
            </a:r>
          </a:p>
          <a:p>
            <a:pPr algn="just" eaLnBrk="1" hangingPunct="1">
              <a:spcBef>
                <a:spcPts val="1093"/>
              </a:spcBef>
              <a:buFont typeface="Arial" charset="0"/>
              <a:buChar char="•"/>
            </a:pPr>
            <a:r>
              <a:rPr lang="es-ES" sz="1000" dirty="0">
                <a:solidFill>
                  <a:srgbClr val="000000"/>
                </a:solidFill>
                <a:latin typeface="Calibri" pitchFamily="34" charset="0"/>
              </a:rPr>
              <a:t>Perú ha venido registrando superávit presupuestales por varios años y el nivel de su deuda pública es bajo. De hecho, Perú es uno de los pocos países donde las reservas internacionales del Banco Central (US$ 31 mil millones o 26% del PBI) exceden el total de la deuda pública interna y externa (US$ 30 mil millones).</a:t>
            </a:r>
          </a:p>
          <a:p>
            <a:pPr algn="just" eaLnBrk="1" hangingPunct="1">
              <a:spcBef>
                <a:spcPts val="1093"/>
              </a:spcBef>
              <a:buFont typeface="Arial" charset="0"/>
              <a:buChar char="•"/>
            </a:pPr>
            <a:r>
              <a:rPr lang="es-ES" sz="1000" dirty="0">
                <a:solidFill>
                  <a:srgbClr val="000000"/>
                </a:solidFill>
                <a:latin typeface="Calibri" pitchFamily="34" charset="0"/>
              </a:rPr>
              <a:t>Finalmente, cabe anotar que a</a:t>
            </a:r>
            <a:r>
              <a:rPr lang="es-ES_tradnl" sz="1000" dirty="0">
                <a:solidFill>
                  <a:srgbClr val="000000"/>
                </a:solidFill>
                <a:latin typeface="Calibri" pitchFamily="34" charset="0"/>
              </a:rPr>
              <a:t>nte un escenario de mayor volatilidad, donde aumenta la percepción del riesgo sobre las economías emergentes, el Perú sigue manteniendo un nivel de riesgo país por debajo del promedio regional y ha podido alcanzar (desde julio de 2008) que 3 agencia clasificadoras de riesgo (</a:t>
            </a:r>
            <a:r>
              <a:rPr lang="en-US" sz="1000" dirty="0">
                <a:solidFill>
                  <a:srgbClr val="000000"/>
                </a:solidFill>
                <a:latin typeface="Calibri" pitchFamily="34" charset="0"/>
              </a:rPr>
              <a:t>Standard &amp; Poors, Fitch Ratings y la agencia canadiense Dominion Bond Rating Service)</a:t>
            </a:r>
            <a:r>
              <a:rPr lang="es-ES_tradnl" sz="1000" dirty="0">
                <a:solidFill>
                  <a:srgbClr val="000000"/>
                </a:solidFill>
                <a:latin typeface="Calibri" pitchFamily="34" charset="0"/>
              </a:rPr>
              <a:t> lo posicionen como país con grado de inversión.</a:t>
            </a:r>
          </a:p>
          <a:p>
            <a:pPr eaLnBrk="1" hangingPunct="1">
              <a:spcBef>
                <a:spcPts val="1093"/>
              </a:spcBef>
            </a:pPr>
            <a:endParaRPr lang="en-US" sz="1000" dirty="0">
              <a:solidFill>
                <a:srgbClr val="000000"/>
              </a:solidFill>
              <a:latin typeface="Calibri" pitchFamily="34" charset="0"/>
            </a:endParaRPr>
          </a:p>
        </p:txBody>
      </p:sp>
    </p:spTree>
    <p:extLst>
      <p:ext uri="{BB962C8B-B14F-4D97-AF65-F5344CB8AC3E}">
        <p14:creationId xmlns:p14="http://schemas.microsoft.com/office/powerpoint/2010/main" val="413568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55700" y="687388"/>
            <a:ext cx="4591050" cy="3443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3 Marcador de notas"/>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58" tIns="42081" rIns="84158" bIns="42081"/>
          <a:lstStyle/>
          <a:p>
            <a:endParaRPr lang="en-US" dirty="0"/>
          </a:p>
        </p:txBody>
      </p:sp>
    </p:spTree>
    <p:extLst>
      <p:ext uri="{BB962C8B-B14F-4D97-AF65-F5344CB8AC3E}">
        <p14:creationId xmlns:p14="http://schemas.microsoft.com/office/powerpoint/2010/main" val="258836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58" tIns="42081" rIns="84158" bIns="42081"/>
          <a:lstStyle/>
          <a:p>
            <a:pPr eaLnBrk="1" hangingPunct="1"/>
            <a:endParaRPr lang="en-US" dirty="0"/>
          </a:p>
        </p:txBody>
      </p:sp>
    </p:spTree>
    <p:extLst>
      <p:ext uri="{BB962C8B-B14F-4D97-AF65-F5344CB8AC3E}">
        <p14:creationId xmlns:p14="http://schemas.microsoft.com/office/powerpoint/2010/main" val="109592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06143" y="8718114"/>
            <a:ext cx="2986764" cy="46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771" tIns="40385" rIns="80771" bIns="40385" anchor="b"/>
          <a:lstStyle>
            <a:lvl1pPr defTabSz="808038" eaLnBrk="0" hangingPunct="0">
              <a:defRPr sz="2000">
                <a:solidFill>
                  <a:schemeClr val="tx1"/>
                </a:solidFill>
                <a:latin typeface="Arial" charset="0"/>
                <a:cs typeface="Arial" charset="0"/>
              </a:defRPr>
            </a:lvl1pPr>
            <a:lvl2pPr marL="742950" indent="-285750" defTabSz="808038" eaLnBrk="0" hangingPunct="0">
              <a:defRPr sz="2000">
                <a:solidFill>
                  <a:schemeClr val="tx1"/>
                </a:solidFill>
                <a:latin typeface="Arial" charset="0"/>
                <a:cs typeface="Arial" charset="0"/>
              </a:defRPr>
            </a:lvl2pPr>
            <a:lvl3pPr marL="1143000" indent="-228600" defTabSz="808038" eaLnBrk="0" hangingPunct="0">
              <a:defRPr sz="2000">
                <a:solidFill>
                  <a:schemeClr val="tx1"/>
                </a:solidFill>
                <a:latin typeface="Arial" charset="0"/>
                <a:cs typeface="Arial" charset="0"/>
              </a:defRPr>
            </a:lvl3pPr>
            <a:lvl4pPr marL="1600200" indent="-228600" defTabSz="808038" eaLnBrk="0" hangingPunct="0">
              <a:defRPr sz="2000">
                <a:solidFill>
                  <a:schemeClr val="tx1"/>
                </a:solidFill>
                <a:latin typeface="Arial" charset="0"/>
                <a:cs typeface="Arial" charset="0"/>
              </a:defRPr>
            </a:lvl4pPr>
            <a:lvl5pPr marL="2057400" indent="-228600" defTabSz="808038" eaLnBrk="0" hangingPunct="0">
              <a:defRPr sz="2000">
                <a:solidFill>
                  <a:schemeClr val="tx1"/>
                </a:solidFill>
                <a:latin typeface="Arial" charset="0"/>
                <a:cs typeface="Arial" charset="0"/>
              </a:defRPr>
            </a:lvl5pPr>
            <a:lvl6pPr marL="2514600" indent="-228600" defTabSz="808038" eaLnBrk="0" fontAlgn="base" hangingPunct="0">
              <a:spcBef>
                <a:spcPct val="0"/>
              </a:spcBef>
              <a:spcAft>
                <a:spcPct val="0"/>
              </a:spcAft>
              <a:defRPr sz="2000">
                <a:solidFill>
                  <a:schemeClr val="tx1"/>
                </a:solidFill>
                <a:latin typeface="Arial" charset="0"/>
                <a:cs typeface="Arial" charset="0"/>
              </a:defRPr>
            </a:lvl6pPr>
            <a:lvl7pPr marL="2971800" indent="-228600" defTabSz="808038" eaLnBrk="0" fontAlgn="base" hangingPunct="0">
              <a:spcBef>
                <a:spcPct val="0"/>
              </a:spcBef>
              <a:spcAft>
                <a:spcPct val="0"/>
              </a:spcAft>
              <a:defRPr sz="2000">
                <a:solidFill>
                  <a:schemeClr val="tx1"/>
                </a:solidFill>
                <a:latin typeface="Arial" charset="0"/>
                <a:cs typeface="Arial" charset="0"/>
              </a:defRPr>
            </a:lvl7pPr>
            <a:lvl8pPr marL="3429000" indent="-228600" defTabSz="808038" eaLnBrk="0" fontAlgn="base" hangingPunct="0">
              <a:spcBef>
                <a:spcPct val="0"/>
              </a:spcBef>
              <a:spcAft>
                <a:spcPct val="0"/>
              </a:spcAft>
              <a:defRPr sz="2000">
                <a:solidFill>
                  <a:schemeClr val="tx1"/>
                </a:solidFill>
                <a:latin typeface="Arial" charset="0"/>
                <a:cs typeface="Arial" charset="0"/>
              </a:defRPr>
            </a:lvl8pPr>
            <a:lvl9pPr marL="3886200" indent="-228600" defTabSz="808038" eaLnBrk="0" fontAlgn="base" hangingPunct="0">
              <a:spcBef>
                <a:spcPct val="0"/>
              </a:spcBef>
              <a:spcAft>
                <a:spcPct val="0"/>
              </a:spcAft>
              <a:defRPr sz="2000">
                <a:solidFill>
                  <a:schemeClr val="tx1"/>
                </a:solidFill>
                <a:latin typeface="Arial" charset="0"/>
                <a:cs typeface="Arial" charset="0"/>
              </a:defRPr>
            </a:lvl9pPr>
          </a:lstStyle>
          <a:p>
            <a:pPr algn="r" eaLnBrk="1" hangingPunct="1"/>
            <a:fld id="{F6CD4DBC-922D-4F45-925F-2092756B4F42}" type="slidenum">
              <a:rPr lang="es-ES" sz="1100">
                <a:solidFill>
                  <a:srgbClr val="000000"/>
                </a:solidFill>
              </a:rPr>
              <a:pPr algn="r" eaLnBrk="1" hangingPunct="1"/>
              <a:t>19</a:t>
            </a:fld>
            <a:endParaRPr lang="es-ES" sz="1100" dirty="0">
              <a:solidFill>
                <a:srgbClr val="000000"/>
              </a:solidFill>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3 Marcador de notas"/>
          <p:cNvSpPr>
            <a:spLocks noGrp="1"/>
          </p:cNvSpPr>
          <p:nvPr/>
        </p:nvSpPr>
        <p:spPr bwMode="auto">
          <a:xfrm>
            <a:off x="919377" y="4361261"/>
            <a:ext cx="5055761" cy="413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757" tIns="40380" rIns="80757" bIns="40380"/>
          <a:lstStyle/>
          <a:p>
            <a:pPr defTabSz="767798" eaLnBrk="0" hangingPunct="0">
              <a:spcBef>
                <a:spcPct val="30000"/>
              </a:spcBef>
            </a:pPr>
            <a:endParaRPr lang="en-US" sz="1100" dirty="0">
              <a:solidFill>
                <a:srgbClr val="000000"/>
              </a:solidFill>
              <a:latin typeface="Tahoma" pitchFamily="34" charset="0"/>
            </a:endParaRPr>
          </a:p>
        </p:txBody>
      </p:sp>
      <p:sp>
        <p:nvSpPr>
          <p:cNvPr id="82949" name="4 Marcador de notas"/>
          <p:cNvSpPr>
            <a:spLocks noGrp="1"/>
          </p:cNvSpPr>
          <p:nvPr/>
        </p:nvSpPr>
        <p:spPr bwMode="auto">
          <a:xfrm>
            <a:off x="689132" y="4361261"/>
            <a:ext cx="5516254" cy="413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744" tIns="40376" rIns="80744" bIns="40376"/>
          <a:lstStyle/>
          <a:p>
            <a:pPr defTabSz="767798" eaLnBrk="0" hangingPunct="0">
              <a:spcBef>
                <a:spcPct val="30000"/>
              </a:spcBef>
            </a:pPr>
            <a:endParaRPr lang="en-US" sz="1100" dirty="0">
              <a:solidFill>
                <a:srgbClr val="000000"/>
              </a:solidFill>
              <a:latin typeface="Tahoma" pitchFamily="34" charset="0"/>
            </a:endParaRPr>
          </a:p>
        </p:txBody>
      </p:sp>
      <p:sp>
        <p:nvSpPr>
          <p:cNvPr id="2" name="Marcador de notas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3000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06143" y="8719580"/>
            <a:ext cx="2986764" cy="45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74" tIns="42086" rIns="84174" bIns="42086" anchor="b"/>
          <a:lstStyle>
            <a:lvl1pPr defTabSz="842963" eaLnBrk="0" hangingPunct="0">
              <a:defRPr sz="2000">
                <a:solidFill>
                  <a:schemeClr val="tx1"/>
                </a:solidFill>
                <a:latin typeface="Arial" charset="0"/>
                <a:cs typeface="Arial" charset="0"/>
              </a:defRPr>
            </a:lvl1pPr>
            <a:lvl2pPr marL="742950" indent="-285750" defTabSz="842963" eaLnBrk="0" hangingPunct="0">
              <a:defRPr sz="2000">
                <a:solidFill>
                  <a:schemeClr val="tx1"/>
                </a:solidFill>
                <a:latin typeface="Arial" charset="0"/>
                <a:cs typeface="Arial" charset="0"/>
              </a:defRPr>
            </a:lvl2pPr>
            <a:lvl3pPr marL="1143000" indent="-228600" defTabSz="842963" eaLnBrk="0" hangingPunct="0">
              <a:defRPr sz="2000">
                <a:solidFill>
                  <a:schemeClr val="tx1"/>
                </a:solidFill>
                <a:latin typeface="Arial" charset="0"/>
                <a:cs typeface="Arial" charset="0"/>
              </a:defRPr>
            </a:lvl3pPr>
            <a:lvl4pPr marL="1600200" indent="-228600" defTabSz="842963" eaLnBrk="0" hangingPunct="0">
              <a:defRPr sz="2000">
                <a:solidFill>
                  <a:schemeClr val="tx1"/>
                </a:solidFill>
                <a:latin typeface="Arial" charset="0"/>
                <a:cs typeface="Arial" charset="0"/>
              </a:defRPr>
            </a:lvl4pPr>
            <a:lvl5pPr marL="2057400" indent="-228600" defTabSz="842963" eaLnBrk="0" hangingPunct="0">
              <a:defRPr sz="2000">
                <a:solidFill>
                  <a:schemeClr val="tx1"/>
                </a:solidFill>
                <a:latin typeface="Arial" charset="0"/>
                <a:cs typeface="Arial" charset="0"/>
              </a:defRPr>
            </a:lvl5pPr>
            <a:lvl6pPr marL="2514600" indent="-228600" defTabSz="842963" eaLnBrk="0" fontAlgn="base" hangingPunct="0">
              <a:spcBef>
                <a:spcPct val="0"/>
              </a:spcBef>
              <a:spcAft>
                <a:spcPct val="0"/>
              </a:spcAft>
              <a:defRPr sz="2000">
                <a:solidFill>
                  <a:schemeClr val="tx1"/>
                </a:solidFill>
                <a:latin typeface="Arial" charset="0"/>
                <a:cs typeface="Arial" charset="0"/>
              </a:defRPr>
            </a:lvl6pPr>
            <a:lvl7pPr marL="2971800" indent="-228600" defTabSz="842963" eaLnBrk="0" fontAlgn="base" hangingPunct="0">
              <a:spcBef>
                <a:spcPct val="0"/>
              </a:spcBef>
              <a:spcAft>
                <a:spcPct val="0"/>
              </a:spcAft>
              <a:defRPr sz="2000">
                <a:solidFill>
                  <a:schemeClr val="tx1"/>
                </a:solidFill>
                <a:latin typeface="Arial" charset="0"/>
                <a:cs typeface="Arial" charset="0"/>
              </a:defRPr>
            </a:lvl7pPr>
            <a:lvl8pPr marL="3429000" indent="-228600" defTabSz="842963" eaLnBrk="0" fontAlgn="base" hangingPunct="0">
              <a:spcBef>
                <a:spcPct val="0"/>
              </a:spcBef>
              <a:spcAft>
                <a:spcPct val="0"/>
              </a:spcAft>
              <a:defRPr sz="2000">
                <a:solidFill>
                  <a:schemeClr val="tx1"/>
                </a:solidFill>
                <a:latin typeface="Arial" charset="0"/>
                <a:cs typeface="Arial" charset="0"/>
              </a:defRPr>
            </a:lvl8pPr>
            <a:lvl9pPr marL="3886200" indent="-228600" defTabSz="842963" eaLnBrk="0" fontAlgn="base" hangingPunct="0">
              <a:spcBef>
                <a:spcPct val="0"/>
              </a:spcBef>
              <a:spcAft>
                <a:spcPct val="0"/>
              </a:spcAft>
              <a:defRPr sz="2000">
                <a:solidFill>
                  <a:schemeClr val="tx1"/>
                </a:solidFill>
                <a:latin typeface="Arial" charset="0"/>
                <a:cs typeface="Arial" charset="0"/>
              </a:defRPr>
            </a:lvl9pPr>
          </a:lstStyle>
          <a:p>
            <a:pPr algn="r" eaLnBrk="1" hangingPunct="1"/>
            <a:fld id="{7732CFE9-0FCE-473A-88DF-E4D3C9C35D88}" type="slidenum">
              <a:rPr lang="es-ES" sz="1300">
                <a:solidFill>
                  <a:srgbClr val="000000"/>
                </a:solidFill>
                <a:latin typeface="Calibri" pitchFamily="34" charset="0"/>
              </a:rPr>
              <a:pPr algn="r" eaLnBrk="1" hangingPunct="1"/>
              <a:t>20</a:t>
            </a:fld>
            <a:endParaRPr lang="es-ES" sz="1300" dirty="0">
              <a:solidFill>
                <a:srgbClr val="000000"/>
              </a:solidFill>
              <a:latin typeface="Calibri" pitchFamily="34" charset="0"/>
            </a:endParaRPr>
          </a:p>
        </p:txBody>
      </p:sp>
      <p:sp>
        <p:nvSpPr>
          <p:cNvPr id="84995" name="Rectangle 2"/>
          <p:cNvSpPr>
            <a:spLocks noGrp="1" noRot="1" noChangeAspect="1" noChangeArrowheads="1" noTextEdit="1"/>
          </p:cNvSpPr>
          <p:nvPr>
            <p:ph type="sldImg"/>
          </p:nvPr>
        </p:nvSpPr>
        <p:spPr bwMode="auto">
          <a:xfrm>
            <a:off x="1155700" y="687388"/>
            <a:ext cx="4591050" cy="3443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74" tIns="42086" rIns="84174" bIns="42086"/>
          <a:lstStyle/>
          <a:p>
            <a:endParaRPr lang="en-US" dirty="0"/>
          </a:p>
        </p:txBody>
      </p:sp>
    </p:spTree>
    <p:extLst>
      <p:ext uri="{BB962C8B-B14F-4D97-AF65-F5344CB8AC3E}">
        <p14:creationId xmlns:p14="http://schemas.microsoft.com/office/powerpoint/2010/main" val="2369000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E21538C4-18E4-4224-A4FC-BBA53E66BB84}" type="slidenum">
              <a:rPr lang="en-US" smtClean="0"/>
              <a:pPr/>
              <a:t>21</a:t>
            </a:fld>
            <a:endParaRPr lang="en-US" dirty="0"/>
          </a:p>
        </p:txBody>
      </p:sp>
    </p:spTree>
    <p:extLst>
      <p:ext uri="{BB962C8B-B14F-4D97-AF65-F5344CB8AC3E}">
        <p14:creationId xmlns:p14="http://schemas.microsoft.com/office/powerpoint/2010/main" val="4026913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58" tIns="42081" rIns="84158" bIns="42081"/>
          <a:lstStyle/>
          <a:p>
            <a:pPr eaLnBrk="1" hangingPunct="1"/>
            <a:endParaRPr lang="en-US" dirty="0"/>
          </a:p>
        </p:txBody>
      </p:sp>
    </p:spTree>
    <p:extLst>
      <p:ext uri="{BB962C8B-B14F-4D97-AF65-F5344CB8AC3E}">
        <p14:creationId xmlns:p14="http://schemas.microsoft.com/office/powerpoint/2010/main" val="326507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E">
                <a:ea typeface="ＭＳ Ｐゴシック" pitchFamily="34" charset="-128"/>
              </a:rPr>
              <a:t>Opción 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906144" y="8718115"/>
            <a:ext cx="2986764" cy="46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64" tIns="42084" rIns="84164" bIns="42084" anchor="b"/>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CA93B898-2A56-4C5A-B3B8-5E479E5DF5AB}" type="slidenum">
              <a:rPr lang="es-ES" sz="1300">
                <a:solidFill>
                  <a:srgbClr val="000000"/>
                </a:solidFill>
              </a:rPr>
              <a:pPr eaLnBrk="1" hangingPunct="1"/>
              <a:t>23</a:t>
            </a:fld>
            <a:endParaRPr lang="es-ES" sz="1300" dirty="0">
              <a:solidFill>
                <a:srgbClr val="000000"/>
              </a:solidFill>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4 Marcador de notas"/>
          <p:cNvSpPr>
            <a:spLocks noGrp="1"/>
          </p:cNvSpPr>
          <p:nvPr/>
        </p:nvSpPr>
        <p:spPr bwMode="auto">
          <a:xfrm>
            <a:off x="689133" y="4361262"/>
            <a:ext cx="5516254" cy="413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64" tIns="42084" rIns="84164" bIns="42084"/>
          <a:lstStyle/>
          <a:p>
            <a:pPr eaLnBrk="0" hangingPunct="0">
              <a:spcBef>
                <a:spcPct val="30000"/>
              </a:spcBef>
            </a:pPr>
            <a:endParaRPr lang="es-PE" sz="1300" dirty="0">
              <a:solidFill>
                <a:srgbClr val="000000"/>
              </a:solidFill>
            </a:endParaRPr>
          </a:p>
        </p:txBody>
      </p:sp>
      <p:sp>
        <p:nvSpPr>
          <p:cNvPr id="87045" name="5 Marcador de notas"/>
          <p:cNvSpPr>
            <a:spLocks noGrp="1"/>
          </p:cNvSpPr>
          <p:nvPr/>
        </p:nvSpPr>
        <p:spPr bwMode="auto">
          <a:xfrm>
            <a:off x="689133" y="4361262"/>
            <a:ext cx="5516254" cy="413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64" tIns="42084" rIns="84164" bIns="42084"/>
          <a:lstStyle/>
          <a:p>
            <a:pPr eaLnBrk="0" hangingPunct="0">
              <a:spcBef>
                <a:spcPct val="30000"/>
              </a:spcBef>
            </a:pPr>
            <a:endParaRPr lang="en-US" sz="1300" dirty="0">
              <a:solidFill>
                <a:srgbClr val="000000"/>
              </a:solidFill>
            </a:endParaRPr>
          </a:p>
        </p:txBody>
      </p:sp>
      <p:sp>
        <p:nvSpPr>
          <p:cNvPr id="87046" name="5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PE" sz="1000" dirty="0"/>
              <a:t> </a:t>
            </a:r>
            <a:endParaRPr lang="es-ES" sz="1000" dirty="0"/>
          </a:p>
          <a:p>
            <a:pPr algn="just">
              <a:buFontTx/>
              <a:buChar char="•"/>
            </a:pPr>
            <a:r>
              <a:rPr lang="es-ES" sz="1000" dirty="0"/>
              <a:t>Un tercer factor de importancia a tomar en cuenta para evaluar al Perú con destino de inversiones es su activa política de integración comercial con el mundo. </a:t>
            </a:r>
          </a:p>
          <a:p>
            <a:pPr algn="just">
              <a:spcBef>
                <a:spcPts val="1093"/>
              </a:spcBef>
              <a:buFontTx/>
              <a:buChar char="•"/>
            </a:pPr>
            <a:r>
              <a:rPr lang="es-ES" sz="1000" dirty="0"/>
              <a:t>A través de diversos esquemas de integración, se ha logrado el acceso a importantes mercados ampliados, hacia los cuales podrá acceder el inversionista que se establezca en el país. Ejemplo de ello son los </a:t>
            </a:r>
            <a:r>
              <a:rPr lang="es-PE" sz="1000" dirty="0"/>
              <a:t>Tratados de Libre Comercio suscritos con Estados Unidos, Canadá, Singapur y China, y el Acuerdo con Tailandia. Destacar que el tratado con Estados Unidos entró en plena vigencia el 1 de febrero de este año y se negocian otros tratados con la Unión Europea, EFTA y Corea. </a:t>
            </a:r>
            <a:endParaRPr lang="es-ES" sz="1000" dirty="0"/>
          </a:p>
          <a:p>
            <a:pPr algn="just">
              <a:spcBef>
                <a:spcPts val="1093"/>
              </a:spcBef>
              <a:buFontTx/>
              <a:buChar char="•"/>
            </a:pPr>
            <a:r>
              <a:rPr lang="es-PE" sz="1000" dirty="0"/>
              <a:t>El Perú es además miembro de la Comunidad Andina de Naciones y mantiene también preferencias arancelarias con la mayoría de los países latinoamericanos como México, Chile, Mercosur, etc.</a:t>
            </a:r>
            <a:endParaRPr lang="es-ES" sz="1000" dirty="0"/>
          </a:p>
          <a:p>
            <a:pPr algn="just">
              <a:spcBef>
                <a:spcPts val="1093"/>
              </a:spcBef>
              <a:buFontTx/>
              <a:buChar char="•"/>
            </a:pPr>
            <a:r>
              <a:rPr lang="es-PE" sz="1000" dirty="0"/>
              <a:t>Es meta del Perú convertirse en el principal hub de negocios o plataforma exportadora en la región del Pacífico Sudamericano.</a:t>
            </a:r>
            <a:endParaRPr lang="es-ES" sz="1000" dirty="0"/>
          </a:p>
          <a:p>
            <a:endParaRPr lang="en-US" sz="1000" dirty="0"/>
          </a:p>
        </p:txBody>
      </p:sp>
    </p:spTree>
    <p:extLst>
      <p:ext uri="{BB962C8B-B14F-4D97-AF65-F5344CB8AC3E}">
        <p14:creationId xmlns:p14="http://schemas.microsoft.com/office/powerpoint/2010/main" val="2467156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25" y="1147763"/>
            <a:ext cx="4132263" cy="3098800"/>
          </a:xfrm>
        </p:spPr>
      </p:sp>
      <p:sp>
        <p:nvSpPr>
          <p:cNvPr id="3" name="Marcador de notas 2"/>
          <p:cNvSpPr>
            <a:spLocks noGrp="1"/>
          </p:cNvSpPr>
          <p:nvPr>
            <p:ph type="body" idx="1"/>
          </p:nvPr>
        </p:nvSpPr>
        <p:spPr/>
        <p:txBody>
          <a:bodyPr/>
          <a:lstStyle/>
          <a:p>
            <a:pPr defTabSz="918515" eaLnBrk="1" fontAlgn="auto" hangingPunct="1">
              <a:spcBef>
                <a:spcPts val="0"/>
              </a:spcBef>
              <a:spcAft>
                <a:spcPts val="0"/>
              </a:spcAft>
              <a:defRPr/>
            </a:pPr>
            <a:endParaRPr lang="es-ES" baseline="0" dirty="0"/>
          </a:p>
        </p:txBody>
      </p:sp>
      <p:sp>
        <p:nvSpPr>
          <p:cNvPr id="4" name="Marcador de número de diapositiva 3"/>
          <p:cNvSpPr>
            <a:spLocks noGrp="1"/>
          </p:cNvSpPr>
          <p:nvPr>
            <p:ph type="sldNum" sz="quarter" idx="10"/>
          </p:nvPr>
        </p:nvSpPr>
        <p:spPr/>
        <p:txBody>
          <a:bodyPr/>
          <a:lstStyle/>
          <a:p>
            <a:fld id="{D139F001-C07D-4F26-A334-3E155702BF6B}" type="slidenum">
              <a:rPr lang="es-ES" smtClean="0"/>
              <a:t>26</a:t>
            </a:fld>
            <a:endParaRPr lang="es-ES"/>
          </a:p>
        </p:txBody>
      </p:sp>
    </p:spTree>
    <p:extLst>
      <p:ext uri="{BB962C8B-B14F-4D97-AF65-F5344CB8AC3E}">
        <p14:creationId xmlns:p14="http://schemas.microsoft.com/office/powerpoint/2010/main" val="2061924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25" y="1147763"/>
            <a:ext cx="4132263" cy="3098800"/>
          </a:xfrm>
        </p:spPr>
      </p:sp>
      <p:sp>
        <p:nvSpPr>
          <p:cNvPr id="3" name="Marcador de notas 2"/>
          <p:cNvSpPr>
            <a:spLocks noGrp="1"/>
          </p:cNvSpPr>
          <p:nvPr>
            <p:ph type="body" idx="1"/>
          </p:nvPr>
        </p:nvSpPr>
        <p:spPr/>
        <p:txBody>
          <a:bodyPr/>
          <a:lstStyle/>
          <a:p>
            <a:pPr defTabSz="918515" eaLnBrk="1" fontAlgn="auto" hangingPunct="1">
              <a:spcBef>
                <a:spcPts val="0"/>
              </a:spcBef>
              <a:spcAft>
                <a:spcPts val="0"/>
              </a:spcAft>
              <a:defRPr/>
            </a:pPr>
            <a:endParaRPr lang="es-ES" baseline="0" dirty="0"/>
          </a:p>
        </p:txBody>
      </p:sp>
      <p:sp>
        <p:nvSpPr>
          <p:cNvPr id="4" name="Marcador de número de diapositiva 3"/>
          <p:cNvSpPr>
            <a:spLocks noGrp="1"/>
          </p:cNvSpPr>
          <p:nvPr>
            <p:ph type="sldNum" sz="quarter" idx="10"/>
          </p:nvPr>
        </p:nvSpPr>
        <p:spPr/>
        <p:txBody>
          <a:bodyPr/>
          <a:lstStyle/>
          <a:p>
            <a:fld id="{D139F001-C07D-4F26-A334-3E155702BF6B}" type="slidenum">
              <a:rPr lang="es-ES" smtClean="0"/>
              <a:t>28</a:t>
            </a:fld>
            <a:endParaRPr lang="es-ES"/>
          </a:p>
        </p:txBody>
      </p:sp>
    </p:spTree>
    <p:extLst>
      <p:ext uri="{BB962C8B-B14F-4D97-AF65-F5344CB8AC3E}">
        <p14:creationId xmlns:p14="http://schemas.microsoft.com/office/powerpoint/2010/main" val="2061924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25" y="1147763"/>
            <a:ext cx="4132263" cy="3098800"/>
          </a:xfrm>
        </p:spPr>
      </p:sp>
      <p:sp>
        <p:nvSpPr>
          <p:cNvPr id="3" name="Marcador de notas 2"/>
          <p:cNvSpPr>
            <a:spLocks noGrp="1"/>
          </p:cNvSpPr>
          <p:nvPr>
            <p:ph type="body" idx="1"/>
          </p:nvPr>
        </p:nvSpPr>
        <p:spPr/>
        <p:txBody>
          <a:bodyPr/>
          <a:lstStyle/>
          <a:p>
            <a:pPr defTabSz="918515" eaLnBrk="1" fontAlgn="auto" hangingPunct="1">
              <a:spcBef>
                <a:spcPts val="0"/>
              </a:spcBef>
              <a:spcAft>
                <a:spcPts val="0"/>
              </a:spcAft>
              <a:defRPr/>
            </a:pPr>
            <a:endParaRPr lang="es-ES" baseline="0" dirty="0"/>
          </a:p>
        </p:txBody>
      </p:sp>
      <p:sp>
        <p:nvSpPr>
          <p:cNvPr id="4" name="Marcador de número de diapositiva 3"/>
          <p:cNvSpPr>
            <a:spLocks noGrp="1"/>
          </p:cNvSpPr>
          <p:nvPr>
            <p:ph type="sldNum" sz="quarter" idx="10"/>
          </p:nvPr>
        </p:nvSpPr>
        <p:spPr/>
        <p:txBody>
          <a:bodyPr/>
          <a:lstStyle/>
          <a:p>
            <a:fld id="{D139F001-C07D-4F26-A334-3E155702BF6B}" type="slidenum">
              <a:rPr lang="es-ES" smtClean="0"/>
              <a:t>29</a:t>
            </a:fld>
            <a:endParaRPr lang="es-ES"/>
          </a:p>
        </p:txBody>
      </p:sp>
    </p:spTree>
    <p:extLst>
      <p:ext uri="{BB962C8B-B14F-4D97-AF65-F5344CB8AC3E}">
        <p14:creationId xmlns:p14="http://schemas.microsoft.com/office/powerpoint/2010/main" val="656939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139F001-C07D-4F26-A334-3E155702BF6B}" type="slidenum">
              <a:rPr lang="es-ES" smtClean="0"/>
              <a:t>31</a:t>
            </a:fld>
            <a:endParaRPr lang="es-ES"/>
          </a:p>
        </p:txBody>
      </p:sp>
    </p:spTree>
    <p:extLst>
      <p:ext uri="{BB962C8B-B14F-4D97-AF65-F5344CB8AC3E}">
        <p14:creationId xmlns:p14="http://schemas.microsoft.com/office/powerpoint/2010/main" val="3187637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139F001-C07D-4F26-A334-3E155702BF6B}" type="slidenum">
              <a:rPr lang="es-ES" smtClean="0"/>
              <a:t>32</a:t>
            </a:fld>
            <a:endParaRPr lang="es-ES"/>
          </a:p>
        </p:txBody>
      </p:sp>
    </p:spTree>
    <p:extLst>
      <p:ext uri="{BB962C8B-B14F-4D97-AF65-F5344CB8AC3E}">
        <p14:creationId xmlns:p14="http://schemas.microsoft.com/office/powerpoint/2010/main" val="3187637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906689" y="8720577"/>
            <a:ext cx="2986287" cy="458527"/>
          </a:xfrm>
          <a:prstGeom prst="rect">
            <a:avLst/>
          </a:prstGeom>
          <a:noFill/>
          <a:ln w="9525">
            <a:noFill/>
            <a:miter lim="800000"/>
            <a:headEnd/>
            <a:tailEnd/>
          </a:ln>
        </p:spPr>
        <p:txBody>
          <a:bodyPr lIns="86837" tIns="43417" rIns="86837" bIns="43417" anchor="b"/>
          <a:lstStyle/>
          <a:p>
            <a:pPr algn="r"/>
            <a:fld id="{80A99F74-ABA4-44EE-AF09-5533E9D46D6F}" type="slidenum">
              <a:rPr lang="es-ES_tradnl" sz="1200">
                <a:latin typeface="Calibri" pitchFamily="34" charset="0"/>
              </a:rPr>
              <a:pPr algn="r"/>
              <a:t>33</a:t>
            </a:fld>
            <a:endParaRPr lang="es-ES_tradnl" sz="1200" dirty="0">
              <a:latin typeface="Calibri" pitchFamily="34" charset="0"/>
            </a:endParaRP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4 Marcador de notas"/>
          <p:cNvSpPr>
            <a:spLocks noGrp="1"/>
          </p:cNvSpPr>
          <p:nvPr/>
        </p:nvSpPr>
        <p:spPr bwMode="auto">
          <a:xfrm>
            <a:off x="918858" y="4361712"/>
            <a:ext cx="5056798" cy="4131016"/>
          </a:xfrm>
          <a:prstGeom prst="rect">
            <a:avLst/>
          </a:prstGeom>
          <a:noFill/>
          <a:ln w="9525">
            <a:noFill/>
            <a:miter lim="800000"/>
            <a:headEnd/>
            <a:tailEnd/>
          </a:ln>
        </p:spPr>
        <p:txBody>
          <a:bodyPr lIns="86837" tIns="43417" rIns="86837" bIns="43417"/>
          <a:lstStyle/>
          <a:p>
            <a:pPr algn="r" eaLnBrk="0" hangingPunct="0">
              <a:spcBef>
                <a:spcPct val="30000"/>
              </a:spcBef>
            </a:pPr>
            <a:endParaRPr lang="en-US" sz="1200" dirty="0">
              <a:latin typeface="Calibri" pitchFamily="34" charset="0"/>
            </a:endParaRPr>
          </a:p>
        </p:txBody>
      </p:sp>
    </p:spTree>
    <p:extLst>
      <p:ext uri="{BB962C8B-B14F-4D97-AF65-F5344CB8AC3E}">
        <p14:creationId xmlns:p14="http://schemas.microsoft.com/office/powerpoint/2010/main" val="187097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E">
                <a:ea typeface="ＭＳ Ｐゴシック" pitchFamily="34" charset="-128"/>
              </a:rPr>
              <a:t>Opción 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3 Marcador de notas"/>
          <p:cNvSpPr>
            <a:spLocks noGrp="1"/>
          </p:cNvSpPr>
          <p:nvPr/>
        </p:nvSpPr>
        <p:spPr bwMode="auto">
          <a:xfrm>
            <a:off x="689138" y="4361490"/>
            <a:ext cx="5516254" cy="4131230"/>
          </a:xfrm>
          <a:prstGeom prst="rect">
            <a:avLst/>
          </a:prstGeom>
          <a:noFill/>
          <a:ln w="9525">
            <a:noFill/>
            <a:miter lim="800000"/>
            <a:headEnd/>
            <a:tailEnd/>
          </a:ln>
        </p:spPr>
        <p:txBody>
          <a:bodyPr lIns="84166" tIns="42084" rIns="84166" bIns="42084"/>
          <a:lstStyle/>
          <a:p>
            <a:pPr eaLnBrk="0" hangingPunct="0">
              <a:spcBef>
                <a:spcPct val="30000"/>
              </a:spcBef>
            </a:pPr>
            <a:endParaRPr lang="en-US" sz="1300" dirty="0"/>
          </a:p>
        </p:txBody>
      </p:sp>
      <p:sp>
        <p:nvSpPr>
          <p:cNvPr id="101380" name="3 Marcador de notas"/>
          <p:cNvSpPr>
            <a:spLocks noGrp="1"/>
          </p:cNvSpPr>
          <p:nvPr>
            <p:ph type="body" idx="1"/>
          </p:nvPr>
        </p:nvSpPr>
        <p:spPr bwMode="auto">
          <a:noFill/>
        </p:spPr>
        <p:txBody>
          <a:bodyPr/>
          <a:lstStyle/>
          <a:p>
            <a:pPr marL="158892" indent="-158892"/>
            <a:endParaRPr lang="en-US" sz="1000" dirty="0"/>
          </a:p>
        </p:txBody>
      </p:sp>
    </p:spTree>
    <p:extLst>
      <p:ext uri="{BB962C8B-B14F-4D97-AF65-F5344CB8AC3E}">
        <p14:creationId xmlns:p14="http://schemas.microsoft.com/office/powerpoint/2010/main" val="178740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3 Marcador de notas"/>
          <p:cNvSpPr>
            <a:spLocks noGrp="1"/>
          </p:cNvSpPr>
          <p:nvPr/>
        </p:nvSpPr>
        <p:spPr bwMode="auto">
          <a:xfrm>
            <a:off x="689145" y="4361705"/>
            <a:ext cx="5516227" cy="4131017"/>
          </a:xfrm>
          <a:prstGeom prst="rect">
            <a:avLst/>
          </a:prstGeom>
          <a:noFill/>
          <a:ln w="9525">
            <a:noFill/>
            <a:miter lim="800000"/>
            <a:headEnd/>
            <a:tailEnd/>
          </a:ln>
        </p:spPr>
        <p:txBody>
          <a:bodyPr lIns="86837" tIns="43417" rIns="86837" bIns="43417"/>
          <a:lstStyle/>
          <a:p>
            <a:pPr eaLnBrk="0" hangingPunct="0">
              <a:spcBef>
                <a:spcPct val="30000"/>
              </a:spcBef>
            </a:pPr>
            <a:endParaRPr lang="en-US" sz="1200" dirty="0"/>
          </a:p>
        </p:txBody>
      </p:sp>
      <p:sp>
        <p:nvSpPr>
          <p:cNvPr id="95236" name="3 Marcador de notas"/>
          <p:cNvSpPr>
            <a:spLocks noGrp="1"/>
          </p:cNvSpPr>
          <p:nvPr>
            <p:ph type="body" idx="1"/>
          </p:nvPr>
        </p:nvSpPr>
        <p:spPr bwMode="auto">
          <a:noFill/>
        </p:spPr>
        <p:txBody>
          <a:bodyPr/>
          <a:lstStyle/>
          <a:p>
            <a:pPr marL="166076" indent="-166076"/>
            <a:endParaRPr lang="en-US" sz="1000" dirty="0"/>
          </a:p>
        </p:txBody>
      </p:sp>
    </p:spTree>
    <p:extLst>
      <p:ext uri="{BB962C8B-B14F-4D97-AF65-F5344CB8AC3E}">
        <p14:creationId xmlns:p14="http://schemas.microsoft.com/office/powerpoint/2010/main" val="37193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3 Marcador de notas"/>
          <p:cNvSpPr>
            <a:spLocks noGrp="1"/>
          </p:cNvSpPr>
          <p:nvPr/>
        </p:nvSpPr>
        <p:spPr bwMode="auto">
          <a:xfrm>
            <a:off x="689145" y="4361705"/>
            <a:ext cx="5516227" cy="4131017"/>
          </a:xfrm>
          <a:prstGeom prst="rect">
            <a:avLst/>
          </a:prstGeom>
          <a:noFill/>
          <a:ln w="9525">
            <a:noFill/>
            <a:miter lim="800000"/>
            <a:headEnd/>
            <a:tailEnd/>
          </a:ln>
        </p:spPr>
        <p:txBody>
          <a:bodyPr lIns="86837" tIns="43417" rIns="86837" bIns="43417"/>
          <a:lstStyle/>
          <a:p>
            <a:pPr eaLnBrk="0" hangingPunct="0">
              <a:spcBef>
                <a:spcPct val="30000"/>
              </a:spcBef>
            </a:pPr>
            <a:endParaRPr lang="en-US" sz="1200" dirty="0"/>
          </a:p>
        </p:txBody>
      </p:sp>
      <p:sp>
        <p:nvSpPr>
          <p:cNvPr id="95236" name="3 Marcador de notas"/>
          <p:cNvSpPr>
            <a:spLocks noGrp="1"/>
          </p:cNvSpPr>
          <p:nvPr>
            <p:ph type="body" idx="1"/>
          </p:nvPr>
        </p:nvSpPr>
        <p:spPr bwMode="auto">
          <a:noFill/>
        </p:spPr>
        <p:txBody>
          <a:bodyPr/>
          <a:lstStyle/>
          <a:p>
            <a:pPr marL="166076" indent="-166076"/>
            <a:endParaRPr lang="en-US" sz="1000" dirty="0"/>
          </a:p>
        </p:txBody>
      </p:sp>
    </p:spTree>
    <p:extLst>
      <p:ext uri="{BB962C8B-B14F-4D97-AF65-F5344CB8AC3E}">
        <p14:creationId xmlns:p14="http://schemas.microsoft.com/office/powerpoint/2010/main" val="126788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a:lstStyle/>
          <a:p>
            <a:endParaRPr lang="es-PE">
              <a:latin typeface="Arial" pitchFamily="34" charset="0"/>
              <a:ea typeface="MS PGothic" pitchFamily="34" charset="-128"/>
            </a:endParaRPr>
          </a:p>
        </p:txBody>
      </p:sp>
      <p:sp>
        <p:nvSpPr>
          <p:cNvPr id="87044" name="3 Marcador de número de diapositiva"/>
          <p:cNvSpPr>
            <a:spLocks noGrp="1"/>
          </p:cNvSpPr>
          <p:nvPr>
            <p:ph type="sldNum" sz="quarter" idx="5"/>
          </p:nvPr>
        </p:nvSpPr>
        <p:spPr bwMode="auto">
          <a:noFill/>
          <a:ln>
            <a:miter lim="800000"/>
            <a:headEnd/>
            <a:tailEnd/>
          </a:ln>
        </p:spPr>
        <p:txBody>
          <a:bodyPr/>
          <a:lstStyle/>
          <a:p>
            <a:fld id="{3094B295-E049-4D29-A2BD-75DC1F32CD6B}" type="slidenum">
              <a:rPr lang="es-PE" smtClean="0"/>
              <a:pPr/>
              <a:t>9</a:t>
            </a:fld>
            <a:endParaRPr lang="es-PE"/>
          </a:p>
        </p:txBody>
      </p:sp>
    </p:spTree>
    <p:extLst>
      <p:ext uri="{BB962C8B-B14F-4D97-AF65-F5344CB8AC3E}">
        <p14:creationId xmlns:p14="http://schemas.microsoft.com/office/powerpoint/2010/main" val="1363827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3 Marcador de notas"/>
          <p:cNvSpPr>
            <a:spLocks noGrp="1"/>
          </p:cNvSpPr>
          <p:nvPr/>
        </p:nvSpPr>
        <p:spPr bwMode="auto">
          <a:xfrm>
            <a:off x="689145" y="4361705"/>
            <a:ext cx="5516227" cy="4131017"/>
          </a:xfrm>
          <a:prstGeom prst="rect">
            <a:avLst/>
          </a:prstGeom>
          <a:noFill/>
          <a:ln w="9525">
            <a:noFill/>
            <a:miter lim="800000"/>
            <a:headEnd/>
            <a:tailEnd/>
          </a:ln>
        </p:spPr>
        <p:txBody>
          <a:bodyPr lIns="86837" tIns="43417" rIns="86837" bIns="43417"/>
          <a:lstStyle/>
          <a:p>
            <a:pPr eaLnBrk="0" hangingPunct="0">
              <a:spcBef>
                <a:spcPct val="30000"/>
              </a:spcBef>
            </a:pPr>
            <a:endParaRPr lang="en-US" sz="1200" dirty="0"/>
          </a:p>
        </p:txBody>
      </p:sp>
      <p:sp>
        <p:nvSpPr>
          <p:cNvPr id="95236" name="3 Marcador de notas"/>
          <p:cNvSpPr>
            <a:spLocks noGrp="1"/>
          </p:cNvSpPr>
          <p:nvPr>
            <p:ph type="body" idx="1"/>
          </p:nvPr>
        </p:nvSpPr>
        <p:spPr bwMode="auto">
          <a:noFill/>
        </p:spPr>
        <p:txBody>
          <a:bodyPr/>
          <a:lstStyle/>
          <a:p>
            <a:pPr marL="166076" indent="-166076"/>
            <a:endParaRPr lang="en-US" sz="1000" dirty="0"/>
          </a:p>
        </p:txBody>
      </p:sp>
    </p:spTree>
    <p:extLst>
      <p:ext uri="{BB962C8B-B14F-4D97-AF65-F5344CB8AC3E}">
        <p14:creationId xmlns:p14="http://schemas.microsoft.com/office/powerpoint/2010/main" val="3118176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a:p>
        </p:txBody>
      </p:sp>
      <p:sp>
        <p:nvSpPr>
          <p:cNvPr id="4" name="3 Marcador de número de diapositiva"/>
          <p:cNvSpPr>
            <a:spLocks noGrp="1"/>
          </p:cNvSpPr>
          <p:nvPr>
            <p:ph type="sldNum" sz="quarter" idx="10"/>
          </p:nvPr>
        </p:nvSpPr>
        <p:spPr/>
        <p:txBody>
          <a:bodyPr/>
          <a:lstStyle/>
          <a:p>
            <a:fld id="{E21538C4-18E4-4224-A4FC-BBA53E66BB8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76131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PT PAISlog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5" name="Rectangle 4"/>
          <p:cNvSpPr>
            <a:spLocks noGrp="1" noChangeArrowheads="1"/>
          </p:cNvSpPr>
          <p:nvPr>
            <p:ph type="dt" sz="half" idx="10"/>
          </p:nvPr>
        </p:nvSpPr>
        <p:spPr/>
        <p:txBody>
          <a:bodyPr/>
          <a:lstStyle>
            <a:lvl1pPr>
              <a:defRPr/>
            </a:lvl1pPr>
          </a:lstStyle>
          <a:p>
            <a:fld id="{95C9887D-DD55-46A0-8577-88193776ABC1}" type="datetimeFigureOut">
              <a:rPr lang="es-ES"/>
              <a:pPr/>
              <a:t>30.05.18</a:t>
            </a:fld>
            <a:endParaRPr lang="es-E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a:lvl1pPr>
          </a:lstStyle>
          <a:p>
            <a:fld id="{98976C11-6232-4C2E-9FDA-2DC63CE99EFB}" type="slidenum">
              <a:rPr lang="es-ES"/>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ln/>
        </p:spPr>
        <p:txBody>
          <a:bodyPr/>
          <a:lstStyle>
            <a:lvl1pPr>
              <a:defRPr/>
            </a:lvl1pPr>
          </a:lstStyle>
          <a:p>
            <a:fld id="{FF30CE9E-872F-4647-9868-D0EDBC5CC571}" type="datetimeFigureOut">
              <a:rPr lang="es-ES"/>
              <a:pPr/>
              <a:t>30.05.18</a:t>
            </a:fld>
            <a:endParaRPr lang="es-E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DE8F80C9-783C-4620-B66F-0D9F6B80DC01}" type="slidenum">
              <a:rPr lang="es-ES"/>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ln/>
        </p:spPr>
        <p:txBody>
          <a:bodyPr/>
          <a:lstStyle>
            <a:lvl1pPr>
              <a:defRPr/>
            </a:lvl1pPr>
          </a:lstStyle>
          <a:p>
            <a:fld id="{A9ED9313-95BB-4E2E-9823-DC4359BF6858}" type="datetimeFigureOut">
              <a:rPr lang="es-ES"/>
              <a:pPr/>
              <a:t>30.05.18</a:t>
            </a:fld>
            <a:endParaRPr lang="es-E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5AD92616-0894-445B-849B-EC3B91E886A8}" type="slidenum">
              <a:rPr lang="es-ES"/>
              <a:pPr/>
              <a:t>‹#›</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PPT PAIS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438" y="0"/>
            <a:ext cx="921543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646964"/>
      </p:ext>
    </p:extLst>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email"/>
          <a:srcRect/>
          <a:stretch>
            <a:fillRect/>
          </a:stretch>
        </p:blipFill>
        <p:spPr bwMode="auto">
          <a:xfrm>
            <a:off x="-71470" y="-25"/>
            <a:ext cx="9215470" cy="6904653"/>
          </a:xfrm>
          <a:prstGeom prst="rect">
            <a:avLst/>
          </a:prstGeom>
          <a:noFill/>
          <a:ln w="9525">
            <a:noFill/>
            <a:miter lim="800000"/>
            <a:headEnd/>
            <a:tailEnd/>
          </a:ln>
          <a:effectLst/>
        </p:spPr>
      </p:pic>
    </p:spTree>
    <p:extLst>
      <p:ext uri="{BB962C8B-B14F-4D97-AF65-F5344CB8AC3E}">
        <p14:creationId xmlns:p14="http://schemas.microsoft.com/office/powerpoint/2010/main" val="246482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p>
        </p:txBody>
      </p:sp>
      <p:sp>
        <p:nvSpPr>
          <p:cNvPr id="4" name="Rectangle 3"/>
          <p:cNvSpPr>
            <a:spLocks noGrp="1" noChangeArrowheads="1"/>
          </p:cNvSpPr>
          <p:nvPr>
            <p:ph type="dt" sz="half" idx="10"/>
          </p:nvPr>
        </p:nvSpPr>
        <p:spPr>
          <a:ln/>
        </p:spPr>
        <p:txBody>
          <a:bodyPr/>
          <a:lstStyle>
            <a:lvl1pPr>
              <a:defRPr/>
            </a:lvl1pPr>
          </a:lstStyle>
          <a:p>
            <a:fld id="{77525033-A514-4428-82DF-D36C10ED8436}" type="datetimeFigureOut">
              <a:rPr lang="es-ES"/>
              <a:pPr/>
              <a:t>30.05.18</a:t>
            </a:fld>
            <a:endParaRPr lang="es-ES" dirty="0"/>
          </a:p>
        </p:txBody>
      </p:sp>
      <p:sp>
        <p:nvSpPr>
          <p:cNvPr id="5" name="Rectangle 4"/>
          <p:cNvSpPr>
            <a:spLocks noGrp="1" noChangeArrowheads="1"/>
          </p:cNvSpPr>
          <p:nvPr>
            <p:ph type="ftr" sz="quarter" idx="11"/>
          </p:nvPr>
        </p:nvSpPr>
        <p:spPr>
          <a:ln/>
        </p:spPr>
        <p:txBody>
          <a:bodyPr/>
          <a:lstStyle>
            <a:lvl1pPr>
              <a:defRPr/>
            </a:lvl1pPr>
          </a:lstStyle>
          <a:p>
            <a:endParaRPr lang="en-US" dirty="0"/>
          </a:p>
        </p:txBody>
      </p:sp>
      <p:sp>
        <p:nvSpPr>
          <p:cNvPr id="6" name="Rectangle 5"/>
          <p:cNvSpPr>
            <a:spLocks noGrp="1" noChangeArrowheads="1"/>
          </p:cNvSpPr>
          <p:nvPr>
            <p:ph type="sldNum" sz="quarter" idx="12"/>
          </p:nvPr>
        </p:nvSpPr>
        <p:spPr>
          <a:ln/>
        </p:spPr>
        <p:txBody>
          <a:bodyPr/>
          <a:lstStyle>
            <a:lvl1pPr>
              <a:defRPr/>
            </a:lvl1pPr>
          </a:lstStyle>
          <a:p>
            <a:fld id="{DE534675-FD2E-4542-B39A-5F9537C848FD}" type="slidenum">
              <a:rPr lang="es-ES"/>
              <a:pPr/>
              <a:t>‹#›</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Rectangle 3"/>
          <p:cNvSpPr>
            <a:spLocks noGrp="1" noChangeArrowheads="1"/>
          </p:cNvSpPr>
          <p:nvPr>
            <p:ph type="dt" sz="half" idx="10"/>
          </p:nvPr>
        </p:nvSpPr>
        <p:spPr>
          <a:ln/>
        </p:spPr>
        <p:txBody>
          <a:bodyPr/>
          <a:lstStyle>
            <a:lvl1pPr>
              <a:defRPr/>
            </a:lvl1pPr>
          </a:lstStyle>
          <a:p>
            <a:fld id="{31E08B6F-65FF-415A-ABA9-5E801D9395C3}" type="datetimeFigureOut">
              <a:rPr lang="es-ES"/>
              <a:pPr/>
              <a:t>30.05.18</a:t>
            </a:fld>
            <a:endParaRPr lang="es-ES" dirty="0"/>
          </a:p>
        </p:txBody>
      </p:sp>
      <p:sp>
        <p:nvSpPr>
          <p:cNvPr id="4" name="Rectangle 4"/>
          <p:cNvSpPr>
            <a:spLocks noGrp="1" noChangeArrowheads="1"/>
          </p:cNvSpPr>
          <p:nvPr>
            <p:ph type="ftr" sz="quarter" idx="11"/>
          </p:nvPr>
        </p:nvSpPr>
        <p:spPr>
          <a:ln/>
        </p:spPr>
        <p:txBody>
          <a:bodyPr/>
          <a:lstStyle>
            <a:lvl1pPr>
              <a:defRPr/>
            </a:lvl1pPr>
          </a:lstStyle>
          <a:p>
            <a:endParaRPr lang="en-US" dirty="0"/>
          </a:p>
        </p:txBody>
      </p:sp>
      <p:sp>
        <p:nvSpPr>
          <p:cNvPr id="5" name="Rectangle 5"/>
          <p:cNvSpPr>
            <a:spLocks noGrp="1" noChangeArrowheads="1"/>
          </p:cNvSpPr>
          <p:nvPr>
            <p:ph type="sldNum" sz="quarter" idx="12"/>
          </p:nvPr>
        </p:nvSpPr>
        <p:spPr>
          <a:ln/>
        </p:spPr>
        <p:txBody>
          <a:bodyPr/>
          <a:lstStyle>
            <a:lvl1pPr>
              <a:defRPr/>
            </a:lvl1pPr>
          </a:lstStyle>
          <a:p>
            <a:fld id="{C26DB8EF-E930-4F64-B5A9-27C1C2E55519}" type="slidenum">
              <a:rPr lang="es-ES"/>
              <a:pPr/>
              <a:t>‹#›</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eneral log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EE8C2B7B-9A47-4879-A522-0EDE52B8689E}" type="datetimeFigureOut">
              <a:rPr lang="es-ES"/>
              <a:pPr/>
              <a:t>30.05.18</a:t>
            </a:fld>
            <a:endParaRPr lang="es-ES" dirty="0"/>
          </a:p>
        </p:txBody>
      </p:sp>
      <p:sp>
        <p:nvSpPr>
          <p:cNvPr id="3" name="Rectangle 4"/>
          <p:cNvSpPr>
            <a:spLocks noGrp="1" noChangeArrowheads="1"/>
          </p:cNvSpPr>
          <p:nvPr>
            <p:ph type="ftr" sz="quarter" idx="11"/>
          </p:nvPr>
        </p:nvSpPr>
        <p:spPr>
          <a:ln/>
        </p:spPr>
        <p:txBody>
          <a:bodyPr/>
          <a:lstStyle>
            <a:lvl1pPr>
              <a:defRPr/>
            </a:lvl1pPr>
          </a:lstStyle>
          <a:p>
            <a:endParaRPr lang="en-US" dirty="0"/>
          </a:p>
        </p:txBody>
      </p:sp>
      <p:sp>
        <p:nvSpPr>
          <p:cNvPr id="4" name="Rectangle 5"/>
          <p:cNvSpPr>
            <a:spLocks noGrp="1" noChangeArrowheads="1"/>
          </p:cNvSpPr>
          <p:nvPr>
            <p:ph type="sldNum" sz="quarter" idx="12"/>
          </p:nvPr>
        </p:nvSpPr>
        <p:spPr>
          <a:ln/>
        </p:spPr>
        <p:txBody>
          <a:bodyPr/>
          <a:lstStyle>
            <a:lvl1pPr>
              <a:defRPr/>
            </a:lvl1pPr>
          </a:lstStyle>
          <a:p>
            <a:fld id="{C4787FB0-B2F0-42AD-A29E-A5E4A07AA3D6}" type="slidenum">
              <a:rPr lang="es-ES"/>
              <a:pPr/>
              <a:t>‹#›</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fld id="{82899965-A7A5-4962-9FEE-34E01DE2FC63}" type="datetimeFigureOut">
              <a:rPr lang="es-ES"/>
              <a:pPr/>
              <a:t>30.05.18</a:t>
            </a:fld>
            <a:endParaRPr lang="es-ES" dirty="0"/>
          </a:p>
        </p:txBody>
      </p:sp>
      <p:sp>
        <p:nvSpPr>
          <p:cNvPr id="6" name="Rectangle 4"/>
          <p:cNvSpPr>
            <a:spLocks noGrp="1" noChangeArrowheads="1"/>
          </p:cNvSpPr>
          <p:nvPr>
            <p:ph type="ftr" sz="quarter" idx="11"/>
          </p:nvPr>
        </p:nvSpPr>
        <p:spPr>
          <a:ln/>
        </p:spPr>
        <p:txBody>
          <a:bodyPr/>
          <a:lstStyle>
            <a:lvl1pPr>
              <a:defRPr/>
            </a:lvl1pPr>
          </a:lstStyle>
          <a:p>
            <a:endParaRPr lang="en-US" dirty="0"/>
          </a:p>
        </p:txBody>
      </p:sp>
      <p:sp>
        <p:nvSpPr>
          <p:cNvPr id="7" name="Rectangle 5"/>
          <p:cNvSpPr>
            <a:spLocks noGrp="1" noChangeArrowheads="1"/>
          </p:cNvSpPr>
          <p:nvPr>
            <p:ph type="sldNum" sz="quarter" idx="12"/>
          </p:nvPr>
        </p:nvSpPr>
        <p:spPr>
          <a:ln/>
        </p:spPr>
        <p:txBody>
          <a:bodyPr/>
          <a:lstStyle>
            <a:lvl1pPr>
              <a:defRPr/>
            </a:lvl1pPr>
          </a:lstStyle>
          <a:p>
            <a:fld id="{4BBA333B-C1CB-4F91-AC8F-B0326A4E0D01}" type="slidenum">
              <a:rPr lang="es-ES"/>
              <a:pPr/>
              <a:t>‹#›</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a:ln/>
        </p:spPr>
        <p:txBody>
          <a:bodyPr/>
          <a:lstStyle>
            <a:lvl1pPr>
              <a:defRPr/>
            </a:lvl1pPr>
          </a:lstStyle>
          <a:p>
            <a:fld id="{B4BF3181-4388-4722-8EF1-CAD0F368AB38}" type="datetimeFigureOut">
              <a:rPr lang="es-ES"/>
              <a:pPr/>
              <a:t>30.05.18</a:t>
            </a:fld>
            <a:endParaRPr lang="es-ES" dirty="0"/>
          </a:p>
        </p:txBody>
      </p:sp>
      <p:sp>
        <p:nvSpPr>
          <p:cNvPr id="5" name="Rectangle 4"/>
          <p:cNvSpPr>
            <a:spLocks noGrp="1" noChangeArrowheads="1"/>
          </p:cNvSpPr>
          <p:nvPr>
            <p:ph type="ftr" sz="quarter" idx="11"/>
          </p:nvPr>
        </p:nvSpPr>
        <p:spPr>
          <a:ln/>
        </p:spPr>
        <p:txBody>
          <a:bodyPr/>
          <a:lstStyle>
            <a:lvl1pPr>
              <a:defRPr/>
            </a:lvl1pPr>
          </a:lstStyle>
          <a:p>
            <a:endParaRPr lang="en-US" dirty="0"/>
          </a:p>
        </p:txBody>
      </p:sp>
      <p:sp>
        <p:nvSpPr>
          <p:cNvPr id="6" name="Rectangle 5"/>
          <p:cNvSpPr>
            <a:spLocks noGrp="1" noChangeArrowheads="1"/>
          </p:cNvSpPr>
          <p:nvPr>
            <p:ph type="sldNum" sz="quarter" idx="12"/>
          </p:nvPr>
        </p:nvSpPr>
        <p:spPr>
          <a:ln/>
        </p:spPr>
        <p:txBody>
          <a:bodyPr/>
          <a:lstStyle>
            <a:lvl1pPr>
              <a:defRPr/>
            </a:lvl1pPr>
          </a:lstStyle>
          <a:p>
            <a:fld id="{63F51AED-9E12-48A7-A434-B69EA13BE64E}" type="slidenum">
              <a:rPr lang="es-ES"/>
              <a:pPr/>
              <a:t>‹#›</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84950" y="71438"/>
            <a:ext cx="2101850" cy="6054725"/>
          </a:xfrm>
        </p:spPr>
        <p:txBody>
          <a:bodyPr vert="eaVert"/>
          <a:lstStyle/>
          <a:p>
            <a:r>
              <a:rPr lang="en-US"/>
              <a:t>Haga clic para modificar el estilo de título del patrón</a:t>
            </a:r>
          </a:p>
        </p:txBody>
      </p:sp>
      <p:sp>
        <p:nvSpPr>
          <p:cNvPr id="3" name="Marcador de texto vertical 2"/>
          <p:cNvSpPr>
            <a:spLocks noGrp="1"/>
          </p:cNvSpPr>
          <p:nvPr>
            <p:ph type="body" orient="vert" idx="1"/>
          </p:nvPr>
        </p:nvSpPr>
        <p:spPr>
          <a:xfrm>
            <a:off x="279400" y="71438"/>
            <a:ext cx="6153150" cy="60547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3"/>
          <p:cNvSpPr>
            <a:spLocks noGrp="1" noChangeArrowheads="1"/>
          </p:cNvSpPr>
          <p:nvPr>
            <p:ph type="dt" sz="half" idx="10"/>
          </p:nvPr>
        </p:nvSpPr>
        <p:spPr>
          <a:ln/>
        </p:spPr>
        <p:txBody>
          <a:bodyPr/>
          <a:lstStyle>
            <a:lvl1pPr>
              <a:defRPr/>
            </a:lvl1pPr>
          </a:lstStyle>
          <a:p>
            <a:fld id="{1DEA13B6-D890-4EA6-97D4-E09CB07E1DDF}" type="datetimeFigureOut">
              <a:rPr lang="es-ES"/>
              <a:pPr/>
              <a:t>30.05.18</a:t>
            </a:fld>
            <a:endParaRPr lang="es-ES" dirty="0"/>
          </a:p>
        </p:txBody>
      </p:sp>
      <p:sp>
        <p:nvSpPr>
          <p:cNvPr id="5" name="Rectangle 4"/>
          <p:cNvSpPr>
            <a:spLocks noGrp="1" noChangeArrowheads="1"/>
          </p:cNvSpPr>
          <p:nvPr>
            <p:ph type="ftr" sz="quarter" idx="11"/>
          </p:nvPr>
        </p:nvSpPr>
        <p:spPr>
          <a:ln/>
        </p:spPr>
        <p:txBody>
          <a:bodyPr/>
          <a:lstStyle>
            <a:lvl1pPr>
              <a:defRPr/>
            </a:lvl1pPr>
          </a:lstStyle>
          <a:p>
            <a:endParaRPr lang="en-US" dirty="0"/>
          </a:p>
        </p:txBody>
      </p:sp>
      <p:sp>
        <p:nvSpPr>
          <p:cNvPr id="6" name="Rectangle 5"/>
          <p:cNvSpPr>
            <a:spLocks noGrp="1" noChangeArrowheads="1"/>
          </p:cNvSpPr>
          <p:nvPr>
            <p:ph type="sldNum" sz="quarter" idx="12"/>
          </p:nvPr>
        </p:nvSpPr>
        <p:spPr>
          <a:ln/>
        </p:spPr>
        <p:txBody>
          <a:bodyPr/>
          <a:lstStyle>
            <a:lvl1pPr>
              <a:defRPr/>
            </a:lvl1pPr>
          </a:lstStyle>
          <a:p>
            <a:fld id="{6767CA63-106E-48A7-9945-6CF559CD76F6}" type="slidenum">
              <a:rPr lang="es-ES"/>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Rectangle 4"/>
          <p:cNvSpPr>
            <a:spLocks noGrp="1" noChangeArrowheads="1"/>
          </p:cNvSpPr>
          <p:nvPr>
            <p:ph type="dt" sz="half" idx="10"/>
          </p:nvPr>
        </p:nvSpPr>
        <p:spPr>
          <a:ln/>
        </p:spPr>
        <p:txBody>
          <a:bodyPr/>
          <a:lstStyle>
            <a:lvl1pPr>
              <a:defRPr/>
            </a:lvl1pPr>
          </a:lstStyle>
          <a:p>
            <a:fld id="{231A1C2D-C297-4B5D-91C0-D2B6350530BB}" type="datetimeFigureOut">
              <a:rPr lang="es-ES"/>
              <a:pPr/>
              <a:t>30.05.18</a:t>
            </a:fld>
            <a:endParaRPr lang="es-E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0B8B3C72-222F-4580-BBD3-D0E0961F8F93}" type="slidenum">
              <a:rPr lang="es-ES"/>
              <a:pPr/>
              <a:t>‹#›</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PPT PAISlogo">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438" y="0"/>
            <a:ext cx="921543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53374"/>
      </p:ext>
    </p:extLst>
  </p:cSld>
  <p:clrMapOvr>
    <a:masterClrMapping/>
  </p:clrMapOvr>
  <p:transition xmlns:p14="http://schemas.microsoft.com/office/powerpoint/2010/mai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01D84CF-327D-45AB-8668-35465093B35F}" type="datetimeFigureOut">
              <a:rPr lang="es-PE" smtClean="0"/>
              <a:t>30.05.18</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CE29F9F-DF79-41A6-AF5A-CE97303EBB8F}" type="slidenum">
              <a:rPr lang="es-PE" smtClean="0"/>
              <a:t>‹#›</a:t>
            </a:fld>
            <a:endParaRPr lang="es-PE"/>
          </a:p>
        </p:txBody>
      </p:sp>
    </p:spTree>
    <p:extLst>
      <p:ext uri="{BB962C8B-B14F-4D97-AF65-F5344CB8AC3E}">
        <p14:creationId xmlns:p14="http://schemas.microsoft.com/office/powerpoint/2010/main" val="1306730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D56E757C-E84C-4A7F-8A5D-C3E409454D55}" type="datetimeFigureOut">
              <a:rPr lang="es-PE" smtClean="0"/>
              <a:pPr/>
              <a:t>30.05.18</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7D667513-DD3E-4D5E-A310-49B8CC88B036}" type="slidenum">
              <a:rPr lang="es-PE" smtClean="0"/>
              <a:pPr/>
              <a:t>‹#›</a:t>
            </a:fld>
            <a:endParaRPr lang="es-P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56E757C-E84C-4A7F-8A5D-C3E409454D55}" type="datetimeFigureOut">
              <a:rPr lang="es-PE" smtClean="0"/>
              <a:pPr/>
              <a:t>30.05.18</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7D667513-DD3E-4D5E-A310-49B8CC88B036}" type="slidenum">
              <a:rPr lang="es-PE" smtClean="0"/>
              <a:pPr/>
              <a:t>‹#›</a:t>
            </a:fld>
            <a:endParaRPr lang="es-P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56E757C-E84C-4A7F-8A5D-C3E409454D55}" type="datetimeFigureOut">
              <a:rPr lang="es-PE" smtClean="0"/>
              <a:pPr/>
              <a:t>30.05.18</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7D667513-DD3E-4D5E-A310-49B8CC88B036}" type="slidenum">
              <a:rPr lang="es-PE" smtClean="0"/>
              <a:pPr/>
              <a:t>‹#›</a:t>
            </a:fld>
            <a:endParaRPr lang="es-P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56E757C-E84C-4A7F-8A5D-C3E409454D55}" type="datetimeFigureOut">
              <a:rPr lang="es-PE" smtClean="0"/>
              <a:pPr/>
              <a:t>30.05.18</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7D667513-DD3E-4D5E-A310-49B8CC88B036}" type="slidenum">
              <a:rPr lang="es-PE" smtClean="0"/>
              <a:pPr/>
              <a:t>‹#›</a:t>
            </a:fld>
            <a:endParaRPr lang="es-P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fld id="{CAE9F331-D6D2-40BA-962C-53EFC9D127BF}" type="datetimeFigureOut">
              <a:rPr lang="es-ES"/>
              <a:pPr/>
              <a:t>30.05.18</a:t>
            </a:fld>
            <a:endParaRPr lang="es-E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30F80AC-18DE-4565-BD38-324EB06E02BC}" type="slidenum">
              <a:rPr lang="es-ES"/>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Rectangle 4"/>
          <p:cNvSpPr>
            <a:spLocks noGrp="1" noChangeArrowheads="1"/>
          </p:cNvSpPr>
          <p:nvPr>
            <p:ph type="dt" sz="half" idx="10"/>
          </p:nvPr>
        </p:nvSpPr>
        <p:spPr>
          <a:ln/>
        </p:spPr>
        <p:txBody>
          <a:bodyPr/>
          <a:lstStyle>
            <a:lvl1pPr>
              <a:defRPr/>
            </a:lvl1pPr>
          </a:lstStyle>
          <a:p>
            <a:fld id="{178A2037-C59A-40CC-8799-C7D2C2167B58}" type="datetimeFigureOut">
              <a:rPr lang="es-ES"/>
              <a:pPr/>
              <a:t>30.05.18</a:t>
            </a:fld>
            <a:endParaRPr lang="es-E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B9D416F-4C8A-415E-821D-692F721CA0A1}" type="slidenum">
              <a:rPr lang="es-ES"/>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7" name="Rectangle 4"/>
          <p:cNvSpPr>
            <a:spLocks noGrp="1" noChangeArrowheads="1"/>
          </p:cNvSpPr>
          <p:nvPr>
            <p:ph type="dt" sz="half" idx="10"/>
          </p:nvPr>
        </p:nvSpPr>
        <p:spPr>
          <a:ln/>
        </p:spPr>
        <p:txBody>
          <a:bodyPr/>
          <a:lstStyle>
            <a:lvl1pPr>
              <a:defRPr/>
            </a:lvl1pPr>
          </a:lstStyle>
          <a:p>
            <a:fld id="{92F8013E-863B-4E1F-83FB-AA9CF5FA7713}" type="datetimeFigureOut">
              <a:rPr lang="es-ES"/>
              <a:pPr/>
              <a:t>30.05.18</a:t>
            </a:fld>
            <a:endParaRPr lang="es-E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79DCB56D-64BC-4A8F-88A8-E71E323F0FD1}" type="slidenum">
              <a:rPr lang="es-ES"/>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fld id="{55CC3773-94C7-45D0-B989-FEA93634B235}" type="datetimeFigureOut">
              <a:rPr lang="es-ES"/>
              <a:pPr/>
              <a:t>30.05.18</a:t>
            </a:fld>
            <a:endParaRPr lang="es-E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47D23E23-B9F6-41A9-B030-958CC6B4EB80}" type="slidenum">
              <a:rPr lang="es-ES"/>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2B8B6A2-3E47-450C-B9F9-CAC6A26D6CD7}" type="datetimeFigureOut">
              <a:rPr lang="es-ES"/>
              <a:pPr/>
              <a:t>30.05.18</a:t>
            </a:fld>
            <a:endParaRPr lang="es-E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F392F4E-97D6-4942-8462-7780853F1330}" type="slidenum">
              <a:rPr lang="es-ES"/>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453C8453-F611-4E29-A499-97C02A669F18}" type="datetimeFigureOut">
              <a:rPr lang="es-ES"/>
              <a:pPr/>
              <a:t>30.05.18</a:t>
            </a:fld>
            <a:endParaRPr lang="es-E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01A487F1-0EF7-4756-A3FF-7944F57693E8}" type="slidenum">
              <a:rPr lang="es-ES"/>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fld id="{5883E657-C1C5-4DF8-9934-E1611B7ADAD5}" type="datetimeFigureOut">
              <a:rPr lang="es-ES"/>
              <a:pPr/>
              <a:t>30.05.18</a:t>
            </a:fld>
            <a:endParaRPr lang="es-E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615456D-DC58-4110-BED0-FB4EA1722EF1}" type="slidenum">
              <a:rPr lang="es-ES"/>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theme" Target="../theme/theme2.xml"/><Relationship Id="rId10" Type="http://schemas.openxmlformats.org/officeDocument/2006/relationships/image" Target="../media/image2.jpeg"/><Relationship Id="rId11" Type="http://schemas.openxmlformats.org/officeDocument/2006/relationships/image" Target="../media/image3.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theme" Target="../theme/theme3.xml"/><Relationship Id="rId6"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15" cstate="email"/>
          <a:srcRect/>
          <a:stretch>
            <a:fillRect/>
          </a:stretch>
        </p:blipFill>
        <p:spPr bwMode="auto">
          <a:xfrm>
            <a:off x="-71470" y="-25"/>
            <a:ext cx="9215470" cy="6904653"/>
          </a:xfrm>
          <a:prstGeom prst="rect">
            <a:avLst/>
          </a:prstGeom>
          <a:noFill/>
          <a:ln w="9525">
            <a:noFill/>
            <a:miter lim="800000"/>
            <a:headEnd/>
            <a:tailEnd/>
          </a:ln>
          <a:effectLst/>
        </p:spPr>
      </p:pic>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224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5BCC247-6CCF-4D2A-8A44-6D5C5BCC3D6C}" type="datetimeFigureOut">
              <a:rPr lang="es-ES"/>
              <a:pPr/>
              <a:t>30.05.18</a:t>
            </a:fld>
            <a:endParaRPr lang="es-ES" dirty="0"/>
          </a:p>
        </p:txBody>
      </p:sp>
      <p:sp>
        <p:nvSpPr>
          <p:cNvPr id="224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24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40052B-E375-40EB-82BF-DF41FCE5E37D}" type="slidenum">
              <a:rPr lang="es-ES"/>
              <a:pPr/>
              <a:t>‹#›</a:t>
            </a:fld>
            <a:endParaRPr lang="es-ES" dirty="0"/>
          </a:p>
        </p:txBody>
      </p:sp>
    </p:spTree>
  </p:cSld>
  <p:clrMap bg1="lt1" tx1="dk1" bg2="lt2" tx2="dk2" accent1="accent1" accent2="accent2" accent3="accent3" accent4="accent4" accent5="accent5" accent6="accent6" hlink="hlink" folHlink="folHlink"/>
  <p:sldLayoutIdLst>
    <p:sldLayoutId id="2147484393"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405" r:id="rId12"/>
    <p:sldLayoutId id="214748440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10" cstate="email"/>
          <a:srcRect/>
          <a:stretch>
            <a:fillRect/>
          </a:stretch>
        </p:blipFill>
        <p:spPr bwMode="auto">
          <a:xfrm>
            <a:off x="-32" y="-24"/>
            <a:ext cx="9144032" cy="6858024"/>
          </a:xfrm>
          <a:prstGeom prst="rect">
            <a:avLst/>
          </a:prstGeom>
          <a:noFill/>
          <a:ln w="9525">
            <a:noFill/>
            <a:miter lim="800000"/>
            <a:headEnd/>
            <a:tailEnd/>
          </a:ln>
          <a:effectLst/>
        </p:spPr>
      </p:pic>
      <p:sp>
        <p:nvSpPr>
          <p:cNvPr id="9218"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endParaRPr lang="es-ES"/>
          </a:p>
        </p:txBody>
      </p:sp>
      <p:sp>
        <p:nvSpPr>
          <p:cNvPr id="219139"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fld id="{2D538ABE-10DA-4799-8D41-4D60EB03D8E3}" type="datetimeFigureOut">
              <a:rPr lang="es-ES"/>
              <a:pPr/>
              <a:t>30.05.18</a:t>
            </a:fld>
            <a:endParaRPr lang="es-ES" dirty="0"/>
          </a:p>
        </p:txBody>
      </p:sp>
      <p:sp>
        <p:nvSpPr>
          <p:cNvPr id="21914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endParaRPr lang="en-US" dirty="0"/>
          </a:p>
        </p:txBody>
      </p:sp>
      <p:sp>
        <p:nvSpPr>
          <p:cNvPr id="21914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F97A38D4-113B-4ED9-B9BF-DAEF55EAE4B2}" type="slidenum">
              <a:rPr lang="es-ES"/>
              <a:pPr/>
              <a:t>‹#›</a:t>
            </a:fld>
            <a:endParaRPr lang="es-ES" dirty="0"/>
          </a:p>
        </p:txBody>
      </p:sp>
      <p:pic>
        <p:nvPicPr>
          <p:cNvPr id="9223" name="Imagen 9" descr="pie.jpg"/>
          <p:cNvPicPr>
            <a:picLocks noChangeAspect="1"/>
          </p:cNvPicPr>
          <p:nvPr/>
        </p:nvPicPr>
        <p:blipFill>
          <a:blip r:embed="rId11" cstate="email"/>
          <a:srcRect/>
          <a:stretch>
            <a:fillRect/>
          </a:stretch>
        </p:blipFill>
        <p:spPr bwMode="auto">
          <a:xfrm>
            <a:off x="457200" y="9536113"/>
            <a:ext cx="9144000" cy="407987"/>
          </a:xfrm>
          <a:prstGeom prst="rect">
            <a:avLst/>
          </a:prstGeom>
          <a:noFill/>
          <a:ln w="9525">
            <a:noFill/>
            <a:miter lim="800000"/>
            <a:headEnd/>
            <a:tailEnd/>
          </a:ln>
        </p:spPr>
      </p:pic>
      <p:sp>
        <p:nvSpPr>
          <p:cNvPr id="9224" name="Rectangle 8"/>
          <p:cNvSpPr>
            <a:spLocks noGrp="1" noChangeArrowheads="1"/>
          </p:cNvSpPr>
          <p:nvPr>
            <p:ph type="title"/>
          </p:nvPr>
        </p:nvSpPr>
        <p:spPr bwMode="auto">
          <a:xfrm>
            <a:off x="279400" y="71438"/>
            <a:ext cx="457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Tree>
  </p:cSld>
  <p:clrMap bg1="lt1" tx1="dk1" bg2="lt2" tx2="dk2" accent1="accent1" accent2="accent2" accent3="accent3" accent4="accent4" accent5="accent5" accent6="accent6" hlink="hlink" folHlink="folHlink"/>
  <p:sldLayoutIdLst>
    <p:sldLayoutId id="2147484371" r:id="rId1"/>
    <p:sldLayoutId id="2147484376" r:id="rId2"/>
    <p:sldLayoutId id="2147484377" r:id="rId3"/>
    <p:sldLayoutId id="2147484379" r:id="rId4"/>
    <p:sldLayoutId id="2147484380" r:id="rId5"/>
    <p:sldLayoutId id="2147484381" r:id="rId6"/>
    <p:sldLayoutId id="2147484406" r:id="rId7"/>
    <p:sldLayoutId id="2147484408" r:id="rId8"/>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Calibri" pitchFamily="34" charset="0"/>
        </a:defRPr>
      </a:lvl6pPr>
      <a:lvl7pPr marL="914400" algn="l" rtl="0" fontAlgn="base">
        <a:spcBef>
          <a:spcPct val="0"/>
        </a:spcBef>
        <a:spcAft>
          <a:spcPct val="0"/>
        </a:spcAft>
        <a:defRPr sz="3600">
          <a:solidFill>
            <a:schemeClr val="tx2"/>
          </a:solidFill>
          <a:latin typeface="Calibri" pitchFamily="34" charset="0"/>
        </a:defRPr>
      </a:lvl7pPr>
      <a:lvl8pPr marL="1371600" algn="l" rtl="0" fontAlgn="base">
        <a:spcBef>
          <a:spcPct val="0"/>
        </a:spcBef>
        <a:spcAft>
          <a:spcPct val="0"/>
        </a:spcAft>
        <a:defRPr sz="3600">
          <a:solidFill>
            <a:schemeClr val="tx2"/>
          </a:solidFill>
          <a:latin typeface="Calibri" pitchFamily="34" charset="0"/>
        </a:defRPr>
      </a:lvl8pPr>
      <a:lvl9pPr marL="1828800" algn="l" rtl="0" fontAlgn="base">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6" cstate="email"/>
          <a:srcRect/>
          <a:stretch>
            <a:fillRect/>
          </a:stretch>
        </p:blipFill>
        <p:spPr bwMode="auto">
          <a:xfrm>
            <a:off x="-32" y="-24"/>
            <a:ext cx="9144032" cy="6858024"/>
          </a:xfrm>
          <a:prstGeom prst="rect">
            <a:avLst/>
          </a:prstGeom>
          <a:noFill/>
          <a:ln w="9525">
            <a:noFill/>
            <a:miter lim="800000"/>
            <a:headEnd/>
            <a:tailEnd/>
          </a:ln>
          <a:effec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E757C-E84C-4A7F-8A5D-C3E409454D55}" type="datetimeFigureOut">
              <a:rPr lang="es-PE" smtClean="0"/>
              <a:pPr/>
              <a:t>30.05.18</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67513-DD3E-4D5E-A310-49B8CC88B036}" type="slidenum">
              <a:rPr lang="es-PE" smtClean="0"/>
              <a:pPr/>
              <a:t>‹#›</a:t>
            </a:fld>
            <a:endParaRPr lang="es-PE" dirty="0"/>
          </a:p>
        </p:txBody>
      </p:sp>
    </p:spTree>
  </p:cSld>
  <p:clrMap bg1="lt1" tx1="dk1" bg2="lt2" tx2="dk2" accent1="accent1" accent2="accent2" accent3="accent3" accent4="accent4" accent5="accent5" accent6="accent6" hlink="hlink" folHlink="folHlink"/>
  <p:sldLayoutIdLst>
    <p:sldLayoutId id="2147484395" r:id="rId1"/>
    <p:sldLayoutId id="2147484401" r:id="rId2"/>
    <p:sldLayoutId id="2147484402" r:id="rId3"/>
    <p:sldLayoutId id="214748440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chart" Target="../charts/char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chart" Target="../charts/char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7.png"/><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7.png"/><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8.png"/><Relationship Id="rId13" Type="http://schemas.openxmlformats.org/officeDocument/2006/relationships/image" Target="../media/image29.jpeg"/><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7.png"/><Relationship Id="rId9" Type="http://schemas.openxmlformats.org/officeDocument/2006/relationships/image" Target="../media/image25.jpeg"/><Relationship Id="rId10"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1.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png"/><Relationship Id="rId1" Type="http://schemas.openxmlformats.org/officeDocument/2006/relationships/slideLayout" Target="../slideLayouts/slideLayout21.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CuadroTexto"/>
          <p:cNvSpPr txBox="1">
            <a:spLocks noChangeArrowheads="1"/>
          </p:cNvSpPr>
          <p:nvPr/>
        </p:nvSpPr>
        <p:spPr bwMode="auto">
          <a:xfrm>
            <a:off x="2854707" y="2996952"/>
            <a:ext cx="6300192" cy="3477875"/>
          </a:xfrm>
          <a:prstGeom prst="rect">
            <a:avLst/>
          </a:prstGeom>
          <a:noFill/>
          <a:ln w="9525">
            <a:noFill/>
            <a:miter lim="800000"/>
            <a:headEnd/>
            <a:tailEnd/>
          </a:ln>
        </p:spPr>
        <p:txBody>
          <a:bodyPr wrap="square">
            <a:spAutoFit/>
          </a:bodyPr>
          <a:lstStyle/>
          <a:p>
            <a:r>
              <a:rPr lang="es-PE" sz="4400" b="1" cap="all" dirty="0">
                <a:solidFill>
                  <a:schemeClr val="bg1"/>
                </a:solidFill>
                <a:latin typeface="Calibri" pitchFamily="34" charset="0"/>
                <a:cs typeface="Calibri" pitchFamily="34" charset="0"/>
              </a:rPr>
              <a:t>BUSINESS AND INVESTMENT OPPORTUNITIES IN PERU</a:t>
            </a:r>
            <a:r>
              <a:rPr lang="es-MX" sz="4400" b="1" cap="all" dirty="0">
                <a:solidFill>
                  <a:schemeClr val="bg1"/>
                </a:solidFill>
                <a:latin typeface="Calibri" pitchFamily="34" charset="0"/>
                <a:cs typeface="Calibri" pitchFamily="34" charset="0"/>
              </a:rPr>
              <a:t>			</a:t>
            </a:r>
          </a:p>
          <a:p>
            <a:r>
              <a:rPr lang="es-MX" sz="4400" b="1" cap="all" dirty="0">
                <a:solidFill>
                  <a:schemeClr val="bg1"/>
                </a:solidFill>
                <a:latin typeface="Calibri" pitchFamily="34" charset="0"/>
                <a:cs typeface="Calibri" pitchFamily="34" charset="0"/>
              </a:rPr>
              <a:t>				</a:t>
            </a:r>
            <a:endParaRPr lang="es-ES" sz="2800" cap="all" dirty="0">
              <a:latin typeface="Calibri" pitchFamily="34" charset="0"/>
              <a:cs typeface="Calibri" pitchFamily="34" charset="0"/>
            </a:endParaRPr>
          </a:p>
        </p:txBody>
      </p:sp>
    </p:spTree>
    <p:extLst>
      <p:ext uri="{BB962C8B-B14F-4D97-AF65-F5344CB8AC3E}">
        <p14:creationId xmlns:p14="http://schemas.microsoft.com/office/powerpoint/2010/main" val="259120377"/>
      </p:ext>
    </p:extLst>
  </p:cSld>
  <p:clrMapOvr>
    <a:masterClrMapping/>
  </p:clrMapOvr>
  <p:transition xmlns:p14="http://schemas.microsoft.com/office/powerpoint/2010/mai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latin typeface="Candara" pitchFamily="34" charset="0"/>
            </a:endParaRPr>
          </a:p>
        </p:txBody>
      </p:sp>
      <p:sp>
        <p:nvSpPr>
          <p:cNvPr id="5"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PE" sz="2400" b="1">
                <a:solidFill>
                  <a:schemeClr val="bg1"/>
                </a:solidFill>
                <a:latin typeface="Calibri" pitchFamily="34" charset="0"/>
                <a:cs typeface="Tahoma" pitchFamily="34" charset="0"/>
              </a:rPr>
              <a:t>ESTABILIDAD MACROECONÓMICA</a:t>
            </a:r>
            <a:r>
              <a:rPr lang="es-PE" sz="3000" b="1">
                <a:solidFill>
                  <a:schemeClr val="bg1"/>
                </a:solidFill>
                <a:latin typeface="Calibri" pitchFamily="34" charset="0"/>
                <a:cs typeface="Tahoma" pitchFamily="34" charset="0"/>
              </a:rPr>
              <a:t> </a:t>
            </a:r>
          </a:p>
        </p:txBody>
      </p:sp>
      <p:sp>
        <p:nvSpPr>
          <p:cNvPr id="14"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s-PE" sz="2400" b="1">
                <a:solidFill>
                  <a:schemeClr val="bg1"/>
                </a:solidFill>
                <a:latin typeface="Calibri" pitchFamily="34" charset="0"/>
                <a:cs typeface="Tahoma" pitchFamily="34" charset="0"/>
              </a:rPr>
              <a:t>MACROECONOMIC STABILITY</a:t>
            </a:r>
          </a:p>
        </p:txBody>
      </p:sp>
      <p:sp>
        <p:nvSpPr>
          <p:cNvPr id="16" name="Rectangle 83"/>
          <p:cNvSpPr>
            <a:spLocks noChangeArrowheads="1"/>
          </p:cNvSpPr>
          <p:nvPr/>
        </p:nvSpPr>
        <p:spPr bwMode="auto">
          <a:xfrm>
            <a:off x="285720" y="1530951"/>
            <a:ext cx="8389938" cy="400110"/>
          </a:xfrm>
          <a:prstGeom prst="rect">
            <a:avLst/>
          </a:prstGeom>
          <a:noFill/>
          <a:ln w="9525">
            <a:noFill/>
            <a:miter lim="800000"/>
            <a:headEnd/>
            <a:tailEnd/>
          </a:ln>
        </p:spPr>
        <p:txBody>
          <a:bodyPr anchor="ctr">
            <a:spAutoFit/>
          </a:bodyPr>
          <a:lstStyle/>
          <a:p>
            <a:pPr eaLnBrk="0" hangingPunct="0">
              <a:defRPr/>
            </a:pPr>
            <a:r>
              <a:rPr lang="en-US" b="1" dirty="0">
                <a:latin typeface="Arial Narrow" pitchFamily="34" charset="0"/>
                <a:cs typeface="Tahoma" pitchFamily="34" charset="0"/>
              </a:rPr>
              <a:t>This is complemented by a dynamic commercial trade</a:t>
            </a:r>
            <a:r>
              <a:rPr lang="es-PE" b="1" dirty="0">
                <a:latin typeface="Arial Narrow" pitchFamily="34" charset="0"/>
                <a:cs typeface="Tahoma" pitchFamily="34" charset="0"/>
              </a:rPr>
              <a:t>…</a:t>
            </a:r>
          </a:p>
        </p:txBody>
      </p:sp>
      <p:cxnSp>
        <p:nvCxnSpPr>
          <p:cNvPr id="17" name="16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a:spcBef>
                <a:spcPct val="50000"/>
              </a:spcBef>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12" name="Text Box 6"/>
          <p:cNvSpPr txBox="1">
            <a:spLocks noChangeArrowheads="1"/>
          </p:cNvSpPr>
          <p:nvPr/>
        </p:nvSpPr>
        <p:spPr bwMode="auto">
          <a:xfrm>
            <a:off x="428596" y="2143116"/>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Balance of Trade 2005-2019* </a:t>
            </a:r>
          </a:p>
          <a:p>
            <a:pPr>
              <a:lnSpc>
                <a:spcPct val="90000"/>
              </a:lnSpc>
              <a:spcBef>
                <a:spcPts val="0"/>
              </a:spcBef>
              <a:defRPr/>
            </a:pPr>
            <a:r>
              <a:rPr lang="en-US" sz="1400" i="1" dirty="0">
                <a:latin typeface="Arial Narrow" pitchFamily="34" charset="0"/>
              </a:rPr>
              <a:t>(US$ million)</a:t>
            </a:r>
          </a:p>
        </p:txBody>
      </p:sp>
      <p:sp>
        <p:nvSpPr>
          <p:cNvPr id="19" name="Rectangle 45"/>
          <p:cNvSpPr>
            <a:spLocks noChangeArrowheads="1"/>
          </p:cNvSpPr>
          <p:nvPr/>
        </p:nvSpPr>
        <p:spPr bwMode="auto">
          <a:xfrm>
            <a:off x="179512" y="6444044"/>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BCRP</a:t>
            </a:r>
          </a:p>
          <a:p>
            <a:r>
              <a:rPr lang="en-US" sz="900" dirty="0">
                <a:latin typeface="Arial Narrow" pitchFamily="34" charset="0"/>
              </a:rPr>
              <a:t>* Estimated figures BCRP ( Inflation report, September 2017)</a:t>
            </a:r>
          </a:p>
        </p:txBody>
      </p:sp>
      <p:graphicFrame>
        <p:nvGraphicFramePr>
          <p:cNvPr id="20" name="2 Gráfico"/>
          <p:cNvGraphicFramePr>
            <a:graphicFrameLocks/>
          </p:cNvGraphicFramePr>
          <p:nvPr>
            <p:extLst/>
          </p:nvPr>
        </p:nvGraphicFramePr>
        <p:xfrm>
          <a:off x="0" y="2780928"/>
          <a:ext cx="9051925"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7115739"/>
      </p:ext>
    </p:extLst>
  </p:cSld>
  <p:clrMapOvr>
    <a:masterClrMapping/>
  </p:clrMapOvr>
  <p:transition xmlns:p14="http://schemas.microsoft.com/office/powerpoint/2010/mai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solidFill>
                <a:prstClr val="black"/>
              </a:solidFill>
              <a:latin typeface="Arial Narrow" pitchFamily="34" charset="0"/>
            </a:endParaRPr>
          </a:p>
        </p:txBody>
      </p:sp>
      <p:sp>
        <p:nvSpPr>
          <p:cNvPr id="4" name="Rectangle 83"/>
          <p:cNvSpPr>
            <a:spLocks noChangeArrowheads="1"/>
          </p:cNvSpPr>
          <p:nvPr/>
        </p:nvSpPr>
        <p:spPr bwMode="auto">
          <a:xfrm>
            <a:off x="285720" y="1346286"/>
            <a:ext cx="8030696" cy="707886"/>
          </a:xfrm>
          <a:prstGeom prst="rect">
            <a:avLst/>
          </a:prstGeom>
          <a:noFill/>
          <a:ln w="9525">
            <a:noFill/>
            <a:miter lim="800000"/>
            <a:headEnd/>
            <a:tailEnd/>
          </a:ln>
        </p:spPr>
        <p:txBody>
          <a:bodyPr wrap="square" anchor="ctr">
            <a:spAutoFit/>
          </a:bodyPr>
          <a:lstStyle/>
          <a:p>
            <a:pPr defTabSz="877888" eaLnBrk="0" hangingPunct="0"/>
            <a:r>
              <a:rPr lang="es-PE" b="1" dirty="0">
                <a:solidFill>
                  <a:prstClr val="black"/>
                </a:solidFill>
                <a:latin typeface="Arial Narrow" pitchFamily="34" charset="0"/>
                <a:cs typeface="Tahoma" pitchFamily="34" charset="0"/>
              </a:rPr>
              <a:t>A</a:t>
            </a:r>
            <a:r>
              <a:rPr lang="en-US" b="1" dirty="0" err="1">
                <a:solidFill>
                  <a:prstClr val="black"/>
                </a:solidFill>
                <a:latin typeface="Arial Narrow" pitchFamily="34" charset="0"/>
                <a:cs typeface="Tahoma" pitchFamily="34" charset="0"/>
              </a:rPr>
              <a:t>ll</a:t>
            </a:r>
            <a:r>
              <a:rPr lang="en-US" b="1" dirty="0">
                <a:solidFill>
                  <a:prstClr val="black"/>
                </a:solidFill>
                <a:latin typeface="Arial Narrow" pitchFamily="34" charset="0"/>
                <a:cs typeface="Tahoma" pitchFamily="34" charset="0"/>
              </a:rPr>
              <a:t> this, in a  frame of macroeconomic stability. Peru records the lowest inflation rate at a regional level</a:t>
            </a:r>
          </a:p>
        </p:txBody>
      </p:sp>
      <p:cxnSp>
        <p:nvCxnSpPr>
          <p:cNvPr id="7" name="6 Conector recto"/>
          <p:cNvCxnSpPr/>
          <p:nvPr/>
        </p:nvCxnSpPr>
        <p:spPr>
          <a:xfrm>
            <a:off x="357158" y="2059260"/>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eaLnBrk="1" hangingPunct="1">
              <a:spcBef>
                <a:spcPct val="50000"/>
              </a:spcBef>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sz="2400"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17" name="Rectangle 45"/>
          <p:cNvSpPr>
            <a:spLocks noChangeArrowheads="1"/>
          </p:cNvSpPr>
          <p:nvPr/>
        </p:nvSpPr>
        <p:spPr bwMode="auto">
          <a:xfrm>
            <a:off x="338954" y="6378897"/>
            <a:ext cx="7215188" cy="400110"/>
          </a:xfrm>
          <a:prstGeom prst="rect">
            <a:avLst/>
          </a:prstGeom>
          <a:noFill/>
          <a:ln w="9525" algn="ctr">
            <a:noFill/>
            <a:miter lim="800000"/>
            <a:headEnd/>
            <a:tailEnd/>
          </a:ln>
        </p:spPr>
        <p:txBody>
          <a:bodyPr wrap="square">
            <a:spAutoFit/>
          </a:bodyPr>
          <a:lstStyle/>
          <a:p>
            <a:r>
              <a:rPr lang="en-US" sz="1000" dirty="0">
                <a:latin typeface="Arial Narrow" pitchFamily="34" charset="0"/>
              </a:rPr>
              <a:t>Source: IMF (World Economic  outlook Database – October 2017) in Peru case , BCRP (inflation report, September 2017)</a:t>
            </a:r>
          </a:p>
          <a:p>
            <a:r>
              <a:rPr lang="en-US" sz="1000" dirty="0">
                <a:latin typeface="Arial Narrow" pitchFamily="34" charset="0"/>
              </a:rPr>
              <a:t>*Estimated figures </a:t>
            </a:r>
          </a:p>
        </p:txBody>
      </p:sp>
      <p:sp>
        <p:nvSpPr>
          <p:cNvPr id="18" name="Text Box 6"/>
          <p:cNvSpPr txBox="1">
            <a:spLocks noChangeArrowheads="1"/>
          </p:cNvSpPr>
          <p:nvPr/>
        </p:nvSpPr>
        <p:spPr bwMode="auto">
          <a:xfrm>
            <a:off x="357158" y="2366527"/>
            <a:ext cx="3782224"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a:solidFill>
                  <a:prstClr val="black"/>
                </a:solidFill>
                <a:latin typeface="Arial Narrow" pitchFamily="34" charset="0"/>
              </a:rPr>
              <a:t>CPI – </a:t>
            </a:r>
            <a:r>
              <a:rPr lang="es-PE" sz="1400" b="1" dirty="0" err="1">
                <a:solidFill>
                  <a:prstClr val="black"/>
                </a:solidFill>
                <a:latin typeface="Arial Narrow" pitchFamily="34" charset="0"/>
              </a:rPr>
              <a:t>Latin</a:t>
            </a:r>
            <a:r>
              <a:rPr lang="es-PE" sz="1400" b="1" dirty="0">
                <a:solidFill>
                  <a:prstClr val="black"/>
                </a:solidFill>
                <a:latin typeface="Arial Narrow" pitchFamily="34" charset="0"/>
              </a:rPr>
              <a:t> </a:t>
            </a:r>
            <a:r>
              <a:rPr lang="es-PE" sz="1400" b="1" dirty="0" err="1">
                <a:solidFill>
                  <a:prstClr val="black"/>
                </a:solidFill>
                <a:latin typeface="Arial Narrow" pitchFamily="34" charset="0"/>
              </a:rPr>
              <a:t>America</a:t>
            </a:r>
            <a:r>
              <a:rPr lang="es-PE" sz="1400" b="1" dirty="0">
                <a:solidFill>
                  <a:prstClr val="black"/>
                </a:solidFill>
                <a:latin typeface="Arial Narrow" pitchFamily="34" charset="0"/>
              </a:rPr>
              <a:t> 2007- 2017*</a:t>
            </a:r>
          </a:p>
          <a:p>
            <a:pPr>
              <a:lnSpc>
                <a:spcPct val="90000"/>
              </a:lnSpc>
              <a:spcBef>
                <a:spcPts val="0"/>
              </a:spcBef>
              <a:defRPr/>
            </a:pPr>
            <a:r>
              <a:rPr lang="es-PE" sz="1400" i="1" dirty="0">
                <a:solidFill>
                  <a:prstClr val="black"/>
                </a:solidFill>
                <a:latin typeface="Arial Narrow" pitchFamily="34" charset="0"/>
              </a:rPr>
              <a:t>(</a:t>
            </a:r>
            <a:r>
              <a:rPr lang="en-US" sz="1400" i="1" dirty="0">
                <a:latin typeface="Arial Narrow" pitchFamily="34" charset="0"/>
              </a:rPr>
              <a:t>Annual Average Variation %)</a:t>
            </a:r>
            <a:endParaRPr lang="es-PE" sz="1400" i="1" dirty="0">
              <a:solidFill>
                <a:prstClr val="black"/>
              </a:solidFill>
              <a:latin typeface="Arial Narrow" pitchFamily="34" charset="0"/>
            </a:endParaRPr>
          </a:p>
        </p:txBody>
      </p:sp>
      <p:sp>
        <p:nvSpPr>
          <p:cNvPr id="20" name="Text Box 6"/>
          <p:cNvSpPr txBox="1">
            <a:spLocks noChangeArrowheads="1"/>
          </p:cNvSpPr>
          <p:nvPr/>
        </p:nvSpPr>
        <p:spPr bwMode="auto">
          <a:xfrm>
            <a:off x="4860032" y="2372807"/>
            <a:ext cx="3782224"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a:solidFill>
                  <a:prstClr val="black"/>
                </a:solidFill>
                <a:latin typeface="Arial Narrow" pitchFamily="34" charset="0"/>
              </a:rPr>
              <a:t>CPI – </a:t>
            </a:r>
            <a:r>
              <a:rPr lang="es-PE" sz="1400" b="1" dirty="0" err="1">
                <a:solidFill>
                  <a:prstClr val="black"/>
                </a:solidFill>
                <a:latin typeface="Arial Narrow" pitchFamily="34" charset="0"/>
              </a:rPr>
              <a:t>Latin</a:t>
            </a:r>
            <a:r>
              <a:rPr lang="es-PE" sz="1400" b="1" dirty="0">
                <a:solidFill>
                  <a:prstClr val="black"/>
                </a:solidFill>
                <a:latin typeface="Arial Narrow" pitchFamily="34" charset="0"/>
              </a:rPr>
              <a:t> </a:t>
            </a:r>
            <a:r>
              <a:rPr lang="es-PE" sz="1400" b="1" dirty="0" err="1">
                <a:solidFill>
                  <a:prstClr val="black"/>
                </a:solidFill>
                <a:latin typeface="Arial Narrow" pitchFamily="34" charset="0"/>
              </a:rPr>
              <a:t>America</a:t>
            </a:r>
            <a:r>
              <a:rPr lang="es-PE" sz="1400" b="1" dirty="0">
                <a:solidFill>
                  <a:prstClr val="black"/>
                </a:solidFill>
                <a:latin typeface="Arial Narrow" pitchFamily="34" charset="0"/>
              </a:rPr>
              <a:t> 2017*</a:t>
            </a:r>
          </a:p>
          <a:p>
            <a:pPr>
              <a:lnSpc>
                <a:spcPct val="90000"/>
              </a:lnSpc>
              <a:spcBef>
                <a:spcPts val="0"/>
              </a:spcBef>
              <a:defRPr/>
            </a:pPr>
            <a:r>
              <a:rPr lang="es-PE" sz="1400" i="1" dirty="0">
                <a:solidFill>
                  <a:prstClr val="black"/>
                </a:solidFill>
                <a:latin typeface="Arial Narrow" pitchFamily="34" charset="0"/>
              </a:rPr>
              <a:t>(</a:t>
            </a:r>
            <a:r>
              <a:rPr lang="en-US" sz="1400" i="1" dirty="0">
                <a:latin typeface="Arial Narrow" pitchFamily="34" charset="0"/>
              </a:rPr>
              <a:t>Annual Average Variation %)</a:t>
            </a:r>
            <a:endParaRPr lang="es-PE" sz="1400" i="1" dirty="0">
              <a:solidFill>
                <a:prstClr val="black"/>
              </a:solidFill>
              <a:latin typeface="Arial Narrow" pitchFamily="34" charset="0"/>
            </a:endParaRPr>
          </a:p>
        </p:txBody>
      </p:sp>
      <p:graphicFrame>
        <p:nvGraphicFramePr>
          <p:cNvPr id="21" name="2 Gráfico"/>
          <p:cNvGraphicFramePr>
            <a:graphicFrameLocks/>
          </p:cNvGraphicFramePr>
          <p:nvPr>
            <p:extLst/>
          </p:nvPr>
        </p:nvGraphicFramePr>
        <p:xfrm>
          <a:off x="0" y="3212976"/>
          <a:ext cx="4572000" cy="2800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2 Gráfico"/>
          <p:cNvGraphicFramePr>
            <a:graphicFrameLocks/>
          </p:cNvGraphicFramePr>
          <p:nvPr>
            <p:extLst/>
          </p:nvPr>
        </p:nvGraphicFramePr>
        <p:xfrm>
          <a:off x="4572000" y="3212976"/>
          <a:ext cx="4572000" cy="2800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9080802"/>
      </p:ext>
    </p:extLst>
  </p:cSld>
  <p:clrMapOvr>
    <a:masterClrMapping/>
  </p:clrMapOvr>
  <p:transition xmlns:p14="http://schemas.microsoft.com/office/powerpoint/2010/mai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dirty="0">
              <a:latin typeface="Arial Narrow" pitchFamily="34" charset="0"/>
            </a:endParaRPr>
          </a:p>
        </p:txBody>
      </p:sp>
      <p:sp>
        <p:nvSpPr>
          <p:cNvPr id="4" name="Rectangle 83"/>
          <p:cNvSpPr>
            <a:spLocks noChangeArrowheads="1"/>
          </p:cNvSpPr>
          <p:nvPr/>
        </p:nvSpPr>
        <p:spPr bwMode="auto">
          <a:xfrm>
            <a:off x="285720" y="1340768"/>
            <a:ext cx="7958688" cy="707886"/>
          </a:xfrm>
          <a:prstGeom prst="rect">
            <a:avLst/>
          </a:prstGeom>
          <a:noFill/>
          <a:ln w="9525">
            <a:noFill/>
            <a:miter lim="800000"/>
            <a:headEnd/>
            <a:tailEnd/>
          </a:ln>
        </p:spPr>
        <p:txBody>
          <a:bodyPr wrap="square" anchor="ctr">
            <a:spAutoFit/>
          </a:bodyPr>
          <a:lstStyle/>
          <a:p>
            <a:pPr defTabSz="877888" eaLnBrk="0" hangingPunct="0"/>
            <a:r>
              <a:rPr lang="es-PE" b="1" dirty="0">
                <a:latin typeface="Arial Narrow" pitchFamily="34" charset="0"/>
                <a:cs typeface="Tahoma" pitchFamily="34" charset="0"/>
              </a:rPr>
              <a:t>… has maintained  stable exchange rates and a level of risk under the regional average</a:t>
            </a:r>
          </a:p>
        </p:txBody>
      </p:sp>
      <p:sp>
        <p:nvSpPr>
          <p:cNvPr id="5" name="Text Box 6"/>
          <p:cNvSpPr txBox="1">
            <a:spLocks noChangeArrowheads="1"/>
          </p:cNvSpPr>
          <p:nvPr/>
        </p:nvSpPr>
        <p:spPr bwMode="auto">
          <a:xfrm>
            <a:off x="323528" y="2228791"/>
            <a:ext cx="3495332"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a:latin typeface="Arial Narrow" pitchFamily="34" charset="0"/>
              </a:rPr>
              <a:t>Exchange Rate in Latin </a:t>
            </a:r>
            <a:r>
              <a:rPr lang="es-PE" sz="1400" b="1" dirty="0" err="1">
                <a:latin typeface="Arial Narrow" pitchFamily="34" charset="0"/>
              </a:rPr>
              <a:t>America</a:t>
            </a:r>
            <a:r>
              <a:rPr lang="es-PE" sz="1400" b="1" dirty="0">
                <a:latin typeface="Arial Narrow" pitchFamily="34" charset="0"/>
              </a:rPr>
              <a:t> 2004-2016 (*)</a:t>
            </a:r>
          </a:p>
          <a:p>
            <a:pPr>
              <a:lnSpc>
                <a:spcPct val="90000"/>
              </a:lnSpc>
              <a:spcBef>
                <a:spcPts val="0"/>
              </a:spcBef>
              <a:defRPr/>
            </a:pPr>
            <a:r>
              <a:rPr lang="es-PE" sz="1400" i="1" dirty="0">
                <a:latin typeface="Arial Narrow" pitchFamily="34" charset="0"/>
              </a:rPr>
              <a:t>(Index, Base year 2005 = 100)</a:t>
            </a:r>
          </a:p>
        </p:txBody>
      </p:sp>
      <p:cxnSp>
        <p:nvCxnSpPr>
          <p:cNvPr id="7" name="6 Conector recto"/>
          <p:cNvCxnSpPr/>
          <p:nvPr/>
        </p:nvCxnSpPr>
        <p:spPr>
          <a:xfrm>
            <a:off x="357158" y="2059260"/>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 Box 6"/>
          <p:cNvSpPr txBox="1">
            <a:spLocks noChangeArrowheads="1"/>
          </p:cNvSpPr>
          <p:nvPr/>
        </p:nvSpPr>
        <p:spPr bwMode="auto">
          <a:xfrm>
            <a:off x="4644008" y="2228791"/>
            <a:ext cx="3857652"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ES_tradnl" sz="1400" b="1" dirty="0">
                <a:latin typeface="Arial Narrow" pitchFamily="34" charset="0"/>
              </a:rPr>
              <a:t>JP Morgan EMBI+ </a:t>
            </a:r>
          </a:p>
          <a:p>
            <a:pPr>
              <a:lnSpc>
                <a:spcPct val="90000"/>
              </a:lnSpc>
              <a:spcBef>
                <a:spcPts val="0"/>
              </a:spcBef>
              <a:defRPr/>
            </a:pPr>
            <a:r>
              <a:rPr lang="es-PE" sz="1400" i="1" dirty="0">
                <a:latin typeface="Arial Narrow" pitchFamily="34" charset="0"/>
              </a:rPr>
              <a:t>(Basic points)</a:t>
            </a:r>
          </a:p>
        </p:txBody>
      </p:sp>
      <p:sp>
        <p:nvSpPr>
          <p:cNvPr id="12"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eaLnBrk="1" hangingPunct="1">
              <a:spcBef>
                <a:spcPct val="50000"/>
              </a:spcBef>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sz="2400"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13" name="Rectangle 45"/>
          <p:cNvSpPr>
            <a:spLocks noChangeArrowheads="1"/>
          </p:cNvSpPr>
          <p:nvPr/>
        </p:nvSpPr>
        <p:spPr bwMode="auto">
          <a:xfrm>
            <a:off x="174693" y="6485274"/>
            <a:ext cx="3644167" cy="400110"/>
          </a:xfrm>
          <a:prstGeom prst="rect">
            <a:avLst/>
          </a:prstGeom>
          <a:noFill/>
          <a:ln w="9525" algn="ctr">
            <a:noFill/>
            <a:miter lim="800000"/>
            <a:headEnd/>
            <a:tailEnd/>
          </a:ln>
        </p:spPr>
        <p:txBody>
          <a:bodyPr wrap="square">
            <a:spAutoFit/>
          </a:bodyPr>
          <a:lstStyle/>
          <a:p>
            <a:r>
              <a:rPr lang="es-PE" sz="1000" dirty="0" err="1">
                <a:latin typeface="Arial Narrow" pitchFamily="34" charset="0"/>
              </a:rPr>
              <a:t>Source</a:t>
            </a:r>
            <a:r>
              <a:rPr lang="es-PE" sz="1000" dirty="0">
                <a:latin typeface="Arial Narrow" pitchFamily="34" charset="0"/>
              </a:rPr>
              <a:t>: CEPAL </a:t>
            </a:r>
          </a:p>
          <a:p>
            <a:r>
              <a:rPr lang="es-PE" sz="1000" dirty="0">
                <a:latin typeface="Arial Narrow" pitchFamily="34" charset="0"/>
              </a:rPr>
              <a:t>(*) As of </a:t>
            </a:r>
            <a:r>
              <a:rPr lang="es-PE" sz="1000" dirty="0" err="1">
                <a:latin typeface="Arial Narrow" pitchFamily="34" charset="0"/>
              </a:rPr>
              <a:t>August</a:t>
            </a:r>
            <a:r>
              <a:rPr lang="es-PE" sz="1000" dirty="0">
                <a:latin typeface="Arial Narrow" pitchFamily="34" charset="0"/>
              </a:rPr>
              <a:t> 2016</a:t>
            </a:r>
          </a:p>
        </p:txBody>
      </p:sp>
      <p:sp>
        <p:nvSpPr>
          <p:cNvPr id="16" name="15 Rectángulo"/>
          <p:cNvSpPr/>
          <p:nvPr/>
        </p:nvSpPr>
        <p:spPr>
          <a:xfrm>
            <a:off x="3563888" y="3772669"/>
            <a:ext cx="70117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chemeClr val="tx1"/>
              </a:solidFill>
            </a:endParaRPr>
          </a:p>
        </p:txBody>
      </p:sp>
      <p:sp>
        <p:nvSpPr>
          <p:cNvPr id="8" name="7 CuadroTexto"/>
          <p:cNvSpPr txBox="1"/>
          <p:nvPr/>
        </p:nvSpPr>
        <p:spPr>
          <a:xfrm>
            <a:off x="4770682" y="6597351"/>
            <a:ext cx="3044694" cy="246221"/>
          </a:xfrm>
          <a:prstGeom prst="rect">
            <a:avLst/>
          </a:prstGeom>
          <a:noFill/>
        </p:spPr>
        <p:txBody>
          <a:bodyPr wrap="square" rtlCol="0">
            <a:spAutoFit/>
          </a:bodyPr>
          <a:lstStyle/>
          <a:p>
            <a:r>
              <a:rPr lang="es-PE" sz="1000" dirty="0">
                <a:latin typeface="Arial Narrow" panose="020B0606020202030204" pitchFamily="34" charset="0"/>
              </a:rPr>
              <a:t>Source: BCRP</a:t>
            </a:r>
          </a:p>
        </p:txBody>
      </p:sp>
      <p:graphicFrame>
        <p:nvGraphicFramePr>
          <p:cNvPr id="19" name="1 Gráfico"/>
          <p:cNvGraphicFramePr>
            <a:graphicFrameLocks/>
          </p:cNvGraphicFramePr>
          <p:nvPr>
            <p:extLst>
              <p:ext uri="{D42A27DB-BD31-4B8C-83A1-F6EECF244321}">
                <p14:modId xmlns:p14="http://schemas.microsoft.com/office/powerpoint/2010/main" val="2916688921"/>
              </p:ext>
            </p:extLst>
          </p:nvPr>
        </p:nvGraphicFramePr>
        <p:xfrm>
          <a:off x="357158" y="2889056"/>
          <a:ext cx="3800485" cy="3560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 Gráfico"/>
          <p:cNvGraphicFramePr>
            <a:graphicFrameLocks/>
          </p:cNvGraphicFramePr>
          <p:nvPr>
            <p:extLst>
              <p:ext uri="{D42A27DB-BD31-4B8C-83A1-F6EECF244321}">
                <p14:modId xmlns:p14="http://schemas.microsoft.com/office/powerpoint/2010/main" val="454006519"/>
              </p:ext>
            </p:extLst>
          </p:nvPr>
        </p:nvGraphicFramePr>
        <p:xfrm>
          <a:off x="4571999" y="2876862"/>
          <a:ext cx="4104457" cy="371825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xmlns:p14="http://schemas.microsoft.com/office/powerpoint/2010/mai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3"/>
          <p:cNvSpPr>
            <a:spLocks noChangeArrowheads="1"/>
          </p:cNvSpPr>
          <p:nvPr/>
        </p:nvSpPr>
        <p:spPr bwMode="auto">
          <a:xfrm>
            <a:off x="285720" y="1500174"/>
            <a:ext cx="8102704" cy="400110"/>
          </a:xfrm>
          <a:prstGeom prst="rect">
            <a:avLst/>
          </a:prstGeom>
          <a:noFill/>
          <a:ln w="9525">
            <a:noFill/>
            <a:miter lim="800000"/>
            <a:headEnd/>
            <a:tailEnd/>
          </a:ln>
        </p:spPr>
        <p:txBody>
          <a:bodyPr wrap="square" anchor="ctr">
            <a:spAutoFit/>
          </a:bodyPr>
          <a:lstStyle/>
          <a:p>
            <a:r>
              <a:rPr lang="en-US" b="1" dirty="0">
                <a:latin typeface="Arial Narrow" pitchFamily="34" charset="0"/>
                <a:cs typeface="Tahoma" pitchFamily="34" charset="0"/>
              </a:rPr>
              <a:t>Peru maintains a healthy level of debt</a:t>
            </a:r>
            <a:r>
              <a:rPr lang="es-PE" b="1" dirty="0">
                <a:latin typeface="Arial Narrow" pitchFamily="34" charset="0"/>
                <a:cs typeface="Tahoma" pitchFamily="34" charset="0"/>
              </a:rPr>
              <a:t>…</a:t>
            </a:r>
          </a:p>
        </p:txBody>
      </p:sp>
      <p:cxnSp>
        <p:nvCxnSpPr>
          <p:cNvPr id="13" name="12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a:spcBef>
                <a:spcPct val="50000"/>
              </a:spcBef>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21" name="Text Box 6"/>
          <p:cNvSpPr txBox="1">
            <a:spLocks noChangeArrowheads="1"/>
          </p:cNvSpPr>
          <p:nvPr/>
        </p:nvSpPr>
        <p:spPr bwMode="auto">
          <a:xfrm>
            <a:off x="4572000" y="2132856"/>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Public Debt– Latin America 2017*</a:t>
            </a:r>
          </a:p>
          <a:p>
            <a:pPr>
              <a:lnSpc>
                <a:spcPct val="90000"/>
              </a:lnSpc>
              <a:spcBef>
                <a:spcPts val="0"/>
              </a:spcBef>
              <a:defRPr/>
            </a:pPr>
            <a:r>
              <a:rPr lang="en-US" sz="1400" i="1" dirty="0">
                <a:latin typeface="Arial Narrow" pitchFamily="34" charset="0"/>
              </a:rPr>
              <a:t>(% of GDP)</a:t>
            </a:r>
          </a:p>
        </p:txBody>
      </p:sp>
      <p:sp>
        <p:nvSpPr>
          <p:cNvPr id="15" name="Rectangle 45"/>
          <p:cNvSpPr>
            <a:spLocks noChangeArrowheads="1"/>
          </p:cNvSpPr>
          <p:nvPr/>
        </p:nvSpPr>
        <p:spPr bwMode="auto">
          <a:xfrm>
            <a:off x="4499992" y="6582544"/>
            <a:ext cx="4500594" cy="230832"/>
          </a:xfrm>
          <a:prstGeom prst="rect">
            <a:avLst/>
          </a:prstGeom>
          <a:noFill/>
          <a:ln w="9525" algn="ctr">
            <a:noFill/>
            <a:miter lim="800000"/>
            <a:headEnd/>
            <a:tailEnd/>
          </a:ln>
        </p:spPr>
        <p:txBody>
          <a:bodyPr wrap="square">
            <a:spAutoFit/>
          </a:bodyPr>
          <a:lstStyle/>
          <a:p>
            <a:r>
              <a:rPr lang="en-US" sz="900" dirty="0">
                <a:latin typeface="Arial Narrow" pitchFamily="34" charset="0"/>
              </a:rPr>
              <a:t>Source: </a:t>
            </a:r>
            <a:r>
              <a:rPr lang="es-PE" sz="900" dirty="0">
                <a:latin typeface="Arial Narrow" pitchFamily="34" charset="0"/>
              </a:rPr>
              <a:t>IMF;  and Peru figures </a:t>
            </a:r>
            <a:r>
              <a:rPr lang="es-PE" sz="900" dirty="0" err="1">
                <a:latin typeface="Arial Narrow" pitchFamily="34" charset="0"/>
              </a:rPr>
              <a:t>source</a:t>
            </a:r>
            <a:r>
              <a:rPr lang="es-PE" sz="900" dirty="0">
                <a:latin typeface="Arial Narrow" pitchFamily="34" charset="0"/>
              </a:rPr>
              <a:t>  BCRP</a:t>
            </a:r>
          </a:p>
        </p:txBody>
      </p:sp>
      <p:graphicFrame>
        <p:nvGraphicFramePr>
          <p:cNvPr id="17" name="2 Gráfico"/>
          <p:cNvGraphicFramePr>
            <a:graphicFrameLocks/>
          </p:cNvGraphicFramePr>
          <p:nvPr>
            <p:extLst/>
          </p:nvPr>
        </p:nvGraphicFramePr>
        <p:xfrm>
          <a:off x="4499992" y="2780928"/>
          <a:ext cx="4176464" cy="365561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6"/>
          <p:cNvSpPr txBox="1">
            <a:spLocks noChangeArrowheads="1"/>
          </p:cNvSpPr>
          <p:nvPr/>
        </p:nvSpPr>
        <p:spPr bwMode="auto">
          <a:xfrm>
            <a:off x="357158" y="2143116"/>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Public Debt– Peru 2005-2019*</a:t>
            </a:r>
          </a:p>
          <a:p>
            <a:pPr>
              <a:lnSpc>
                <a:spcPct val="90000"/>
              </a:lnSpc>
              <a:spcBef>
                <a:spcPts val="0"/>
              </a:spcBef>
              <a:defRPr/>
            </a:pPr>
            <a:r>
              <a:rPr lang="en-US" sz="1400" i="1" dirty="0">
                <a:latin typeface="Arial Narrow" pitchFamily="34" charset="0"/>
              </a:rPr>
              <a:t>(% of GDP)</a:t>
            </a:r>
          </a:p>
        </p:txBody>
      </p:sp>
      <p:sp>
        <p:nvSpPr>
          <p:cNvPr id="18" name="Rectangle 45"/>
          <p:cNvSpPr>
            <a:spLocks noChangeArrowheads="1"/>
          </p:cNvSpPr>
          <p:nvPr/>
        </p:nvSpPr>
        <p:spPr bwMode="auto">
          <a:xfrm>
            <a:off x="285720" y="6326456"/>
            <a:ext cx="2918128"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BCRP.</a:t>
            </a:r>
          </a:p>
          <a:p>
            <a:r>
              <a:rPr lang="en-US" sz="900" dirty="0">
                <a:latin typeface="Arial Narrow" pitchFamily="34" charset="0"/>
              </a:rPr>
              <a:t>*Estimated figures, BCRP  (Inflation report  September 2017)</a:t>
            </a:r>
          </a:p>
        </p:txBody>
      </p:sp>
      <p:graphicFrame>
        <p:nvGraphicFramePr>
          <p:cNvPr id="19" name="1 Gráfico"/>
          <p:cNvGraphicFramePr>
            <a:graphicFrameLocks/>
          </p:cNvGraphicFramePr>
          <p:nvPr>
            <p:extLst/>
          </p:nvPr>
        </p:nvGraphicFramePr>
        <p:xfrm>
          <a:off x="0" y="292494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0387366"/>
      </p:ext>
    </p:extLst>
  </p:cSld>
  <p:clrMapOvr>
    <a:masterClrMapping/>
  </p:clrMapOvr>
  <p:transition xmlns:p14="http://schemas.microsoft.com/office/powerpoint/2010/mai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3"/>
          <p:cNvSpPr>
            <a:spLocks noChangeArrowheads="1"/>
          </p:cNvSpPr>
          <p:nvPr/>
        </p:nvSpPr>
        <p:spPr bwMode="auto">
          <a:xfrm>
            <a:off x="285720" y="1500174"/>
            <a:ext cx="8102704" cy="400110"/>
          </a:xfrm>
          <a:prstGeom prst="rect">
            <a:avLst/>
          </a:prstGeom>
          <a:noFill/>
          <a:ln w="9525">
            <a:noFill/>
            <a:miter lim="800000"/>
            <a:headEnd/>
            <a:tailEnd/>
          </a:ln>
        </p:spPr>
        <p:txBody>
          <a:bodyPr wrap="square" anchor="ctr">
            <a:spAutoFit/>
          </a:bodyPr>
          <a:lstStyle/>
          <a:p>
            <a:r>
              <a:rPr lang="es-PE" b="1" dirty="0">
                <a:latin typeface="Arial Narrow" pitchFamily="34" charset="0"/>
                <a:cs typeface="Tahoma" pitchFamily="34" charset="0"/>
              </a:rPr>
              <a:t>… </a:t>
            </a:r>
            <a:r>
              <a:rPr lang="en-US" b="1" dirty="0">
                <a:latin typeface="Arial Narrow" pitchFamily="34" charset="0"/>
                <a:cs typeface="Tahoma" pitchFamily="34" charset="0"/>
              </a:rPr>
              <a:t>and has accumulated international reserves for a third of the GDP</a:t>
            </a:r>
          </a:p>
        </p:txBody>
      </p:sp>
      <p:cxnSp>
        <p:nvCxnSpPr>
          <p:cNvPr id="13" name="12 Conector recto"/>
          <p:cNvCxnSpPr/>
          <p:nvPr/>
        </p:nvCxnSpPr>
        <p:spPr>
          <a:xfrm>
            <a:off x="357158" y="1987252"/>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Box 6"/>
          <p:cNvSpPr txBox="1">
            <a:spLocks noChangeArrowheads="1"/>
          </p:cNvSpPr>
          <p:nvPr/>
        </p:nvSpPr>
        <p:spPr bwMode="auto">
          <a:xfrm>
            <a:off x="357158" y="2121480"/>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Net International Reserves  </a:t>
            </a:r>
          </a:p>
          <a:p>
            <a:pPr>
              <a:lnSpc>
                <a:spcPct val="90000"/>
              </a:lnSpc>
              <a:spcBef>
                <a:spcPts val="0"/>
              </a:spcBef>
              <a:defRPr/>
            </a:pPr>
            <a:r>
              <a:rPr lang="en-US" sz="1400" i="1" dirty="0">
                <a:latin typeface="Arial Narrow" pitchFamily="34" charset="0"/>
              </a:rPr>
              <a:t>( US$ Billion)</a:t>
            </a:r>
          </a:p>
        </p:txBody>
      </p:sp>
      <p:sp>
        <p:nvSpPr>
          <p:cNvPr id="10"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a:spcBef>
                <a:spcPct val="50000"/>
              </a:spcBef>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12" name="11 CuadroTexto"/>
          <p:cNvSpPr txBox="1"/>
          <p:nvPr/>
        </p:nvSpPr>
        <p:spPr>
          <a:xfrm>
            <a:off x="357158" y="6372036"/>
            <a:ext cx="2807172" cy="369332"/>
          </a:xfrm>
          <a:prstGeom prst="rect">
            <a:avLst/>
          </a:prstGeom>
          <a:noFill/>
        </p:spPr>
        <p:txBody>
          <a:bodyPr wrap="square" rtlCol="0">
            <a:spAutoFit/>
          </a:bodyPr>
          <a:lstStyle/>
          <a:p>
            <a:r>
              <a:rPr lang="en-US" sz="900" dirty="0">
                <a:latin typeface="Arial Narrow" pitchFamily="34" charset="0"/>
              </a:rPr>
              <a:t>Source: Central Reserve Bank of Peru</a:t>
            </a:r>
          </a:p>
          <a:p>
            <a:r>
              <a:rPr lang="en-US" sz="900" dirty="0">
                <a:latin typeface="Arial Narrow" pitchFamily="34" charset="0"/>
              </a:rPr>
              <a:t>*Up to January 31 </a:t>
            </a:r>
            <a:r>
              <a:rPr lang="en-US" sz="900" dirty="0" err="1">
                <a:latin typeface="Arial Narrow" pitchFamily="34" charset="0"/>
              </a:rPr>
              <a:t>th</a:t>
            </a:r>
            <a:r>
              <a:rPr lang="en-US" sz="900" dirty="0">
                <a:latin typeface="Arial Narrow" pitchFamily="34" charset="0"/>
              </a:rPr>
              <a:t>, 2017</a:t>
            </a:r>
          </a:p>
        </p:txBody>
      </p:sp>
      <p:sp>
        <p:nvSpPr>
          <p:cNvPr id="18" name="Text Box 6"/>
          <p:cNvSpPr txBox="1">
            <a:spLocks noChangeArrowheads="1"/>
          </p:cNvSpPr>
          <p:nvPr/>
        </p:nvSpPr>
        <p:spPr bwMode="auto">
          <a:xfrm>
            <a:off x="4271354" y="2140288"/>
            <a:ext cx="3286148" cy="286230"/>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s-PE" sz="1400" b="1" dirty="0">
                <a:latin typeface="Arial Narrow" pitchFamily="34" charset="0"/>
              </a:rPr>
              <a:t>NIR </a:t>
            </a:r>
            <a:r>
              <a:rPr lang="en-US" sz="1400" b="1" dirty="0">
                <a:latin typeface="Arial Narrow" pitchFamily="34" charset="0"/>
              </a:rPr>
              <a:t>Adequacy Indicators </a:t>
            </a:r>
          </a:p>
        </p:txBody>
      </p:sp>
      <p:graphicFrame>
        <p:nvGraphicFramePr>
          <p:cNvPr id="15" name="13 Tabla"/>
          <p:cNvGraphicFramePr>
            <a:graphicFrameLocks noGrp="1"/>
          </p:cNvGraphicFramePr>
          <p:nvPr>
            <p:extLst>
              <p:ext uri="{D42A27DB-BD31-4B8C-83A1-F6EECF244321}">
                <p14:modId xmlns:p14="http://schemas.microsoft.com/office/powerpoint/2010/main" val="1397463508"/>
              </p:ext>
            </p:extLst>
          </p:nvPr>
        </p:nvGraphicFramePr>
        <p:xfrm>
          <a:off x="4337072" y="2853924"/>
          <a:ext cx="4608512" cy="2663308"/>
        </p:xfrm>
        <a:graphic>
          <a:graphicData uri="http://schemas.openxmlformats.org/drawingml/2006/table">
            <a:tbl>
              <a:tblPr firstRow="1" bandRow="1">
                <a:tableStyleId>{21E4AEA4-8DFA-4A89-87EB-49C32662AFE0}</a:tableStyleId>
              </a:tblPr>
              <a:tblGrid>
                <a:gridCol w="2771264">
                  <a:extLst>
                    <a:ext uri="{9D8B030D-6E8A-4147-A177-3AD203B41FA5}">
                      <a16:colId xmlns:a16="http://schemas.microsoft.com/office/drawing/2014/main" xmlns="" val="20000"/>
                    </a:ext>
                  </a:extLst>
                </a:gridCol>
                <a:gridCol w="612416">
                  <a:extLst>
                    <a:ext uri="{9D8B030D-6E8A-4147-A177-3AD203B41FA5}">
                      <a16:colId xmlns:a16="http://schemas.microsoft.com/office/drawing/2014/main" xmlns="" val="20001"/>
                    </a:ext>
                  </a:extLst>
                </a:gridCol>
                <a:gridCol w="612416">
                  <a:extLst>
                    <a:ext uri="{9D8B030D-6E8A-4147-A177-3AD203B41FA5}">
                      <a16:colId xmlns:a16="http://schemas.microsoft.com/office/drawing/2014/main" xmlns="" val="20002"/>
                    </a:ext>
                  </a:extLst>
                </a:gridCol>
                <a:gridCol w="612416">
                  <a:extLst>
                    <a:ext uri="{9D8B030D-6E8A-4147-A177-3AD203B41FA5}">
                      <a16:colId xmlns:a16="http://schemas.microsoft.com/office/drawing/2014/main" xmlns="" val="20003"/>
                    </a:ext>
                  </a:extLst>
                </a:gridCol>
              </a:tblGrid>
              <a:tr h="665827">
                <a:tc>
                  <a:txBody>
                    <a:bodyPr/>
                    <a:lstStyle/>
                    <a:p>
                      <a:pPr algn="l" fontAlgn="b"/>
                      <a:endParaRPr lang="es-PE" sz="13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solidFill>
                      <a:srgbClr val="C0504D"/>
                    </a:solidFill>
                  </a:tcPr>
                </a:tc>
                <a:tc>
                  <a:txBody>
                    <a:bodyPr/>
                    <a:lstStyle/>
                    <a:p>
                      <a:pPr algn="ctr" fontAlgn="ctr"/>
                      <a:r>
                        <a:rPr lang="es-PE" sz="1300" b="1" u="none" strike="noStrike" dirty="0">
                          <a:solidFill>
                            <a:schemeClr val="bg1"/>
                          </a:solidFill>
                          <a:effectLst/>
                          <a:latin typeface="Arial Narrow" pitchFamily="34" charset="0"/>
                        </a:rPr>
                        <a:t>2006</a:t>
                      </a:r>
                      <a:endParaRPr lang="es-PE" sz="13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0504D"/>
                    </a:solidFill>
                  </a:tcPr>
                </a:tc>
                <a:tc>
                  <a:txBody>
                    <a:bodyPr/>
                    <a:lstStyle/>
                    <a:p>
                      <a:pPr algn="ctr" fontAlgn="ctr"/>
                      <a:r>
                        <a:rPr lang="es-PE" sz="1300" b="1" u="none" strike="noStrike" dirty="0">
                          <a:solidFill>
                            <a:schemeClr val="bg1"/>
                          </a:solidFill>
                          <a:effectLst/>
                          <a:latin typeface="Arial Narrow" pitchFamily="34" charset="0"/>
                        </a:rPr>
                        <a:t>2011</a:t>
                      </a:r>
                      <a:endParaRPr lang="es-PE" sz="13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0504D"/>
                    </a:solidFill>
                  </a:tcPr>
                </a:tc>
                <a:tc>
                  <a:txBody>
                    <a:bodyPr/>
                    <a:lstStyle/>
                    <a:p>
                      <a:pPr algn="ctr" fontAlgn="ctr"/>
                      <a:r>
                        <a:rPr lang="es-PE" sz="1300" b="1" u="none" strike="noStrike" dirty="0">
                          <a:solidFill>
                            <a:schemeClr val="bg1"/>
                          </a:solidFill>
                          <a:effectLst/>
                          <a:latin typeface="Arial Narrow" pitchFamily="34" charset="0"/>
                        </a:rPr>
                        <a:t>2016*</a:t>
                      </a:r>
                      <a:endParaRPr lang="es-PE" sz="1300" b="1" i="0" u="none" strike="noStrike" dirty="0">
                        <a:solidFill>
                          <a:schemeClr val="bg1"/>
                        </a:solidFill>
                        <a:effectLst/>
                        <a:latin typeface="Arial Narrow" pitchFamily="34" charset="0"/>
                      </a:endParaRPr>
                    </a:p>
                  </a:txBody>
                  <a:tcPr marL="0" marR="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C0504D"/>
                    </a:solidFill>
                  </a:tcPr>
                </a:tc>
                <a:extLst>
                  <a:ext uri="{0D108BD9-81ED-4DB2-BD59-A6C34878D82A}">
                    <a16:rowId xmlns:a16="http://schemas.microsoft.com/office/drawing/2014/main" xmlns="" val="10000"/>
                  </a:ext>
                </a:extLst>
              </a:tr>
              <a:tr h="665827">
                <a:tc>
                  <a:txBody>
                    <a:bodyPr/>
                    <a:lstStyle/>
                    <a:p>
                      <a:pPr algn="l" fontAlgn="b"/>
                      <a:r>
                        <a:rPr lang="es-PE" sz="1300" u="none" strike="noStrike" dirty="0">
                          <a:effectLst/>
                          <a:latin typeface="Arial Narrow" pitchFamily="34" charset="0"/>
                        </a:rPr>
                        <a:t>NIR (% del GDP)</a:t>
                      </a:r>
                      <a:endParaRPr lang="es-PE" sz="1300" b="0" i="0" u="none" strike="noStrike" dirty="0">
                        <a:solidFill>
                          <a:srgbClr val="000000"/>
                        </a:solidFill>
                        <a:effectLst/>
                        <a:latin typeface="Arial Narrow" pitchFamily="34" charset="0"/>
                      </a:endParaRPr>
                    </a:p>
                  </a:txBody>
                  <a:tcPr marL="72000" marR="72000" marT="0" marB="0" anchor="ctr"/>
                </a:tc>
                <a:tc>
                  <a:txBody>
                    <a:bodyPr/>
                    <a:lstStyle/>
                    <a:p>
                      <a:pPr algn="r" fontAlgn="b"/>
                      <a:r>
                        <a:rPr lang="es-PE" sz="1300" b="1" i="0" u="none" strike="noStrike" dirty="0">
                          <a:solidFill>
                            <a:srgbClr val="000000"/>
                          </a:solidFill>
                          <a:effectLst/>
                          <a:latin typeface="Arial Narrow" pitchFamily="34" charset="0"/>
                        </a:rPr>
                        <a:t>19.6</a:t>
                      </a:r>
                    </a:p>
                  </a:txBody>
                  <a:tcPr marL="108000" marR="108000" marT="0" marB="0" anchor="ctr"/>
                </a:tc>
                <a:tc>
                  <a:txBody>
                    <a:bodyPr/>
                    <a:lstStyle/>
                    <a:p>
                      <a:pPr algn="r" fontAlgn="b"/>
                      <a:r>
                        <a:rPr lang="es-PE" sz="1300" b="1" i="0" u="none" strike="noStrike" dirty="0">
                          <a:solidFill>
                            <a:srgbClr val="000000"/>
                          </a:solidFill>
                          <a:effectLst/>
                          <a:latin typeface="Arial Narrow" pitchFamily="34" charset="0"/>
                        </a:rPr>
                        <a:t>28.6</a:t>
                      </a:r>
                    </a:p>
                  </a:txBody>
                  <a:tcPr marL="108000" marR="108000" marT="0" marB="0" anchor="ctr"/>
                </a:tc>
                <a:tc>
                  <a:txBody>
                    <a:bodyPr/>
                    <a:lstStyle/>
                    <a:p>
                      <a:pPr algn="r" fontAlgn="b"/>
                      <a:r>
                        <a:rPr lang="es-PE" sz="1300" b="1" i="0" u="none" strike="noStrike" dirty="0">
                          <a:solidFill>
                            <a:srgbClr val="000000"/>
                          </a:solidFill>
                          <a:effectLst/>
                          <a:latin typeface="Arial Narrow" pitchFamily="34" charset="0"/>
                        </a:rPr>
                        <a:t>31.5</a:t>
                      </a:r>
                    </a:p>
                  </a:txBody>
                  <a:tcPr marL="108000" marR="108000" marT="0" marB="0" anchor="ctr"/>
                </a:tc>
                <a:extLst>
                  <a:ext uri="{0D108BD9-81ED-4DB2-BD59-A6C34878D82A}">
                    <a16:rowId xmlns:a16="http://schemas.microsoft.com/office/drawing/2014/main" xmlns="" val="10001"/>
                  </a:ext>
                </a:extLst>
              </a:tr>
              <a:tr h="665827">
                <a:tc>
                  <a:txBody>
                    <a:bodyPr/>
                    <a:lstStyle/>
                    <a:p>
                      <a:pPr algn="l" fontAlgn="b"/>
                      <a:r>
                        <a:rPr lang="es-PE" sz="1300" u="none" strike="noStrike" dirty="0">
                          <a:effectLst/>
                          <a:latin typeface="Arial Narrow" pitchFamily="34" charset="0"/>
                        </a:rPr>
                        <a:t>NIR (% short -</a:t>
                      </a:r>
                      <a:r>
                        <a:rPr lang="en-US" sz="1300" u="none" strike="noStrike" baseline="0" noProof="0" dirty="0">
                          <a:effectLst/>
                          <a:latin typeface="Arial Narrow" pitchFamily="34" charset="0"/>
                        </a:rPr>
                        <a:t>term foreign debt</a:t>
                      </a:r>
                      <a:r>
                        <a:rPr lang="es-PE" sz="1300" u="none" strike="noStrike" dirty="0">
                          <a:effectLst/>
                          <a:latin typeface="Arial Narrow" pitchFamily="34" charset="0"/>
                        </a:rPr>
                        <a:t>)</a:t>
                      </a:r>
                      <a:endParaRPr lang="es-PE" sz="1300" b="0" i="0" u="none" strike="noStrike" dirty="0">
                        <a:solidFill>
                          <a:srgbClr val="000000"/>
                        </a:solidFill>
                        <a:effectLst/>
                        <a:latin typeface="Arial Narrow" pitchFamily="34" charset="0"/>
                      </a:endParaRPr>
                    </a:p>
                  </a:txBody>
                  <a:tcPr marL="72000" marR="72000" marT="0" marB="0" anchor="ctr"/>
                </a:tc>
                <a:tc>
                  <a:txBody>
                    <a:bodyPr/>
                    <a:lstStyle/>
                    <a:p>
                      <a:pPr algn="r" fontAlgn="b"/>
                      <a:r>
                        <a:rPr lang="es-PE" sz="1300" b="1" i="0" u="none" strike="noStrike" dirty="0">
                          <a:solidFill>
                            <a:srgbClr val="000000"/>
                          </a:solidFill>
                          <a:effectLst/>
                          <a:latin typeface="Arial Narrow" pitchFamily="34" charset="0"/>
                        </a:rPr>
                        <a:t>166</a:t>
                      </a:r>
                    </a:p>
                  </a:txBody>
                  <a:tcPr marL="108000" marR="108000" marT="0" marB="0" anchor="ctr"/>
                </a:tc>
                <a:tc>
                  <a:txBody>
                    <a:bodyPr/>
                    <a:lstStyle/>
                    <a:p>
                      <a:pPr algn="r" fontAlgn="b"/>
                      <a:r>
                        <a:rPr lang="es-PE" sz="1300" b="1" i="0" u="none" strike="noStrike" dirty="0">
                          <a:solidFill>
                            <a:srgbClr val="000000"/>
                          </a:solidFill>
                          <a:effectLst/>
                          <a:latin typeface="Arial Narrow" pitchFamily="34" charset="0"/>
                        </a:rPr>
                        <a:t>471</a:t>
                      </a:r>
                    </a:p>
                  </a:txBody>
                  <a:tcPr marL="108000" marR="108000" marT="0" marB="0" anchor="ctr"/>
                </a:tc>
                <a:tc>
                  <a:txBody>
                    <a:bodyPr/>
                    <a:lstStyle/>
                    <a:p>
                      <a:pPr algn="r" fontAlgn="b"/>
                      <a:r>
                        <a:rPr lang="es-PE" sz="1300" b="1" i="0" u="none" strike="noStrike" dirty="0">
                          <a:solidFill>
                            <a:srgbClr val="000000"/>
                          </a:solidFill>
                          <a:effectLst/>
                          <a:latin typeface="Arial Narrow" pitchFamily="34" charset="0"/>
                        </a:rPr>
                        <a:t>541</a:t>
                      </a:r>
                    </a:p>
                  </a:txBody>
                  <a:tcPr marL="108000" marR="108000" marT="0" marB="0" anchor="ctr"/>
                </a:tc>
                <a:extLst>
                  <a:ext uri="{0D108BD9-81ED-4DB2-BD59-A6C34878D82A}">
                    <a16:rowId xmlns:a16="http://schemas.microsoft.com/office/drawing/2014/main" xmlns="" val="10002"/>
                  </a:ext>
                </a:extLst>
              </a:tr>
              <a:tr h="665827">
                <a:tc>
                  <a:txBody>
                    <a:bodyPr/>
                    <a:lstStyle/>
                    <a:p>
                      <a:pPr algn="l" fontAlgn="b"/>
                      <a:r>
                        <a:rPr lang="es-PE" sz="1300" u="none" strike="noStrike" dirty="0">
                          <a:effectLst/>
                          <a:latin typeface="Arial Narrow" pitchFamily="34" charset="0"/>
                        </a:rPr>
                        <a:t>RIN (% </a:t>
                      </a:r>
                      <a:r>
                        <a:rPr lang="en-US" sz="1300" b="0" i="0" u="none" strike="noStrike" kern="1200" dirty="0">
                          <a:solidFill>
                            <a:schemeClr val="tx1"/>
                          </a:solidFill>
                          <a:effectLst/>
                          <a:latin typeface="+mn-lt"/>
                          <a:ea typeface="+mn-ea"/>
                          <a:cs typeface="+mn-cs"/>
                        </a:rPr>
                        <a:t>Short-term Foreign Debt plus Current Account deficit</a:t>
                      </a:r>
                      <a:r>
                        <a:rPr lang="es-PE" sz="1300" u="none" strike="noStrike" dirty="0">
                          <a:effectLst/>
                          <a:latin typeface="Arial Narrow" pitchFamily="34" charset="0"/>
                        </a:rPr>
                        <a:t>)</a:t>
                      </a:r>
                      <a:endParaRPr lang="es-PE" sz="1300" b="0" i="0" u="none" strike="noStrike" dirty="0">
                        <a:solidFill>
                          <a:srgbClr val="000000"/>
                        </a:solidFill>
                        <a:effectLst/>
                        <a:latin typeface="Arial Narrow" pitchFamily="34" charset="0"/>
                      </a:endParaRPr>
                    </a:p>
                  </a:txBody>
                  <a:tcPr marL="72000" marR="72000" marT="0" marB="0" anchor="ctr"/>
                </a:tc>
                <a:tc>
                  <a:txBody>
                    <a:bodyPr/>
                    <a:lstStyle/>
                    <a:p>
                      <a:pPr algn="r" fontAlgn="b"/>
                      <a:r>
                        <a:rPr lang="es-PE" sz="1300" b="1" i="0" u="none" strike="noStrike" dirty="0">
                          <a:solidFill>
                            <a:srgbClr val="000000"/>
                          </a:solidFill>
                          <a:effectLst/>
                          <a:latin typeface="Arial Narrow" pitchFamily="34" charset="0"/>
                        </a:rPr>
                        <a:t>230</a:t>
                      </a:r>
                    </a:p>
                  </a:txBody>
                  <a:tcPr marL="108000" marR="108000" marT="0" marB="0" anchor="ctr"/>
                </a:tc>
                <a:tc>
                  <a:txBody>
                    <a:bodyPr/>
                    <a:lstStyle/>
                    <a:p>
                      <a:pPr algn="r" fontAlgn="b"/>
                      <a:r>
                        <a:rPr lang="es-PE" sz="1300" b="1" i="0" u="none" strike="noStrike" dirty="0">
                          <a:solidFill>
                            <a:srgbClr val="000000"/>
                          </a:solidFill>
                          <a:effectLst/>
                          <a:latin typeface="Arial Narrow" pitchFamily="34" charset="0"/>
                        </a:rPr>
                        <a:t>360</a:t>
                      </a:r>
                    </a:p>
                  </a:txBody>
                  <a:tcPr marL="108000" marR="108000" marT="0" marB="0" anchor="ctr"/>
                </a:tc>
                <a:tc>
                  <a:txBody>
                    <a:bodyPr/>
                    <a:lstStyle/>
                    <a:p>
                      <a:pPr algn="r" fontAlgn="b"/>
                      <a:r>
                        <a:rPr lang="es-PE" sz="1300" b="1" i="0" u="none" strike="noStrike" dirty="0">
                          <a:solidFill>
                            <a:srgbClr val="000000"/>
                          </a:solidFill>
                          <a:effectLst/>
                          <a:latin typeface="Arial Narrow" pitchFamily="34" charset="0"/>
                        </a:rPr>
                        <a:t>350</a:t>
                      </a:r>
                    </a:p>
                  </a:txBody>
                  <a:tcPr marL="108000" marR="108000" marT="0" marB="0" anchor="ctr"/>
                </a:tc>
                <a:extLst>
                  <a:ext uri="{0D108BD9-81ED-4DB2-BD59-A6C34878D82A}">
                    <a16:rowId xmlns:a16="http://schemas.microsoft.com/office/drawing/2014/main" xmlns="" val="10003"/>
                  </a:ext>
                </a:extLst>
              </a:tr>
            </a:tbl>
          </a:graphicData>
        </a:graphic>
      </p:graphicFrame>
      <p:graphicFrame>
        <p:nvGraphicFramePr>
          <p:cNvPr id="14" name="1 Gráfico"/>
          <p:cNvGraphicFramePr>
            <a:graphicFrameLocks/>
          </p:cNvGraphicFramePr>
          <p:nvPr>
            <p:extLst>
              <p:ext uri="{D42A27DB-BD31-4B8C-83A1-F6EECF244321}">
                <p14:modId xmlns:p14="http://schemas.microsoft.com/office/powerpoint/2010/main" val="1238926522"/>
              </p:ext>
            </p:extLst>
          </p:nvPr>
        </p:nvGraphicFramePr>
        <p:xfrm>
          <a:off x="357158" y="2924944"/>
          <a:ext cx="3710786" cy="331991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45"/>
          <p:cNvSpPr>
            <a:spLocks noChangeArrowheads="1"/>
          </p:cNvSpPr>
          <p:nvPr/>
        </p:nvSpPr>
        <p:spPr bwMode="auto">
          <a:xfrm>
            <a:off x="4463894" y="6372036"/>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BCRP.</a:t>
            </a:r>
          </a:p>
          <a:p>
            <a:r>
              <a:rPr lang="en-US" sz="900" dirty="0">
                <a:latin typeface="Arial Narrow" pitchFamily="34" charset="0"/>
              </a:rPr>
              <a:t>*Estimated figures, BCRP  (Inflation report  December 2016)</a:t>
            </a:r>
          </a:p>
        </p:txBody>
      </p:sp>
    </p:spTree>
    <p:extLst>
      <p:ext uri="{BB962C8B-B14F-4D97-AF65-F5344CB8AC3E}">
        <p14:creationId xmlns:p14="http://schemas.microsoft.com/office/powerpoint/2010/main" val="1896706119"/>
      </p:ext>
    </p:extLst>
  </p:cSld>
  <p:clrMapOvr>
    <a:masterClrMapping/>
  </p:clrMapOvr>
  <p:transition xmlns:p14="http://schemas.microsoft.com/office/powerpoint/2010/mai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17"/>
          <p:cNvSpPr txBox="1">
            <a:spLocks noChangeArrowheads="1"/>
          </p:cNvSpPr>
          <p:nvPr/>
        </p:nvSpPr>
        <p:spPr bwMode="auto">
          <a:xfrm>
            <a:off x="142875" y="227013"/>
            <a:ext cx="4762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273050" indent="-27305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ct val="50000"/>
              </a:spcBef>
            </a:pPr>
            <a:r>
              <a:rPr lang="en-US" sz="2400" b="1" dirty="0">
                <a:effectLst>
                  <a:outerShdw blurRad="38100" dist="38100" dir="2700000" algn="tl">
                    <a:srgbClr val="000000">
                      <a:alpha val="43137"/>
                    </a:srgbClr>
                  </a:outerShdw>
                </a:effectLst>
                <a:latin typeface="Arial Narrow" pitchFamily="34" charset="0"/>
                <a:cs typeface="Tahoma" pitchFamily="34" charset="0"/>
              </a:rPr>
              <a:t>MACROECONOMIC</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SOUNDNESS</a:t>
            </a:r>
          </a:p>
        </p:txBody>
      </p:sp>
      <p:sp>
        <p:nvSpPr>
          <p:cNvPr id="16" name="Rectangle 83"/>
          <p:cNvSpPr>
            <a:spLocks noChangeArrowheads="1"/>
          </p:cNvSpPr>
          <p:nvPr/>
        </p:nvSpPr>
        <p:spPr bwMode="auto">
          <a:xfrm>
            <a:off x="285750" y="1428819"/>
            <a:ext cx="7215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877888" eaLnBrk="0" hangingPunct="0"/>
            <a:r>
              <a:rPr lang="en-US" b="1" dirty="0">
                <a:solidFill>
                  <a:srgbClr val="000000"/>
                </a:solidFill>
                <a:latin typeface="Calibri" pitchFamily="34" charset="0"/>
                <a:cs typeface="Calibri" pitchFamily="34" charset="0"/>
              </a:rPr>
              <a:t>Peru earned the investment grade and investor´s confidence by practicing a responsible political economy </a:t>
            </a:r>
          </a:p>
        </p:txBody>
      </p:sp>
      <p:cxnSp>
        <p:nvCxnSpPr>
          <p:cNvPr id="17" name="16 Conector recto"/>
          <p:cNvCxnSpPr/>
          <p:nvPr/>
        </p:nvCxnSpPr>
        <p:spPr>
          <a:xfrm>
            <a:off x="357188" y="2141538"/>
            <a:ext cx="7000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2383979" y="2276872"/>
            <a:ext cx="3286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n-US" sz="1400" b="1" dirty="0">
                <a:solidFill>
                  <a:srgbClr val="000000"/>
                </a:solidFill>
                <a:latin typeface="Calibri" pitchFamily="34" charset="0"/>
                <a:cs typeface="Calibri" pitchFamily="34" charset="0"/>
              </a:rPr>
              <a:t>Investment grade</a:t>
            </a:r>
          </a:p>
          <a:p>
            <a:pPr eaLnBrk="1" hangingPunct="1">
              <a:lnSpc>
                <a:spcPct val="90000"/>
              </a:lnSpc>
            </a:pPr>
            <a:r>
              <a:rPr lang="en-US" sz="1400" i="1" dirty="0">
                <a:solidFill>
                  <a:srgbClr val="000000"/>
                </a:solidFill>
                <a:latin typeface="Calibri" pitchFamily="34" charset="0"/>
                <a:cs typeface="Calibri" pitchFamily="34" charset="0"/>
              </a:rPr>
              <a:t>Latin America benchmarking</a:t>
            </a:r>
          </a:p>
        </p:txBody>
      </p:sp>
      <p:sp>
        <p:nvSpPr>
          <p:cNvPr id="8" name="Rectangle 13"/>
          <p:cNvSpPr>
            <a:spLocks noChangeArrowheads="1"/>
          </p:cNvSpPr>
          <p:nvPr/>
        </p:nvSpPr>
        <p:spPr bwMode="auto">
          <a:xfrm>
            <a:off x="261789" y="6310307"/>
            <a:ext cx="294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sz="1000" dirty="0">
                <a:solidFill>
                  <a:srgbClr val="000000"/>
                </a:solidFill>
                <a:latin typeface="Arial Narrow" pitchFamily="34" charset="0"/>
              </a:rPr>
              <a:t>Source</a:t>
            </a:r>
            <a:r>
              <a:rPr kumimoji="1" lang="en-US" sz="1000" dirty="0">
                <a:solidFill>
                  <a:srgbClr val="000000"/>
                </a:solidFill>
                <a:latin typeface="Arial Narrow" pitchFamily="34" charset="0"/>
                <a:cs typeface="Tahoma" pitchFamily="34" charset="0"/>
              </a:rPr>
              <a:t>:  Standard &amp; Poor`s, Fitch Ratings and Moody´s.  </a:t>
            </a:r>
          </a:p>
          <a:p>
            <a:r>
              <a:rPr kumimoji="1" lang="en-US" sz="1000" dirty="0">
                <a:solidFill>
                  <a:srgbClr val="000000"/>
                </a:solidFill>
                <a:latin typeface="Arial Narrow" pitchFamily="34" charset="0"/>
                <a:cs typeface="Tahoma" pitchFamily="34" charset="0"/>
              </a:rPr>
              <a:t>Updated as of 9 November, 2017</a:t>
            </a:r>
          </a:p>
        </p:txBody>
      </p:sp>
      <p:graphicFrame>
        <p:nvGraphicFramePr>
          <p:cNvPr id="9" name="1 Tabla"/>
          <p:cNvGraphicFramePr>
            <a:graphicFrameLocks noGrp="1"/>
          </p:cNvGraphicFramePr>
          <p:nvPr>
            <p:extLst/>
          </p:nvPr>
        </p:nvGraphicFramePr>
        <p:xfrm>
          <a:off x="1272426" y="2756297"/>
          <a:ext cx="6096000" cy="3390443"/>
        </p:xfrm>
        <a:graphic>
          <a:graphicData uri="http://schemas.openxmlformats.org/drawingml/2006/table">
            <a:tbl>
              <a:tblPr firstRow="1" bandRow="1">
                <a:tableStyleId>{21E4AEA4-8DFA-4A89-87EB-49C32662AFE0}</a:tableStyleId>
              </a:tblPr>
              <a:tblGrid>
                <a:gridCol w="1524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282418">
                <a:tc>
                  <a:txBody>
                    <a:bodyPr/>
                    <a:lstStyle/>
                    <a:p>
                      <a:pPr algn="ctr" rtl="0" fontAlgn="ctr"/>
                      <a:r>
                        <a:rPr lang="en-US" sz="1600" u="none" strike="noStrike" noProof="0" dirty="0">
                          <a:effectLst/>
                        </a:rPr>
                        <a:t>Countries</a:t>
                      </a:r>
                      <a:endParaRPr lang="en-US" sz="1600" b="1" i="0" u="none" strike="noStrike" noProof="0" dirty="0">
                        <a:solidFill>
                          <a:srgbClr val="FFFFFF"/>
                        </a:solidFill>
                        <a:effectLst/>
                        <a:latin typeface="Calibri"/>
                      </a:endParaRPr>
                    </a:p>
                  </a:txBody>
                  <a:tcPr marL="9525" marR="9525" marT="9525" marB="0" anchor="ctr"/>
                </a:tc>
                <a:tc>
                  <a:txBody>
                    <a:bodyPr/>
                    <a:lstStyle/>
                    <a:p>
                      <a:pPr algn="ctr" rtl="0" fontAlgn="ctr"/>
                      <a:r>
                        <a:rPr lang="es-PE" sz="1600" u="none" strike="noStrike" dirty="0" err="1">
                          <a:effectLst/>
                        </a:rPr>
                        <a:t>Moody's</a:t>
                      </a:r>
                      <a:endParaRPr lang="es-PE" sz="1600" b="1" i="0" u="none" strike="noStrike" dirty="0">
                        <a:solidFill>
                          <a:srgbClr val="FFFFFF"/>
                        </a:solidFill>
                        <a:effectLst/>
                        <a:latin typeface="Calibri"/>
                      </a:endParaRPr>
                    </a:p>
                  </a:txBody>
                  <a:tcPr marL="9525" marR="9525" marT="9525" marB="0" anchor="ctr"/>
                </a:tc>
                <a:tc>
                  <a:txBody>
                    <a:bodyPr/>
                    <a:lstStyle/>
                    <a:p>
                      <a:pPr algn="ctr" rtl="0" fontAlgn="ctr"/>
                      <a:r>
                        <a:rPr lang="es-PE" sz="1600" u="none" strike="noStrike">
                          <a:effectLst/>
                        </a:rPr>
                        <a:t>S&amp;P</a:t>
                      </a:r>
                      <a:endParaRPr lang="es-PE" sz="1600" b="1" i="0" u="none" strike="noStrike">
                        <a:solidFill>
                          <a:srgbClr val="FFFFFF"/>
                        </a:solidFill>
                        <a:effectLst/>
                        <a:latin typeface="Calibri"/>
                      </a:endParaRPr>
                    </a:p>
                  </a:txBody>
                  <a:tcPr marL="9525" marR="9525" marT="9525" marB="0" anchor="ctr"/>
                </a:tc>
                <a:tc>
                  <a:txBody>
                    <a:bodyPr/>
                    <a:lstStyle/>
                    <a:p>
                      <a:pPr algn="ctr" rtl="0" fontAlgn="ctr"/>
                      <a:r>
                        <a:rPr lang="es-PE" sz="1600" u="none" strike="noStrike">
                          <a:effectLst/>
                        </a:rPr>
                        <a:t>Fitch</a:t>
                      </a:r>
                      <a:endParaRPr lang="es-PE" sz="1600" b="1" i="0" u="none" strike="noStrike">
                        <a:solidFill>
                          <a:srgbClr val="FFFFFF"/>
                        </a:solidFill>
                        <a:effectLst/>
                        <a:latin typeface="Calibri"/>
                      </a:endParaRPr>
                    </a:p>
                  </a:txBody>
                  <a:tcPr marL="9525" marR="9525" marT="9525" marB="0" anchor="ctr"/>
                </a:tc>
                <a:extLst>
                  <a:ext uri="{0D108BD9-81ED-4DB2-BD59-A6C34878D82A}">
                    <a16:rowId xmlns:a16="http://schemas.microsoft.com/office/drawing/2014/main" xmlns="" val="10000"/>
                  </a:ext>
                </a:extLst>
              </a:tr>
              <a:tr h="282418">
                <a:tc>
                  <a:txBody>
                    <a:bodyPr/>
                    <a:lstStyle/>
                    <a:p>
                      <a:pPr algn="l" rtl="0" fontAlgn="ctr"/>
                      <a:r>
                        <a:rPr lang="es-PE" sz="1200" u="none" strike="noStrike">
                          <a:effectLst/>
                        </a:rPr>
                        <a:t>Chile</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Aa3</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dirty="0">
                          <a:effectLst/>
                        </a:rPr>
                        <a:t>A+</a:t>
                      </a:r>
                      <a:endParaRPr lang="es-PE" sz="1200" b="0" i="0" u="none" strike="noStrike" dirty="0">
                        <a:solidFill>
                          <a:srgbClr val="000000"/>
                        </a:solidFill>
                        <a:effectLst/>
                        <a:latin typeface="Calibri"/>
                      </a:endParaRPr>
                    </a:p>
                  </a:txBody>
                  <a:tcPr marL="9525" marR="9525" marT="9525" marB="0" anchor="ctr"/>
                </a:tc>
                <a:tc>
                  <a:txBody>
                    <a:bodyPr/>
                    <a:lstStyle/>
                    <a:p>
                      <a:pPr algn="ctr" rtl="0" fontAlgn="ctr"/>
                      <a:r>
                        <a:rPr lang="es-PE" sz="1200" u="none" strike="noStrike">
                          <a:effectLst/>
                        </a:rPr>
                        <a:t>A+</a:t>
                      </a:r>
                      <a:endParaRPr lang="es-PE" sz="12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1"/>
                  </a:ext>
                </a:extLst>
              </a:tr>
              <a:tr h="282418">
                <a:tc>
                  <a:txBody>
                    <a:bodyPr/>
                    <a:lstStyle/>
                    <a:p>
                      <a:pPr algn="ctr" rtl="0" fontAlgn="ctr"/>
                      <a:r>
                        <a:rPr lang="es-PE" sz="1800" b="1" u="none" strike="noStrike" dirty="0" err="1">
                          <a:solidFill>
                            <a:schemeClr val="bg1"/>
                          </a:solidFill>
                          <a:effectLst/>
                        </a:rPr>
                        <a:t>Peru</a:t>
                      </a:r>
                      <a:endParaRPr lang="es-PE" sz="1800" b="1" i="0" u="none" strike="noStrike" dirty="0">
                        <a:solidFill>
                          <a:schemeClr val="bg1"/>
                        </a:solidFill>
                        <a:effectLst/>
                        <a:latin typeface="Calibri"/>
                      </a:endParaRPr>
                    </a:p>
                  </a:txBody>
                  <a:tcPr marL="9525" marR="9525" marT="9525" marB="0" anchor="ctr">
                    <a:solidFill>
                      <a:srgbClr val="FF0000"/>
                    </a:solidFill>
                  </a:tcPr>
                </a:tc>
                <a:tc>
                  <a:txBody>
                    <a:bodyPr/>
                    <a:lstStyle/>
                    <a:p>
                      <a:pPr algn="ctr" rtl="0" fontAlgn="ctr"/>
                      <a:r>
                        <a:rPr lang="es-PE" sz="1800" b="1" u="none" strike="noStrike" dirty="0">
                          <a:solidFill>
                            <a:schemeClr val="bg1"/>
                          </a:solidFill>
                          <a:effectLst/>
                        </a:rPr>
                        <a:t>A3</a:t>
                      </a:r>
                      <a:endParaRPr lang="es-PE" sz="1800" b="1" i="0" u="none" strike="noStrike" dirty="0">
                        <a:solidFill>
                          <a:schemeClr val="bg1"/>
                        </a:solidFill>
                        <a:effectLst/>
                        <a:latin typeface="Calibri"/>
                      </a:endParaRPr>
                    </a:p>
                  </a:txBody>
                  <a:tcPr marL="9525" marR="9525" marT="9525" marB="0" anchor="ctr">
                    <a:solidFill>
                      <a:srgbClr val="FF0000"/>
                    </a:solidFill>
                  </a:tcPr>
                </a:tc>
                <a:tc>
                  <a:txBody>
                    <a:bodyPr/>
                    <a:lstStyle/>
                    <a:p>
                      <a:pPr algn="ctr" rtl="0" fontAlgn="ctr"/>
                      <a:r>
                        <a:rPr lang="es-PE" sz="1800" b="1" u="none" strike="noStrike" dirty="0">
                          <a:solidFill>
                            <a:schemeClr val="bg1"/>
                          </a:solidFill>
                          <a:effectLst/>
                        </a:rPr>
                        <a:t>BBB+</a:t>
                      </a:r>
                      <a:endParaRPr lang="es-PE" sz="1800" b="1" i="0" u="none" strike="noStrike" dirty="0">
                        <a:solidFill>
                          <a:schemeClr val="bg1"/>
                        </a:solidFill>
                        <a:effectLst/>
                        <a:latin typeface="Calibri"/>
                      </a:endParaRPr>
                    </a:p>
                  </a:txBody>
                  <a:tcPr marL="9525" marR="9525" marT="9525" marB="0" anchor="ctr">
                    <a:solidFill>
                      <a:srgbClr val="FF0000"/>
                    </a:solidFill>
                  </a:tcPr>
                </a:tc>
                <a:tc>
                  <a:txBody>
                    <a:bodyPr/>
                    <a:lstStyle/>
                    <a:p>
                      <a:pPr algn="ctr" rtl="0" fontAlgn="ctr"/>
                      <a:r>
                        <a:rPr lang="es-PE" sz="1800" b="1" u="none" strike="noStrike" dirty="0">
                          <a:solidFill>
                            <a:schemeClr val="bg1"/>
                          </a:solidFill>
                          <a:effectLst/>
                        </a:rPr>
                        <a:t>BBB+</a:t>
                      </a:r>
                      <a:endParaRPr lang="es-PE" sz="1800" b="1" i="0" u="none" strike="noStrike" dirty="0">
                        <a:solidFill>
                          <a:schemeClr val="bg1"/>
                        </a:solidFill>
                        <a:effectLst/>
                        <a:latin typeface="Calibri"/>
                      </a:endParaRPr>
                    </a:p>
                  </a:txBody>
                  <a:tcPr marL="9525" marR="9525" marT="9525" marB="0" anchor="ctr">
                    <a:solidFill>
                      <a:srgbClr val="FF0000"/>
                    </a:solidFill>
                  </a:tcPr>
                </a:tc>
                <a:extLst>
                  <a:ext uri="{0D108BD9-81ED-4DB2-BD59-A6C34878D82A}">
                    <a16:rowId xmlns:a16="http://schemas.microsoft.com/office/drawing/2014/main" xmlns="" val="10002"/>
                  </a:ext>
                </a:extLst>
              </a:tr>
              <a:tr h="282418">
                <a:tc>
                  <a:txBody>
                    <a:bodyPr/>
                    <a:lstStyle/>
                    <a:p>
                      <a:pPr algn="l" rtl="0" fontAlgn="ctr"/>
                      <a:r>
                        <a:rPr lang="es-PE" sz="1200" u="none" strike="noStrike">
                          <a:effectLst/>
                        </a:rPr>
                        <a:t>Mexico</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dirty="0">
                          <a:effectLst/>
                        </a:rPr>
                        <a:t>A3</a:t>
                      </a:r>
                      <a:endParaRPr lang="es-PE" sz="1200" b="0" i="0" u="none" strike="noStrike" dirty="0">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BBB+</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BBB+</a:t>
                      </a:r>
                      <a:endParaRPr lang="es-PE" sz="12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r h="282418">
                <a:tc>
                  <a:txBody>
                    <a:bodyPr/>
                    <a:lstStyle/>
                    <a:p>
                      <a:pPr algn="l" rtl="0" fontAlgn="ctr"/>
                      <a:r>
                        <a:rPr lang="es-PE" sz="1200" u="none" strike="noStrike">
                          <a:effectLst/>
                        </a:rPr>
                        <a:t>Colombia</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Baa2</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BBB</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BBB</a:t>
                      </a:r>
                      <a:endParaRPr lang="es-PE" sz="12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4"/>
                  </a:ext>
                </a:extLst>
              </a:tr>
              <a:tr h="282418">
                <a:tc>
                  <a:txBody>
                    <a:bodyPr/>
                    <a:lstStyle/>
                    <a:p>
                      <a:pPr algn="l" rtl="0" fontAlgn="ctr"/>
                      <a:r>
                        <a:rPr lang="es-PE" sz="1200" u="none" strike="noStrike">
                          <a:effectLst/>
                        </a:rPr>
                        <a:t>Uruguay</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Baa2</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BBB</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BBB-</a:t>
                      </a:r>
                      <a:endParaRPr lang="es-PE" sz="12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5"/>
                  </a:ext>
                </a:extLst>
              </a:tr>
              <a:tr h="282418">
                <a:tc>
                  <a:txBody>
                    <a:bodyPr/>
                    <a:lstStyle/>
                    <a:p>
                      <a:pPr algn="l" rtl="0" fontAlgn="ctr"/>
                      <a:r>
                        <a:rPr lang="es-PE" sz="1200" u="none" strike="noStrike">
                          <a:effectLst/>
                        </a:rPr>
                        <a:t>Paraguay</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Ba1</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a:t>
                      </a:r>
                      <a:endParaRPr lang="es-PE" sz="12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6"/>
                  </a:ext>
                </a:extLst>
              </a:tr>
              <a:tr h="282418">
                <a:tc>
                  <a:txBody>
                    <a:bodyPr/>
                    <a:lstStyle/>
                    <a:p>
                      <a:pPr algn="l" rtl="0" fontAlgn="ctr"/>
                      <a:r>
                        <a:rPr lang="es-PE" sz="1200" u="none" strike="noStrike">
                          <a:effectLst/>
                        </a:rPr>
                        <a:t>Brazil</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Ba2</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a:t>
                      </a:r>
                      <a:endParaRPr lang="es-PE" sz="12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7"/>
                  </a:ext>
                </a:extLst>
              </a:tr>
              <a:tr h="282418">
                <a:tc>
                  <a:txBody>
                    <a:bodyPr/>
                    <a:lstStyle/>
                    <a:p>
                      <a:pPr algn="l" rtl="0" fontAlgn="ctr"/>
                      <a:r>
                        <a:rPr lang="es-PE" sz="1200" u="none" strike="noStrike">
                          <a:effectLst/>
                        </a:rPr>
                        <a:t>Bolivia</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Ba3</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BB-</a:t>
                      </a:r>
                      <a:endParaRPr lang="es-PE" sz="12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8"/>
                  </a:ext>
                </a:extLst>
              </a:tr>
              <a:tr h="282418">
                <a:tc>
                  <a:txBody>
                    <a:bodyPr/>
                    <a:lstStyle/>
                    <a:p>
                      <a:pPr algn="l" rtl="0" fontAlgn="ctr"/>
                      <a:r>
                        <a:rPr lang="es-PE" sz="1200" u="none" strike="noStrike" dirty="0">
                          <a:effectLst/>
                        </a:rPr>
                        <a:t>Argentina</a:t>
                      </a:r>
                      <a:endParaRPr lang="es-PE" sz="1200" b="0" i="0" u="none" strike="noStrike" dirty="0">
                        <a:solidFill>
                          <a:srgbClr val="000000"/>
                        </a:solidFill>
                        <a:effectLst/>
                        <a:latin typeface="Calibri"/>
                      </a:endParaRPr>
                    </a:p>
                  </a:txBody>
                  <a:tcPr marL="9525" marR="9525" marT="9525" marB="0" anchor="ctr"/>
                </a:tc>
                <a:tc>
                  <a:txBody>
                    <a:bodyPr/>
                    <a:lstStyle/>
                    <a:p>
                      <a:pPr algn="ctr" rtl="0" fontAlgn="ctr"/>
                      <a:r>
                        <a:rPr lang="es-PE" sz="1200" u="none" strike="noStrike">
                          <a:effectLst/>
                        </a:rPr>
                        <a:t>B3</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dirty="0">
                          <a:effectLst/>
                        </a:rPr>
                        <a:t>B+</a:t>
                      </a:r>
                      <a:endParaRPr lang="es-PE" sz="1200" b="0" i="0" u="none" strike="noStrike" dirty="0">
                        <a:solidFill>
                          <a:srgbClr val="000000"/>
                        </a:solidFill>
                        <a:effectLst/>
                        <a:latin typeface="Calibri"/>
                      </a:endParaRPr>
                    </a:p>
                  </a:txBody>
                  <a:tcPr marL="9525" marR="9525" marT="9525" marB="0" anchor="ctr"/>
                </a:tc>
                <a:tc>
                  <a:txBody>
                    <a:bodyPr/>
                    <a:lstStyle/>
                    <a:p>
                      <a:pPr algn="ctr" rtl="0" fontAlgn="ctr"/>
                      <a:r>
                        <a:rPr lang="es-PE" sz="1200" u="none" strike="noStrike">
                          <a:effectLst/>
                        </a:rPr>
                        <a:t>B</a:t>
                      </a:r>
                      <a:endParaRPr lang="es-PE" sz="12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9"/>
                  </a:ext>
                </a:extLst>
              </a:tr>
              <a:tr h="282418">
                <a:tc>
                  <a:txBody>
                    <a:bodyPr/>
                    <a:lstStyle/>
                    <a:p>
                      <a:pPr algn="l" rtl="0" fontAlgn="ctr"/>
                      <a:r>
                        <a:rPr lang="es-PE" sz="1200" u="none" strike="noStrike" dirty="0">
                          <a:effectLst/>
                        </a:rPr>
                        <a:t>Ecuador</a:t>
                      </a:r>
                      <a:endParaRPr lang="es-PE" sz="1200" b="0" i="0" u="none" strike="noStrike" dirty="0">
                        <a:solidFill>
                          <a:srgbClr val="000000"/>
                        </a:solidFill>
                        <a:effectLst/>
                        <a:latin typeface="Calibri"/>
                      </a:endParaRPr>
                    </a:p>
                  </a:txBody>
                  <a:tcPr marL="9525" marR="9525" marT="9525" marB="0" anchor="ctr"/>
                </a:tc>
                <a:tc>
                  <a:txBody>
                    <a:bodyPr/>
                    <a:lstStyle/>
                    <a:p>
                      <a:pPr algn="ctr" rtl="0" fontAlgn="ctr"/>
                      <a:r>
                        <a:rPr lang="es-PE" sz="1200" u="none" strike="noStrike">
                          <a:effectLst/>
                        </a:rPr>
                        <a:t>B3</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B</a:t>
                      </a:r>
                      <a:endParaRPr lang="es-PE" sz="12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10"/>
                  </a:ext>
                </a:extLst>
              </a:tr>
              <a:tr h="282418">
                <a:tc>
                  <a:txBody>
                    <a:bodyPr/>
                    <a:lstStyle/>
                    <a:p>
                      <a:pPr algn="l" rtl="0" fontAlgn="ctr"/>
                      <a:r>
                        <a:rPr lang="es-PE" sz="1200" u="none" strike="noStrike">
                          <a:effectLst/>
                        </a:rPr>
                        <a:t>Venezuela</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u="none" strike="noStrike">
                          <a:effectLst/>
                        </a:rPr>
                        <a:t>Caa3</a:t>
                      </a:r>
                      <a:endParaRPr lang="es-PE" sz="1200" b="0" i="0" u="none" strike="noStrike">
                        <a:solidFill>
                          <a:srgbClr val="000000"/>
                        </a:solidFill>
                        <a:effectLst/>
                        <a:latin typeface="Calibri"/>
                      </a:endParaRPr>
                    </a:p>
                  </a:txBody>
                  <a:tcPr marL="9525" marR="9525" marT="9525" marB="0" anchor="ctr"/>
                </a:tc>
                <a:tc>
                  <a:txBody>
                    <a:bodyPr/>
                    <a:lstStyle/>
                    <a:p>
                      <a:pPr algn="ctr" rtl="0" fontAlgn="ctr"/>
                      <a:r>
                        <a:rPr lang="es-PE" sz="1200" b="0" i="0" u="none" strike="noStrike" dirty="0">
                          <a:solidFill>
                            <a:schemeClr val="dk1"/>
                          </a:solidFill>
                          <a:effectLst/>
                          <a:latin typeface="+mn-lt"/>
                        </a:rPr>
                        <a:t>CC</a:t>
                      </a:r>
                      <a:endParaRPr lang="es-PE" sz="1200" b="0" i="0" u="none" strike="noStrike" dirty="0">
                        <a:solidFill>
                          <a:srgbClr val="000000"/>
                        </a:solidFill>
                        <a:effectLst/>
                        <a:latin typeface="Calibri"/>
                      </a:endParaRPr>
                    </a:p>
                  </a:txBody>
                  <a:tcPr marL="9525" marR="9525" marT="9525" marB="0" anchor="ctr"/>
                </a:tc>
                <a:tc>
                  <a:txBody>
                    <a:bodyPr/>
                    <a:lstStyle/>
                    <a:p>
                      <a:pPr algn="ctr" rtl="0" fontAlgn="ctr"/>
                      <a:r>
                        <a:rPr lang="es-PE" sz="1200" u="none" strike="noStrike" dirty="0">
                          <a:effectLst/>
                        </a:rPr>
                        <a:t>C</a:t>
                      </a:r>
                      <a:endParaRPr lang="es-PE" sz="12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237662724"/>
      </p:ext>
    </p:extLst>
  </p:cSld>
  <p:clrMapOvr>
    <a:masterClrMapping/>
  </p:clrMapOvr>
  <p:transition xmlns:p14="http://schemas.microsoft.com/office/powerpoint/2010/main">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CuadroTexto"/>
          <p:cNvSpPr txBox="1">
            <a:spLocks noChangeArrowheads="1"/>
          </p:cNvSpPr>
          <p:nvPr/>
        </p:nvSpPr>
        <p:spPr bwMode="auto">
          <a:xfrm>
            <a:off x="2339752" y="3212976"/>
            <a:ext cx="6408961"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4400" b="1" cap="all" dirty="0">
                <a:solidFill>
                  <a:schemeClr val="bg1"/>
                </a:solidFill>
                <a:latin typeface="Calibri" pitchFamily="34" charset="0"/>
                <a:cs typeface="Calibri" pitchFamily="34" charset="0"/>
              </a:rPr>
              <a:t>FRIENDLY</a:t>
            </a:r>
            <a:r>
              <a:rPr lang="en-US" sz="3000" b="1" dirty="0">
                <a:solidFill>
                  <a:srgbClr val="FFFFFF"/>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INVESTMENT</a:t>
            </a:r>
            <a:r>
              <a:rPr lang="en-US" sz="3000" b="1" dirty="0">
                <a:solidFill>
                  <a:srgbClr val="FFFFFF"/>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ENVIRONMENT &amp; TRADE INTEGRATION POLICY</a:t>
            </a:r>
          </a:p>
          <a:p>
            <a:pPr eaLnBrk="1" hangingPunct="1"/>
            <a:endParaRPr lang="de-DE" dirty="0"/>
          </a:p>
        </p:txBody>
      </p:sp>
    </p:spTree>
    <p:extLst>
      <p:ext uri="{BB962C8B-B14F-4D97-AF65-F5344CB8AC3E}">
        <p14:creationId xmlns:p14="http://schemas.microsoft.com/office/powerpoint/2010/main" val="3254534871"/>
      </p:ext>
    </p:extLst>
  </p:cSld>
  <p:clrMapOvr>
    <a:masterClrMapping/>
  </p:clrMapOvr>
  <p:transition xmlns:p14="http://schemas.microsoft.com/office/powerpoint/2010/mai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395288" y="2435225"/>
            <a:ext cx="8218487" cy="33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Non discriminatory treatment: Foreign investors receive the same treatment as local investors. </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Unrestrictive access to most economic sectors *.</a:t>
            </a:r>
          </a:p>
          <a:p>
            <a:pPr marL="361950" lvl="1" indent="-188913" eaLnBrk="0" hangingPunct="0">
              <a:lnSpc>
                <a:spcPct val="80000"/>
              </a:lnSpc>
              <a:spcBef>
                <a:spcPts val="900"/>
              </a:spcBef>
              <a:buClr>
                <a:srgbClr val="FF0000"/>
              </a:buClr>
              <a:buFont typeface="Wingdings" pitchFamily="2" charset="2"/>
              <a:buChar char="§"/>
            </a:pPr>
            <a:r>
              <a:rPr lang="en-US" sz="1600" dirty="0">
                <a:solidFill>
                  <a:srgbClr val="000000"/>
                </a:solidFill>
                <a:latin typeface="Calibri" pitchFamily="34" charset="0"/>
                <a:cs typeface="Calibri" pitchFamily="34" charset="0"/>
              </a:rPr>
              <a:t>Free transfer of capital.</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 competition.</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Guarantee for Private Property.</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Freedom to purchase stocks from locals.</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Freedom to access internal and external credit.</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Access to international disputes settlement mechanism  </a:t>
            </a:r>
          </a:p>
          <a:p>
            <a:pPr marL="361950" lvl="1" indent="-188913" eaLnBrk="0" hangingPunct="0">
              <a:lnSpc>
                <a:spcPct val="80000"/>
              </a:lnSpc>
              <a:spcBef>
                <a:spcPts val="900"/>
              </a:spcBef>
              <a:buClr>
                <a:srgbClr val="ED3F09"/>
              </a:buClr>
              <a:buFont typeface="Wingdings" pitchFamily="2" charset="2"/>
              <a:buChar char="§"/>
            </a:pPr>
            <a:r>
              <a:rPr lang="en-US" sz="1600" dirty="0">
                <a:solidFill>
                  <a:srgbClr val="000000"/>
                </a:solidFill>
                <a:latin typeface="Calibri" pitchFamily="34" charset="0"/>
                <a:cs typeface="Calibri" pitchFamily="34" charset="0"/>
              </a:rPr>
              <a:t>Peru participates in the Investment Committee of the Organization for Economic Co-operation and Development (OECD) – It promotes the implementation of the Guidelines for Multinational Enterprises.</a:t>
            </a:r>
          </a:p>
        </p:txBody>
      </p:sp>
      <p:sp>
        <p:nvSpPr>
          <p:cNvPr id="31747" name="6 Rectángulo"/>
          <p:cNvSpPr>
            <a:spLocks noChangeArrowheads="1"/>
          </p:cNvSpPr>
          <p:nvPr/>
        </p:nvSpPr>
        <p:spPr bwMode="auto">
          <a:xfrm>
            <a:off x="444500" y="6148388"/>
            <a:ext cx="814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000" dirty="0">
                <a:solidFill>
                  <a:srgbClr val="000000"/>
                </a:solidFill>
                <a:latin typeface="Arial Narrow" pitchFamily="34" charset="0"/>
              </a:rPr>
              <a:t>*Investments that require authorization: Located within 50 km in  the frontier  line and those destined  to arms, ammunitions and explosive.  Likewise,  a principal local partner for investments in maritime cabotage as well as in air transport is required.</a:t>
            </a:r>
          </a:p>
        </p:txBody>
      </p:sp>
      <p:sp>
        <p:nvSpPr>
          <p:cNvPr id="31748"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ct val="50000"/>
              </a:spcBef>
            </a:pPr>
            <a:r>
              <a:rPr lang="en-US" sz="2400" b="1" dirty="0">
                <a:effectLst>
                  <a:outerShdw blurRad="38100" dist="38100" dir="2700000" algn="tl">
                    <a:srgbClr val="000000">
                      <a:alpha val="43137"/>
                    </a:srgbClr>
                  </a:outerShdw>
                </a:effectLst>
                <a:latin typeface="Arial Narrow" pitchFamily="34" charset="0"/>
                <a:cs typeface="Tahoma" pitchFamily="34" charset="0"/>
              </a:rPr>
              <a:t>FRIENDLY INVESTMENT ENVIRONMENT</a:t>
            </a:r>
          </a:p>
        </p:txBody>
      </p:sp>
      <p:sp>
        <p:nvSpPr>
          <p:cNvPr id="31749" name="Rectangle 83"/>
          <p:cNvSpPr>
            <a:spLocks noChangeArrowheads="1"/>
          </p:cNvSpPr>
          <p:nvPr/>
        </p:nvSpPr>
        <p:spPr bwMode="auto">
          <a:xfrm>
            <a:off x="285750" y="1649413"/>
            <a:ext cx="83899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n-US" altLang="zh-CN" b="1" dirty="0">
                <a:solidFill>
                  <a:srgbClr val="000000"/>
                </a:solidFill>
                <a:latin typeface="Calibri" pitchFamily="34" charset="0"/>
                <a:ea typeface="宋体" pitchFamily="2" charset="-122"/>
                <a:cs typeface="Calibri" pitchFamily="34" charset="0"/>
              </a:rPr>
              <a:t>Peru offers a favorable legal framework for foreign investment:</a:t>
            </a:r>
          </a:p>
        </p:txBody>
      </p:sp>
      <p:cxnSp>
        <p:nvCxnSpPr>
          <p:cNvPr id="10" name="9 Conector recto"/>
          <p:cNvCxnSpPr/>
          <p:nvPr/>
        </p:nvCxnSpPr>
        <p:spPr>
          <a:xfrm>
            <a:off x="357188" y="207010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636233"/>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914400" y="1484313"/>
            <a:ext cx="8229600" cy="43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b="1" dirty="0">
                <a:solidFill>
                  <a:schemeClr val="tx1"/>
                </a:solidFill>
                <a:latin typeface="Calibri" pitchFamily="34" charset="0"/>
                <a:cs typeface="Calibri" pitchFamily="34" charset="0"/>
              </a:rPr>
              <a:t>A steady tax regime:</a:t>
            </a:r>
            <a:r>
              <a:rPr lang="es-ES" sz="2000" b="1" dirty="0">
                <a:solidFill>
                  <a:schemeClr val="tx1"/>
                </a:solidFill>
                <a:latin typeface="Calibri" pitchFamily="34" charset="0"/>
                <a:cs typeface="Calibri" pitchFamily="34" charset="0"/>
              </a:rPr>
              <a:t/>
            </a:r>
            <a:br>
              <a:rPr lang="es-ES" sz="2000" b="1" dirty="0">
                <a:solidFill>
                  <a:schemeClr val="tx1"/>
                </a:solidFill>
                <a:latin typeface="Calibri" pitchFamily="34" charset="0"/>
                <a:cs typeface="Calibri" pitchFamily="34" charset="0"/>
              </a:rPr>
            </a:br>
            <a:endParaRPr lang="es-ES" sz="2000" b="1" dirty="0">
              <a:solidFill>
                <a:schemeClr val="tx1"/>
              </a:solidFill>
              <a:latin typeface="Calibri" pitchFamily="34" charset="0"/>
              <a:cs typeface="Calibri" pitchFamily="34" charset="0"/>
            </a:endParaRPr>
          </a:p>
        </p:txBody>
      </p:sp>
      <p:sp>
        <p:nvSpPr>
          <p:cNvPr id="34819" name="Text Box 6"/>
          <p:cNvSpPr txBox="1">
            <a:spLocks noChangeArrowheads="1"/>
          </p:cNvSpPr>
          <p:nvPr/>
        </p:nvSpPr>
        <p:spPr bwMode="auto">
          <a:xfrm>
            <a:off x="6561138" y="54117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endParaRPr lang="en-US" dirty="0">
              <a:solidFill>
                <a:srgbClr val="000000"/>
              </a:solidFill>
              <a:latin typeface="Calibri" pitchFamily="34" charset="0"/>
            </a:endParaRPr>
          </a:p>
        </p:txBody>
      </p:sp>
      <p:sp>
        <p:nvSpPr>
          <p:cNvPr id="34853"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ct val="50000"/>
              </a:spcBef>
            </a:pPr>
            <a:r>
              <a:rPr lang="en-US" sz="2400" b="1" dirty="0">
                <a:effectLst>
                  <a:outerShdw blurRad="38100" dist="38100" dir="2700000" algn="tl">
                    <a:srgbClr val="000000">
                      <a:alpha val="43137"/>
                    </a:srgbClr>
                  </a:outerShdw>
                </a:effectLst>
                <a:latin typeface="Arial Narrow" pitchFamily="34" charset="0"/>
                <a:cs typeface="Tahoma" pitchFamily="34" charset="0"/>
              </a:rPr>
              <a:t>FRIENDLY</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graphicFrame>
        <p:nvGraphicFramePr>
          <p:cNvPr id="7" name="Group 39"/>
          <p:cNvGraphicFramePr>
            <a:graphicFrameLocks noGrp="1"/>
          </p:cNvGraphicFramePr>
          <p:nvPr>
            <p:extLst/>
          </p:nvPr>
        </p:nvGraphicFramePr>
        <p:xfrm>
          <a:off x="1187624" y="1988840"/>
          <a:ext cx="6294437" cy="3911688"/>
        </p:xfrm>
        <a:graphic>
          <a:graphicData uri="http://schemas.openxmlformats.org/drawingml/2006/table">
            <a:tbl>
              <a:tblPr/>
              <a:tblGrid>
                <a:gridCol w="1222375">
                  <a:extLst>
                    <a:ext uri="{9D8B030D-6E8A-4147-A177-3AD203B41FA5}">
                      <a16:colId xmlns:a16="http://schemas.microsoft.com/office/drawing/2014/main" xmlns="" val="20000"/>
                    </a:ext>
                  </a:extLst>
                </a:gridCol>
                <a:gridCol w="2397125">
                  <a:extLst>
                    <a:ext uri="{9D8B030D-6E8A-4147-A177-3AD203B41FA5}">
                      <a16:colId xmlns:a16="http://schemas.microsoft.com/office/drawing/2014/main" xmlns="" val="20001"/>
                    </a:ext>
                  </a:extLst>
                </a:gridCol>
                <a:gridCol w="2674937">
                  <a:extLst>
                    <a:ext uri="{9D8B030D-6E8A-4147-A177-3AD203B41FA5}">
                      <a16:colId xmlns:a16="http://schemas.microsoft.com/office/drawing/2014/main" xmlns="" val="20002"/>
                    </a:ext>
                  </a:extLst>
                </a:gridCol>
              </a:tblGrid>
              <a:tr h="360203">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err="1">
                          <a:ln>
                            <a:noFill/>
                          </a:ln>
                          <a:solidFill>
                            <a:srgbClr val="FFFFFF"/>
                          </a:solidFill>
                          <a:effectLst/>
                          <a:latin typeface="Arial Narrow" pitchFamily="34" charset="0"/>
                        </a:rPr>
                        <a:t>Tax</a:t>
                      </a:r>
                      <a:endParaRPr kumimoji="0" lang="es-ES" sz="1450" b="1" i="0" u="none" strike="noStrike" cap="none" normalizeH="0" baseline="0" dirty="0">
                        <a:ln>
                          <a:noFill/>
                        </a:ln>
                        <a:solidFill>
                          <a:srgbClr val="FFFFFF"/>
                        </a:solidFill>
                        <a:effectLst/>
                        <a:latin typeface="Arial Narrow" pitchFamily="34"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tc h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err="1">
                          <a:ln>
                            <a:noFill/>
                          </a:ln>
                          <a:solidFill>
                            <a:srgbClr val="FFFFFF"/>
                          </a:solidFill>
                          <a:effectLst/>
                          <a:latin typeface="Arial Narrow" pitchFamily="34" charset="0"/>
                        </a:rPr>
                        <a:t>Applicable</a:t>
                      </a:r>
                      <a:r>
                        <a:rPr kumimoji="0" lang="es-ES" sz="1450" b="1" i="0" u="none" strike="noStrike" cap="none" normalizeH="0" baseline="0" dirty="0">
                          <a:ln>
                            <a:noFill/>
                          </a:ln>
                          <a:solidFill>
                            <a:srgbClr val="FFFFFF"/>
                          </a:solidFill>
                          <a:effectLst/>
                          <a:latin typeface="Arial Narrow" pitchFamily="34" charset="0"/>
                        </a:rPr>
                        <a:t> </a:t>
                      </a:r>
                      <a:r>
                        <a:rPr kumimoji="0" lang="es-ES" sz="1450" b="1" i="0" u="none" strike="noStrike" cap="none" normalizeH="0" baseline="0" dirty="0" err="1">
                          <a:ln>
                            <a:noFill/>
                          </a:ln>
                          <a:solidFill>
                            <a:srgbClr val="FFFFFF"/>
                          </a:solidFill>
                          <a:effectLst/>
                          <a:latin typeface="Arial Narrow" pitchFamily="34" charset="0"/>
                        </a:rPr>
                        <a:t>Rate</a:t>
                      </a:r>
                      <a:endParaRPr kumimoji="0" lang="es-ES" sz="1450" b="1" i="0" u="none" strike="noStrike" cap="none" normalizeH="0" baseline="0" dirty="0">
                        <a:ln>
                          <a:noFill/>
                        </a:ln>
                        <a:solidFill>
                          <a:srgbClr val="FFFFFF"/>
                        </a:solidFill>
                        <a:effectLst/>
                        <a:latin typeface="Arial Narrow" pitchFamily="34"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0"/>
                  </a:ext>
                </a:extLst>
              </a:tr>
              <a:tr h="559184">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a:ln>
                            <a:noFill/>
                          </a:ln>
                          <a:solidFill>
                            <a:srgbClr val="000000"/>
                          </a:solidFill>
                          <a:effectLst/>
                          <a:latin typeface="Arial Narrow" pitchFamily="34" charset="0"/>
                        </a:rPr>
                        <a:t>INCOME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50" b="0" i="0" u="none" strike="noStrike" cap="none" normalizeH="0" baseline="0" dirty="0" err="1">
                          <a:ln>
                            <a:noFill/>
                          </a:ln>
                          <a:solidFill>
                            <a:srgbClr val="000000"/>
                          </a:solidFill>
                          <a:effectLst/>
                          <a:latin typeface="Arial Narrow" pitchFamily="34" charset="0"/>
                        </a:rPr>
                        <a:t>Corporate</a:t>
                      </a:r>
                      <a:r>
                        <a:rPr kumimoji="0" lang="es-ES" sz="1450" b="0" i="0" u="none" strike="noStrike" cap="none" normalizeH="0" baseline="0" dirty="0">
                          <a:ln>
                            <a:noFill/>
                          </a:ln>
                          <a:solidFill>
                            <a:srgbClr val="000000"/>
                          </a:solidFill>
                          <a:effectLst/>
                          <a:latin typeface="Arial Narrow" pitchFamily="34" charset="0"/>
                        </a:rPr>
                        <a:t> </a:t>
                      </a:r>
                      <a:r>
                        <a:rPr kumimoji="0" lang="es-ES" sz="1450" b="0" i="0" u="none" strike="noStrike" cap="none" normalizeH="0" baseline="0" dirty="0" err="1">
                          <a:ln>
                            <a:noFill/>
                          </a:ln>
                          <a:solidFill>
                            <a:srgbClr val="000000"/>
                          </a:solidFill>
                          <a:effectLst/>
                          <a:latin typeface="Arial Narrow" pitchFamily="34" charset="0"/>
                        </a:rPr>
                        <a:t>profits</a:t>
                      </a:r>
                      <a:endParaRPr kumimoji="0" lang="es-ES" sz="1450" b="0" i="0" u="none" strike="noStrike" cap="none" normalizeH="0" baseline="0" dirty="0">
                        <a:ln>
                          <a:noFill/>
                        </a:ln>
                        <a:solidFill>
                          <a:srgbClr val="000000"/>
                        </a:solidFill>
                        <a:effectLst/>
                        <a:latin typeface="Arial Narrow" pitchFamily="34" charset="0"/>
                      </a:endParaRP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a:ln>
                            <a:noFill/>
                          </a:ln>
                          <a:solidFill>
                            <a:srgbClr val="000000"/>
                          </a:solidFill>
                          <a:effectLst/>
                          <a:latin typeface="Arial Narrow" pitchFamily="34" charset="0"/>
                        </a:rPr>
                        <a:t> 29.5%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6244">
                <a:tc vMerge="1">
                  <a:txBody>
                    <a:bodyPr/>
                    <a:lstStyle/>
                    <a:p>
                      <a:endParaRPr lang="es-ES"/>
                    </a:p>
                  </a:txBody>
                  <a:tcPr/>
                </a:tc>
                <a:tc v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err="1">
                          <a:ln>
                            <a:noFill/>
                          </a:ln>
                          <a:solidFill>
                            <a:srgbClr val="000000"/>
                          </a:solidFill>
                          <a:effectLst/>
                          <a:latin typeface="Arial Narrow" pitchFamily="34" charset="0"/>
                        </a:rPr>
                        <a:t>Agriculture</a:t>
                      </a:r>
                      <a:r>
                        <a:rPr kumimoji="0" lang="es-ES" sz="1450" b="1" i="0" u="none" strike="noStrike" cap="none" normalizeH="0" baseline="0" dirty="0">
                          <a:ln>
                            <a:noFill/>
                          </a:ln>
                          <a:solidFill>
                            <a:srgbClr val="000000"/>
                          </a:solidFill>
                          <a:effectLst/>
                          <a:latin typeface="Arial Narrow" pitchFamily="34" charset="0"/>
                        </a:rPr>
                        <a:t> and </a:t>
                      </a:r>
                      <a:r>
                        <a:rPr kumimoji="0" lang="es-ES" sz="1450" b="1" i="0" u="none" strike="noStrike" cap="none" normalizeH="0" baseline="0" dirty="0" err="1">
                          <a:ln>
                            <a:noFill/>
                          </a:ln>
                          <a:solidFill>
                            <a:srgbClr val="000000"/>
                          </a:solidFill>
                          <a:effectLst/>
                          <a:latin typeface="Arial Narrow" pitchFamily="34" charset="0"/>
                        </a:rPr>
                        <a:t>agribusiness</a:t>
                      </a:r>
                      <a:r>
                        <a:rPr kumimoji="0" lang="es-ES" sz="1450" b="1" i="0" u="none" strike="noStrike" cap="none" normalizeH="0" baseline="0" dirty="0">
                          <a:ln>
                            <a:noFill/>
                          </a:ln>
                          <a:solidFill>
                            <a:srgbClr val="000000"/>
                          </a:solidFill>
                          <a:effectLst/>
                          <a:latin typeface="Arial Narrow" pitchFamily="34" charset="0"/>
                        </a:rPr>
                        <a:t> 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9184">
                <a:tc vMerge="1">
                  <a:txBody>
                    <a:bodyPr/>
                    <a:lstStyle/>
                    <a:p>
                      <a:endParaRPr lang="es-E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50" b="0" i="0" u="none" strike="noStrike" cap="none" normalizeH="0" baseline="0" dirty="0" err="1">
                          <a:ln>
                            <a:noFill/>
                          </a:ln>
                          <a:solidFill>
                            <a:srgbClr val="000000"/>
                          </a:solidFill>
                          <a:effectLst/>
                          <a:latin typeface="Arial Narrow" pitchFamily="34" charset="0"/>
                        </a:rPr>
                        <a:t>Dividends</a:t>
                      </a:r>
                      <a:endParaRPr kumimoji="0" lang="es-ES" sz="1450" b="0" i="0" u="none" strike="noStrike" cap="none" normalizeH="0" baseline="0" dirty="0">
                        <a:ln>
                          <a:noFill/>
                        </a:ln>
                        <a:solidFill>
                          <a:srgbClr val="000000"/>
                        </a:solidFill>
                        <a:effectLst/>
                        <a:latin typeface="Arial Narrow" pitchFamily="34" charset="0"/>
                      </a:endParaRP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a:ln>
                            <a:noFill/>
                          </a:ln>
                          <a:solidFill>
                            <a:srgbClr val="000000"/>
                          </a:solidFill>
                          <a:effectLst/>
                          <a:latin typeface="Arial Narrow" pitchFamily="34" charset="0"/>
                        </a:rPr>
                        <a:t> 5.0%</a:t>
                      </a:r>
                      <a:endParaRPr kumimoji="0" lang="es-ES" sz="1450" b="1" i="0" u="none" strike="noStrike" cap="none" normalizeH="0" baseline="0" dirty="0">
                        <a:ln>
                          <a:noFill/>
                        </a:ln>
                        <a:solidFill>
                          <a:srgbClr val="000000"/>
                        </a:solidFill>
                        <a:effectLst/>
                        <a:latin typeface="Arial Narrow" pitchFamily="34" charset="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63792">
                <a:tc vMerge="1">
                  <a:txBody>
                    <a:bodyPr/>
                    <a:lstStyle/>
                    <a:p>
                      <a:endParaRPr lang="es-E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50" b="0" i="0" u="none" strike="noStrike" cap="none" normalizeH="0" baseline="0" dirty="0">
                          <a:ln>
                            <a:noFill/>
                          </a:ln>
                          <a:solidFill>
                            <a:srgbClr val="000000"/>
                          </a:solidFill>
                          <a:effectLst/>
                          <a:latin typeface="Arial Narrow" pitchFamily="34" charset="0"/>
                        </a:rPr>
                        <a:t>Royalties</a:t>
                      </a: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a:ln>
                            <a:noFill/>
                          </a:ln>
                          <a:solidFill>
                            <a:srgbClr val="000000"/>
                          </a:solidFill>
                          <a:effectLst/>
                          <a:latin typeface="Arial Narrow" pitchFamily="34" charset="0"/>
                        </a:rPr>
                        <a:t>30.0%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1086">
                <a:tc vMerge="1">
                  <a:txBody>
                    <a:bodyPr/>
                    <a:lstStyle/>
                    <a:p>
                      <a:endParaRPr lang="es-E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50" b="0" i="0" u="none" strike="noStrike" cap="none" normalizeH="0" baseline="0" dirty="0">
                          <a:ln>
                            <a:noFill/>
                          </a:ln>
                          <a:solidFill>
                            <a:srgbClr val="000000"/>
                          </a:solidFill>
                          <a:effectLst/>
                          <a:latin typeface="Arial Narrow" pitchFamily="34" charset="0"/>
                        </a:rPr>
                        <a:t>Interest rate on loans from abroad</a:t>
                      </a:r>
                    </a:p>
                  </a:txBody>
                  <a:tcPr marL="108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a:ln>
                            <a:noFill/>
                          </a:ln>
                          <a:solidFill>
                            <a:srgbClr val="000000"/>
                          </a:solidFill>
                          <a:effectLst/>
                          <a:latin typeface="Arial Narrow" pitchFamily="34" charset="0"/>
                        </a:rPr>
                        <a:t>  4.9%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63792">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err="1">
                          <a:ln>
                            <a:noFill/>
                          </a:ln>
                          <a:solidFill>
                            <a:srgbClr val="000000"/>
                          </a:solidFill>
                          <a:effectLst/>
                          <a:latin typeface="Arial Narrow" pitchFamily="34" charset="0"/>
                        </a:rPr>
                        <a:t>Value</a:t>
                      </a:r>
                      <a:r>
                        <a:rPr kumimoji="0" lang="es-ES" sz="1450" b="1" i="0" u="none" strike="noStrike" cap="none" normalizeH="0" baseline="0" dirty="0">
                          <a:ln>
                            <a:noFill/>
                          </a:ln>
                          <a:solidFill>
                            <a:srgbClr val="000000"/>
                          </a:solidFill>
                          <a:effectLst/>
                          <a:latin typeface="Arial Narrow" pitchFamily="34" charset="0"/>
                        </a:rPr>
                        <a:t> </a:t>
                      </a:r>
                      <a:r>
                        <a:rPr kumimoji="0" lang="es-ES" sz="1450" b="1" i="0" u="none" strike="noStrike" cap="none" normalizeH="0" baseline="0" dirty="0" err="1">
                          <a:ln>
                            <a:noFill/>
                          </a:ln>
                          <a:solidFill>
                            <a:srgbClr val="000000"/>
                          </a:solidFill>
                          <a:effectLst/>
                          <a:latin typeface="Arial Narrow" pitchFamily="34" charset="0"/>
                        </a:rPr>
                        <a:t>Added</a:t>
                      </a:r>
                      <a:r>
                        <a:rPr kumimoji="0" lang="es-ES" sz="1450" b="1" i="0" u="none" strike="noStrike" cap="none" normalizeH="0" baseline="0" dirty="0">
                          <a:ln>
                            <a:noFill/>
                          </a:ln>
                          <a:solidFill>
                            <a:srgbClr val="000000"/>
                          </a:solidFill>
                          <a:effectLst/>
                          <a:latin typeface="Arial Narrow" pitchFamily="34" charset="0"/>
                        </a:rPr>
                        <a:t> </a:t>
                      </a:r>
                      <a:r>
                        <a:rPr kumimoji="0" lang="es-ES" sz="1450" b="1" i="0" u="none" strike="noStrike" cap="none" normalizeH="0" baseline="0" dirty="0" err="1">
                          <a:ln>
                            <a:noFill/>
                          </a:ln>
                          <a:solidFill>
                            <a:srgbClr val="000000"/>
                          </a:solidFill>
                          <a:effectLst/>
                          <a:latin typeface="Arial Narrow" pitchFamily="34" charset="0"/>
                        </a:rPr>
                        <a:t>Tax</a:t>
                      </a:r>
                      <a:r>
                        <a:rPr kumimoji="0" lang="es-ES" sz="1450" b="1" i="0" u="none" strike="noStrike" cap="none" normalizeH="0" baseline="0" dirty="0">
                          <a:ln>
                            <a:noFill/>
                          </a:ln>
                          <a:solidFill>
                            <a:srgbClr val="000000"/>
                          </a:solidFill>
                          <a:effectLst/>
                          <a:latin typeface="Arial Narrow" pitchFamily="34" charset="0"/>
                        </a:rPr>
                        <a:t> (VAT)</a:t>
                      </a:r>
                    </a:p>
                  </a:txBody>
                  <a:tcPr marL="360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a:ln>
                            <a:noFill/>
                          </a:ln>
                          <a:solidFill>
                            <a:srgbClr val="000000"/>
                          </a:solidFill>
                          <a:effectLst/>
                          <a:latin typeface="Arial Narrow" pitchFamily="34" charset="0"/>
                        </a:rPr>
                        <a:t>18.0%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26244">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err="1">
                          <a:ln>
                            <a:noFill/>
                          </a:ln>
                          <a:solidFill>
                            <a:srgbClr val="000000"/>
                          </a:solidFill>
                          <a:effectLst/>
                          <a:latin typeface="Arial Narrow" pitchFamily="34" charset="0"/>
                        </a:rPr>
                        <a:t>Financial</a:t>
                      </a:r>
                      <a:r>
                        <a:rPr kumimoji="0" lang="es-ES" sz="1450" b="1" i="0" u="none" strike="noStrike" cap="none" normalizeH="0" baseline="0" dirty="0">
                          <a:ln>
                            <a:noFill/>
                          </a:ln>
                          <a:solidFill>
                            <a:srgbClr val="000000"/>
                          </a:solidFill>
                          <a:effectLst/>
                          <a:latin typeface="Arial Narrow" pitchFamily="34" charset="0"/>
                        </a:rPr>
                        <a:t> </a:t>
                      </a:r>
                      <a:r>
                        <a:rPr kumimoji="0" lang="es-ES" sz="1450" b="1" i="0" u="none" strike="noStrike" cap="none" normalizeH="0" baseline="0" dirty="0" err="1">
                          <a:ln>
                            <a:noFill/>
                          </a:ln>
                          <a:solidFill>
                            <a:srgbClr val="000000"/>
                          </a:solidFill>
                          <a:effectLst/>
                          <a:latin typeface="Arial Narrow" pitchFamily="34" charset="0"/>
                        </a:rPr>
                        <a:t>Transactions</a:t>
                      </a:r>
                      <a:r>
                        <a:rPr kumimoji="0" lang="es-ES" sz="1450" b="1" i="0" u="none" strike="noStrike" cap="none" normalizeH="0" baseline="0" dirty="0">
                          <a:ln>
                            <a:noFill/>
                          </a:ln>
                          <a:solidFill>
                            <a:srgbClr val="000000"/>
                          </a:solidFill>
                          <a:effectLst/>
                          <a:latin typeface="Arial Narrow" pitchFamily="34" charset="0"/>
                        </a:rPr>
                        <a:t> </a:t>
                      </a:r>
                      <a:r>
                        <a:rPr kumimoji="0" lang="es-ES" sz="1450" b="1" i="0" u="none" strike="noStrike" cap="none" normalizeH="0" baseline="0" dirty="0" err="1">
                          <a:ln>
                            <a:noFill/>
                          </a:ln>
                          <a:solidFill>
                            <a:srgbClr val="000000"/>
                          </a:solidFill>
                          <a:effectLst/>
                          <a:latin typeface="Arial Narrow" pitchFamily="34" charset="0"/>
                        </a:rPr>
                        <a:t>Tax</a:t>
                      </a:r>
                      <a:endParaRPr kumimoji="0" lang="es-ES" sz="1450" b="1" i="0" u="none" strike="noStrike" cap="none" normalizeH="0" baseline="0" dirty="0">
                        <a:ln>
                          <a:noFill/>
                        </a:ln>
                        <a:solidFill>
                          <a:srgbClr val="000000"/>
                        </a:solidFill>
                        <a:effectLst/>
                        <a:latin typeface="Arial Narrow" pitchFamily="34" charset="0"/>
                      </a:endParaRPr>
                    </a:p>
                  </a:txBody>
                  <a:tcPr marL="360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a:ln>
                            <a:noFill/>
                          </a:ln>
                          <a:solidFill>
                            <a:srgbClr val="000000"/>
                          </a:solidFill>
                          <a:effectLst/>
                          <a:latin typeface="Arial Narrow" pitchFamily="34" charset="0"/>
                        </a:rPr>
                        <a:t>0.005%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11086">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50" b="1" i="0" u="none" strike="noStrike" cap="none" normalizeH="0" baseline="0" dirty="0">
                          <a:ln>
                            <a:noFill/>
                          </a:ln>
                          <a:solidFill>
                            <a:srgbClr val="000000"/>
                          </a:solidFill>
                          <a:effectLst/>
                          <a:latin typeface="Arial Narrow" pitchFamily="34" charset="0"/>
                        </a:rPr>
                        <a:t>Temporary to net assets, applicable to the excess of  S/. 1 000 000</a:t>
                      </a:r>
                    </a:p>
                  </a:txBody>
                  <a:tcPr marL="36000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FBFBF"/>
                    </a:solidFill>
                  </a:tcPr>
                </a:tc>
                <a:tc h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50" b="1" i="0" u="none" strike="noStrike" cap="none" normalizeH="0" baseline="0" dirty="0">
                          <a:ln>
                            <a:noFill/>
                          </a:ln>
                          <a:solidFill>
                            <a:srgbClr val="000000"/>
                          </a:solidFill>
                          <a:effectLst/>
                          <a:latin typeface="Arial Narrow" pitchFamily="34" charset="0"/>
                        </a:rPr>
                        <a:t>0.4%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01540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ChangeArrowheads="1"/>
          </p:cNvSpPr>
          <p:nvPr/>
        </p:nvSpPr>
        <p:spPr bwMode="auto">
          <a:xfrm>
            <a:off x="5752118" y="2740533"/>
            <a:ext cx="3097484" cy="72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7313"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80000"/>
              </a:lnSpc>
              <a:spcBef>
                <a:spcPct val="50000"/>
              </a:spcBef>
            </a:pPr>
            <a:r>
              <a:rPr lang="en-US" altLang="zh-CN" sz="1800" b="1" dirty="0">
                <a:solidFill>
                  <a:srgbClr val="000000"/>
                </a:solidFill>
                <a:ea typeface="宋体" pitchFamily="2" charset="-122"/>
              </a:rPr>
              <a:t>in the regional 	ranking of  ease of doing business in Latin America</a:t>
            </a:r>
          </a:p>
        </p:txBody>
      </p:sp>
      <p:sp>
        <p:nvSpPr>
          <p:cNvPr id="156690" name="Rectangle 3"/>
          <p:cNvSpPr txBox="1">
            <a:spLocks noChangeArrowheads="1"/>
          </p:cNvSpPr>
          <p:nvPr/>
        </p:nvSpPr>
        <p:spPr bwMode="auto">
          <a:xfrm>
            <a:off x="5214938" y="3322638"/>
            <a:ext cx="3214687" cy="276225"/>
          </a:xfrm>
          <a:prstGeom prst="rect">
            <a:avLst/>
          </a:prstGeom>
          <a:noFill/>
          <a:ln w="9525">
            <a:noFill/>
            <a:miter lim="800000"/>
            <a:headEnd/>
            <a:tailEnd/>
          </a:ln>
        </p:spPr>
        <p:txBody>
          <a:bodyPr>
            <a:spAutoFit/>
          </a:bodyPr>
          <a:lstStyle/>
          <a:p>
            <a:pPr eaLnBrk="0" hangingPunct="0">
              <a:spcBef>
                <a:spcPct val="50000"/>
              </a:spcBef>
              <a:defRPr/>
            </a:pPr>
            <a:r>
              <a:rPr lang="en-US" altLang="zh-CN" sz="1200" dirty="0">
                <a:solidFill>
                  <a:srgbClr val="000000"/>
                </a:solidFill>
                <a:latin typeface="+mj-lt"/>
                <a:ea typeface="宋体" pitchFamily="2" charset="-122"/>
                <a:cs typeface="Tahoma" pitchFamily="34" charset="0"/>
              </a:rPr>
              <a:t>.</a:t>
            </a:r>
          </a:p>
        </p:txBody>
      </p:sp>
      <p:sp>
        <p:nvSpPr>
          <p:cNvPr id="35846"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ct val="50000"/>
              </a:spcBef>
            </a:pPr>
            <a:r>
              <a:rPr lang="en-US" sz="2400" b="1" dirty="0">
                <a:effectLst>
                  <a:outerShdw blurRad="38100" dist="38100" dir="2700000" algn="tl">
                    <a:srgbClr val="000000">
                      <a:alpha val="43137"/>
                    </a:srgbClr>
                  </a:outerShdw>
                </a:effectLst>
                <a:latin typeface="Arial Narrow" pitchFamily="34" charset="0"/>
                <a:cs typeface="Tahoma" pitchFamily="34" charset="0"/>
              </a:rPr>
              <a:t>FRIENDLY</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sp>
        <p:nvSpPr>
          <p:cNvPr id="35847" name="Rectangle 83"/>
          <p:cNvSpPr>
            <a:spLocks noChangeArrowheads="1"/>
          </p:cNvSpPr>
          <p:nvPr/>
        </p:nvSpPr>
        <p:spPr bwMode="auto">
          <a:xfrm>
            <a:off x="285750" y="1612900"/>
            <a:ext cx="83899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10000"/>
              </a:lnSpc>
            </a:pPr>
            <a:r>
              <a:rPr lang="en-US" altLang="zh-CN" b="1" dirty="0">
                <a:solidFill>
                  <a:srgbClr val="000000"/>
                </a:solidFill>
                <a:latin typeface="Calibri" pitchFamily="34" charset="0"/>
                <a:ea typeface="宋体" pitchFamily="2" charset="-122"/>
                <a:cs typeface="Calibri" pitchFamily="34" charset="0"/>
              </a:rPr>
              <a:t>Continuous effort to facilitate the establishment and operation of business</a:t>
            </a:r>
            <a:endParaRPr lang="ru-RU" altLang="zh-CN" b="1">
              <a:solidFill>
                <a:srgbClr val="000000"/>
              </a:solidFill>
              <a:latin typeface="Calibri" pitchFamily="34" charset="0"/>
              <a:ea typeface="宋体" pitchFamily="2" charset="-122"/>
              <a:cs typeface="Calibri" pitchFamily="34" charset="0"/>
            </a:endParaRPr>
          </a:p>
        </p:txBody>
      </p:sp>
      <p:cxnSp>
        <p:nvCxnSpPr>
          <p:cNvPr id="61" name="60 Conector recto"/>
          <p:cNvCxnSpPr/>
          <p:nvPr/>
        </p:nvCxnSpPr>
        <p:spPr>
          <a:xfrm flipV="1">
            <a:off x="357188" y="2131215"/>
            <a:ext cx="7959228" cy="103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8" name="Group 135"/>
          <p:cNvGraphicFramePr>
            <a:graphicFrameLocks noGrp="1"/>
          </p:cNvGraphicFramePr>
          <p:nvPr>
            <p:extLst/>
          </p:nvPr>
        </p:nvGraphicFramePr>
        <p:xfrm>
          <a:off x="5450503" y="3856983"/>
          <a:ext cx="3071813" cy="2359025"/>
        </p:xfrm>
        <a:graphic>
          <a:graphicData uri="http://schemas.openxmlformats.org/drawingml/2006/table">
            <a:tbl>
              <a:tblPr/>
              <a:tblGrid>
                <a:gridCol w="857250">
                  <a:extLst>
                    <a:ext uri="{9D8B030D-6E8A-4147-A177-3AD203B41FA5}">
                      <a16:colId xmlns:a16="http://schemas.microsoft.com/office/drawing/2014/main" xmlns="" val="20000"/>
                    </a:ext>
                  </a:extLst>
                </a:gridCol>
                <a:gridCol w="2214563">
                  <a:extLst>
                    <a:ext uri="{9D8B030D-6E8A-4147-A177-3AD203B41FA5}">
                      <a16:colId xmlns:a16="http://schemas.microsoft.com/office/drawing/2014/main" xmlns="" val="20001"/>
                    </a:ext>
                  </a:extLst>
                </a:gridCol>
              </a:tblGrid>
              <a:tr h="390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a:ln>
                            <a:noFill/>
                          </a:ln>
                          <a:solidFill>
                            <a:schemeClr val="bg1"/>
                          </a:solidFill>
                          <a:effectLst/>
                          <a:latin typeface="Arial Narrow" pitchFamily="34" charset="0"/>
                        </a:rPr>
                        <a:t>Position</a:t>
                      </a:r>
                    </a:p>
                  </a:txBody>
                  <a:tcPr marL="0" marR="0" marT="0" marB="0"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noProof="0" dirty="0">
                          <a:ln>
                            <a:noFill/>
                          </a:ln>
                          <a:solidFill>
                            <a:schemeClr val="bg1"/>
                          </a:solidFill>
                          <a:effectLst/>
                          <a:latin typeface="Arial Narrow" pitchFamily="34" charset="0"/>
                        </a:rPr>
                        <a:t>Country</a:t>
                      </a:r>
                    </a:p>
                  </a:txBody>
                  <a:tcPr marL="0" marR="0" marT="0" marB="0" anchor="ctr" horzOverflow="overflow">
                    <a:lnL>
                      <a:noFill/>
                    </a:lnL>
                    <a:lnR>
                      <a:noFill/>
                    </a:lnR>
                    <a:lnT>
                      <a:noFill/>
                    </a:lnT>
                    <a:lnB>
                      <a:noFill/>
                    </a:lnB>
                    <a:lnTlToBr>
                      <a:noFill/>
                    </a:lnTlToBr>
                    <a:lnBlToTr>
                      <a:noFill/>
                    </a:lnBlToTr>
                    <a:solidFill>
                      <a:srgbClr val="FF0000"/>
                    </a:solidFill>
                  </a:tcPr>
                </a:tc>
                <a:extLst>
                  <a:ext uri="{0D108BD9-81ED-4DB2-BD59-A6C34878D82A}">
                    <a16:rowId xmlns:a16="http://schemas.microsoft.com/office/drawing/2014/main" xmlns="" val="10000"/>
                  </a:ext>
                </a:extLst>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a:ln>
                            <a:noFill/>
                          </a:ln>
                          <a:solidFill>
                            <a:schemeClr val="tx1"/>
                          </a:solidFill>
                          <a:effectLst/>
                          <a:latin typeface="Arial Narrow" pitchFamily="34" charset="0"/>
                          <a:ea typeface="Calibri" pitchFamily="34" charset="0"/>
                          <a:cs typeface="Times New Roman" pitchFamily="18" charset="0"/>
                        </a:rPr>
                        <a:t>1</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a:ln>
                            <a:noFill/>
                          </a:ln>
                          <a:solidFill>
                            <a:schemeClr val="tx1"/>
                          </a:solidFill>
                          <a:effectLst/>
                          <a:latin typeface="Arial Narrow" pitchFamily="34" charset="0"/>
                          <a:ea typeface="Calibri" pitchFamily="34" charset="0"/>
                          <a:cs typeface="Times New Roman" pitchFamily="18" charset="0"/>
                        </a:rPr>
                        <a:t>Mexico</a:t>
                      </a:r>
                    </a:p>
                  </a:txBody>
                  <a:tcPr marL="0" marR="0" marT="0" marB="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1"/>
                  </a:ext>
                </a:extLst>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a:ln>
                            <a:noFill/>
                          </a:ln>
                          <a:solidFill>
                            <a:schemeClr val="tx1"/>
                          </a:solidFill>
                          <a:effectLst/>
                          <a:latin typeface="Arial Narrow" pitchFamily="34" charset="0"/>
                          <a:ea typeface="Calibri" pitchFamily="34" charset="0"/>
                          <a:cs typeface="Times New Roman" pitchFamily="18" charset="0"/>
                        </a:rPr>
                        <a:t>2</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a:ln>
                            <a:noFill/>
                          </a:ln>
                          <a:solidFill>
                            <a:schemeClr val="tx1"/>
                          </a:solidFill>
                          <a:effectLst/>
                          <a:latin typeface="Arial Narrow" pitchFamily="34" charset="0"/>
                          <a:ea typeface="Calibri" pitchFamily="34" charset="0"/>
                          <a:cs typeface="Times New Roman" pitchFamily="18" charset="0"/>
                        </a:rPr>
                        <a:t>Colombia</a:t>
                      </a:r>
                    </a:p>
                  </a:txBody>
                  <a:tcPr marL="0" marR="0" marT="0" marB="0" anchor="ctr" horzOverflow="overflow">
                    <a:lnL>
                      <a:noFill/>
                    </a:lnL>
                    <a:lnR>
                      <a:noFill/>
                    </a:lnR>
                    <a:lnT>
                      <a:noFill/>
                    </a:lnT>
                    <a:lnB>
                      <a:noFill/>
                    </a:lnB>
                    <a:lnTlToBr>
                      <a:noFill/>
                    </a:lnTlToBr>
                    <a:lnBlToTr>
                      <a:noFill/>
                    </a:lnBlToTr>
                    <a:solidFill>
                      <a:srgbClr val="F2F2F2"/>
                    </a:solidFill>
                  </a:tcPr>
                </a:tc>
                <a:extLst>
                  <a:ext uri="{0D108BD9-81ED-4DB2-BD59-A6C34878D82A}">
                    <a16:rowId xmlns:a16="http://schemas.microsoft.com/office/drawing/2014/main" xmlns="" val="10002"/>
                  </a:ext>
                </a:extLst>
              </a:tr>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noProof="0" dirty="0">
                          <a:ln>
                            <a:noFill/>
                          </a:ln>
                          <a:solidFill>
                            <a:schemeClr val="tx1"/>
                          </a:solidFill>
                          <a:effectLst/>
                          <a:latin typeface="Arial Narrow" pitchFamily="34" charset="0"/>
                          <a:ea typeface="Calibri" pitchFamily="34" charset="0"/>
                          <a:cs typeface="Times New Roman" pitchFamily="18" charset="0"/>
                        </a:rPr>
                        <a:t>3</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noProof="0" dirty="0">
                          <a:ln>
                            <a:noFill/>
                          </a:ln>
                          <a:solidFill>
                            <a:schemeClr val="tx1"/>
                          </a:solidFill>
                          <a:effectLst/>
                          <a:latin typeface="Arial Narrow" pitchFamily="34" charset="0"/>
                          <a:ea typeface="Calibri" pitchFamily="34" charset="0"/>
                          <a:cs typeface="Times New Roman" pitchFamily="18" charset="0"/>
                        </a:rPr>
                        <a:t>Peru  </a:t>
                      </a:r>
                    </a:p>
                  </a:txBody>
                  <a:tcPr marL="0" marR="0" marT="0" marB="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3"/>
                  </a:ext>
                </a:extLst>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a:ln>
                            <a:noFill/>
                          </a:ln>
                          <a:solidFill>
                            <a:schemeClr val="tx1"/>
                          </a:solidFill>
                          <a:effectLst/>
                          <a:latin typeface="Arial Narrow" pitchFamily="34" charset="0"/>
                          <a:ea typeface="Calibri" pitchFamily="34" charset="0"/>
                          <a:cs typeface="Times New Roman" pitchFamily="18" charset="0"/>
                        </a:rPr>
                        <a:t>4</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noProof="0" dirty="0">
                          <a:ln>
                            <a:noFill/>
                          </a:ln>
                          <a:solidFill>
                            <a:schemeClr val="tx1"/>
                          </a:solidFill>
                          <a:effectLst/>
                          <a:latin typeface="Arial Narrow" pitchFamily="34" charset="0"/>
                          <a:ea typeface="Calibri" pitchFamily="34" charset="0"/>
                          <a:cs typeface="Times New Roman" pitchFamily="18" charset="0"/>
                        </a:rPr>
                        <a:t>Chile</a:t>
                      </a:r>
                    </a:p>
                  </a:txBody>
                  <a:tcPr marL="0" marR="0" marT="0" marB="0" anchor="ctr" horzOverflow="overflow">
                    <a:lnL>
                      <a:noFill/>
                    </a:lnL>
                    <a:lnR>
                      <a:noFill/>
                    </a:lnR>
                    <a:lnT>
                      <a:noFill/>
                    </a:lnT>
                    <a:lnB>
                      <a:noFill/>
                    </a:lnB>
                    <a:lnTlToBr>
                      <a:noFill/>
                    </a:lnTlToBr>
                    <a:lnBlToTr>
                      <a:noFill/>
                    </a:lnBlToTr>
                    <a:solidFill>
                      <a:srgbClr val="F2F2F2"/>
                    </a:solidFill>
                  </a:tcPr>
                </a:tc>
                <a:extLst>
                  <a:ext uri="{0D108BD9-81ED-4DB2-BD59-A6C34878D82A}">
                    <a16:rowId xmlns:a16="http://schemas.microsoft.com/office/drawing/2014/main" xmlns="" val="10004"/>
                  </a:ext>
                </a:extLst>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noProof="0" dirty="0">
                          <a:ln>
                            <a:noFill/>
                          </a:ln>
                          <a:solidFill>
                            <a:schemeClr val="tx1"/>
                          </a:solidFill>
                          <a:effectLst/>
                          <a:latin typeface="Arial Narrow" pitchFamily="34" charset="0"/>
                          <a:ea typeface="Calibri" pitchFamily="34" charset="0"/>
                          <a:cs typeface="Times New Roman" pitchFamily="18" charset="0"/>
                        </a:rPr>
                        <a:t>5</a:t>
                      </a:r>
                    </a:p>
                  </a:txBody>
                  <a:tcPr marL="0" marR="0"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noProof="0" dirty="0">
                          <a:ln>
                            <a:noFill/>
                          </a:ln>
                          <a:solidFill>
                            <a:schemeClr val="tx1"/>
                          </a:solidFill>
                          <a:effectLst/>
                          <a:latin typeface="Arial Narrow" pitchFamily="34" charset="0"/>
                          <a:ea typeface="Calibri" pitchFamily="34" charset="0"/>
                          <a:cs typeface="Times New Roman" pitchFamily="18" charset="0"/>
                        </a:rPr>
                        <a:t>Panama</a:t>
                      </a:r>
                    </a:p>
                  </a:txBody>
                  <a:tcPr marL="0" marR="0" marT="0" marB="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cxnSp>
        <p:nvCxnSpPr>
          <p:cNvPr id="191" name="190 Conector recto"/>
          <p:cNvCxnSpPr/>
          <p:nvPr/>
        </p:nvCxnSpPr>
        <p:spPr bwMode="auto">
          <a:xfrm>
            <a:off x="3000364" y="4857761"/>
            <a:ext cx="928687" cy="1587"/>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92" name="191 Terminador"/>
          <p:cNvSpPr/>
          <p:nvPr/>
        </p:nvSpPr>
        <p:spPr bwMode="auto">
          <a:xfrm>
            <a:off x="3286116" y="4786323"/>
            <a:ext cx="571500"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92</a:t>
            </a:r>
          </a:p>
        </p:txBody>
      </p:sp>
      <p:sp>
        <p:nvSpPr>
          <p:cNvPr id="193" name="192 CuadroTexto"/>
          <p:cNvSpPr txBox="1"/>
          <p:nvPr/>
        </p:nvSpPr>
        <p:spPr bwMode="auto">
          <a:xfrm>
            <a:off x="3286116" y="4572011"/>
            <a:ext cx="642937" cy="230832"/>
          </a:xfrm>
          <a:prstGeom prst="rect">
            <a:avLst/>
          </a:prstGeom>
          <a:noFill/>
        </p:spPr>
        <p:txBody>
          <a:bodyPr>
            <a:spAutoFit/>
          </a:bodyPr>
          <a:lstStyle/>
          <a:p>
            <a:pPr>
              <a:defRPr/>
            </a:pPr>
            <a:r>
              <a:rPr lang="es-PE" sz="900" dirty="0">
                <a:latin typeface="+mn-lt"/>
              </a:rPr>
              <a:t>Paraguay</a:t>
            </a:r>
          </a:p>
        </p:txBody>
      </p:sp>
      <p:sp>
        <p:nvSpPr>
          <p:cNvPr id="3" name="CuadroTexto 2"/>
          <p:cNvSpPr txBox="1"/>
          <p:nvPr/>
        </p:nvSpPr>
        <p:spPr>
          <a:xfrm>
            <a:off x="5171077" y="2872884"/>
            <a:ext cx="530915" cy="430887"/>
          </a:xfrm>
          <a:prstGeom prst="rect">
            <a:avLst/>
          </a:prstGeom>
          <a:noFill/>
        </p:spPr>
        <p:txBody>
          <a:bodyPr wrap="none" rtlCol="0">
            <a:spAutoFit/>
          </a:bodyPr>
          <a:lstStyle/>
          <a:p>
            <a:r>
              <a:rPr lang="en-US" altLang="zh-CN" sz="2200" b="1" dirty="0">
                <a:solidFill>
                  <a:srgbClr val="000000"/>
                </a:solidFill>
                <a:ea typeface="宋体" pitchFamily="2" charset="-122"/>
              </a:rPr>
              <a:t>3</a:t>
            </a:r>
            <a:r>
              <a:rPr lang="en-US" altLang="zh-CN" sz="2200" b="1" baseline="30000" dirty="0">
                <a:solidFill>
                  <a:srgbClr val="000000"/>
                </a:solidFill>
                <a:ea typeface="宋体" pitchFamily="2" charset="-122"/>
              </a:rPr>
              <a:t>rd</a:t>
            </a:r>
            <a:endParaRPr lang="en-US" sz="2200" dirty="0"/>
          </a:p>
        </p:txBody>
      </p:sp>
      <p:sp>
        <p:nvSpPr>
          <p:cNvPr id="2" name="CuadroTexto 1"/>
          <p:cNvSpPr txBox="1"/>
          <p:nvPr/>
        </p:nvSpPr>
        <p:spPr>
          <a:xfrm>
            <a:off x="642938" y="6589065"/>
            <a:ext cx="2558714" cy="246221"/>
          </a:xfrm>
          <a:prstGeom prst="rect">
            <a:avLst/>
          </a:prstGeom>
          <a:noFill/>
        </p:spPr>
        <p:txBody>
          <a:bodyPr wrap="none" rtlCol="0">
            <a:spAutoFit/>
          </a:bodyPr>
          <a:lstStyle/>
          <a:p>
            <a:r>
              <a:rPr lang="en-US" sz="1000" dirty="0"/>
              <a:t>Source: World Bank Doing Business 2017</a:t>
            </a:r>
          </a:p>
        </p:txBody>
      </p:sp>
      <p:grpSp>
        <p:nvGrpSpPr>
          <p:cNvPr id="64" name="56 Grupo"/>
          <p:cNvGrpSpPr>
            <a:grpSpLocks/>
          </p:cNvGrpSpPr>
          <p:nvPr/>
        </p:nvGrpSpPr>
        <p:grpSpPr bwMode="auto">
          <a:xfrm>
            <a:off x="642938" y="2786058"/>
            <a:ext cx="4143375" cy="3714749"/>
            <a:chOff x="4572000" y="2000240"/>
            <a:chExt cx="4143404" cy="3714776"/>
          </a:xfrm>
        </p:grpSpPr>
        <p:pic>
          <p:nvPicPr>
            <p:cNvPr id="106" name="72 Imagen" descr="south_america.JPG"/>
            <p:cNvPicPr>
              <a:picLocks noChangeAspect="1"/>
            </p:cNvPicPr>
            <p:nvPr/>
          </p:nvPicPr>
          <p:blipFill>
            <a:blip r:embed="rId3" cstate="email"/>
            <a:srcRect/>
            <a:stretch>
              <a:fillRect/>
            </a:stretch>
          </p:blipFill>
          <p:spPr bwMode="auto">
            <a:xfrm>
              <a:off x="4572000" y="2000240"/>
              <a:ext cx="4142003" cy="3714776"/>
            </a:xfrm>
            <a:prstGeom prst="rect">
              <a:avLst/>
            </a:prstGeom>
            <a:noFill/>
            <a:ln w="9525">
              <a:noFill/>
              <a:miter lim="800000"/>
              <a:headEnd/>
              <a:tailEnd/>
            </a:ln>
          </p:spPr>
        </p:pic>
        <p:grpSp>
          <p:nvGrpSpPr>
            <p:cNvPr id="107" name="76 Grupo"/>
            <p:cNvGrpSpPr>
              <a:grpSpLocks/>
            </p:cNvGrpSpPr>
            <p:nvPr/>
          </p:nvGrpSpPr>
          <p:grpSpPr bwMode="auto">
            <a:xfrm>
              <a:off x="7000892" y="3214686"/>
              <a:ext cx="1643074" cy="214314"/>
              <a:chOff x="7000892" y="3214686"/>
              <a:chExt cx="1643074" cy="214314"/>
            </a:xfrm>
          </p:grpSpPr>
          <p:cxnSp>
            <p:nvCxnSpPr>
              <p:cNvPr id="148" name="49 Conector recto"/>
              <p:cNvCxnSpPr/>
              <p:nvPr/>
            </p:nvCxnSpPr>
            <p:spPr>
              <a:xfrm>
                <a:off x="7000892" y="3286124"/>
                <a:ext cx="1428760" cy="3175"/>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9" name="31 Terminador"/>
              <p:cNvSpPr/>
              <p:nvPr/>
            </p:nvSpPr>
            <p:spPr>
              <a:xfrm>
                <a:off x="8072461" y="3214687"/>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123</a:t>
                </a:r>
              </a:p>
            </p:txBody>
          </p:sp>
        </p:grpSp>
        <p:grpSp>
          <p:nvGrpSpPr>
            <p:cNvPr id="108" name="75 Grupo"/>
            <p:cNvGrpSpPr>
              <a:grpSpLocks/>
            </p:cNvGrpSpPr>
            <p:nvPr/>
          </p:nvGrpSpPr>
          <p:grpSpPr bwMode="auto">
            <a:xfrm>
              <a:off x="6572264" y="3714752"/>
              <a:ext cx="2000264" cy="214314"/>
              <a:chOff x="6572264" y="3714752"/>
              <a:chExt cx="2000264" cy="214314"/>
            </a:xfrm>
          </p:grpSpPr>
          <p:cxnSp>
            <p:nvCxnSpPr>
              <p:cNvPr id="146" name="54 Conector recto"/>
              <p:cNvCxnSpPr/>
              <p:nvPr/>
            </p:nvCxnSpPr>
            <p:spPr>
              <a:xfrm>
                <a:off x="6572264" y="3786190"/>
                <a:ext cx="1428760" cy="3175"/>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7" name="34 Terminador"/>
              <p:cNvSpPr/>
              <p:nvPr/>
            </p:nvSpPr>
            <p:spPr>
              <a:xfrm>
                <a:off x="8001024" y="3714752"/>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149</a:t>
                </a:r>
              </a:p>
            </p:txBody>
          </p:sp>
        </p:grpSp>
        <p:grpSp>
          <p:nvGrpSpPr>
            <p:cNvPr id="109" name="73 Grupo"/>
            <p:cNvGrpSpPr>
              <a:grpSpLocks/>
            </p:cNvGrpSpPr>
            <p:nvPr/>
          </p:nvGrpSpPr>
          <p:grpSpPr bwMode="auto">
            <a:xfrm>
              <a:off x="7000892" y="4429132"/>
              <a:ext cx="1000132" cy="214314"/>
              <a:chOff x="6786578" y="4286256"/>
              <a:chExt cx="1000132" cy="214314"/>
            </a:xfrm>
          </p:grpSpPr>
          <p:cxnSp>
            <p:nvCxnSpPr>
              <p:cNvPr id="144" name="55 Conector recto"/>
              <p:cNvCxnSpPr/>
              <p:nvPr/>
            </p:nvCxnSpPr>
            <p:spPr>
              <a:xfrm>
                <a:off x="6786578" y="4357694"/>
                <a:ext cx="928693" cy="1587"/>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5" name="32 Terminador"/>
              <p:cNvSpPr/>
              <p:nvPr/>
            </p:nvSpPr>
            <p:spPr>
              <a:xfrm>
                <a:off x="7215206" y="4286256"/>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90</a:t>
                </a:r>
              </a:p>
            </p:txBody>
          </p:sp>
        </p:grpSp>
        <p:grpSp>
          <p:nvGrpSpPr>
            <p:cNvPr id="110" name="74 Grupo"/>
            <p:cNvGrpSpPr>
              <a:grpSpLocks/>
            </p:cNvGrpSpPr>
            <p:nvPr/>
          </p:nvGrpSpPr>
          <p:grpSpPr bwMode="auto">
            <a:xfrm>
              <a:off x="6572264" y="5000658"/>
              <a:ext cx="928693" cy="214314"/>
              <a:chOff x="6286512" y="5000658"/>
              <a:chExt cx="928693" cy="214314"/>
            </a:xfrm>
          </p:grpSpPr>
          <p:cxnSp>
            <p:nvCxnSpPr>
              <p:cNvPr id="142" name="57 Conector recto"/>
              <p:cNvCxnSpPr/>
              <p:nvPr/>
            </p:nvCxnSpPr>
            <p:spPr>
              <a:xfrm>
                <a:off x="6286512" y="5072097"/>
                <a:ext cx="928693" cy="1587"/>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3" name="33 Terminador"/>
              <p:cNvSpPr/>
              <p:nvPr/>
            </p:nvSpPr>
            <p:spPr>
              <a:xfrm>
                <a:off x="6643701" y="5000658"/>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116</a:t>
                </a:r>
              </a:p>
            </p:txBody>
          </p:sp>
        </p:grpSp>
        <p:grpSp>
          <p:nvGrpSpPr>
            <p:cNvPr id="111" name="77 Grupo"/>
            <p:cNvGrpSpPr>
              <a:grpSpLocks/>
            </p:cNvGrpSpPr>
            <p:nvPr/>
          </p:nvGrpSpPr>
          <p:grpSpPr bwMode="auto">
            <a:xfrm>
              <a:off x="7072330" y="2643182"/>
              <a:ext cx="1214446" cy="214314"/>
              <a:chOff x="6786578" y="2428868"/>
              <a:chExt cx="1214446" cy="214314"/>
            </a:xfrm>
          </p:grpSpPr>
          <p:cxnSp>
            <p:nvCxnSpPr>
              <p:cNvPr id="140" name="58 Conector recto"/>
              <p:cNvCxnSpPr/>
              <p:nvPr/>
            </p:nvCxnSpPr>
            <p:spPr>
              <a:xfrm>
                <a:off x="6786577" y="2500306"/>
                <a:ext cx="1143008" cy="1588"/>
              </a:xfrm>
              <a:prstGeom prst="line">
                <a:avLst/>
              </a:prstGeom>
              <a:ln>
                <a:solidFill>
                  <a:schemeClr val="bg1">
                    <a:lumMod val="50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41" name="36 Terminador"/>
              <p:cNvSpPr/>
              <p:nvPr/>
            </p:nvSpPr>
            <p:spPr>
              <a:xfrm>
                <a:off x="7429519" y="2428869"/>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158</a:t>
                </a:r>
              </a:p>
            </p:txBody>
          </p:sp>
        </p:grpSp>
        <p:grpSp>
          <p:nvGrpSpPr>
            <p:cNvPr id="112" name="78 Grupo"/>
            <p:cNvGrpSpPr>
              <a:grpSpLocks/>
            </p:cNvGrpSpPr>
            <p:nvPr/>
          </p:nvGrpSpPr>
          <p:grpSpPr bwMode="auto">
            <a:xfrm>
              <a:off x="6929453" y="2214554"/>
              <a:ext cx="714380" cy="428627"/>
              <a:chOff x="6643701" y="2000240"/>
              <a:chExt cx="714380" cy="428627"/>
            </a:xfrm>
          </p:grpSpPr>
          <p:sp>
            <p:nvSpPr>
              <p:cNvPr id="138" name="35 Terminador"/>
              <p:cNvSpPr/>
              <p:nvPr/>
            </p:nvSpPr>
            <p:spPr>
              <a:xfrm>
                <a:off x="6786577" y="2000240"/>
                <a:ext cx="571504" cy="214314"/>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124</a:t>
                </a:r>
              </a:p>
            </p:txBody>
          </p:sp>
          <p:cxnSp>
            <p:nvCxnSpPr>
              <p:cNvPr id="139" name="61 Conector angular"/>
              <p:cNvCxnSpPr>
                <a:stCxn id="138" idx="1"/>
              </p:cNvCxnSpPr>
              <p:nvPr/>
            </p:nvCxnSpPr>
            <p:spPr>
              <a:xfrm rot="10800000" flipV="1">
                <a:off x="6643701" y="2106603"/>
                <a:ext cx="142876" cy="322264"/>
              </a:xfrm>
              <a:prstGeom prst="bentConnector2">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13" name="87 Grupo"/>
            <p:cNvGrpSpPr>
              <a:grpSpLocks/>
            </p:cNvGrpSpPr>
            <p:nvPr/>
          </p:nvGrpSpPr>
          <p:grpSpPr bwMode="auto">
            <a:xfrm>
              <a:off x="5357818" y="2500306"/>
              <a:ext cx="785818" cy="214314"/>
              <a:chOff x="5000628" y="2357430"/>
              <a:chExt cx="785818" cy="214314"/>
            </a:xfrm>
          </p:grpSpPr>
          <p:cxnSp>
            <p:nvCxnSpPr>
              <p:cNvPr id="136" name="66 Conector recto"/>
              <p:cNvCxnSpPr/>
              <p:nvPr/>
            </p:nvCxnSpPr>
            <p:spPr>
              <a:xfrm>
                <a:off x="5357817" y="2428868"/>
                <a:ext cx="428628" cy="3175"/>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7" name="41 Terminador"/>
              <p:cNvSpPr/>
              <p:nvPr/>
            </p:nvSpPr>
            <p:spPr>
              <a:xfrm>
                <a:off x="5000627" y="2357431"/>
                <a:ext cx="428628"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53</a:t>
                </a:r>
              </a:p>
            </p:txBody>
          </p:sp>
        </p:grpSp>
        <p:grpSp>
          <p:nvGrpSpPr>
            <p:cNvPr id="114" name="85 Grupo"/>
            <p:cNvGrpSpPr>
              <a:grpSpLocks/>
            </p:cNvGrpSpPr>
            <p:nvPr/>
          </p:nvGrpSpPr>
          <p:grpSpPr bwMode="auto">
            <a:xfrm>
              <a:off x="5072066" y="2928934"/>
              <a:ext cx="857256" cy="214314"/>
              <a:chOff x="4857752" y="2714620"/>
              <a:chExt cx="857256" cy="214314"/>
            </a:xfrm>
          </p:grpSpPr>
          <p:cxnSp>
            <p:nvCxnSpPr>
              <p:cNvPr id="134" name="68 Conector recto"/>
              <p:cNvCxnSpPr/>
              <p:nvPr/>
            </p:nvCxnSpPr>
            <p:spPr>
              <a:xfrm>
                <a:off x="5286379" y="2786058"/>
                <a:ext cx="428628" cy="3175"/>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5" name="38 Terminador"/>
              <p:cNvSpPr/>
              <p:nvPr/>
            </p:nvSpPr>
            <p:spPr>
              <a:xfrm>
                <a:off x="4857751" y="2714621"/>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114</a:t>
                </a:r>
              </a:p>
            </p:txBody>
          </p:sp>
        </p:grpSp>
        <p:grpSp>
          <p:nvGrpSpPr>
            <p:cNvPr id="115" name="84 Grupo"/>
            <p:cNvGrpSpPr>
              <a:grpSpLocks/>
            </p:cNvGrpSpPr>
            <p:nvPr/>
          </p:nvGrpSpPr>
          <p:grpSpPr bwMode="auto">
            <a:xfrm>
              <a:off x="5572131" y="4500570"/>
              <a:ext cx="785818" cy="214312"/>
              <a:chOff x="5357817" y="4500570"/>
              <a:chExt cx="785818" cy="214312"/>
            </a:xfrm>
          </p:grpSpPr>
          <p:cxnSp>
            <p:nvCxnSpPr>
              <p:cNvPr id="132" name="70 Conector recto"/>
              <p:cNvCxnSpPr/>
              <p:nvPr/>
            </p:nvCxnSpPr>
            <p:spPr>
              <a:xfrm>
                <a:off x="5715007" y="4568832"/>
                <a:ext cx="428628" cy="3175"/>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3" name="69 Terminador"/>
              <p:cNvSpPr/>
              <p:nvPr/>
            </p:nvSpPr>
            <p:spPr>
              <a:xfrm>
                <a:off x="5357817" y="4500570"/>
                <a:ext cx="428629" cy="214312"/>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57</a:t>
                </a:r>
              </a:p>
            </p:txBody>
          </p:sp>
        </p:grpSp>
        <p:sp>
          <p:nvSpPr>
            <p:cNvPr id="116" name="30 Terminador"/>
            <p:cNvSpPr/>
            <p:nvPr/>
          </p:nvSpPr>
          <p:spPr>
            <a:xfrm>
              <a:off x="5214942" y="3500438"/>
              <a:ext cx="500066" cy="273846"/>
            </a:xfrm>
            <a:prstGeom prst="flowChartTerminator">
              <a:avLst/>
            </a:prstGeom>
            <a:solidFill>
              <a:schemeClr val="bg1"/>
            </a:solidFill>
            <a:ln>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800" b="1" dirty="0">
                  <a:solidFill>
                    <a:srgbClr val="FF0000"/>
                  </a:solidFill>
                </a:rPr>
                <a:t>58</a:t>
              </a:r>
            </a:p>
          </p:txBody>
        </p:sp>
        <p:cxnSp>
          <p:nvCxnSpPr>
            <p:cNvPr id="117" name="71 Conector recto"/>
            <p:cNvCxnSpPr/>
            <p:nvPr/>
          </p:nvCxnSpPr>
          <p:spPr>
            <a:xfrm flipV="1">
              <a:off x="5715008" y="3632201"/>
              <a:ext cx="571504" cy="4763"/>
            </a:xfrm>
            <a:prstGeom prst="line">
              <a:avLst/>
            </a:prstGeom>
            <a:ln>
              <a:solidFill>
                <a:schemeClr val="bg1">
                  <a:lumMod val="50000"/>
                </a:schemeClr>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grpSp>
          <p:nvGrpSpPr>
            <p:cNvPr id="118" name="90 Grupo"/>
            <p:cNvGrpSpPr>
              <a:grpSpLocks/>
            </p:cNvGrpSpPr>
            <p:nvPr/>
          </p:nvGrpSpPr>
          <p:grpSpPr bwMode="auto">
            <a:xfrm>
              <a:off x="6286512" y="2071678"/>
              <a:ext cx="571504" cy="571504"/>
              <a:chOff x="6286512" y="2071678"/>
              <a:chExt cx="571504" cy="571504"/>
            </a:xfrm>
          </p:grpSpPr>
          <p:cxnSp>
            <p:nvCxnSpPr>
              <p:cNvPr id="130" name="89 Conector recto"/>
              <p:cNvCxnSpPr/>
              <p:nvPr/>
            </p:nvCxnSpPr>
            <p:spPr>
              <a:xfrm rot="5400000">
                <a:off x="6358744" y="2428075"/>
                <a:ext cx="428628" cy="1587"/>
              </a:xfrm>
              <a:prstGeom prst="line">
                <a:avLst/>
              </a:prstGeom>
              <a:ln>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31" name="37 Terminador"/>
              <p:cNvSpPr/>
              <p:nvPr/>
            </p:nvSpPr>
            <p:spPr>
              <a:xfrm>
                <a:off x="6286512" y="2071679"/>
                <a:ext cx="571504" cy="214313"/>
              </a:xfrm>
              <a:prstGeom prst="flowChartTerminator">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tx1"/>
                    </a:solidFill>
                  </a:rPr>
                  <a:t>187</a:t>
                </a:r>
              </a:p>
            </p:txBody>
          </p:sp>
        </p:grpSp>
        <p:sp>
          <p:nvSpPr>
            <p:cNvPr id="119" name="91 CuadroTexto"/>
            <p:cNvSpPr txBox="1"/>
            <p:nvPr/>
          </p:nvSpPr>
          <p:spPr>
            <a:xfrm>
              <a:off x="6916902" y="4803442"/>
              <a:ext cx="642943" cy="369335"/>
            </a:xfrm>
            <a:prstGeom prst="rect">
              <a:avLst/>
            </a:prstGeom>
            <a:noFill/>
          </p:spPr>
          <p:txBody>
            <a:bodyPr>
              <a:spAutoFit/>
            </a:bodyPr>
            <a:lstStyle/>
            <a:p>
              <a:pPr>
                <a:defRPr/>
              </a:pPr>
              <a:r>
                <a:rPr lang="es-PE" sz="900" dirty="0">
                  <a:latin typeface="+mn-lt"/>
                </a:rPr>
                <a:t>Argentina</a:t>
              </a:r>
            </a:p>
          </p:txBody>
        </p:sp>
        <p:sp>
          <p:nvSpPr>
            <p:cNvPr id="120" name="92 CuadroTexto"/>
            <p:cNvSpPr txBox="1"/>
            <p:nvPr/>
          </p:nvSpPr>
          <p:spPr>
            <a:xfrm>
              <a:off x="7429520" y="4214819"/>
              <a:ext cx="642941" cy="230189"/>
            </a:xfrm>
            <a:prstGeom prst="rect">
              <a:avLst/>
            </a:prstGeom>
            <a:noFill/>
          </p:spPr>
          <p:txBody>
            <a:bodyPr>
              <a:spAutoFit/>
            </a:bodyPr>
            <a:lstStyle/>
            <a:p>
              <a:pPr>
                <a:defRPr/>
              </a:pPr>
              <a:r>
                <a:rPr lang="es-PE" sz="900">
                  <a:latin typeface="+mn-lt"/>
                </a:rPr>
                <a:t>Uruguay</a:t>
              </a:r>
            </a:p>
          </p:txBody>
        </p:sp>
        <p:sp>
          <p:nvSpPr>
            <p:cNvPr id="121" name="93 CuadroTexto"/>
            <p:cNvSpPr txBox="1"/>
            <p:nvPr/>
          </p:nvSpPr>
          <p:spPr>
            <a:xfrm>
              <a:off x="8072461" y="3500439"/>
              <a:ext cx="642943" cy="230189"/>
            </a:xfrm>
            <a:prstGeom prst="rect">
              <a:avLst/>
            </a:prstGeom>
            <a:noFill/>
          </p:spPr>
          <p:txBody>
            <a:bodyPr>
              <a:spAutoFit/>
            </a:bodyPr>
            <a:lstStyle/>
            <a:p>
              <a:pPr>
                <a:defRPr/>
              </a:pPr>
              <a:r>
                <a:rPr lang="es-PE" sz="900">
                  <a:latin typeface="+mn-lt"/>
                </a:rPr>
                <a:t>Bolivia</a:t>
              </a:r>
            </a:p>
          </p:txBody>
        </p:sp>
        <p:sp>
          <p:nvSpPr>
            <p:cNvPr id="122" name="94 CuadroTexto"/>
            <p:cNvSpPr txBox="1"/>
            <p:nvPr/>
          </p:nvSpPr>
          <p:spPr>
            <a:xfrm>
              <a:off x="8143900" y="3000372"/>
              <a:ext cx="500065" cy="230190"/>
            </a:xfrm>
            <a:prstGeom prst="rect">
              <a:avLst/>
            </a:prstGeom>
            <a:noFill/>
          </p:spPr>
          <p:txBody>
            <a:bodyPr>
              <a:spAutoFit/>
            </a:bodyPr>
            <a:lstStyle/>
            <a:p>
              <a:pPr>
                <a:defRPr/>
              </a:pPr>
              <a:r>
                <a:rPr lang="es-PE" sz="900">
                  <a:latin typeface="+mn-lt"/>
                </a:rPr>
                <a:t>Brasil</a:t>
              </a:r>
            </a:p>
          </p:txBody>
        </p:sp>
        <p:sp>
          <p:nvSpPr>
            <p:cNvPr id="123" name="95 CuadroTexto"/>
            <p:cNvSpPr txBox="1"/>
            <p:nvPr/>
          </p:nvSpPr>
          <p:spPr>
            <a:xfrm>
              <a:off x="7715272" y="2428868"/>
              <a:ext cx="642941" cy="230190"/>
            </a:xfrm>
            <a:prstGeom prst="rect">
              <a:avLst/>
            </a:prstGeom>
            <a:noFill/>
          </p:spPr>
          <p:txBody>
            <a:bodyPr>
              <a:spAutoFit/>
            </a:bodyPr>
            <a:lstStyle/>
            <a:p>
              <a:pPr>
                <a:defRPr/>
              </a:pPr>
              <a:r>
                <a:rPr lang="es-PE" sz="900">
                  <a:latin typeface="+mn-lt"/>
                </a:rPr>
                <a:t>Surinam</a:t>
              </a:r>
            </a:p>
          </p:txBody>
        </p:sp>
        <p:sp>
          <p:nvSpPr>
            <p:cNvPr id="124" name="96 CuadroTexto"/>
            <p:cNvSpPr txBox="1"/>
            <p:nvPr/>
          </p:nvSpPr>
          <p:spPr>
            <a:xfrm>
              <a:off x="7072329" y="2000240"/>
              <a:ext cx="642943" cy="230190"/>
            </a:xfrm>
            <a:prstGeom prst="rect">
              <a:avLst/>
            </a:prstGeom>
            <a:noFill/>
          </p:spPr>
          <p:txBody>
            <a:bodyPr>
              <a:spAutoFit/>
            </a:bodyPr>
            <a:lstStyle/>
            <a:p>
              <a:pPr>
                <a:defRPr/>
              </a:pPr>
              <a:r>
                <a:rPr lang="es-PE" sz="900">
                  <a:latin typeface="+mn-lt"/>
                </a:rPr>
                <a:t>Guyana</a:t>
              </a:r>
            </a:p>
          </p:txBody>
        </p:sp>
        <p:sp>
          <p:nvSpPr>
            <p:cNvPr id="125" name="97 CuadroTexto"/>
            <p:cNvSpPr txBox="1"/>
            <p:nvPr/>
          </p:nvSpPr>
          <p:spPr>
            <a:xfrm>
              <a:off x="5572132" y="2071679"/>
              <a:ext cx="714380" cy="369335"/>
            </a:xfrm>
            <a:prstGeom prst="rect">
              <a:avLst/>
            </a:prstGeom>
            <a:noFill/>
          </p:spPr>
          <p:txBody>
            <a:bodyPr>
              <a:spAutoFit/>
            </a:bodyPr>
            <a:lstStyle/>
            <a:p>
              <a:pPr>
                <a:defRPr/>
              </a:pPr>
              <a:r>
                <a:rPr lang="es-PE" sz="900">
                  <a:latin typeface="+mn-lt"/>
                </a:rPr>
                <a:t>Venezuela</a:t>
              </a:r>
            </a:p>
          </p:txBody>
        </p:sp>
        <p:sp>
          <p:nvSpPr>
            <p:cNvPr id="126" name="98 CuadroTexto"/>
            <p:cNvSpPr txBox="1"/>
            <p:nvPr/>
          </p:nvSpPr>
          <p:spPr>
            <a:xfrm>
              <a:off x="5115634" y="2233384"/>
              <a:ext cx="642941" cy="369335"/>
            </a:xfrm>
            <a:prstGeom prst="rect">
              <a:avLst/>
            </a:prstGeom>
            <a:noFill/>
          </p:spPr>
          <p:txBody>
            <a:bodyPr>
              <a:spAutoFit/>
            </a:bodyPr>
            <a:lstStyle/>
            <a:p>
              <a:pPr>
                <a:defRPr/>
              </a:pPr>
              <a:r>
                <a:rPr lang="es-PE" sz="900" dirty="0">
                  <a:latin typeface="+mn-lt"/>
                </a:rPr>
                <a:t>Colombia</a:t>
              </a:r>
            </a:p>
          </p:txBody>
        </p:sp>
        <p:sp>
          <p:nvSpPr>
            <p:cNvPr id="127" name="99 CuadroTexto"/>
            <p:cNvSpPr txBox="1"/>
            <p:nvPr/>
          </p:nvSpPr>
          <p:spPr>
            <a:xfrm>
              <a:off x="5214941" y="3286124"/>
              <a:ext cx="500067" cy="230190"/>
            </a:xfrm>
            <a:prstGeom prst="rect">
              <a:avLst/>
            </a:prstGeom>
            <a:noFill/>
          </p:spPr>
          <p:txBody>
            <a:bodyPr>
              <a:spAutoFit/>
            </a:bodyPr>
            <a:lstStyle/>
            <a:p>
              <a:pPr>
                <a:defRPr/>
              </a:pPr>
              <a:r>
                <a:rPr lang="es-PE" sz="900" b="1">
                  <a:latin typeface="+mn-lt"/>
                </a:rPr>
                <a:t>Perú</a:t>
              </a:r>
            </a:p>
          </p:txBody>
        </p:sp>
        <p:sp>
          <p:nvSpPr>
            <p:cNvPr id="128" name="100 CuadroTexto"/>
            <p:cNvSpPr txBox="1"/>
            <p:nvPr/>
          </p:nvSpPr>
          <p:spPr>
            <a:xfrm>
              <a:off x="5572132" y="4286256"/>
              <a:ext cx="500065" cy="230190"/>
            </a:xfrm>
            <a:prstGeom prst="rect">
              <a:avLst/>
            </a:prstGeom>
            <a:noFill/>
          </p:spPr>
          <p:txBody>
            <a:bodyPr>
              <a:spAutoFit/>
            </a:bodyPr>
            <a:lstStyle/>
            <a:p>
              <a:pPr>
                <a:defRPr/>
              </a:pPr>
              <a:r>
                <a:rPr lang="es-PE" sz="900">
                  <a:latin typeface="+mn-lt"/>
                </a:rPr>
                <a:t>Chile</a:t>
              </a:r>
            </a:p>
          </p:txBody>
        </p:sp>
        <p:sp>
          <p:nvSpPr>
            <p:cNvPr id="129" name="101 CuadroTexto"/>
            <p:cNvSpPr txBox="1"/>
            <p:nvPr/>
          </p:nvSpPr>
          <p:spPr>
            <a:xfrm>
              <a:off x="5072065" y="2714620"/>
              <a:ext cx="642943" cy="230190"/>
            </a:xfrm>
            <a:prstGeom prst="rect">
              <a:avLst/>
            </a:prstGeom>
            <a:noFill/>
          </p:spPr>
          <p:txBody>
            <a:bodyPr>
              <a:spAutoFit/>
            </a:bodyPr>
            <a:lstStyle/>
            <a:p>
              <a:pPr>
                <a:defRPr/>
              </a:pPr>
              <a:r>
                <a:rPr lang="es-PE" sz="900">
                  <a:latin typeface="+mn-lt"/>
                </a:rPr>
                <a:t>Ecuador</a:t>
              </a:r>
            </a:p>
          </p:txBody>
        </p:sp>
      </p:grpSp>
    </p:spTree>
    <p:extLst>
      <p:ext uri="{BB962C8B-B14F-4D97-AF65-F5344CB8AC3E}">
        <p14:creationId xmlns:p14="http://schemas.microsoft.com/office/powerpoint/2010/main" val="3438672314"/>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4294967295"/>
          </p:nvPr>
        </p:nvSpPr>
        <p:spPr>
          <a:xfrm>
            <a:off x="533400" y="1989138"/>
            <a:ext cx="8286750" cy="642937"/>
          </a:xfrm>
          <a:prstGeom prst="rect">
            <a:avLst/>
          </a:prstGeom>
          <a:solidFill>
            <a:schemeClr val="tx1">
              <a:lumMod val="65000"/>
              <a:lumOff val="35000"/>
            </a:schemeClr>
          </a:solidFill>
        </p:spPr>
        <p:txBody>
          <a:bodyPr anchor="ctr"/>
          <a:lstStyle/>
          <a:p>
            <a:pPr marL="361950" indent="-361950" eaLnBrk="1" hangingPunct="1">
              <a:lnSpc>
                <a:spcPct val="90000"/>
              </a:lnSpc>
              <a:spcBef>
                <a:spcPts val="1800"/>
              </a:spcBef>
              <a:buClr>
                <a:schemeClr val="bg1"/>
              </a:buClr>
              <a:buFont typeface="Wingdings" pitchFamily="2" charset="2"/>
              <a:buAutoNum type="arabicPeriod"/>
              <a:defRPr/>
            </a:pPr>
            <a:r>
              <a:rPr lang="en-US" b="1" dirty="0">
                <a:solidFill>
                  <a:schemeClr val="bg1"/>
                </a:solidFill>
                <a:latin typeface="Calibri" pitchFamily="34" charset="0"/>
                <a:cs typeface="Calibri" pitchFamily="34" charset="0"/>
              </a:rPr>
              <a:t>General Facts &amp; Economic Indicators</a:t>
            </a:r>
            <a:endParaRPr lang="en-US" sz="2400" b="1" dirty="0">
              <a:solidFill>
                <a:schemeClr val="bg1"/>
              </a:solidFill>
              <a:latin typeface="Calibri" pitchFamily="34" charset="0"/>
              <a:cs typeface="Calibri" pitchFamily="34" charset="0"/>
            </a:endParaRPr>
          </a:p>
        </p:txBody>
      </p:sp>
      <p:sp>
        <p:nvSpPr>
          <p:cNvPr id="13315" name="3 CuadroTexto"/>
          <p:cNvSpPr txBox="1">
            <a:spLocks noChangeArrowheads="1"/>
          </p:cNvSpPr>
          <p:nvPr/>
        </p:nvSpPr>
        <p:spPr bwMode="auto">
          <a:xfrm>
            <a:off x="395536" y="188641"/>
            <a:ext cx="46085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400" b="1" dirty="0">
                <a:effectLst>
                  <a:outerShdw blurRad="38100" dist="38100" dir="2700000" algn="tl">
                    <a:srgbClr val="000000">
                      <a:alpha val="43137"/>
                    </a:srgbClr>
                  </a:outerShdw>
                </a:effectLst>
                <a:latin typeface="Arial Narrow" pitchFamily="34" charset="0"/>
                <a:cs typeface="+mn-cs"/>
              </a:rPr>
              <a:t>BUSINESS &amp; INVESTMENT OPPORTUNITIES IN PERU</a:t>
            </a:r>
          </a:p>
        </p:txBody>
      </p:sp>
      <p:sp>
        <p:nvSpPr>
          <p:cNvPr id="6" name="Rectangle 3"/>
          <p:cNvSpPr txBox="1">
            <a:spLocks noChangeArrowheads="1"/>
          </p:cNvSpPr>
          <p:nvPr/>
        </p:nvSpPr>
        <p:spPr>
          <a:xfrm>
            <a:off x="548630" y="2939257"/>
            <a:ext cx="8286750" cy="642938"/>
          </a:xfrm>
          <a:prstGeom prst="rect">
            <a:avLst/>
          </a:prstGeom>
          <a:solidFill>
            <a:schemeClr val="accent6">
              <a:lumMod val="75000"/>
            </a:schemeClr>
          </a:solidFill>
        </p:spPr>
        <p:txBody>
          <a:bodyPr anchor="ctr"/>
          <a:lstStyle/>
          <a:p>
            <a:pPr marL="457200" indent="-457200">
              <a:lnSpc>
                <a:spcPct val="90000"/>
              </a:lnSpc>
              <a:spcBef>
                <a:spcPts val="1800"/>
              </a:spcBef>
              <a:buClr>
                <a:srgbClr val="FFFFFF"/>
              </a:buClr>
              <a:buFont typeface="+mj-lt"/>
              <a:buAutoNum type="arabicPeriod" startAt="2"/>
              <a:defRPr/>
            </a:pPr>
            <a:r>
              <a:rPr lang="en-US" sz="2400" b="1" dirty="0">
                <a:solidFill>
                  <a:srgbClr val="FFFFFF"/>
                </a:solidFill>
                <a:latin typeface="Calibri" pitchFamily="34" charset="0"/>
                <a:cs typeface="Calibri" pitchFamily="34" charset="0"/>
              </a:rPr>
              <a:t>Friendly investment Environment &amp; Trade Integration Policy</a:t>
            </a:r>
          </a:p>
        </p:txBody>
      </p:sp>
      <p:sp>
        <p:nvSpPr>
          <p:cNvPr id="7" name="Rectangle 3"/>
          <p:cNvSpPr txBox="1">
            <a:spLocks noChangeArrowheads="1"/>
          </p:cNvSpPr>
          <p:nvPr/>
        </p:nvSpPr>
        <p:spPr>
          <a:xfrm>
            <a:off x="533400" y="3917950"/>
            <a:ext cx="8286750" cy="642938"/>
          </a:xfrm>
          <a:prstGeom prst="rect">
            <a:avLst/>
          </a:prstGeom>
          <a:solidFill>
            <a:schemeClr val="accent3">
              <a:lumMod val="75000"/>
            </a:schemeClr>
          </a:solidFill>
        </p:spPr>
        <p:txBody>
          <a:bodyPr anchor="ctr"/>
          <a:lstStyle/>
          <a:p>
            <a:pPr marL="457200" indent="-457200">
              <a:lnSpc>
                <a:spcPct val="90000"/>
              </a:lnSpc>
              <a:spcBef>
                <a:spcPts val="2400"/>
              </a:spcBef>
              <a:buClr>
                <a:srgbClr val="FFFFFF"/>
              </a:buClr>
              <a:buFont typeface="+mj-lt"/>
              <a:buAutoNum type="arabicPeriod" startAt="3"/>
              <a:defRPr/>
            </a:pPr>
            <a:r>
              <a:rPr lang="en-US" sz="2400" b="1" dirty="0">
                <a:solidFill>
                  <a:srgbClr val="FFFFFF"/>
                </a:solidFill>
                <a:latin typeface="Calibri" pitchFamily="34" charset="0"/>
                <a:cs typeface="Calibri" pitchFamily="34" charset="0"/>
              </a:rPr>
              <a:t>Peru </a:t>
            </a:r>
            <a:r>
              <a:rPr lang="mr-IN" sz="2400" b="1" dirty="0">
                <a:solidFill>
                  <a:srgbClr val="FFFFFF"/>
                </a:solidFill>
                <a:latin typeface="Calibri" pitchFamily="34" charset="0"/>
                <a:cs typeface="Calibri" pitchFamily="34" charset="0"/>
              </a:rPr>
              <a:t>–</a:t>
            </a:r>
            <a:r>
              <a:rPr lang="en-US" sz="2400" b="1" dirty="0">
                <a:solidFill>
                  <a:srgbClr val="FFFFFF"/>
                </a:solidFill>
                <a:latin typeface="Calibri" pitchFamily="34" charset="0"/>
                <a:cs typeface="Calibri" pitchFamily="34" charset="0"/>
              </a:rPr>
              <a:t> Turkey Trade Relationship</a:t>
            </a:r>
          </a:p>
        </p:txBody>
      </p:sp>
    </p:spTree>
    <p:extLst>
      <p:ext uri="{BB962C8B-B14F-4D97-AF65-F5344CB8AC3E}">
        <p14:creationId xmlns:p14="http://schemas.microsoft.com/office/powerpoint/2010/main" val="429471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898972" y="2417763"/>
            <a:ext cx="7345436" cy="36750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cs typeface="Arial" charset="0"/>
            </a:endParaRPr>
          </a:p>
        </p:txBody>
      </p:sp>
      <p:sp>
        <p:nvSpPr>
          <p:cNvPr id="37891" name="Rectangle 4"/>
          <p:cNvSpPr>
            <a:spLocks noChangeArrowheads="1"/>
          </p:cNvSpPr>
          <p:nvPr/>
        </p:nvSpPr>
        <p:spPr bwMode="auto">
          <a:xfrm>
            <a:off x="539552" y="1844824"/>
            <a:ext cx="8218487" cy="41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lvl="1" indent="-188913" algn="just" eaLnBrk="0" hangingPunct="0">
              <a:lnSpc>
                <a:spcPct val="80000"/>
              </a:lnSpc>
              <a:spcBef>
                <a:spcPts val="900"/>
              </a:spcBef>
              <a:buClr>
                <a:srgbClr val="ED3F09"/>
              </a:buClr>
              <a:buFont typeface="Wingdings" pitchFamily="2" charset="2"/>
              <a:buChar char="§"/>
            </a:pPr>
            <a:r>
              <a:rPr lang="en-US" sz="1300" dirty="0">
                <a:solidFill>
                  <a:srgbClr val="000000"/>
                </a:solidFill>
                <a:latin typeface="Calibri" pitchFamily="34" charset="0"/>
                <a:cs typeface="Calibri" pitchFamily="34" charset="0"/>
              </a:rPr>
              <a:t>Peru has signed and currently has in force Agreements for the Promotion and Reciprocal Protection of Investment and Trade Agreements of further scope that includes investment chapters that underpin our liberalization policy.</a:t>
            </a:r>
          </a:p>
        </p:txBody>
      </p:sp>
      <p:grpSp>
        <p:nvGrpSpPr>
          <p:cNvPr id="37892" name="13 Grupo"/>
          <p:cNvGrpSpPr>
            <a:grpSpLocks/>
          </p:cNvGrpSpPr>
          <p:nvPr/>
        </p:nvGrpSpPr>
        <p:grpSpPr bwMode="auto">
          <a:xfrm>
            <a:off x="1097786" y="2450985"/>
            <a:ext cx="6930598" cy="3286937"/>
            <a:chOff x="413776" y="1998195"/>
            <a:chExt cx="8107652" cy="4477003"/>
          </a:xfrm>
        </p:grpSpPr>
        <p:pic>
          <p:nvPicPr>
            <p:cNvPr id="37898" name="Picture 2" descr="bilateralS_ma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776" y="1998195"/>
              <a:ext cx="8068313" cy="447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4"/>
            <p:cNvSpPr txBox="1">
              <a:spLocks noChangeArrowheads="1"/>
            </p:cNvSpPr>
            <p:nvPr/>
          </p:nvSpPr>
          <p:spPr bwMode="auto">
            <a:xfrm>
              <a:off x="550364" y="2963821"/>
              <a:ext cx="1655763" cy="211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Australia </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China </a:t>
              </a:r>
              <a:r>
                <a:rPr lang="en-US" altLang="zh-CN" sz="1000" baseline="30000" dirty="0">
                  <a:solidFill>
                    <a:srgbClr val="000000"/>
                  </a:solidFill>
                  <a:latin typeface="Calibri" pitchFamily="34" charset="0"/>
                  <a:ea typeface="宋体" pitchFamily="2" charset="-122"/>
                  <a:cs typeface="Calibri" pitchFamily="34" charset="0"/>
                </a:rPr>
                <a:t>1</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Korea </a:t>
              </a:r>
              <a:r>
                <a:rPr lang="en-US" altLang="zh-CN" sz="1000" baseline="30000" dirty="0">
                  <a:solidFill>
                    <a:srgbClr val="000000"/>
                  </a:solidFill>
                  <a:latin typeface="Calibri" pitchFamily="34" charset="0"/>
                  <a:ea typeface="宋体" pitchFamily="2" charset="-122"/>
                  <a:cs typeface="Calibri" pitchFamily="34" charset="0"/>
                </a:rPr>
                <a:t>1</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Malaysia</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Singapore </a:t>
              </a:r>
              <a:r>
                <a:rPr lang="en-US" altLang="zh-CN" sz="1000" baseline="30000" dirty="0">
                  <a:solidFill>
                    <a:srgbClr val="000000"/>
                  </a:solidFill>
                  <a:latin typeface="Calibri" pitchFamily="34" charset="0"/>
                  <a:ea typeface="宋体" pitchFamily="2" charset="-122"/>
                  <a:cs typeface="Calibri" pitchFamily="34" charset="0"/>
                </a:rPr>
                <a:t>1</a:t>
              </a:r>
              <a:endParaRPr lang="en-US" altLang="zh-CN" sz="1000" dirty="0">
                <a:solidFill>
                  <a:srgbClr val="000000"/>
                </a:solidFill>
                <a:latin typeface="Calibri" pitchFamily="34" charset="0"/>
                <a:ea typeface="宋体" pitchFamily="2" charset="-122"/>
                <a:cs typeface="Calibri" pitchFamily="34" charset="0"/>
              </a:endParaRP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Thailand</a:t>
              </a:r>
            </a:p>
            <a:p>
              <a:pPr>
                <a:lnSpc>
                  <a:spcPct val="50000"/>
                </a:lnSpc>
                <a:spcBef>
                  <a:spcPct val="50000"/>
                </a:spcBef>
                <a:buClr>
                  <a:srgbClr val="FF0000"/>
                </a:buClr>
                <a:buFont typeface="Wingdings" pitchFamily="2" charset="2"/>
                <a:buChar char="§"/>
              </a:pPr>
              <a:r>
                <a:rPr lang="en-US" sz="1000" dirty="0">
                  <a:solidFill>
                    <a:srgbClr val="000000"/>
                  </a:solidFill>
                  <a:latin typeface="Calibri" pitchFamily="34" charset="0"/>
                  <a:ea typeface="宋体" pitchFamily="2" charset="-122"/>
                  <a:cs typeface="Calibri" pitchFamily="34" charset="0"/>
                </a:rPr>
                <a:t>Japan</a:t>
              </a:r>
            </a:p>
            <a:p>
              <a:pPr>
                <a:lnSpc>
                  <a:spcPct val="50000"/>
                </a:lnSpc>
                <a:spcBef>
                  <a:spcPct val="50000"/>
                </a:spcBef>
                <a:buClr>
                  <a:srgbClr val="FF0000"/>
                </a:buClr>
                <a:buFont typeface="Wingdings" pitchFamily="2" charset="2"/>
                <a:buChar char="§"/>
              </a:pPr>
              <a:r>
                <a:rPr lang="en-US" sz="1000" dirty="0">
                  <a:solidFill>
                    <a:srgbClr val="000000"/>
                  </a:solidFill>
                  <a:latin typeface="Calibri" pitchFamily="34" charset="0"/>
                  <a:ea typeface="宋体" pitchFamily="2" charset="-122"/>
                  <a:cs typeface="Calibri" pitchFamily="34" charset="0"/>
                </a:rPr>
                <a:t>Brunei</a:t>
              </a:r>
            </a:p>
            <a:p>
              <a:pPr>
                <a:lnSpc>
                  <a:spcPct val="50000"/>
                </a:lnSpc>
                <a:spcBef>
                  <a:spcPct val="50000"/>
                </a:spcBef>
                <a:buClr>
                  <a:srgbClr val="FF0000"/>
                </a:buClr>
                <a:buFont typeface="Wingdings" pitchFamily="2" charset="2"/>
                <a:buChar char="§"/>
              </a:pPr>
              <a:r>
                <a:rPr lang="en-US" sz="1000" dirty="0">
                  <a:solidFill>
                    <a:srgbClr val="000000"/>
                  </a:solidFill>
                  <a:latin typeface="Calibri" pitchFamily="34" charset="0"/>
                  <a:ea typeface="宋体" pitchFamily="2" charset="-122"/>
                  <a:cs typeface="Calibri" pitchFamily="34" charset="0"/>
                </a:rPr>
                <a:t>New Zealand</a:t>
              </a:r>
            </a:p>
            <a:p>
              <a:pPr>
                <a:lnSpc>
                  <a:spcPct val="50000"/>
                </a:lnSpc>
                <a:spcBef>
                  <a:spcPct val="50000"/>
                </a:spcBef>
                <a:buClr>
                  <a:srgbClr val="FF0000"/>
                </a:buClr>
                <a:buFont typeface="Wingdings" pitchFamily="2" charset="2"/>
                <a:buChar char="§"/>
              </a:pPr>
              <a:r>
                <a:rPr lang="en-US" sz="1000" dirty="0">
                  <a:solidFill>
                    <a:srgbClr val="000000"/>
                  </a:solidFill>
                  <a:latin typeface="Calibri" pitchFamily="34" charset="0"/>
                  <a:ea typeface="宋体" pitchFamily="2" charset="-122"/>
                  <a:cs typeface="Calibri" pitchFamily="34" charset="0"/>
                </a:rPr>
                <a:t>Vietnam</a:t>
              </a:r>
            </a:p>
          </p:txBody>
        </p:sp>
        <p:sp>
          <p:nvSpPr>
            <p:cNvPr id="37900" name="Text Box 6"/>
            <p:cNvSpPr txBox="1">
              <a:spLocks noChangeArrowheads="1"/>
            </p:cNvSpPr>
            <p:nvPr/>
          </p:nvSpPr>
          <p:spPr bwMode="auto">
            <a:xfrm>
              <a:off x="5117767" y="4817567"/>
              <a:ext cx="1655761" cy="14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Argentina </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Bolivia</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Chile </a:t>
              </a:r>
              <a:r>
                <a:rPr lang="en-US" altLang="zh-CN" sz="1000" baseline="30000" dirty="0">
                  <a:solidFill>
                    <a:srgbClr val="000000"/>
                  </a:solidFill>
                  <a:latin typeface="Calibri" pitchFamily="34" charset="0"/>
                  <a:ea typeface="宋体" pitchFamily="2" charset="-122"/>
                  <a:cs typeface="Calibri" pitchFamily="34" charset="0"/>
                </a:rPr>
                <a:t>1</a:t>
              </a:r>
              <a:endParaRPr lang="en-US" altLang="zh-CN" sz="1000" dirty="0">
                <a:solidFill>
                  <a:srgbClr val="000000"/>
                </a:solidFill>
                <a:latin typeface="Calibri" pitchFamily="34" charset="0"/>
                <a:ea typeface="宋体" pitchFamily="2" charset="-122"/>
                <a:cs typeface="Calibri" pitchFamily="34" charset="0"/>
              </a:endParaRP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Colombia</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Ecuador</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Paraguay</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Venezuela</a:t>
              </a:r>
              <a:endParaRPr lang="en-US" sz="1000" dirty="0">
                <a:solidFill>
                  <a:srgbClr val="000000"/>
                </a:solidFill>
                <a:latin typeface="Calibri" pitchFamily="34" charset="0"/>
                <a:ea typeface="宋体" pitchFamily="2" charset="-122"/>
                <a:cs typeface="Calibri" pitchFamily="34" charset="0"/>
              </a:endParaRPr>
            </a:p>
          </p:txBody>
        </p:sp>
        <p:sp>
          <p:nvSpPr>
            <p:cNvPr id="37901" name="Text Box 7"/>
            <p:cNvSpPr txBox="1">
              <a:spLocks noChangeArrowheads="1"/>
            </p:cNvSpPr>
            <p:nvPr/>
          </p:nvSpPr>
          <p:spPr bwMode="auto">
            <a:xfrm>
              <a:off x="4744675" y="3592637"/>
              <a:ext cx="2087565" cy="87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Cuba</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El Salvador</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Costa Rica </a:t>
              </a:r>
              <a:r>
                <a:rPr lang="en-US" altLang="zh-CN" sz="1000" baseline="30000" dirty="0">
                  <a:solidFill>
                    <a:srgbClr val="000000"/>
                  </a:solidFill>
                  <a:latin typeface="Calibri" pitchFamily="34" charset="0"/>
                  <a:ea typeface="宋体" pitchFamily="2" charset="-122"/>
                  <a:cs typeface="Calibri" pitchFamily="34" charset="0"/>
                </a:rPr>
                <a:t>1</a:t>
              </a: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Panama </a:t>
              </a:r>
              <a:r>
                <a:rPr lang="en-US" altLang="zh-CN" sz="1000" baseline="30000" dirty="0">
                  <a:solidFill>
                    <a:srgbClr val="000000"/>
                  </a:solidFill>
                  <a:latin typeface="Calibri" pitchFamily="34" charset="0"/>
                  <a:ea typeface="宋体" pitchFamily="2" charset="-122"/>
                  <a:cs typeface="Calibri" pitchFamily="34" charset="0"/>
                </a:rPr>
                <a:t>1</a:t>
              </a:r>
            </a:p>
          </p:txBody>
        </p:sp>
        <p:sp>
          <p:nvSpPr>
            <p:cNvPr id="37902" name="Text Box 8"/>
            <p:cNvSpPr txBox="1">
              <a:spLocks noChangeArrowheads="1"/>
            </p:cNvSpPr>
            <p:nvPr/>
          </p:nvSpPr>
          <p:spPr bwMode="auto">
            <a:xfrm>
              <a:off x="6415847" y="2678634"/>
              <a:ext cx="2105581" cy="155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European Union  </a:t>
              </a:r>
              <a:r>
                <a:rPr lang="en-US" altLang="zh-CN" sz="1000" baseline="30000" dirty="0">
                  <a:solidFill>
                    <a:srgbClr val="000000"/>
                  </a:solidFill>
                  <a:latin typeface="Calibri" pitchFamily="34" charset="0"/>
                  <a:ea typeface="宋体" pitchFamily="2" charset="-122"/>
                  <a:cs typeface="Calibri" pitchFamily="34" charset="0"/>
                </a:rPr>
                <a:t>2</a:t>
              </a:r>
            </a:p>
            <a:p>
              <a:pPr marL="0" indent="0">
                <a:lnSpc>
                  <a:spcPct val="50000"/>
                </a:lnSpc>
                <a:spcBef>
                  <a:spcPct val="50000"/>
                </a:spcBef>
                <a:buClr>
                  <a:srgbClr val="FF0000"/>
                </a:buClr>
              </a:pPr>
              <a:endParaRPr lang="en-US" altLang="zh-CN" sz="1000" baseline="30000" dirty="0">
                <a:solidFill>
                  <a:srgbClr val="000000"/>
                </a:solidFill>
                <a:latin typeface="Calibri" pitchFamily="34" charset="0"/>
                <a:ea typeface="宋体" pitchFamily="2" charset="-122"/>
                <a:cs typeface="Calibri" pitchFamily="34" charset="0"/>
              </a:endParaRPr>
            </a:p>
            <a:p>
              <a:pPr marL="0" indent="0">
                <a:lnSpc>
                  <a:spcPct val="50000"/>
                </a:lnSpc>
                <a:spcBef>
                  <a:spcPct val="50000"/>
                </a:spcBef>
                <a:buClr>
                  <a:srgbClr val="FF0000"/>
                </a:buClr>
              </a:pPr>
              <a:endParaRPr lang="en-US" altLang="zh-CN" sz="1000" baseline="30000" dirty="0">
                <a:solidFill>
                  <a:srgbClr val="000000"/>
                </a:solidFill>
                <a:latin typeface="Calibri" pitchFamily="34" charset="0"/>
                <a:ea typeface="宋体" pitchFamily="2" charset="-122"/>
                <a:cs typeface="Calibri" pitchFamily="34" charset="0"/>
              </a:endParaRPr>
            </a:p>
            <a:p>
              <a:pPr marL="0" indent="0">
                <a:lnSpc>
                  <a:spcPct val="50000"/>
                </a:lnSpc>
                <a:spcBef>
                  <a:spcPct val="50000"/>
                </a:spcBef>
                <a:buClr>
                  <a:srgbClr val="FF0000"/>
                </a:buClr>
              </a:pPr>
              <a:endParaRPr lang="en-US" altLang="zh-CN" sz="1000" dirty="0">
                <a:solidFill>
                  <a:srgbClr val="000000"/>
                </a:solidFill>
                <a:latin typeface="Calibri" pitchFamily="34" charset="0"/>
                <a:ea typeface="宋体" pitchFamily="2" charset="-122"/>
                <a:cs typeface="Calibri" pitchFamily="34" charset="0"/>
              </a:endParaRPr>
            </a:p>
            <a:p>
              <a:pPr>
                <a:spcBef>
                  <a:spcPts val="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European Association of  free Trade  (Iceland, Liechtenstein, Switzerland and Norway)</a:t>
              </a:r>
              <a:r>
                <a:rPr lang="en-US" altLang="zh-CN" sz="1000" baseline="30000" dirty="0">
                  <a:solidFill>
                    <a:srgbClr val="000000"/>
                  </a:solidFill>
                  <a:latin typeface="Calibri" pitchFamily="34" charset="0"/>
                  <a:ea typeface="宋体" pitchFamily="2" charset="-122"/>
                  <a:cs typeface="Calibri" pitchFamily="34" charset="0"/>
                </a:rPr>
                <a:t> 1</a:t>
              </a:r>
              <a:endParaRPr lang="en-US" altLang="zh-CN" sz="1000" dirty="0">
                <a:solidFill>
                  <a:srgbClr val="000000"/>
                </a:solidFill>
                <a:latin typeface="Calibri" pitchFamily="34" charset="0"/>
                <a:ea typeface="宋体" pitchFamily="2" charset="-122"/>
                <a:cs typeface="Calibri" pitchFamily="34" charset="0"/>
              </a:endParaRPr>
            </a:p>
          </p:txBody>
        </p:sp>
        <p:sp>
          <p:nvSpPr>
            <p:cNvPr id="37903" name="Text Box 9"/>
            <p:cNvSpPr txBox="1">
              <a:spLocks noChangeArrowheads="1"/>
            </p:cNvSpPr>
            <p:nvPr/>
          </p:nvSpPr>
          <p:spPr bwMode="auto">
            <a:xfrm>
              <a:off x="3966035" y="2889935"/>
              <a:ext cx="2303463" cy="66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4625" indent="-174625"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Canada </a:t>
              </a:r>
              <a:r>
                <a:rPr lang="en-US" altLang="zh-CN" sz="1000" baseline="30000" dirty="0">
                  <a:solidFill>
                    <a:srgbClr val="000000"/>
                  </a:solidFill>
                  <a:latin typeface="Calibri" pitchFamily="34" charset="0"/>
                  <a:ea typeface="宋体" pitchFamily="2" charset="-122"/>
                  <a:cs typeface="Calibri" pitchFamily="34" charset="0"/>
                </a:rPr>
                <a:t>1</a:t>
              </a:r>
              <a:endParaRPr lang="en-US" altLang="zh-CN" sz="1000" dirty="0">
                <a:solidFill>
                  <a:srgbClr val="000000"/>
                </a:solidFill>
                <a:latin typeface="Calibri" pitchFamily="34" charset="0"/>
                <a:ea typeface="宋体" pitchFamily="2" charset="-122"/>
                <a:cs typeface="Calibri" pitchFamily="34" charset="0"/>
              </a:endParaRPr>
            </a:p>
            <a:p>
              <a:pPr>
                <a:lnSpc>
                  <a:spcPct val="50000"/>
                </a:lnSpc>
                <a:spcBef>
                  <a:spcPct val="50000"/>
                </a:spcBef>
                <a:buClr>
                  <a:srgbClr val="FF0000"/>
                </a:buClr>
                <a:buFont typeface="Wingdings" pitchFamily="2" charset="2"/>
                <a:buChar char="§"/>
              </a:pPr>
              <a:r>
                <a:rPr lang="en-US" altLang="zh-CN" sz="1000" dirty="0">
                  <a:solidFill>
                    <a:srgbClr val="000000"/>
                  </a:solidFill>
                  <a:latin typeface="Calibri" pitchFamily="34" charset="0"/>
                  <a:ea typeface="宋体" pitchFamily="2" charset="-122"/>
                  <a:cs typeface="Calibri" pitchFamily="34" charset="0"/>
                </a:rPr>
                <a:t>United States</a:t>
              </a:r>
              <a:r>
                <a:rPr lang="en-US" altLang="zh-CN" sz="1000" baseline="30000" dirty="0">
                  <a:solidFill>
                    <a:srgbClr val="000000"/>
                  </a:solidFill>
                  <a:latin typeface="Calibri" pitchFamily="34" charset="0"/>
                  <a:ea typeface="宋体" pitchFamily="2" charset="-122"/>
                  <a:cs typeface="Calibri" pitchFamily="34" charset="0"/>
                </a:rPr>
                <a:t>1</a:t>
              </a:r>
            </a:p>
            <a:p>
              <a:pPr>
                <a:lnSpc>
                  <a:spcPct val="50000"/>
                </a:lnSpc>
                <a:spcBef>
                  <a:spcPct val="50000"/>
                </a:spcBef>
                <a:buClr>
                  <a:srgbClr val="FF0000"/>
                </a:buClr>
                <a:buFont typeface="Wingdings" pitchFamily="2" charset="2"/>
                <a:buChar char="§"/>
              </a:pPr>
              <a:r>
                <a:rPr lang="en-US" sz="1000" dirty="0">
                  <a:solidFill>
                    <a:srgbClr val="000000"/>
                  </a:solidFill>
                  <a:latin typeface="Calibri" pitchFamily="34" charset="0"/>
                  <a:ea typeface="宋体" pitchFamily="2" charset="-122"/>
                  <a:cs typeface="Calibri" pitchFamily="34" charset="0"/>
                </a:rPr>
                <a:t>Mexico </a:t>
              </a:r>
              <a:r>
                <a:rPr lang="en-US" altLang="zh-CN" sz="1000" baseline="30000" dirty="0">
                  <a:solidFill>
                    <a:srgbClr val="000000"/>
                  </a:solidFill>
                  <a:latin typeface="Calibri" pitchFamily="34" charset="0"/>
                  <a:ea typeface="宋体" pitchFamily="2" charset="-122"/>
                  <a:cs typeface="Calibri" pitchFamily="34" charset="0"/>
                </a:rPr>
                <a:t>1</a:t>
              </a:r>
            </a:p>
          </p:txBody>
        </p:sp>
      </p:grpSp>
      <p:sp>
        <p:nvSpPr>
          <p:cNvPr id="37893" name="Text Box 5"/>
          <p:cNvSpPr txBox="1">
            <a:spLocks noChangeArrowheads="1"/>
          </p:cNvSpPr>
          <p:nvPr/>
        </p:nvSpPr>
        <p:spPr bwMode="auto">
          <a:xfrm>
            <a:off x="1115616" y="5613525"/>
            <a:ext cx="6896970" cy="54175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228600" indent="-228600">
              <a:lnSpc>
                <a:spcPct val="110000"/>
              </a:lnSpc>
              <a:buAutoNum type="arabicParenBoth"/>
            </a:pPr>
            <a:r>
              <a:rPr lang="en-US" altLang="zh-CN" sz="900" dirty="0">
                <a:solidFill>
                  <a:srgbClr val="000000"/>
                </a:solidFill>
                <a:latin typeface="Calibri" pitchFamily="34" charset="0"/>
                <a:ea typeface="宋体" pitchFamily="2" charset="-122"/>
              </a:rPr>
              <a:t>Trade agreements</a:t>
            </a:r>
          </a:p>
          <a:p>
            <a:pPr marL="228600" indent="-228600">
              <a:lnSpc>
                <a:spcPct val="110000"/>
              </a:lnSpc>
              <a:buAutoNum type="arabicParenBoth"/>
            </a:pPr>
            <a:r>
              <a:rPr lang="en-US" sz="900" dirty="0">
                <a:solidFill>
                  <a:srgbClr val="000000"/>
                </a:solidFill>
                <a:latin typeface="Calibri" pitchFamily="34" charset="0"/>
                <a:ea typeface="宋体" pitchFamily="2" charset="-122"/>
              </a:rPr>
              <a:t>Trade Agreement. Besides , Peru has Investment bilateral agreements with Germany, Belgium, Luxemburg, Denmark, Spain, Finland, France, Holland, Italy, Portugal, United Kingdom, Check Republic, Sweden and Switzerland.</a:t>
            </a:r>
            <a:endParaRPr lang="en-US" sz="900" dirty="0">
              <a:solidFill>
                <a:srgbClr val="000000"/>
              </a:solidFill>
              <a:latin typeface="Calibri" pitchFamily="34" charset="0"/>
            </a:endParaRPr>
          </a:p>
        </p:txBody>
      </p:sp>
      <p:sp>
        <p:nvSpPr>
          <p:cNvPr id="37894" name="58 CuadroTexto"/>
          <p:cNvSpPr txBox="1">
            <a:spLocks noChangeArrowheads="1"/>
          </p:cNvSpPr>
          <p:nvPr/>
        </p:nvSpPr>
        <p:spPr bwMode="auto">
          <a:xfrm>
            <a:off x="468313" y="1273175"/>
            <a:ext cx="8351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endParaRPr lang="en-US" altLang="zh-CN" dirty="0">
              <a:solidFill>
                <a:srgbClr val="000000"/>
              </a:solidFill>
              <a:latin typeface="Calibri" pitchFamily="34" charset="0"/>
              <a:ea typeface="宋体" pitchFamily="2" charset="-122"/>
            </a:endParaRPr>
          </a:p>
        </p:txBody>
      </p:sp>
      <p:sp>
        <p:nvSpPr>
          <p:cNvPr id="37895" name="Rectangle 2"/>
          <p:cNvSpPr>
            <a:spLocks noChangeArrowheads="1"/>
          </p:cNvSpPr>
          <p:nvPr/>
        </p:nvSpPr>
        <p:spPr bwMode="auto">
          <a:xfrm>
            <a:off x="468313" y="1319213"/>
            <a:ext cx="8542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spcBef>
                <a:spcPct val="50000"/>
              </a:spcBef>
            </a:pPr>
            <a:r>
              <a:rPr lang="en-US" altLang="zh-CN" b="1" dirty="0">
                <a:solidFill>
                  <a:srgbClr val="000000"/>
                </a:solidFill>
                <a:latin typeface="Calibri" pitchFamily="34" charset="0"/>
                <a:ea typeface="宋体" pitchFamily="2" charset="-122"/>
                <a:cs typeface="Calibri" pitchFamily="34" charset="0"/>
              </a:rPr>
              <a:t>Investment Agreements</a:t>
            </a:r>
          </a:p>
        </p:txBody>
      </p:sp>
      <p:sp>
        <p:nvSpPr>
          <p:cNvPr id="22" name="Rectangle 4"/>
          <p:cNvSpPr>
            <a:spLocks noChangeArrowheads="1"/>
          </p:cNvSpPr>
          <p:nvPr/>
        </p:nvSpPr>
        <p:spPr bwMode="auto">
          <a:xfrm>
            <a:off x="468313" y="6308725"/>
            <a:ext cx="8218487"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1950" lvl="1" indent="-188913" eaLnBrk="0" hangingPunct="0">
              <a:lnSpc>
                <a:spcPct val="80000"/>
              </a:lnSpc>
              <a:spcBef>
                <a:spcPts val="900"/>
              </a:spcBef>
              <a:buClr>
                <a:srgbClr val="ED3F09"/>
              </a:buClr>
              <a:buFont typeface="Wingdings" pitchFamily="2" charset="2"/>
              <a:buChar char="§"/>
            </a:pPr>
            <a:r>
              <a:rPr lang="en-US" sz="1300" dirty="0">
                <a:solidFill>
                  <a:srgbClr val="000000"/>
                </a:solidFill>
                <a:latin typeface="Calibri" pitchFamily="34" charset="0"/>
              </a:rPr>
              <a:t>It has also signed </a:t>
            </a:r>
            <a:r>
              <a:rPr lang="en-US" sz="1300" b="1" u="sng" dirty="0">
                <a:solidFill>
                  <a:srgbClr val="000000"/>
                </a:solidFill>
                <a:latin typeface="Calibri" pitchFamily="34" charset="0"/>
              </a:rPr>
              <a:t>8 agreements </a:t>
            </a:r>
            <a:r>
              <a:rPr lang="en-US" sz="1300" dirty="0">
                <a:solidFill>
                  <a:srgbClr val="000000"/>
                </a:solidFill>
                <a:latin typeface="Calibri" pitchFamily="34" charset="0"/>
              </a:rPr>
              <a:t>to avoid double taxation with Andean Community, Brazil, Chile, Canada, Korea, Mexico, Portugal and Switzerland. </a:t>
            </a:r>
            <a:endParaRPr lang="en-US" sz="1300" dirty="0">
              <a:solidFill>
                <a:srgbClr val="000000"/>
              </a:solidFill>
              <a:latin typeface="Calibri" pitchFamily="34" charset="0"/>
              <a:ea typeface="ＭＳ Ｐゴシック" pitchFamily="34" charset="-128"/>
              <a:cs typeface="Tahoma" pitchFamily="34" charset="0"/>
            </a:endParaRPr>
          </a:p>
        </p:txBody>
      </p:sp>
      <p:sp>
        <p:nvSpPr>
          <p:cNvPr id="37897" name="Text Box 17"/>
          <p:cNvSpPr txBox="1">
            <a:spLocks noChangeArrowheads="1"/>
          </p:cNvSpPr>
          <p:nvPr/>
        </p:nvSpPr>
        <p:spPr bwMode="auto">
          <a:xfrm>
            <a:off x="142875" y="2270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55600" indent="-3556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ct val="50000"/>
              </a:spcBef>
            </a:pPr>
            <a:r>
              <a:rPr lang="en-US" sz="2400" b="1" dirty="0">
                <a:effectLst>
                  <a:outerShdw blurRad="38100" dist="38100" dir="2700000" algn="tl">
                    <a:srgbClr val="000000">
                      <a:alpha val="43137"/>
                    </a:srgbClr>
                  </a:outerShdw>
                </a:effectLst>
                <a:latin typeface="Arial Narrow" pitchFamily="34" charset="0"/>
                <a:cs typeface="Tahoma" pitchFamily="34" charset="0"/>
              </a:rPr>
              <a:t>FRIENDLY</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INVESTMENT</a:t>
            </a:r>
            <a:r>
              <a:rPr lang="en-US"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ENVIRONMENT</a:t>
            </a:r>
          </a:p>
        </p:txBody>
      </p:sp>
      <p:cxnSp>
        <p:nvCxnSpPr>
          <p:cNvPr id="16" name="15 Conector recto"/>
          <p:cNvCxnSpPr/>
          <p:nvPr/>
        </p:nvCxnSpPr>
        <p:spPr>
          <a:xfrm>
            <a:off x="323528" y="1772816"/>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27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1 Gráfico"/>
          <p:cNvGraphicFramePr>
            <a:graphicFrameLocks/>
          </p:cNvGraphicFramePr>
          <p:nvPr>
            <p:extLst>
              <p:ext uri="{D42A27DB-BD31-4B8C-83A1-F6EECF244321}">
                <p14:modId xmlns:p14="http://schemas.microsoft.com/office/powerpoint/2010/main" val="3670626338"/>
              </p:ext>
            </p:extLst>
          </p:nvPr>
        </p:nvGraphicFramePr>
        <p:xfrm>
          <a:off x="251520" y="2780551"/>
          <a:ext cx="8280920" cy="34817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7"/>
          <p:cNvSpPr txBox="1">
            <a:spLocks noChangeArrowheads="1"/>
          </p:cNvSpPr>
          <p:nvPr/>
        </p:nvSpPr>
        <p:spPr bwMode="auto">
          <a:xfrm>
            <a:off x="142844" y="226995"/>
            <a:ext cx="5653292" cy="753733"/>
          </a:xfrm>
          <a:prstGeom prst="rect">
            <a:avLst/>
          </a:prstGeom>
          <a:noFill/>
          <a:ln w="9525" algn="ctr">
            <a:noFill/>
            <a:miter lim="800000"/>
            <a:headEnd/>
            <a:tailEnd/>
          </a:ln>
        </p:spPr>
        <p:txBody>
          <a:bodyPr anchor="ctr"/>
          <a:lstStyle/>
          <a:p>
            <a:pPr eaLnBrk="1" hangingPunct="1">
              <a:spcBef>
                <a:spcPct val="50000"/>
              </a:spcBef>
            </a:pPr>
            <a:r>
              <a:rPr lang="en-US" sz="2400" b="1" dirty="0">
                <a:effectLst>
                  <a:outerShdw blurRad="38100" dist="38100" dir="2700000" algn="tl">
                    <a:srgbClr val="000000">
                      <a:alpha val="43137"/>
                    </a:srgbClr>
                  </a:outerShdw>
                </a:effectLst>
                <a:latin typeface="Arial Narrow" pitchFamily="34" charset="0"/>
                <a:cs typeface="Tahoma" pitchFamily="34" charset="0"/>
              </a:rPr>
              <a:t>OPEN</a:t>
            </a:r>
            <a:r>
              <a:rPr lang="en-US" sz="2400"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TRADE</a:t>
            </a:r>
            <a:r>
              <a:rPr lang="en-US" sz="2400"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AND</a:t>
            </a:r>
            <a:r>
              <a:rPr lang="en-US" sz="2400"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MARKET</a:t>
            </a:r>
            <a:r>
              <a:rPr lang="en-US" sz="2400"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ACCESS</a:t>
            </a:r>
            <a:r>
              <a:rPr lang="en-US" sz="2400" b="1" dirty="0">
                <a:solidFill>
                  <a:srgbClr val="000000"/>
                </a:solidFill>
                <a:latin typeface="Calibri" pitchFamily="34" charset="0"/>
                <a:cs typeface="Calibri" pitchFamily="34" charset="0"/>
              </a:rPr>
              <a:t>    </a:t>
            </a:r>
            <a:r>
              <a:rPr lang="en-US" sz="2400" b="1" dirty="0">
                <a:effectLst>
                  <a:outerShdw blurRad="38100" dist="38100" dir="2700000" algn="tl">
                    <a:srgbClr val="000000">
                      <a:alpha val="43137"/>
                    </a:srgbClr>
                  </a:outerShdw>
                </a:effectLst>
                <a:latin typeface="Arial Narrow" pitchFamily="34" charset="0"/>
                <a:cs typeface="Tahoma" pitchFamily="34" charset="0"/>
              </a:rPr>
              <a:t>POLICY</a:t>
            </a:r>
          </a:p>
        </p:txBody>
      </p:sp>
      <p:sp>
        <p:nvSpPr>
          <p:cNvPr id="4" name="Rectangle 2"/>
          <p:cNvSpPr txBox="1">
            <a:spLocks noChangeArrowheads="1"/>
          </p:cNvSpPr>
          <p:nvPr/>
        </p:nvSpPr>
        <p:spPr bwMode="auto">
          <a:xfrm>
            <a:off x="395536" y="1500188"/>
            <a:ext cx="7632848"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zh-TW" sz="2000" b="1" i="0" u="none" strike="noStrike" kern="0" cap="none" spc="0" normalizeH="0" baseline="0" noProof="0" dirty="0">
                <a:ln>
                  <a:noFill/>
                </a:ln>
                <a:solidFill>
                  <a:schemeClr val="tx1"/>
                </a:solidFill>
                <a:effectLst/>
                <a:uLnTx/>
                <a:uFillTx/>
                <a:latin typeface="Arial Narrow" pitchFamily="34" charset="0"/>
                <a:ea typeface="PMingLiU"/>
                <a:cs typeface="Tahoma" pitchFamily="34" charset="0"/>
              </a:rPr>
              <a:t>An open trade policy sustained over time</a:t>
            </a:r>
            <a:endParaRPr kumimoji="0" lang="es-ES" altLang="zh-TW" sz="2000" b="1" i="0" u="none" strike="noStrike" kern="0" cap="none" spc="0" normalizeH="0" baseline="30000" noProof="0" dirty="0">
              <a:ln>
                <a:noFill/>
              </a:ln>
              <a:solidFill>
                <a:schemeClr val="tx1"/>
              </a:solidFill>
              <a:effectLst/>
              <a:uLnTx/>
              <a:uFillTx/>
              <a:latin typeface="Arial Narrow" pitchFamily="34" charset="0"/>
              <a:ea typeface="PMingLiU"/>
              <a:cs typeface="Tahoma" pitchFamily="34" charset="0"/>
            </a:endParaRPr>
          </a:p>
        </p:txBody>
      </p:sp>
      <p:cxnSp>
        <p:nvCxnSpPr>
          <p:cNvPr id="5" name="4 Conector recto"/>
          <p:cNvCxnSpPr/>
          <p:nvPr/>
        </p:nvCxnSpPr>
        <p:spPr>
          <a:xfrm>
            <a:off x="467544" y="2060848"/>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539552" y="2401724"/>
            <a:ext cx="6928916" cy="276999"/>
          </a:xfrm>
          <a:prstGeom prst="rect">
            <a:avLst/>
          </a:prstGeom>
          <a:noFill/>
        </p:spPr>
        <p:txBody>
          <a:bodyPr wrap="square" rtlCol="0">
            <a:spAutoFit/>
          </a:bodyPr>
          <a:lstStyle/>
          <a:p>
            <a:r>
              <a:rPr lang="en-US" sz="1200" b="1" dirty="0"/>
              <a:t>Evolution of nominal and effective tariff; and tariff dispersion</a:t>
            </a:r>
            <a:r>
              <a:rPr lang="es-PE" sz="1200" b="1" dirty="0">
                <a:latin typeface="Arial Narrow" pitchFamily="34" charset="0"/>
              </a:rPr>
              <a:t> 1993 – 2016 (*)</a:t>
            </a:r>
          </a:p>
        </p:txBody>
      </p:sp>
      <p:sp>
        <p:nvSpPr>
          <p:cNvPr id="7" name="1 CuadroTexto"/>
          <p:cNvSpPr txBox="1"/>
          <p:nvPr/>
        </p:nvSpPr>
        <p:spPr>
          <a:xfrm>
            <a:off x="251520" y="6076073"/>
            <a:ext cx="6703510" cy="3725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800" i="1" dirty="0">
                <a:latin typeface="Arial" pitchFamily="34" charset="0"/>
                <a:cs typeface="Arial" pitchFamily="34" charset="0"/>
              </a:rPr>
              <a:t>(*) AS of </a:t>
            </a:r>
            <a:r>
              <a:rPr lang="es-ES" sz="800" i="1" dirty="0" err="1">
                <a:latin typeface="Arial" pitchFamily="34" charset="0"/>
                <a:cs typeface="Arial" pitchFamily="34" charset="0"/>
              </a:rPr>
              <a:t>September</a:t>
            </a:r>
            <a:r>
              <a:rPr lang="es-ES" sz="800" i="1" dirty="0">
                <a:latin typeface="Arial" pitchFamily="34" charset="0"/>
                <a:cs typeface="Arial" pitchFamily="34" charset="0"/>
              </a:rPr>
              <a:t> 2016</a:t>
            </a:r>
          </a:p>
          <a:p>
            <a:r>
              <a:rPr lang="es-ES" sz="800" i="1" dirty="0" err="1">
                <a:latin typeface="Arial" pitchFamily="34" charset="0"/>
                <a:cs typeface="Arial" pitchFamily="34" charset="0"/>
              </a:rPr>
              <a:t>Source:MEF</a:t>
            </a:r>
            <a:endParaRPr lang="es-ES" sz="800" i="1" dirty="0">
              <a:latin typeface="Arial" pitchFamily="34" charset="0"/>
              <a:cs typeface="Arial" pitchFamily="34" charset="0"/>
            </a:endParaRPr>
          </a:p>
          <a:p>
            <a:r>
              <a:rPr lang="es-ES" sz="800" i="1" u="sng" dirty="0">
                <a:latin typeface="Arial" pitchFamily="34" charset="0"/>
                <a:cs typeface="Arial" pitchFamily="34" charset="0"/>
              </a:rPr>
              <a:t>Notes</a:t>
            </a:r>
            <a:r>
              <a:rPr lang="es-ES" sz="800" i="1" dirty="0">
                <a:latin typeface="Arial" pitchFamily="34" charset="0"/>
                <a:cs typeface="Arial" pitchFamily="34" charset="0"/>
              </a:rPr>
              <a:t>: </a:t>
            </a:r>
          </a:p>
          <a:p>
            <a:r>
              <a:rPr lang="es-ES" sz="800" i="1" dirty="0">
                <a:latin typeface="Arial" pitchFamily="34" charset="0"/>
                <a:cs typeface="Arial" pitchFamily="34" charset="0"/>
              </a:rPr>
              <a:t>1) Affective Tariff= (Amount of total revenue Ad valoren CIF / Total Amount of CIF Imports)*100.</a:t>
            </a:r>
          </a:p>
          <a:p>
            <a:r>
              <a:rPr lang="es-ES" sz="800" i="1" dirty="0">
                <a:latin typeface="Arial" pitchFamily="34" charset="0"/>
                <a:cs typeface="Arial" pitchFamily="34" charset="0"/>
              </a:rPr>
              <a:t>2)Tariff Dispersion</a:t>
            </a:r>
            <a:r>
              <a:rPr lang="es-ES" sz="800" i="1" baseline="0" dirty="0">
                <a:latin typeface="Arial" pitchFamily="34" charset="0"/>
                <a:cs typeface="Arial" pitchFamily="34" charset="0"/>
              </a:rPr>
              <a:t>= Standard Deviation</a:t>
            </a:r>
            <a:endParaRPr lang="es-ES" sz="800" i="1"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467544" y="1412776"/>
            <a:ext cx="7429500" cy="360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2000" b="1" dirty="0">
                <a:solidFill>
                  <a:schemeClr val="tx1"/>
                </a:solidFill>
                <a:latin typeface="Calibri" pitchFamily="34" charset="0"/>
                <a:ea typeface="PMingLiU" pitchFamily="18" charset="-120"/>
                <a:cs typeface="Calibri" pitchFamily="34" charset="0"/>
              </a:rPr>
              <a:t>Reduced tariff structure with low tariff dispersion </a:t>
            </a:r>
            <a:endParaRPr lang="es-ES" sz="1000" b="1" dirty="0">
              <a:solidFill>
                <a:schemeClr val="tx1"/>
              </a:solidFill>
              <a:latin typeface="Calibri" pitchFamily="34" charset="0"/>
              <a:ea typeface="PMingLiU" pitchFamily="18" charset="-120"/>
              <a:cs typeface="Calibri" pitchFamily="34" charset="0"/>
            </a:endParaRPr>
          </a:p>
        </p:txBody>
      </p:sp>
      <p:sp>
        <p:nvSpPr>
          <p:cNvPr id="39973" name="Text Box 46"/>
          <p:cNvSpPr txBox="1">
            <a:spLocks noChangeArrowheads="1"/>
          </p:cNvSpPr>
          <p:nvPr/>
        </p:nvSpPr>
        <p:spPr bwMode="auto">
          <a:xfrm>
            <a:off x="1619672" y="6106507"/>
            <a:ext cx="54726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100" dirty="0">
                <a:solidFill>
                  <a:srgbClr val="000000"/>
                </a:solidFill>
                <a:latin typeface="Calibri" pitchFamily="34" charset="0"/>
              </a:rPr>
              <a:t>Source: SUNAT – MEF</a:t>
            </a:r>
          </a:p>
        </p:txBody>
      </p:sp>
      <p:sp>
        <p:nvSpPr>
          <p:cNvPr id="39974" name="Text Box 17"/>
          <p:cNvSpPr txBox="1">
            <a:spLocks noChangeArrowheads="1"/>
          </p:cNvSpPr>
          <p:nvPr/>
        </p:nvSpPr>
        <p:spPr bwMode="auto">
          <a:xfrm>
            <a:off x="241300" y="252413"/>
            <a:ext cx="5338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57200"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spcBef>
                <a:spcPts val="1800"/>
              </a:spcBef>
              <a:buClr>
                <a:srgbClr val="FFFFFF"/>
              </a:buClr>
            </a:pPr>
            <a:r>
              <a:rPr lang="en-US" sz="2400" b="1" dirty="0">
                <a:effectLst>
                  <a:outerShdw blurRad="38100" dist="38100" dir="2700000" algn="tl">
                    <a:srgbClr val="000000">
                      <a:alpha val="43137"/>
                    </a:srgbClr>
                  </a:outerShdw>
                </a:effectLst>
                <a:latin typeface="Arial Narrow" pitchFamily="34" charset="0"/>
                <a:cs typeface="Tahoma" pitchFamily="34" charset="0"/>
              </a:rPr>
              <a:t>OPEN TRADE AND MARKET ACCESS POLICY</a:t>
            </a:r>
          </a:p>
        </p:txBody>
      </p:sp>
      <p:graphicFrame>
        <p:nvGraphicFramePr>
          <p:cNvPr id="6" name="Group 95"/>
          <p:cNvGraphicFramePr>
            <a:graphicFrameLocks noGrp="1"/>
          </p:cNvGraphicFramePr>
          <p:nvPr>
            <p:extLst/>
          </p:nvPr>
        </p:nvGraphicFramePr>
        <p:xfrm>
          <a:off x="1547664" y="1926353"/>
          <a:ext cx="6070600" cy="4173616"/>
        </p:xfrm>
        <a:graphic>
          <a:graphicData uri="http://schemas.openxmlformats.org/drawingml/2006/table">
            <a:tbl>
              <a:tblPr/>
              <a:tblGrid>
                <a:gridCol w="1855788">
                  <a:extLst>
                    <a:ext uri="{9D8B030D-6E8A-4147-A177-3AD203B41FA5}">
                      <a16:colId xmlns:a16="http://schemas.microsoft.com/office/drawing/2014/main" xmlns="" val="20000"/>
                    </a:ext>
                  </a:extLst>
                </a:gridCol>
                <a:gridCol w="1644674">
                  <a:extLst>
                    <a:ext uri="{9D8B030D-6E8A-4147-A177-3AD203B41FA5}">
                      <a16:colId xmlns:a16="http://schemas.microsoft.com/office/drawing/2014/main" xmlns="" val="20001"/>
                    </a:ext>
                  </a:extLst>
                </a:gridCol>
                <a:gridCol w="2570138">
                  <a:extLst>
                    <a:ext uri="{9D8B030D-6E8A-4147-A177-3AD203B41FA5}">
                      <a16:colId xmlns:a16="http://schemas.microsoft.com/office/drawing/2014/main" xmlns="" val="20002"/>
                    </a:ext>
                  </a:extLst>
                </a:gridCol>
              </a:tblGrid>
              <a:tr h="42862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a:ln>
                            <a:noFill/>
                          </a:ln>
                          <a:solidFill>
                            <a:schemeClr val="bg1"/>
                          </a:solidFill>
                          <a:effectLst/>
                          <a:latin typeface="Calibri" pitchFamily="34" charset="0"/>
                          <a:ea typeface="DFKai-SB" pitchFamily="65" charset="-120"/>
                          <a:cs typeface="Times New Roman" pitchFamily="18" charset="0"/>
                        </a:rPr>
                        <a:t>LEVELS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a:ln>
                            <a:noFill/>
                          </a:ln>
                          <a:solidFill>
                            <a:schemeClr val="bg1"/>
                          </a:solidFill>
                          <a:effectLst/>
                          <a:latin typeface="Calibri" pitchFamily="34" charset="0"/>
                          <a:ea typeface="DFKai-SB" pitchFamily="65" charset="-120"/>
                          <a:cs typeface="Times New Roman" pitchFamily="18" charset="0"/>
                        </a:rPr>
                        <a:t> AD VALOREM</a:t>
                      </a:r>
                      <a:endParaRPr kumimoji="0" lang="en-US" altLang="zh-TW" sz="1600" b="1" i="0" u="none" strike="noStrike" cap="none" normalizeH="0" baseline="0" dirty="0">
                        <a:ln>
                          <a:noFill/>
                        </a:ln>
                        <a:solidFill>
                          <a:schemeClr val="bg1"/>
                        </a:solidFill>
                        <a:effectLst/>
                        <a:latin typeface="Calibri" pitchFamily="34" charset="0"/>
                        <a:ea typeface="PMingLiU"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a:ln>
                            <a:noFill/>
                          </a:ln>
                          <a:solidFill>
                            <a:schemeClr val="bg1"/>
                          </a:solidFill>
                          <a:effectLst/>
                          <a:latin typeface="Calibri" pitchFamily="34" charset="0"/>
                          <a:ea typeface="DFKai-SB" pitchFamily="65" charset="-120"/>
                          <a:cs typeface="Times New Roman" pitchFamily="18" charset="0"/>
                        </a:rPr>
                        <a:t>TARIFF LINES </a:t>
                      </a:r>
                      <a:r>
                        <a:rPr kumimoji="0" lang="es-ES" altLang="zh-TW" sz="1000" b="1" i="0" u="none" strike="noStrike" cap="none" normalizeH="0" baseline="0" dirty="0">
                          <a:ln>
                            <a:noFill/>
                          </a:ln>
                          <a:solidFill>
                            <a:schemeClr val="bg1"/>
                          </a:solidFill>
                          <a:effectLst/>
                          <a:latin typeface="Calibri" pitchFamily="34" charset="0"/>
                          <a:ea typeface="DFKai-SB" pitchFamily="65" charset="-120"/>
                          <a:cs typeface="Times New Roman" pitchFamily="18" charset="0"/>
                        </a:rPr>
                        <a:t>2/</a:t>
                      </a:r>
                      <a:endParaRPr kumimoji="0" lang="es-ES" altLang="zh-TW" sz="1000" b="1" i="0" u="none" strike="noStrike" cap="none" normalizeH="0" baseline="0" dirty="0">
                        <a:ln>
                          <a:noFill/>
                        </a:ln>
                        <a:solidFill>
                          <a:schemeClr val="bg1"/>
                        </a:solidFill>
                        <a:effectLst/>
                        <a:latin typeface="Calibri" pitchFamily="34" charset="0"/>
                        <a:ea typeface="PMingLiU"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s-PE"/>
                    </a:p>
                  </a:txBody>
                  <a:tcPr/>
                </a:tc>
                <a:extLst>
                  <a:ext uri="{0D108BD9-81ED-4DB2-BD59-A6C34878D82A}">
                    <a16:rowId xmlns:a16="http://schemas.microsoft.com/office/drawing/2014/main" xmlns="" val="10000"/>
                  </a:ext>
                </a:extLst>
              </a:tr>
              <a:tr h="438157">
                <a:tc v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a:ln>
                            <a:noFill/>
                          </a:ln>
                          <a:solidFill>
                            <a:schemeClr val="bg1"/>
                          </a:solidFill>
                          <a:effectLst/>
                          <a:latin typeface="Calibri" pitchFamily="34" charset="0"/>
                          <a:ea typeface="DFKai-SB" pitchFamily="65" charset="-120"/>
                          <a:cs typeface="Times New Roman" pitchFamily="18" charset="0"/>
                        </a:rPr>
                        <a:t>NUMBER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Calibri" pitchFamily="34" charset="0"/>
                          <a:ea typeface="DFKai-SB" pitchFamily="65" charset="-120"/>
                          <a:cs typeface="Times New Roman" pitchFamily="18" charset="0"/>
                        </a:rPr>
                        <a:t>PROPORTION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1"/>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Arial Narrow" pitchFamily="34" charset="0"/>
                          <a:ea typeface="PMingLiU"/>
                          <a:cs typeface="PMingLiU"/>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0" i="0" u="none" strike="noStrike" cap="none" normalizeH="0" baseline="0" dirty="0">
                          <a:ln>
                            <a:noFill/>
                          </a:ln>
                          <a:solidFill>
                            <a:schemeClr val="tx1"/>
                          </a:solidFill>
                          <a:effectLst/>
                          <a:latin typeface="Arial Narrow" pitchFamily="34" charset="0"/>
                          <a:ea typeface="DFKai-SB"/>
                          <a:cs typeface="Times New Roman" pitchFamily="18" charset="0"/>
                        </a:rPr>
                        <a:t>5497</a:t>
                      </a:r>
                      <a:endParaRPr kumimoji="0" lang="es-ES" altLang="zh-TW" sz="1600" b="0" i="0" u="none" strike="noStrike" cap="none" normalizeH="0" baseline="0" dirty="0">
                        <a:ln>
                          <a:noFill/>
                        </a:ln>
                        <a:solidFill>
                          <a:schemeClr val="tx1"/>
                        </a:solidFill>
                        <a:effectLst/>
                        <a:latin typeface="Arial Narrow" pitchFamily="34" charset="0"/>
                        <a:ea typeface="PMingLiU"/>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Arial Narrow" pitchFamily="34" charset="0"/>
                          <a:ea typeface="DFKai-SB"/>
                          <a:cs typeface="Times New Roman" pitchFamily="18" charset="0"/>
                        </a:rPr>
                        <a:t>70,45%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Arial Narrow" pitchFamily="34" charset="0"/>
                          <a:ea typeface="PMingLiU"/>
                          <a:cs typeface="PMingLiU"/>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0" i="0" u="none" strike="noStrike" cap="none" normalizeH="0" baseline="0" dirty="0">
                          <a:ln>
                            <a:noFill/>
                          </a:ln>
                          <a:solidFill>
                            <a:schemeClr val="tx1"/>
                          </a:solidFill>
                          <a:effectLst/>
                          <a:latin typeface="Arial Narrow" pitchFamily="34" charset="0"/>
                          <a:ea typeface="DFKai-SB"/>
                          <a:cs typeface="Times New Roman" pitchFamily="18" charset="0"/>
                        </a:rPr>
                        <a:t>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Arial Narrow" pitchFamily="34" charset="0"/>
                          <a:ea typeface="DFKai-SB"/>
                          <a:cs typeface="Times New Roman" pitchFamily="18" charset="0"/>
                        </a:rPr>
                        <a:t>0,03%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Arial Narrow" pitchFamily="34" charset="0"/>
                          <a:ea typeface="PMingLiU"/>
                          <a:cs typeface="PMingLiU"/>
                        </a:rPr>
                        <a:t>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TW" sz="1600" b="0" i="0" u="none" strike="noStrike" cap="none" normalizeH="0" baseline="0" dirty="0">
                          <a:ln>
                            <a:noFill/>
                          </a:ln>
                          <a:solidFill>
                            <a:schemeClr val="tx1"/>
                          </a:solidFill>
                          <a:effectLst/>
                          <a:latin typeface="Arial Narrow" pitchFamily="34" charset="0"/>
                          <a:ea typeface="DFKai-SB"/>
                          <a:cs typeface="Times New Roman" pitchFamily="18" charset="0"/>
                        </a:rPr>
                        <a:t>1621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Arial Narrow" pitchFamily="34" charset="0"/>
                          <a:ea typeface="DFKai-SB"/>
                          <a:cs typeface="Times New Roman" pitchFamily="18" charset="0"/>
                        </a:rPr>
                        <a:t>20,78%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Arial Narrow" pitchFamily="34" charset="0"/>
                          <a:ea typeface="PMingLiU"/>
                          <a:cs typeface="PMingLiU"/>
                        </a:rPr>
                        <a:t>11%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altLang="zh-TW" sz="1600" b="0" i="0" u="none" strike="noStrike" cap="none" normalizeH="0" baseline="0" dirty="0">
                          <a:ln>
                            <a:noFill/>
                          </a:ln>
                          <a:solidFill>
                            <a:schemeClr val="tx1"/>
                          </a:solidFill>
                          <a:effectLst/>
                          <a:latin typeface="Arial Narrow" pitchFamily="34" charset="0"/>
                          <a:ea typeface="PMingLiU"/>
                          <a:cs typeface="Times New Roman" pitchFamily="18" charset="0"/>
                        </a:rPr>
                        <a:t>682</a:t>
                      </a:r>
                      <a:endParaRPr kumimoji="0" lang="es-ES" altLang="zh-TW" sz="1600" b="0" i="0" u="none" strike="noStrike" cap="none" normalizeH="0" baseline="0" dirty="0">
                        <a:ln>
                          <a:noFill/>
                        </a:ln>
                        <a:solidFill>
                          <a:schemeClr val="tx1"/>
                        </a:solidFill>
                        <a:effectLst/>
                        <a:latin typeface="Arial Narrow" pitchFamily="34" charset="0"/>
                        <a:ea typeface="PMingLiU"/>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Arial Narrow" pitchFamily="34" charset="0"/>
                          <a:ea typeface="DFKai-SB"/>
                          <a:cs typeface="Times New Roman" pitchFamily="18" charset="0"/>
                        </a:rPr>
                        <a:t>8,74%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Arial Narrow" pitchFamily="34" charset="0"/>
                          <a:ea typeface="PMingLiU"/>
                          <a:cs typeface="PMingLiU"/>
                        </a:rPr>
                        <a:t>Total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Arial Narrow" pitchFamily="34" charset="0"/>
                          <a:ea typeface="PMingLiU"/>
                          <a:cs typeface="PMingLiU"/>
                        </a:rPr>
                        <a:t>7802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Arial Narrow" pitchFamily="34" charset="0"/>
                          <a:ea typeface="PMingLiU"/>
                          <a:cs typeface="PMingLiU"/>
                        </a:rPr>
                        <a:t>100 %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5"/>
                  </a:ext>
                </a:extLst>
              </a:tr>
              <a:tr h="49214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cap="none" normalizeH="0" baseline="0" dirty="0">
                          <a:ln>
                            <a:noFill/>
                          </a:ln>
                          <a:solidFill>
                            <a:schemeClr val="bg1"/>
                          </a:solidFill>
                          <a:effectLst/>
                          <a:latin typeface="Calibri" pitchFamily="34" charset="0"/>
                          <a:ea typeface="DFKai-SB" pitchFamily="65" charset="-120"/>
                          <a:cs typeface="Times New Roman" pitchFamily="18" charset="0"/>
                        </a:rPr>
                        <a:t>EFFECTIVE AVERAGE TARIFF %</a:t>
                      </a:r>
                      <a:endParaRPr kumimoji="0" lang="en-US" altLang="zh-TW" sz="1600" b="1" i="0" u="none" strike="noStrike" cap="none" normalizeH="0" baseline="0" dirty="0">
                        <a:ln>
                          <a:noFill/>
                        </a:ln>
                        <a:solidFill>
                          <a:schemeClr val="bg1"/>
                        </a:solidFill>
                        <a:effectLst/>
                        <a:latin typeface="Calibri" pitchFamily="34" charset="0"/>
                        <a:ea typeface="DFKai-SB" pitchFamily="65"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h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bg1"/>
                          </a:solidFill>
                          <a:effectLst/>
                          <a:latin typeface="Arial Narrow" pitchFamily="34" charset="0"/>
                          <a:ea typeface="PMingLiU"/>
                          <a:cs typeface="PMingLiU"/>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extLst>
                  <a:ext uri="{0D108BD9-81ED-4DB2-BD59-A6C34878D82A}">
                    <a16:rowId xmlns:a16="http://schemas.microsoft.com/office/drawing/2014/main" xmlns="" val="10006"/>
                  </a:ext>
                </a:extLst>
              </a:tr>
              <a:tr h="49214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TW" sz="1600" b="1" i="0" u="none" strike="noStrike" kern="1200" cap="none" normalizeH="0" baseline="0" dirty="0">
                          <a:ln>
                            <a:noFill/>
                          </a:ln>
                          <a:solidFill>
                            <a:schemeClr val="bg1"/>
                          </a:solidFill>
                          <a:effectLst/>
                          <a:latin typeface="Calibri" pitchFamily="34" charset="0"/>
                          <a:ea typeface="DFKai-SB" pitchFamily="65" charset="-120"/>
                          <a:cs typeface="Times New Roman" pitchFamily="18" charset="0"/>
                        </a:rPr>
                        <a:t>EFFECTIVE</a:t>
                      </a:r>
                      <a:r>
                        <a:rPr kumimoji="0" lang="es-ES" altLang="zh-TW" sz="1600" b="1" i="0" u="none" strike="noStrike" cap="none" normalizeH="0" baseline="0" dirty="0">
                          <a:ln>
                            <a:noFill/>
                          </a:ln>
                          <a:solidFill>
                            <a:schemeClr val="bg1"/>
                          </a:solidFill>
                          <a:effectLst/>
                          <a:latin typeface="Arial Narrow" pitchFamily="34" charset="0"/>
                          <a:ea typeface="DFKai-SB"/>
                          <a:cs typeface="Times New Roman" pitchFamily="18" charset="0"/>
                        </a:rPr>
                        <a:t> </a:t>
                      </a:r>
                      <a:r>
                        <a:rPr kumimoji="0" lang="es-ES" altLang="zh-TW" sz="1600" b="1" i="0" u="none" strike="noStrike" kern="1200" cap="none" normalizeH="0" baseline="0" dirty="0">
                          <a:ln>
                            <a:noFill/>
                          </a:ln>
                          <a:solidFill>
                            <a:schemeClr val="bg1"/>
                          </a:solidFill>
                          <a:effectLst/>
                          <a:latin typeface="Calibri" pitchFamily="34" charset="0"/>
                          <a:ea typeface="DFKai-SB" pitchFamily="65" charset="-120"/>
                          <a:cs typeface="Times New Roman" pitchFamily="18" charset="0"/>
                        </a:rPr>
                        <a:t>TARIFF </a:t>
                      </a:r>
                      <a:r>
                        <a:rPr kumimoji="0" lang="es-ES" altLang="zh-TW" sz="1600" b="1" i="0" u="none" strike="noStrike" cap="none" normalizeH="0" baseline="0" dirty="0">
                          <a:ln>
                            <a:noFill/>
                          </a:ln>
                          <a:solidFill>
                            <a:schemeClr val="bg1"/>
                          </a:solidFill>
                          <a:effectLst/>
                          <a:latin typeface="Arial Narrow" pitchFamily="34" charset="0"/>
                          <a:ea typeface="DFKai-SB"/>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h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bg1"/>
                          </a:solidFill>
                          <a:effectLst/>
                          <a:latin typeface="Arial Narrow" pitchFamily="34" charset="0"/>
                          <a:ea typeface="PMingLiU"/>
                          <a:cs typeface="PMingLiU"/>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extLst>
                  <a:ext uri="{0D108BD9-81ED-4DB2-BD59-A6C34878D82A}">
                    <a16:rowId xmlns:a16="http://schemas.microsoft.com/office/drawing/2014/main" xmlns="" val="10007"/>
                  </a:ext>
                </a:extLst>
              </a:tr>
              <a:tr h="4937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bg1"/>
                          </a:solidFill>
                          <a:effectLst/>
                          <a:latin typeface="Calibri" pitchFamily="34" charset="0"/>
                          <a:ea typeface="PMingLiU" pitchFamily="18" charset="-120"/>
                          <a:cs typeface="Arial" charset="0"/>
                        </a:rPr>
                        <a:t>STANDARD DEVIATION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hMerge="1">
                  <a:txBody>
                    <a:bodyPr/>
                    <a:lstStyle/>
                    <a:p>
                      <a:endParaRPr lang="es-P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bg1"/>
                          </a:solidFill>
                          <a:effectLst/>
                          <a:latin typeface="Arial Narrow" pitchFamily="34" charset="0"/>
                          <a:ea typeface="PMingLiU"/>
                          <a:cs typeface="PMingLiU"/>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70458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99" t="22061" r="3362" b="19067"/>
          <a:stretch/>
        </p:blipFill>
        <p:spPr bwMode="auto">
          <a:xfrm>
            <a:off x="300335" y="2636604"/>
            <a:ext cx="7610275" cy="344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8" name="Text Box 17"/>
          <p:cNvSpPr txBox="1">
            <a:spLocks noChangeArrowheads="1"/>
          </p:cNvSpPr>
          <p:nvPr/>
        </p:nvSpPr>
        <p:spPr bwMode="auto">
          <a:xfrm>
            <a:off x="138113" y="227013"/>
            <a:ext cx="5643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457200" indent="-4572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eaLnBrk="1" hangingPunct="1">
              <a:spcBef>
                <a:spcPct val="50000"/>
              </a:spcBef>
            </a:pPr>
            <a:r>
              <a:rPr lang="en-US" sz="2400" b="1" dirty="0">
                <a:latin typeface="+mn-lt"/>
                <a:cs typeface="Tahoma" pitchFamily="34" charset="0"/>
              </a:rPr>
              <a:t>OPEN</a:t>
            </a:r>
            <a:r>
              <a:rPr lang="en-US" sz="2400" b="1" dirty="0">
                <a:solidFill>
                  <a:srgbClr val="000000"/>
                </a:solidFill>
                <a:latin typeface="+mn-lt"/>
                <a:cs typeface="Calibri" pitchFamily="34" charset="0"/>
              </a:rPr>
              <a:t> </a:t>
            </a:r>
            <a:r>
              <a:rPr lang="en-US" sz="2400" b="1" dirty="0">
                <a:latin typeface="+mn-lt"/>
                <a:cs typeface="Tahoma" pitchFamily="34" charset="0"/>
              </a:rPr>
              <a:t>TRADE</a:t>
            </a:r>
            <a:r>
              <a:rPr lang="en-US" sz="2400" b="1" dirty="0">
                <a:solidFill>
                  <a:srgbClr val="000000"/>
                </a:solidFill>
                <a:latin typeface="+mn-lt"/>
                <a:cs typeface="Calibri" pitchFamily="34" charset="0"/>
              </a:rPr>
              <a:t> </a:t>
            </a:r>
            <a:r>
              <a:rPr lang="en-US" sz="2400" b="1" dirty="0">
                <a:latin typeface="+mn-lt"/>
                <a:cs typeface="Tahoma" pitchFamily="34" charset="0"/>
              </a:rPr>
              <a:t>AND</a:t>
            </a:r>
            <a:r>
              <a:rPr lang="en-US" sz="2400" b="1" dirty="0">
                <a:solidFill>
                  <a:srgbClr val="000000"/>
                </a:solidFill>
                <a:latin typeface="+mn-lt"/>
                <a:cs typeface="Calibri" pitchFamily="34" charset="0"/>
              </a:rPr>
              <a:t> </a:t>
            </a:r>
            <a:r>
              <a:rPr lang="en-US" sz="2400" b="1" dirty="0">
                <a:latin typeface="+mn-lt"/>
                <a:cs typeface="Tahoma" pitchFamily="34" charset="0"/>
              </a:rPr>
              <a:t>MARKET</a:t>
            </a:r>
            <a:r>
              <a:rPr lang="en-US" sz="2400" b="1" dirty="0">
                <a:solidFill>
                  <a:srgbClr val="000000"/>
                </a:solidFill>
                <a:latin typeface="+mn-lt"/>
                <a:cs typeface="Calibri" pitchFamily="34" charset="0"/>
              </a:rPr>
              <a:t> </a:t>
            </a:r>
            <a:r>
              <a:rPr lang="en-US" sz="2400" b="1" dirty="0">
                <a:latin typeface="+mn-lt"/>
                <a:cs typeface="Tahoma" pitchFamily="34" charset="0"/>
              </a:rPr>
              <a:t>ACCESS</a:t>
            </a:r>
            <a:r>
              <a:rPr lang="en-US" sz="2400" b="1" dirty="0">
                <a:solidFill>
                  <a:srgbClr val="000000"/>
                </a:solidFill>
                <a:latin typeface="+mn-lt"/>
                <a:cs typeface="Calibri" pitchFamily="34" charset="0"/>
              </a:rPr>
              <a:t> </a:t>
            </a:r>
            <a:r>
              <a:rPr lang="en-US" sz="2400" b="1" dirty="0">
                <a:latin typeface="+mn-lt"/>
                <a:cs typeface="Tahoma" pitchFamily="34" charset="0"/>
              </a:rPr>
              <a:t>POLICY</a:t>
            </a:r>
          </a:p>
        </p:txBody>
      </p:sp>
      <p:sp>
        <p:nvSpPr>
          <p:cNvPr id="40969" name="Rectangle 83"/>
          <p:cNvSpPr>
            <a:spLocks noChangeArrowheads="1"/>
          </p:cNvSpPr>
          <p:nvPr/>
        </p:nvSpPr>
        <p:spPr bwMode="auto">
          <a:xfrm>
            <a:off x="254000" y="1412875"/>
            <a:ext cx="8389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tLang="zh-CN" b="1" dirty="0">
                <a:solidFill>
                  <a:srgbClr val="000000"/>
                </a:solidFill>
                <a:latin typeface="Calibri" pitchFamily="34" charset="0"/>
                <a:ea typeface="宋体" pitchFamily="2" charset="-122"/>
                <a:cs typeface="Calibri" pitchFamily="34" charset="0"/>
              </a:rPr>
              <a:t>Working to become a globalized economy,</a:t>
            </a:r>
          </a:p>
          <a:p>
            <a:r>
              <a:rPr lang="en-US" altLang="zh-CN" b="1" dirty="0">
                <a:solidFill>
                  <a:srgbClr val="000000"/>
                </a:solidFill>
                <a:latin typeface="Calibri" pitchFamily="34" charset="0"/>
                <a:ea typeface="宋体" pitchFamily="2" charset="-122"/>
                <a:cs typeface="Calibri" pitchFamily="34" charset="0"/>
              </a:rPr>
              <a:t>                    with preferential access to the world’s largest markets</a:t>
            </a:r>
          </a:p>
        </p:txBody>
      </p:sp>
      <p:cxnSp>
        <p:nvCxnSpPr>
          <p:cNvPr id="13" name="12 Conector recto"/>
          <p:cNvCxnSpPr/>
          <p:nvPr/>
        </p:nvCxnSpPr>
        <p:spPr>
          <a:xfrm>
            <a:off x="325438" y="2355850"/>
            <a:ext cx="7000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1 Rectángulo redondeado"/>
          <p:cNvSpPr/>
          <p:nvPr/>
        </p:nvSpPr>
        <p:spPr>
          <a:xfrm>
            <a:off x="5868405" y="5253289"/>
            <a:ext cx="2915816" cy="1369831"/>
          </a:xfrm>
          <a:prstGeom prst="roundRect">
            <a:avLst/>
          </a:prstGeom>
          <a:effectLst>
            <a:glow rad="63500">
              <a:schemeClr val="accent4">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r>
              <a:rPr lang="en-US" sz="1200" dirty="0">
                <a:solidFill>
                  <a:srgbClr val="000000"/>
                </a:solidFill>
              </a:rPr>
              <a:t>These countries stand for enlarged market of over </a:t>
            </a:r>
            <a:r>
              <a:rPr lang="en-US" sz="1200" b="1" dirty="0">
                <a:solidFill>
                  <a:srgbClr val="000000"/>
                </a:solidFill>
              </a:rPr>
              <a:t>4 billion people </a:t>
            </a:r>
            <a:r>
              <a:rPr lang="en-US" sz="1200" dirty="0">
                <a:solidFill>
                  <a:srgbClr val="000000"/>
                </a:solidFill>
              </a:rPr>
              <a:t>with a joint GDP over US$ 56 trillion</a:t>
            </a:r>
            <a:br>
              <a:rPr lang="en-US" sz="1200" dirty="0">
                <a:solidFill>
                  <a:srgbClr val="000000"/>
                </a:solidFill>
              </a:rPr>
            </a:br>
            <a:r>
              <a:rPr lang="en-US" sz="1200" dirty="0">
                <a:solidFill>
                  <a:srgbClr val="000000"/>
                </a:solidFill>
              </a:rPr>
              <a:t/>
            </a:r>
            <a:br>
              <a:rPr lang="en-US" sz="1200" dirty="0">
                <a:solidFill>
                  <a:srgbClr val="000000"/>
                </a:solidFill>
              </a:rPr>
            </a:br>
            <a:r>
              <a:rPr lang="en-US" sz="1200" dirty="0">
                <a:solidFill>
                  <a:srgbClr val="000000"/>
                </a:solidFill>
              </a:rPr>
              <a:t>96% of Peruvian exports</a:t>
            </a:r>
            <a:endParaRPr lang="es-PE" sz="1200" dirty="0">
              <a:solidFill>
                <a:srgbClr val="FFFFFF"/>
              </a:solidFill>
            </a:endParaRPr>
          </a:p>
        </p:txBody>
      </p:sp>
      <p:sp>
        <p:nvSpPr>
          <p:cNvPr id="15" name="14 Flecha abajo"/>
          <p:cNvSpPr/>
          <p:nvPr/>
        </p:nvSpPr>
        <p:spPr>
          <a:xfrm>
            <a:off x="7183438" y="6022999"/>
            <a:ext cx="285750" cy="214313"/>
          </a:xfrm>
          <a:prstGeom prst="downArrow">
            <a:avLst/>
          </a:prstGeom>
          <a:solidFill>
            <a:srgbClr val="C00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solidFill>
                <a:srgbClr val="FFFFFF"/>
              </a:solidFill>
              <a:cs typeface="Arial" charset="0"/>
            </a:endParaRPr>
          </a:p>
        </p:txBody>
      </p:sp>
    </p:spTree>
    <p:extLst>
      <p:ext uri="{BB962C8B-B14F-4D97-AF65-F5344CB8AC3E}">
        <p14:creationId xmlns:p14="http://schemas.microsoft.com/office/powerpoint/2010/main" val="2207409532"/>
      </p:ext>
    </p:extLst>
  </p:cSld>
  <p:clrMapOvr>
    <a:masterClrMapping/>
  </p:clrMapOvr>
  <p:transition xmlns:p14="http://schemas.microsoft.com/office/powerpoint/2010/mai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txBox="1">
            <a:spLocks noChangeArrowheads="1"/>
          </p:cNvSpPr>
          <p:nvPr/>
        </p:nvSpPr>
        <p:spPr bwMode="auto">
          <a:xfrm>
            <a:off x="2483768" y="2636912"/>
            <a:ext cx="60864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PERU - TURKEY </a:t>
            </a:r>
            <a:r>
              <a:rPr lang="en-US" sz="3000" b="1" dirty="0">
                <a:solidFill>
                  <a:schemeClr val="bg1"/>
                </a:solidFill>
                <a:latin typeface="Calibri" pitchFamily="34" charset="0"/>
                <a:cs typeface="Calibri" pitchFamily="34" charset="0"/>
              </a:rPr>
              <a:t> </a:t>
            </a:r>
            <a:r>
              <a:rPr lang="en-US" sz="4400" b="1" cap="all" dirty="0">
                <a:solidFill>
                  <a:schemeClr val="bg1"/>
                </a:solidFill>
                <a:latin typeface="Calibri" pitchFamily="34" charset="0"/>
                <a:cs typeface="Calibri" pitchFamily="34" charset="0"/>
              </a:rPr>
              <a:t>TRADE RELATIONSHIP</a:t>
            </a:r>
            <a:endParaRPr lang="es-ES" sz="4400" b="1" cap="all"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628601308"/>
      </p:ext>
    </p:extLst>
  </p:cSld>
  <p:clrMapOvr>
    <a:masterClrMapping/>
  </p:clrMapOvr>
  <p:transition xmlns:p14="http://schemas.microsoft.com/office/powerpoint/2010/mai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71438"/>
            <a:ext cx="5516736" cy="1143000"/>
          </a:xfrm>
        </p:spPr>
        <p:txBody>
          <a:bodyPr/>
          <a:lstStyle/>
          <a:p>
            <a:r>
              <a:rPr lang="en-US" dirty="0"/>
              <a:t>TURKEY’S EXPORTS TO PERU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2798003"/>
              </p:ext>
            </p:extLst>
          </p:nvPr>
        </p:nvGraphicFramePr>
        <p:xfrm>
          <a:off x="1125662" y="1772816"/>
          <a:ext cx="6892676" cy="4680516"/>
        </p:xfrm>
        <a:graphic>
          <a:graphicData uri="http://schemas.openxmlformats.org/drawingml/2006/table">
            <a:tbl>
              <a:tblPr/>
              <a:tblGrid>
                <a:gridCol w="1081632">
                  <a:extLst>
                    <a:ext uri="{9D8B030D-6E8A-4147-A177-3AD203B41FA5}">
                      <a16:colId xmlns:a16="http://schemas.microsoft.com/office/drawing/2014/main" xmlns="" val="20000"/>
                    </a:ext>
                  </a:extLst>
                </a:gridCol>
                <a:gridCol w="3594350">
                  <a:extLst>
                    <a:ext uri="{9D8B030D-6E8A-4147-A177-3AD203B41FA5}">
                      <a16:colId xmlns:a16="http://schemas.microsoft.com/office/drawing/2014/main" xmlns="" val="20001"/>
                    </a:ext>
                  </a:extLst>
                </a:gridCol>
                <a:gridCol w="566737">
                  <a:extLst>
                    <a:ext uri="{9D8B030D-6E8A-4147-A177-3AD203B41FA5}">
                      <a16:colId xmlns:a16="http://schemas.microsoft.com/office/drawing/2014/main" xmlns="" val="20002"/>
                    </a:ext>
                  </a:extLst>
                </a:gridCol>
                <a:gridCol w="877960">
                  <a:extLst>
                    <a:ext uri="{9D8B030D-6E8A-4147-A177-3AD203B41FA5}">
                      <a16:colId xmlns:a16="http://schemas.microsoft.com/office/drawing/2014/main" xmlns="" val="20003"/>
                    </a:ext>
                  </a:extLst>
                </a:gridCol>
                <a:gridCol w="771997">
                  <a:extLst>
                    <a:ext uri="{9D8B030D-6E8A-4147-A177-3AD203B41FA5}">
                      <a16:colId xmlns:a16="http://schemas.microsoft.com/office/drawing/2014/main" xmlns="" val="20004"/>
                    </a:ext>
                  </a:extLst>
                </a:gridCol>
              </a:tblGrid>
              <a:tr h="259467">
                <a:tc>
                  <a:txBody>
                    <a:bodyPr/>
                    <a:lstStyle/>
                    <a:p>
                      <a:pPr algn="ctr" fontAlgn="b"/>
                      <a:r>
                        <a:rPr lang="en-US" sz="1200" b="1" i="0" u="none" strike="noStrike">
                          <a:solidFill>
                            <a:srgbClr val="000000"/>
                          </a:solidFill>
                          <a:effectLst/>
                          <a:latin typeface="Calibri"/>
                        </a:rPr>
                        <a:t>CHAPTER</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DESCRIPTION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200" b="1" i="0" u="none" strike="noStrike" dirty="0">
                          <a:solidFill>
                            <a:srgbClr val="000000"/>
                          </a:solidFill>
                          <a:effectLst/>
                          <a:latin typeface="Calibri"/>
                        </a:rPr>
                        <a:t>2016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200" b="1" i="0" u="none" strike="noStrike">
                          <a:solidFill>
                            <a:srgbClr val="000000"/>
                          </a:solidFill>
                          <a:effectLst/>
                          <a:latin typeface="Calibri"/>
                        </a:rPr>
                        <a:t>2017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r-IN" sz="1200" b="1" i="0" u="none" strike="noStrike" dirty="0">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9467">
                <a:tc>
                  <a:txBody>
                    <a:bodyPr/>
                    <a:lstStyle/>
                    <a:p>
                      <a:pPr algn="ctr" fontAlgn="ctr"/>
                      <a:r>
                        <a:rPr lang="is-IS" sz="1200" b="1" i="0" u="none" strike="noStrike">
                          <a:solidFill>
                            <a:srgbClr val="000000"/>
                          </a:solidFill>
                          <a:effectLst/>
                          <a:latin typeface="Calibri"/>
                        </a:rPr>
                        <a:t>72</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dirty="0">
                          <a:solidFill>
                            <a:srgbClr val="000000"/>
                          </a:solidFill>
                          <a:effectLst/>
                          <a:latin typeface="Calibri"/>
                        </a:rPr>
                        <a:t>Iron &amp; Steel (Angles, bars)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b-NO" sz="1200" b="1" i="0" u="none" strike="noStrike" dirty="0">
                          <a:solidFill>
                            <a:srgbClr val="000000"/>
                          </a:solidFill>
                          <a:effectLst/>
                          <a:latin typeface="Calibri"/>
                        </a:rPr>
                        <a:t>51.888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nb-NO" sz="1200" b="1" i="0" u="none" strike="noStrike">
                          <a:solidFill>
                            <a:srgbClr val="000000"/>
                          </a:solidFill>
                          <a:effectLst/>
                          <a:latin typeface="Calibri"/>
                        </a:rPr>
                        <a:t>35.280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mr-IN" sz="1200" b="1" i="0" u="none" strike="noStrike" dirty="0">
                          <a:solidFill>
                            <a:srgbClr val="000000"/>
                          </a:solidFill>
                          <a:effectLst/>
                          <a:latin typeface="Calibri"/>
                        </a:rPr>
                        <a:t>-32,01</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59467">
                <a:tc>
                  <a:txBody>
                    <a:bodyPr/>
                    <a:lstStyle/>
                    <a:p>
                      <a:pPr algn="ctr" fontAlgn="ctr"/>
                      <a:r>
                        <a:rPr lang="en-US" sz="1200" b="1" i="0" u="none" strike="noStrike" dirty="0">
                          <a:solidFill>
                            <a:srgbClr val="000000"/>
                          </a:solidFill>
                          <a:effectLst/>
                          <a:latin typeface="Calibri"/>
                        </a:rPr>
                        <a:t>84</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Machinery for mining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hr-HR" sz="1200" b="1" i="0" u="none" strike="noStrike">
                          <a:solidFill>
                            <a:srgbClr val="000000"/>
                          </a:solidFill>
                          <a:effectLst/>
                          <a:latin typeface="Calibri"/>
                        </a:rPr>
                        <a:t>22.521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a:solidFill>
                            <a:srgbClr val="000000"/>
                          </a:solidFill>
                          <a:effectLst/>
                          <a:latin typeface="Calibri"/>
                        </a:rPr>
                        <a:t>27.169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a:solidFill>
                            <a:srgbClr val="000000"/>
                          </a:solidFill>
                          <a:effectLst/>
                          <a:latin typeface="Calibri"/>
                        </a:rPr>
                        <a:t>20,64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259467">
                <a:tc>
                  <a:txBody>
                    <a:bodyPr/>
                    <a:lstStyle/>
                    <a:p>
                      <a:pPr algn="ctr" fontAlgn="ctr"/>
                      <a:r>
                        <a:rPr lang="fi-FI" sz="1200" b="1" i="0" u="none" strike="noStrike">
                          <a:solidFill>
                            <a:srgbClr val="000000"/>
                          </a:solidFill>
                          <a:effectLst/>
                          <a:latin typeface="Calibri"/>
                        </a:rPr>
                        <a:t>87</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solidFill>
                            <a:srgbClr val="000000"/>
                          </a:solidFill>
                          <a:effectLst/>
                          <a:latin typeface="Calibri"/>
                        </a:rPr>
                        <a:t>Vehicles (Parts &amp; accessories / tractors)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hr-HR" sz="1200" b="1" i="0" u="none" strike="noStrike">
                          <a:solidFill>
                            <a:srgbClr val="000000"/>
                          </a:solidFill>
                          <a:effectLst/>
                          <a:latin typeface="Calibri"/>
                        </a:rPr>
                        <a:t>8.166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hr-HR" sz="1200" b="1" i="0" u="none" strike="noStrike">
                          <a:solidFill>
                            <a:srgbClr val="000000"/>
                          </a:solidFill>
                          <a:effectLst/>
                          <a:latin typeface="Calibri"/>
                        </a:rPr>
                        <a:t>8.628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dirty="0">
                          <a:solidFill>
                            <a:srgbClr val="000000"/>
                          </a:solidFill>
                          <a:effectLst/>
                          <a:latin typeface="Calibri"/>
                        </a:rPr>
                        <a:t>5,66</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259467">
                <a:tc>
                  <a:txBody>
                    <a:bodyPr/>
                    <a:lstStyle/>
                    <a:p>
                      <a:pPr algn="ctr" fontAlgn="ctr"/>
                      <a:r>
                        <a:rPr lang="en-US" sz="1200" b="1" i="0" u="none" strike="noStrike">
                          <a:solidFill>
                            <a:srgbClr val="000000"/>
                          </a:solidFill>
                          <a:effectLst/>
                          <a:latin typeface="Calibri"/>
                        </a:rPr>
                        <a:t>61</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solidFill>
                            <a:srgbClr val="000000"/>
                          </a:solidFill>
                          <a:effectLst/>
                          <a:latin typeface="Calibri"/>
                        </a:rPr>
                        <a:t>Apparel knitted (t-shirts, underwear)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1200" b="1" i="0" u="none" strike="noStrike">
                          <a:solidFill>
                            <a:srgbClr val="000000"/>
                          </a:solidFill>
                          <a:effectLst/>
                          <a:latin typeface="Calibri"/>
                        </a:rPr>
                        <a:t>5.583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dirty="0">
                          <a:solidFill>
                            <a:srgbClr val="000000"/>
                          </a:solidFill>
                          <a:effectLst/>
                          <a:latin typeface="Calibri"/>
                        </a:rPr>
                        <a:t>6.267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FI" sz="1200" b="1" i="0" u="none" strike="noStrike">
                          <a:solidFill>
                            <a:srgbClr val="000000"/>
                          </a:solidFill>
                          <a:effectLst/>
                          <a:latin typeface="Calibri"/>
                        </a:rPr>
                        <a:t>12,25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59467">
                <a:tc>
                  <a:txBody>
                    <a:bodyPr/>
                    <a:lstStyle/>
                    <a:p>
                      <a:pPr algn="ctr" fontAlgn="ctr"/>
                      <a:r>
                        <a:rPr lang="en-US" sz="1200" b="1" i="0" u="none" strike="noStrike">
                          <a:solidFill>
                            <a:srgbClr val="000000"/>
                          </a:solidFill>
                          <a:effectLst/>
                          <a:latin typeface="Calibri"/>
                        </a:rPr>
                        <a:t>85</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Electrical machinery (transformers, panels)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hr-HR" sz="1200" b="1" i="0" u="none" strike="noStrike">
                          <a:solidFill>
                            <a:srgbClr val="000000"/>
                          </a:solidFill>
                          <a:effectLst/>
                          <a:latin typeface="Calibri"/>
                        </a:rPr>
                        <a:t>6.243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dirty="0">
                          <a:solidFill>
                            <a:srgbClr val="000000"/>
                          </a:solidFill>
                          <a:effectLst/>
                          <a:latin typeface="Calibri"/>
                        </a:rPr>
                        <a:t>6.169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1200" b="1" i="0" u="none" strike="noStrike">
                          <a:solidFill>
                            <a:srgbClr val="000000"/>
                          </a:solidFill>
                          <a:effectLst/>
                          <a:latin typeface="Calibri"/>
                        </a:rPr>
                        <a:t>-1,19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259467">
                <a:tc>
                  <a:txBody>
                    <a:bodyPr/>
                    <a:lstStyle/>
                    <a:p>
                      <a:pPr algn="ctr" fontAlgn="ctr"/>
                      <a:r>
                        <a:rPr lang="is-IS" sz="1200" b="1" i="0" u="none" strike="noStrike">
                          <a:solidFill>
                            <a:srgbClr val="000000"/>
                          </a:solidFill>
                          <a:effectLst/>
                          <a:latin typeface="Calibri"/>
                        </a:rPr>
                        <a:t>62</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Apparel woven (jackets, suits, blouses)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1200" b="1" i="0" u="none" strike="noStrike">
                          <a:solidFill>
                            <a:srgbClr val="000000"/>
                          </a:solidFill>
                          <a:effectLst/>
                          <a:latin typeface="Calibri"/>
                        </a:rPr>
                        <a:t>5.553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1200" b="1" i="0" u="none" strike="noStrike" dirty="0">
                          <a:solidFill>
                            <a:srgbClr val="000000"/>
                          </a:solidFill>
                          <a:effectLst/>
                          <a:latin typeface="Calibri"/>
                        </a:rPr>
                        <a:t>5.849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uk-UA" sz="1200" b="1" i="0" u="none" strike="noStrike">
                          <a:solidFill>
                            <a:srgbClr val="000000"/>
                          </a:solidFill>
                          <a:effectLst/>
                          <a:latin typeface="Calibri"/>
                        </a:rPr>
                        <a:t>5,33</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59467">
                <a:tc>
                  <a:txBody>
                    <a:bodyPr/>
                    <a:lstStyle/>
                    <a:p>
                      <a:pPr algn="ctr" fontAlgn="ctr"/>
                      <a:r>
                        <a:rPr lang="is-IS" sz="1200" b="1" i="0" u="none" strike="noStrike">
                          <a:solidFill>
                            <a:srgbClr val="000000"/>
                          </a:solidFill>
                          <a:effectLst/>
                          <a:latin typeface="Calibri"/>
                        </a:rPr>
                        <a:t>28</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Inorganic chemicals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1200" b="1" i="0" u="none" strike="noStrike">
                          <a:solidFill>
                            <a:srgbClr val="000000"/>
                          </a:solidFill>
                          <a:effectLst/>
                          <a:latin typeface="Calibri"/>
                        </a:rPr>
                        <a:t>1.929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1200" b="1" i="0" u="none" strike="noStrike">
                          <a:solidFill>
                            <a:srgbClr val="000000"/>
                          </a:solidFill>
                          <a:effectLst/>
                          <a:latin typeface="Calibri"/>
                        </a:rPr>
                        <a:t>5.583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cs-CZ" sz="1200" b="1" i="0" u="none" strike="noStrike" dirty="0">
                          <a:solidFill>
                            <a:srgbClr val="000000"/>
                          </a:solidFill>
                          <a:effectLst/>
                          <a:latin typeface="Calibri"/>
                        </a:rPr>
                        <a:t>189,42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59467">
                <a:tc>
                  <a:txBody>
                    <a:bodyPr/>
                    <a:lstStyle/>
                    <a:p>
                      <a:pPr algn="ctr" fontAlgn="ctr"/>
                      <a:r>
                        <a:rPr lang="uk-UA" sz="1200" b="1" i="0" u="none" strike="noStrike">
                          <a:solidFill>
                            <a:srgbClr val="000000"/>
                          </a:solidFill>
                          <a:effectLst/>
                          <a:latin typeface="Calibri"/>
                        </a:rPr>
                        <a:t>39</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Plastics &amp; articles of plastic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1200" b="1" i="0" u="none" strike="noStrike">
                          <a:solidFill>
                            <a:srgbClr val="000000"/>
                          </a:solidFill>
                          <a:effectLst/>
                          <a:latin typeface="Calibri"/>
                        </a:rPr>
                        <a:t>1.142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1200" b="1" i="0" u="none" strike="noStrike">
                          <a:solidFill>
                            <a:srgbClr val="000000"/>
                          </a:solidFill>
                          <a:effectLst/>
                          <a:latin typeface="Calibri"/>
                        </a:rPr>
                        <a:t>1.508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dirty="0">
                          <a:solidFill>
                            <a:srgbClr val="000000"/>
                          </a:solidFill>
                          <a:effectLst/>
                          <a:latin typeface="Calibri"/>
                        </a:rPr>
                        <a:t>32,05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59467">
                <a:tc>
                  <a:txBody>
                    <a:bodyPr/>
                    <a:lstStyle/>
                    <a:p>
                      <a:pPr algn="ctr" fontAlgn="ctr"/>
                      <a:r>
                        <a:rPr lang="is-IS" sz="1200" b="1" i="0" u="none" strike="noStrike">
                          <a:solidFill>
                            <a:srgbClr val="000000"/>
                          </a:solidFill>
                          <a:effectLst/>
                          <a:latin typeface="Calibri"/>
                        </a:rPr>
                        <a:t>73</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Containers of steel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a:solidFill>
                            <a:srgbClr val="000000"/>
                          </a:solidFill>
                          <a:effectLst/>
                          <a:latin typeface="Calibri"/>
                        </a:rPr>
                        <a:t>6.278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hr-HR" sz="1200" b="1" i="0" u="none" strike="noStrike">
                          <a:solidFill>
                            <a:srgbClr val="000000"/>
                          </a:solidFill>
                          <a:effectLst/>
                          <a:latin typeface="Calibri"/>
                        </a:rPr>
                        <a:t>4.181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1200" b="1" i="0" u="none" strike="noStrike" dirty="0">
                          <a:solidFill>
                            <a:srgbClr val="000000"/>
                          </a:solidFill>
                          <a:effectLst/>
                          <a:latin typeface="Calibri"/>
                        </a:rPr>
                        <a:t>-33,40</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59467">
                <a:tc>
                  <a:txBody>
                    <a:bodyPr/>
                    <a:lstStyle/>
                    <a:p>
                      <a:pPr algn="ctr" fontAlgn="ctr"/>
                      <a:r>
                        <a:rPr lang="en-US" sz="1200" b="1" i="0" u="none" strike="noStrike">
                          <a:solidFill>
                            <a:srgbClr val="000000"/>
                          </a:solidFill>
                          <a:effectLst/>
                          <a:latin typeface="Calibri"/>
                        </a:rPr>
                        <a:t>44</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Wood Producsts (fibreboard of wood)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hr-HR" sz="1200" b="1" i="0" u="none" strike="noStrike">
                          <a:solidFill>
                            <a:srgbClr val="000000"/>
                          </a:solidFill>
                          <a:effectLst/>
                          <a:latin typeface="Calibri"/>
                        </a:rPr>
                        <a:t>3.564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i-FI" sz="1200" b="1" i="0" u="none" strike="noStrike">
                          <a:solidFill>
                            <a:srgbClr val="000000"/>
                          </a:solidFill>
                          <a:effectLst/>
                          <a:latin typeface="Calibri"/>
                        </a:rPr>
                        <a:t>2.870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mr-IN" sz="1200" b="1" i="0" u="none" strike="noStrike" dirty="0">
                          <a:solidFill>
                            <a:srgbClr val="000000"/>
                          </a:solidFill>
                          <a:effectLst/>
                          <a:latin typeface="Calibri"/>
                        </a:rPr>
                        <a:t>-19,47</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259467">
                <a:tc>
                  <a:txBody>
                    <a:bodyPr/>
                    <a:lstStyle/>
                    <a:p>
                      <a:pPr algn="ctr" fontAlgn="ctr"/>
                      <a:r>
                        <a:rPr lang="en-US" sz="1200" b="1" i="0" u="none" strike="noStrike">
                          <a:solidFill>
                            <a:srgbClr val="000000"/>
                          </a:solidFill>
                          <a:effectLst/>
                          <a:latin typeface="Calibri"/>
                        </a:rPr>
                        <a:t>40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Rubber and articles of rubber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hr-HR" sz="1200" b="1" i="0" u="none" strike="noStrike">
                          <a:solidFill>
                            <a:srgbClr val="000000"/>
                          </a:solidFill>
                          <a:effectLst/>
                          <a:latin typeface="Calibri"/>
                        </a:rPr>
                        <a:t>2.349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1200" b="1" i="0" u="none" strike="noStrike">
                          <a:solidFill>
                            <a:srgbClr val="000000"/>
                          </a:solidFill>
                          <a:effectLst/>
                          <a:latin typeface="Calibri"/>
                        </a:rPr>
                        <a:t>2.402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dirty="0">
                          <a:solidFill>
                            <a:srgbClr val="000000"/>
                          </a:solidFill>
                          <a:effectLst/>
                          <a:latin typeface="Calibri"/>
                        </a:rPr>
                        <a:t>2,26</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259467">
                <a:tc>
                  <a:txBody>
                    <a:bodyPr/>
                    <a:lstStyle/>
                    <a:p>
                      <a:pPr algn="ctr" fontAlgn="ctr"/>
                      <a:r>
                        <a:rPr lang="fi-FI" sz="1200" b="1" i="0" u="none" strike="noStrike">
                          <a:solidFill>
                            <a:srgbClr val="000000"/>
                          </a:solidFill>
                          <a:effectLst/>
                          <a:latin typeface="Calibri"/>
                        </a:rPr>
                        <a:t>18</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Chocolates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a:solidFill>
                            <a:srgbClr val="000000"/>
                          </a:solidFill>
                          <a:effectLst/>
                          <a:latin typeface="Calibri"/>
                        </a:rPr>
                        <a:t>1.237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a:solidFill>
                            <a:srgbClr val="000000"/>
                          </a:solidFill>
                          <a:effectLst/>
                          <a:latin typeface="Calibri"/>
                        </a:rPr>
                        <a:t>2.282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dirty="0">
                          <a:solidFill>
                            <a:srgbClr val="000000"/>
                          </a:solidFill>
                          <a:effectLst/>
                          <a:latin typeface="Calibri"/>
                        </a:rPr>
                        <a:t>84,48</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259467">
                <a:tc>
                  <a:txBody>
                    <a:bodyPr/>
                    <a:lstStyle/>
                    <a:p>
                      <a:pPr algn="ctr" fontAlgn="ctr"/>
                      <a:r>
                        <a:rPr lang="ru-RU" sz="1200" b="1" i="0" u="none" strike="noStrike">
                          <a:solidFill>
                            <a:srgbClr val="000000"/>
                          </a:solidFill>
                          <a:effectLst/>
                          <a:latin typeface="Calibri"/>
                        </a:rPr>
                        <a:t>74</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Products of copper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a:solidFill>
                            <a:srgbClr val="000000"/>
                          </a:solidFill>
                          <a:effectLst/>
                          <a:latin typeface="Calibri"/>
                        </a:rPr>
                        <a:t>306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a:solidFill>
                            <a:srgbClr val="000000"/>
                          </a:solidFill>
                          <a:effectLst/>
                          <a:latin typeface="Calibri"/>
                        </a:rPr>
                        <a:t>2.062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dirty="0">
                          <a:solidFill>
                            <a:srgbClr val="000000"/>
                          </a:solidFill>
                          <a:effectLst/>
                          <a:latin typeface="Calibri"/>
                        </a:rPr>
                        <a:t>573,86</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259467">
                <a:tc>
                  <a:txBody>
                    <a:bodyPr/>
                    <a:lstStyle/>
                    <a:p>
                      <a:pPr algn="ctr" fontAlgn="ctr"/>
                      <a:r>
                        <a:rPr lang="en-US" sz="1200" b="1" i="0" u="none" strike="noStrike">
                          <a:solidFill>
                            <a:srgbClr val="000000"/>
                          </a:solidFill>
                          <a:effectLst/>
                          <a:latin typeface="Calibri"/>
                        </a:rPr>
                        <a:t>70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Glassware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1200" b="1" i="0" u="none" strike="noStrike">
                          <a:solidFill>
                            <a:srgbClr val="000000"/>
                          </a:solidFill>
                          <a:effectLst/>
                          <a:latin typeface="Calibri"/>
                        </a:rPr>
                        <a:t>1.863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b-NO" sz="1200" b="1" i="0" u="none" strike="noStrike">
                          <a:solidFill>
                            <a:srgbClr val="000000"/>
                          </a:solidFill>
                          <a:effectLst/>
                          <a:latin typeface="Calibri"/>
                        </a:rPr>
                        <a:t>1.995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s-IS" sz="1200" b="1" i="0" u="none" strike="noStrike" dirty="0">
                          <a:solidFill>
                            <a:srgbClr val="000000"/>
                          </a:solidFill>
                          <a:effectLst/>
                          <a:latin typeface="Calibri"/>
                        </a:rPr>
                        <a:t>7,09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259467">
                <a:tc>
                  <a:txBody>
                    <a:bodyPr/>
                    <a:lstStyle/>
                    <a:p>
                      <a:pPr algn="ctr" fontAlgn="ctr"/>
                      <a:r>
                        <a:rPr lang="en-US" sz="1200" b="1" i="0" u="none" strike="noStrike">
                          <a:solidFill>
                            <a:srgbClr val="000000"/>
                          </a:solidFill>
                          <a:effectLst/>
                          <a:latin typeface="Calibri"/>
                        </a:rPr>
                        <a:t>15</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Olive Oil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nb-NO" sz="1200" b="1" i="0" u="none" strike="noStrike">
                          <a:solidFill>
                            <a:srgbClr val="000000"/>
                          </a:solidFill>
                          <a:effectLst/>
                          <a:latin typeface="Calibri"/>
                        </a:rPr>
                        <a:t>1.850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sk-SK" sz="1200" b="1"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59467">
                <a:tc>
                  <a:txBody>
                    <a:bodyPr/>
                    <a:lstStyle/>
                    <a:p>
                      <a:pPr algn="l" fontAlgn="b"/>
                      <a:r>
                        <a:rPr lang="sk-SK" sz="1200" b="1"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Other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1" i="0" u="none" strike="noStrike">
                          <a:solidFill>
                            <a:srgbClr val="000000"/>
                          </a:solidFill>
                          <a:effectLst/>
                          <a:latin typeface="Calibri"/>
                        </a:rPr>
                        <a:t>22.085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1" i="0" u="none" strike="noStrike">
                          <a:solidFill>
                            <a:srgbClr val="000000"/>
                          </a:solidFill>
                          <a:effectLst/>
                          <a:latin typeface="Calibri"/>
                        </a:rPr>
                        <a:t>24.335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uk-UA" sz="1200" b="1" i="0" u="none" strike="noStrike" dirty="0">
                          <a:solidFill>
                            <a:srgbClr val="000000"/>
                          </a:solidFill>
                          <a:effectLst/>
                          <a:latin typeface="Calibri"/>
                        </a:rPr>
                        <a:t>10,19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69577">
                <a:tc>
                  <a:txBody>
                    <a:bodyPr/>
                    <a:lstStyle/>
                    <a:p>
                      <a:pPr algn="l" fontAlgn="b"/>
                      <a:r>
                        <a:rPr lang="sk-SK" sz="1200" b="1"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Total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s-IS" sz="1200" b="1" i="0" u="none" strike="noStrike">
                          <a:solidFill>
                            <a:srgbClr val="000000"/>
                          </a:solidFill>
                          <a:effectLst/>
                          <a:latin typeface="Calibri"/>
                        </a:rPr>
                        <a:t>140,707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r-HR" sz="1200" b="1" i="0" u="none" strike="noStrike">
                          <a:solidFill>
                            <a:srgbClr val="000000"/>
                          </a:solidFill>
                          <a:effectLst/>
                          <a:latin typeface="Calibri"/>
                        </a:rPr>
                        <a:t>138.430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mr-IN" sz="1200" b="1" i="0" u="none" strike="noStrike" dirty="0">
                          <a:solidFill>
                            <a:srgbClr val="000000"/>
                          </a:solidFill>
                          <a:effectLst/>
                          <a:latin typeface="Calibri"/>
                        </a:rPr>
                        <a:t>(-1.62)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2502143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243840"/>
            <a:ext cx="9144000" cy="592872"/>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 CuadroTexto"/>
          <p:cNvSpPr txBox="1">
            <a:spLocks noChangeArrowheads="1"/>
          </p:cNvSpPr>
          <p:nvPr/>
        </p:nvSpPr>
        <p:spPr bwMode="auto">
          <a:xfrm>
            <a:off x="0" y="232510"/>
            <a:ext cx="886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PE" sz="2400" b="1" dirty="0">
                <a:solidFill>
                  <a:schemeClr val="bg1"/>
                </a:solidFill>
                <a:latin typeface="Arial" panose="020B0604020202020204" pitchFamily="34" charset="0"/>
                <a:cs typeface="Arial" panose="020B0604020202020204" pitchFamily="34" charset="0"/>
              </a:rPr>
              <a:t> </a:t>
            </a:r>
            <a:r>
              <a:rPr lang="en-US" altLang="es-PE" sz="2400" b="1" dirty="0">
                <a:solidFill>
                  <a:schemeClr val="bg1"/>
                </a:solidFill>
                <a:cs typeface="Calibri" pitchFamily="34" charset="0"/>
              </a:rPr>
              <a:t>Business Opportunities in Peru for Turkish Products</a:t>
            </a:r>
          </a:p>
        </p:txBody>
      </p:sp>
      <p:sp>
        <p:nvSpPr>
          <p:cNvPr id="12" name="9 CuadroTexto"/>
          <p:cNvSpPr txBox="1">
            <a:spLocks noChangeArrowheads="1"/>
          </p:cNvSpPr>
          <p:nvPr/>
        </p:nvSpPr>
        <p:spPr bwMode="auto">
          <a:xfrm>
            <a:off x="107504" y="1378594"/>
            <a:ext cx="3672408" cy="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Clr>
                <a:srgbClr val="FF0000"/>
              </a:buClr>
            </a:pPr>
            <a:endParaRPr lang="tr-TR" altLang="es-PE" sz="1400" dirty="0">
              <a:cs typeface="Calibri" pitchFamily="34" charset="0"/>
            </a:endParaRPr>
          </a:p>
          <a:p>
            <a:pPr marL="0" indent="0">
              <a:lnSpc>
                <a:spcPct val="200000"/>
              </a:lnSpc>
              <a:spcBef>
                <a:spcPct val="0"/>
              </a:spcBef>
              <a:buClr>
                <a:srgbClr val="FF0000"/>
              </a:buClr>
              <a:buNone/>
            </a:pPr>
            <a:endParaRPr lang="en-US" altLang="es-PE" sz="1400" dirty="0">
              <a:latin typeface="Arial" panose="020B0604020202020204" pitchFamily="34" charset="0"/>
            </a:endParaRPr>
          </a:p>
        </p:txBody>
      </p:sp>
      <p:sp>
        <p:nvSpPr>
          <p:cNvPr id="4" name="AutoShape 2" descr="Risultati immagini per antracita peru"/>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Risultati immagini per antracita peru"/>
          <p:cNvSpPr>
            <a:spLocks noChangeAspect="1" noChangeArrowheads="1"/>
          </p:cNvSpPr>
          <p:nvPr/>
        </p:nvSpPr>
        <p:spPr bwMode="auto">
          <a:xfrm>
            <a:off x="307975" y="105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6" descr="Risultati immagini per antracita peru"/>
          <p:cNvSpPr>
            <a:spLocks noChangeAspect="1" noChangeArrowheads="1"/>
          </p:cNvSpPr>
          <p:nvPr/>
        </p:nvSpPr>
        <p:spPr bwMode="auto">
          <a:xfrm>
            <a:off x="460375" y="2137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924" y="1419122"/>
            <a:ext cx="2151236" cy="2522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924" y="4064071"/>
            <a:ext cx="2214487" cy="2430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5124" y="1463496"/>
            <a:ext cx="2428908" cy="2428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4756" y="4058763"/>
            <a:ext cx="2428875" cy="2430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Imagen 1"/>
          <p:cNvPicPr>
            <a:picLocks noChangeAspect="1"/>
          </p:cNvPicPr>
          <p:nvPr/>
        </p:nvPicPr>
        <p:blipFill>
          <a:blip r:embed="rId7"/>
          <a:stretch>
            <a:fillRect/>
          </a:stretch>
        </p:blipFill>
        <p:spPr>
          <a:xfrm flipV="1">
            <a:off x="-1" y="6702527"/>
            <a:ext cx="9144001" cy="201188"/>
          </a:xfrm>
          <a:prstGeom prst="rect">
            <a:avLst/>
          </a:prstGeom>
        </p:spPr>
      </p:pic>
      <p:sp>
        <p:nvSpPr>
          <p:cNvPr id="16" name="9 CuadroTexto">
            <a:extLst>
              <a:ext uri="{FF2B5EF4-FFF2-40B4-BE49-F238E27FC236}">
                <a16:creationId xmlns:a16="http://schemas.microsoft.com/office/drawing/2014/main" xmlns="" id="{E9B8D95E-8E3F-4C50-99AC-970C20529588}"/>
              </a:ext>
            </a:extLst>
          </p:cNvPr>
          <p:cNvSpPr txBox="1">
            <a:spLocks noChangeArrowheads="1"/>
          </p:cNvSpPr>
          <p:nvPr/>
        </p:nvSpPr>
        <p:spPr bwMode="auto">
          <a:xfrm>
            <a:off x="155575" y="1196752"/>
            <a:ext cx="3715867" cy="641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Clr>
                <a:srgbClr val="FF0000"/>
              </a:buClr>
            </a:pPr>
            <a:r>
              <a:rPr lang="tr-TR" altLang="es-PE" sz="1600" b="1" dirty="0">
                <a:cs typeface="Calibri" pitchFamily="34" charset="0"/>
              </a:rPr>
              <a:t>Iron, Steel &amp; artickles</a:t>
            </a:r>
          </a:p>
          <a:p>
            <a:pPr>
              <a:lnSpc>
                <a:spcPct val="200000"/>
              </a:lnSpc>
              <a:spcBef>
                <a:spcPct val="0"/>
              </a:spcBef>
              <a:buClr>
                <a:srgbClr val="FF0000"/>
              </a:buClr>
            </a:pPr>
            <a:r>
              <a:rPr lang="tr-TR" altLang="es-PE" sz="1600" b="1" dirty="0">
                <a:cs typeface="Calibri" pitchFamily="34" charset="0"/>
              </a:rPr>
              <a:t>Machinery, mechanical appliances &amp; parts</a:t>
            </a:r>
          </a:p>
          <a:p>
            <a:pPr>
              <a:lnSpc>
                <a:spcPct val="200000"/>
              </a:lnSpc>
              <a:spcBef>
                <a:spcPct val="0"/>
              </a:spcBef>
              <a:buClr>
                <a:srgbClr val="FF0000"/>
              </a:buClr>
            </a:pPr>
            <a:r>
              <a:rPr lang="tr-TR" altLang="es-PE" sz="1600" b="1" dirty="0">
                <a:cs typeface="Calibri" pitchFamily="34" charset="0"/>
              </a:rPr>
              <a:t>Animal or vegetable fats &amp; oils</a:t>
            </a:r>
          </a:p>
          <a:p>
            <a:pPr>
              <a:lnSpc>
                <a:spcPct val="200000"/>
              </a:lnSpc>
              <a:spcBef>
                <a:spcPct val="0"/>
              </a:spcBef>
              <a:buClr>
                <a:srgbClr val="FF0000"/>
              </a:buClr>
            </a:pPr>
            <a:r>
              <a:rPr lang="tr-TR" altLang="es-PE" sz="1600" b="1" dirty="0">
                <a:cs typeface="Calibri" pitchFamily="34" charset="0"/>
              </a:rPr>
              <a:t>Vehicles &amp; parts</a:t>
            </a:r>
          </a:p>
          <a:p>
            <a:pPr>
              <a:lnSpc>
                <a:spcPct val="200000"/>
              </a:lnSpc>
              <a:spcBef>
                <a:spcPct val="0"/>
              </a:spcBef>
              <a:buClr>
                <a:srgbClr val="FF0000"/>
              </a:buClr>
            </a:pPr>
            <a:r>
              <a:rPr lang="tr-TR" altLang="es-PE" sz="1600" b="1" dirty="0">
                <a:cs typeface="Calibri" pitchFamily="34" charset="0"/>
              </a:rPr>
              <a:t>Prefabricated buildings, furniture &amp; parts</a:t>
            </a:r>
          </a:p>
          <a:p>
            <a:pPr>
              <a:lnSpc>
                <a:spcPct val="200000"/>
              </a:lnSpc>
              <a:spcBef>
                <a:spcPct val="0"/>
              </a:spcBef>
              <a:buClr>
                <a:srgbClr val="FF0000"/>
              </a:buClr>
            </a:pPr>
            <a:r>
              <a:rPr lang="tr-TR" altLang="es-PE" sz="1600" b="1" dirty="0">
                <a:cs typeface="Calibri" pitchFamily="34" charset="0"/>
              </a:rPr>
              <a:t>Electrical machinery, equipment &amp; parts</a:t>
            </a:r>
          </a:p>
          <a:p>
            <a:pPr>
              <a:lnSpc>
                <a:spcPct val="200000"/>
              </a:lnSpc>
              <a:spcBef>
                <a:spcPct val="0"/>
              </a:spcBef>
              <a:buClr>
                <a:srgbClr val="FF0000"/>
              </a:buClr>
            </a:pPr>
            <a:r>
              <a:rPr lang="tr-TR" altLang="es-PE" sz="1600" b="1" dirty="0">
                <a:cs typeface="Calibri" pitchFamily="34" charset="0"/>
              </a:rPr>
              <a:t>Wood &amp; articles of wood</a:t>
            </a:r>
          </a:p>
          <a:p>
            <a:pPr>
              <a:lnSpc>
                <a:spcPct val="200000"/>
              </a:lnSpc>
              <a:spcBef>
                <a:spcPct val="0"/>
              </a:spcBef>
              <a:buClr>
                <a:srgbClr val="FF0000"/>
              </a:buClr>
            </a:pPr>
            <a:r>
              <a:rPr lang="tr-TR" altLang="es-PE" sz="1600" b="1" dirty="0">
                <a:cs typeface="Calibri" pitchFamily="34" charset="0"/>
              </a:rPr>
              <a:t>Rubber &amp; articles</a:t>
            </a:r>
          </a:p>
          <a:p>
            <a:pPr>
              <a:lnSpc>
                <a:spcPct val="200000"/>
              </a:lnSpc>
              <a:spcBef>
                <a:spcPct val="0"/>
              </a:spcBef>
              <a:buClr>
                <a:srgbClr val="FF0000"/>
              </a:buClr>
            </a:pPr>
            <a:r>
              <a:rPr lang="tr-TR" altLang="es-PE" sz="1600" b="1" dirty="0">
                <a:cs typeface="Calibri" pitchFamily="34" charset="0"/>
              </a:rPr>
              <a:t>Plastics &amp; articles</a:t>
            </a:r>
          </a:p>
          <a:p>
            <a:pPr marL="0" indent="0">
              <a:lnSpc>
                <a:spcPct val="200000"/>
              </a:lnSpc>
              <a:spcBef>
                <a:spcPct val="0"/>
              </a:spcBef>
              <a:buClr>
                <a:srgbClr val="FF0000"/>
              </a:buClr>
              <a:buNone/>
            </a:pPr>
            <a:endParaRPr lang="en-US" altLang="es-PE" sz="1600" b="1" dirty="0">
              <a:latin typeface="Arial" panose="020B0604020202020204" pitchFamily="34" charset="0"/>
            </a:endParaRPr>
          </a:p>
        </p:txBody>
      </p:sp>
    </p:spTree>
    <p:extLst>
      <p:ext uri="{BB962C8B-B14F-4D97-AF65-F5344CB8AC3E}">
        <p14:creationId xmlns:p14="http://schemas.microsoft.com/office/powerpoint/2010/main" val="2557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71438"/>
            <a:ext cx="5516736" cy="1143000"/>
          </a:xfrm>
        </p:spPr>
        <p:txBody>
          <a:bodyPr/>
          <a:lstStyle/>
          <a:p>
            <a:r>
              <a:rPr lang="en-US" dirty="0"/>
              <a:t>PERU’S EXPORTS TO TURKEY</a:t>
            </a:r>
          </a:p>
        </p:txBody>
      </p:sp>
      <p:graphicFrame>
        <p:nvGraphicFramePr>
          <p:cNvPr id="6" name="Content Placeholder 3">
            <a:extLst>
              <a:ext uri="{FF2B5EF4-FFF2-40B4-BE49-F238E27FC236}">
                <a16:creationId xmlns:a16="http://schemas.microsoft.com/office/drawing/2014/main" xmlns="" id="{AA272F0C-6AA1-44E8-B23E-9A53944C010D}"/>
              </a:ext>
            </a:extLst>
          </p:cNvPr>
          <p:cNvGraphicFramePr>
            <a:graphicFrameLocks noGrp="1"/>
          </p:cNvGraphicFramePr>
          <p:nvPr>
            <p:ph idx="1"/>
            <p:extLst>
              <p:ext uri="{D42A27DB-BD31-4B8C-83A1-F6EECF244321}">
                <p14:modId xmlns:p14="http://schemas.microsoft.com/office/powerpoint/2010/main" val="4250013005"/>
              </p:ext>
            </p:extLst>
          </p:nvPr>
        </p:nvGraphicFramePr>
        <p:xfrm>
          <a:off x="1673677" y="1700808"/>
          <a:ext cx="5922659" cy="4680516"/>
        </p:xfrm>
        <a:graphic>
          <a:graphicData uri="http://schemas.openxmlformats.org/drawingml/2006/table">
            <a:tbl>
              <a:tblPr/>
              <a:tblGrid>
                <a:gridCol w="1210086">
                  <a:extLst>
                    <a:ext uri="{9D8B030D-6E8A-4147-A177-3AD203B41FA5}">
                      <a16:colId xmlns:a16="http://schemas.microsoft.com/office/drawing/2014/main" xmlns="" val="20000"/>
                    </a:ext>
                  </a:extLst>
                </a:gridCol>
                <a:gridCol w="2792506">
                  <a:extLst>
                    <a:ext uri="{9D8B030D-6E8A-4147-A177-3AD203B41FA5}">
                      <a16:colId xmlns:a16="http://schemas.microsoft.com/office/drawing/2014/main" xmlns="" val="20001"/>
                    </a:ext>
                  </a:extLst>
                </a:gridCol>
                <a:gridCol w="641925">
                  <a:extLst>
                    <a:ext uri="{9D8B030D-6E8A-4147-A177-3AD203B41FA5}">
                      <a16:colId xmlns:a16="http://schemas.microsoft.com/office/drawing/2014/main" xmlns="" val="20002"/>
                    </a:ext>
                  </a:extLst>
                </a:gridCol>
                <a:gridCol w="630070">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259467">
                <a:tc>
                  <a:txBody>
                    <a:bodyPr/>
                    <a:lstStyle/>
                    <a:p>
                      <a:pPr algn="ctr" fontAlgn="b"/>
                      <a:r>
                        <a:rPr lang="en-US" sz="1200" b="1" i="0" u="none" strike="noStrike" dirty="0">
                          <a:solidFill>
                            <a:srgbClr val="000000"/>
                          </a:solidFill>
                          <a:effectLst/>
                          <a:latin typeface="Calibri"/>
                        </a:rPr>
                        <a:t>CHAPTER</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DESCRİPTİON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200" b="1" i="0" u="none" strike="noStrike">
                          <a:solidFill>
                            <a:srgbClr val="000000"/>
                          </a:solidFill>
                          <a:effectLst/>
                          <a:latin typeface="Calibri"/>
                        </a:rPr>
                        <a:t>2016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1200" b="1" i="0" u="none" strike="noStrike">
                          <a:solidFill>
                            <a:srgbClr val="000000"/>
                          </a:solidFill>
                          <a:effectLst/>
                          <a:latin typeface="Calibri"/>
                        </a:rPr>
                        <a:t>2017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r-IN" sz="1200" b="1" i="0" u="none" strike="noStrike" dirty="0">
                          <a:solidFill>
                            <a:srgbClr val="000000"/>
                          </a:solidFill>
                          <a:effectLst/>
                          <a:latin typeface="Calibri"/>
                        </a:rPr>
                        <a:t>%</a:t>
                      </a:r>
                    </a:p>
                  </a:txBody>
                  <a:tcPr marL="12700" marR="12700" marT="127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9467">
                <a:tc>
                  <a:txBody>
                    <a:bodyPr/>
                    <a:lstStyle/>
                    <a:p>
                      <a:pPr algn="ctr" fontAlgn="ctr"/>
                      <a:r>
                        <a:rPr lang="fi-FI" sz="1200" b="1" i="0" u="none" strike="noStrike">
                          <a:solidFill>
                            <a:srgbClr val="000000"/>
                          </a:solidFill>
                          <a:effectLst/>
                          <a:latin typeface="Calibri"/>
                        </a:rPr>
                        <a:t>79</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a:solidFill>
                            <a:srgbClr val="000000"/>
                          </a:solidFill>
                          <a:effectLst/>
                          <a:latin typeface="Calibri"/>
                        </a:rPr>
                        <a:t>Unwrought Zinc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hr-HR" sz="1200" b="1" i="0" u="none" strike="noStrike">
                          <a:solidFill>
                            <a:srgbClr val="000000"/>
                          </a:solidFill>
                          <a:effectLst/>
                          <a:latin typeface="Calibri"/>
                        </a:rPr>
                        <a:t>18.236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hr-HR" sz="1200" b="1" i="0" u="none" strike="noStrike">
                          <a:solidFill>
                            <a:srgbClr val="000000"/>
                          </a:solidFill>
                          <a:effectLst/>
                          <a:latin typeface="Calibri"/>
                        </a:rPr>
                        <a:t>26.432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i-FI" sz="1200" b="1" i="0" u="none" strike="noStrike" dirty="0">
                          <a:solidFill>
                            <a:srgbClr val="000000"/>
                          </a:solidFill>
                          <a:effectLst/>
                          <a:latin typeface="Calibri"/>
                        </a:rPr>
                        <a:t>44,94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59467">
                <a:tc>
                  <a:txBody>
                    <a:bodyPr/>
                    <a:lstStyle/>
                    <a:p>
                      <a:pPr algn="ctr" fontAlgn="ctr"/>
                      <a:r>
                        <a:rPr lang="is-IS" sz="1200" b="1" i="0" u="none" strike="noStrike">
                          <a:solidFill>
                            <a:srgbClr val="000000"/>
                          </a:solidFill>
                          <a:effectLst/>
                          <a:latin typeface="Calibri"/>
                        </a:rPr>
                        <a:t>71</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Gold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200" b="1" i="0" u="none" strike="noStrike" dirty="0">
                          <a:solidFill>
                            <a:srgbClr val="000000"/>
                          </a:solidFill>
                          <a:effectLst/>
                          <a:latin typeface="Calibri"/>
                        </a:rPr>
                        <a:t>5.872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259467">
                <a:tc>
                  <a:txBody>
                    <a:bodyPr/>
                    <a:lstStyle/>
                    <a:p>
                      <a:pPr algn="ctr" fontAlgn="ctr"/>
                      <a:r>
                        <a:rPr lang="is-IS" sz="1200" b="1" i="0" u="none" strike="noStrike">
                          <a:solidFill>
                            <a:srgbClr val="000000"/>
                          </a:solidFill>
                          <a:effectLst/>
                          <a:latin typeface="Calibri"/>
                        </a:rPr>
                        <a:t>23</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Fish Meal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hr-HR" sz="1200" b="1" i="0" u="none" strike="noStrike">
                          <a:solidFill>
                            <a:srgbClr val="000000"/>
                          </a:solidFill>
                          <a:effectLst/>
                          <a:latin typeface="Calibri"/>
                        </a:rPr>
                        <a:t>2.089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hr-HR" sz="1200" b="1" i="0" u="none" strike="noStrike">
                          <a:solidFill>
                            <a:srgbClr val="000000"/>
                          </a:solidFill>
                          <a:effectLst/>
                          <a:latin typeface="Calibri"/>
                        </a:rPr>
                        <a:t>3.971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dirty="0">
                          <a:solidFill>
                            <a:srgbClr val="000000"/>
                          </a:solidFill>
                          <a:effectLst/>
                          <a:latin typeface="Calibri"/>
                        </a:rPr>
                        <a:t>90,09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259467">
                <a:tc>
                  <a:txBody>
                    <a:bodyPr/>
                    <a:lstStyle/>
                    <a:p>
                      <a:pPr algn="ctr" fontAlgn="ctr"/>
                      <a:r>
                        <a:rPr lang="en-US" sz="1200" b="1" i="0" u="none" strike="noStrike">
                          <a:solidFill>
                            <a:srgbClr val="000000"/>
                          </a:solidFill>
                          <a:effectLst/>
                          <a:latin typeface="Calibri"/>
                        </a:rPr>
                        <a:t>15</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solidFill>
                            <a:srgbClr val="000000"/>
                          </a:solidFill>
                          <a:effectLst/>
                          <a:latin typeface="Calibri"/>
                        </a:rPr>
                        <a:t>Fish Oil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dirty="0">
                          <a:solidFill>
                            <a:srgbClr val="000000"/>
                          </a:solidFill>
                          <a:effectLst/>
                          <a:latin typeface="Calibri"/>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sk-SK" sz="12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59467">
                <a:tc>
                  <a:txBody>
                    <a:bodyPr/>
                    <a:lstStyle/>
                    <a:p>
                      <a:pPr algn="ctr" fontAlgn="ctr"/>
                      <a:r>
                        <a:rPr lang="is-IS" sz="1200" b="1" i="0" u="none" strike="noStrike">
                          <a:solidFill>
                            <a:srgbClr val="000000"/>
                          </a:solidFill>
                          <a:effectLst/>
                          <a:latin typeface="Calibri"/>
                        </a:rPr>
                        <a:t>25</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Andalusite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1200" b="1" i="0" u="none" strike="noStrike">
                          <a:solidFill>
                            <a:srgbClr val="000000"/>
                          </a:solidFill>
                          <a:effectLst/>
                          <a:latin typeface="Calibri"/>
                        </a:rPr>
                        <a:t>1.358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1200" b="1" i="0" u="none" strike="noStrike">
                          <a:solidFill>
                            <a:srgbClr val="000000"/>
                          </a:solidFill>
                          <a:effectLst/>
                          <a:latin typeface="Calibri"/>
                        </a:rPr>
                        <a:t>1.351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mr-IN" sz="1200" b="1" i="0" u="none" strike="noStrike" dirty="0">
                          <a:solidFill>
                            <a:srgbClr val="000000"/>
                          </a:solidFill>
                          <a:effectLst/>
                          <a:latin typeface="Calibri"/>
                        </a:rPr>
                        <a:t>-0,52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259467">
                <a:tc>
                  <a:txBody>
                    <a:bodyPr/>
                    <a:lstStyle/>
                    <a:p>
                      <a:pPr algn="ctr" fontAlgn="ctr"/>
                      <a:r>
                        <a:rPr lang="is-IS" sz="1200" b="1" i="0" u="none" strike="noStrike">
                          <a:solidFill>
                            <a:srgbClr val="000000"/>
                          </a:solidFill>
                          <a:effectLst/>
                          <a:latin typeface="Calibri"/>
                        </a:rPr>
                        <a:t>12</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Oil Seeds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a:solidFill>
                            <a:srgbClr val="000000"/>
                          </a:solidFill>
                          <a:effectLst/>
                          <a:latin typeface="Calibri"/>
                        </a:rPr>
                        <a:t>288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cs-CZ" sz="1200" b="1" i="0" u="none" strike="noStrike">
                          <a:solidFill>
                            <a:srgbClr val="000000"/>
                          </a:solidFill>
                          <a:effectLst/>
                          <a:latin typeface="Calibri"/>
                        </a:rPr>
                        <a:t>941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dirty="0">
                          <a:solidFill>
                            <a:srgbClr val="000000"/>
                          </a:solidFill>
                          <a:effectLst/>
                          <a:latin typeface="Calibri"/>
                        </a:rPr>
                        <a:t>226,74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59467">
                <a:tc>
                  <a:txBody>
                    <a:bodyPr/>
                    <a:lstStyle/>
                    <a:p>
                      <a:pPr algn="ctr" fontAlgn="ctr"/>
                      <a:r>
                        <a:rPr lang="en-US" sz="1200" b="1" i="0" u="none" strike="noStrike">
                          <a:solidFill>
                            <a:srgbClr val="000000"/>
                          </a:solidFill>
                          <a:effectLst/>
                          <a:latin typeface="Calibri"/>
                        </a:rPr>
                        <a:t>55</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Acrylic fibers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a:solidFill>
                            <a:srgbClr val="000000"/>
                          </a:solidFill>
                          <a:effectLst/>
                          <a:latin typeface="Calibri"/>
                        </a:rPr>
                        <a:t>35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a:solidFill>
                            <a:srgbClr val="000000"/>
                          </a:solidFill>
                          <a:effectLst/>
                          <a:latin typeface="Calibri"/>
                        </a:rPr>
                        <a:t>822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a:solidFill>
                            <a:srgbClr val="000000"/>
                          </a:solidFill>
                          <a:effectLst/>
                          <a:latin typeface="Calibri"/>
                        </a:rPr>
                        <a:t>2248,57</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59467">
                <a:tc>
                  <a:txBody>
                    <a:bodyPr/>
                    <a:lstStyle/>
                    <a:p>
                      <a:pPr algn="ctr" fontAlgn="ctr"/>
                      <a:r>
                        <a:rPr lang="is-IS" sz="1200" b="1" i="0" u="none" strike="noStrike">
                          <a:solidFill>
                            <a:srgbClr val="000000"/>
                          </a:solidFill>
                          <a:effectLst/>
                          <a:latin typeface="Calibri"/>
                        </a:rPr>
                        <a:t>32</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Vegetable &amp; animal colouring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cs-CZ" sz="1200" b="1" i="0" u="none" strike="noStrike">
                          <a:solidFill>
                            <a:srgbClr val="000000"/>
                          </a:solidFill>
                          <a:effectLst/>
                          <a:latin typeface="Calibri"/>
                        </a:rPr>
                        <a:t>994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a:solidFill>
                            <a:srgbClr val="000000"/>
                          </a:solidFill>
                          <a:effectLst/>
                          <a:latin typeface="Calibri"/>
                        </a:rPr>
                        <a:t>773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mr-IN" sz="1200" b="1" i="0" u="none" strike="noStrike" dirty="0">
                          <a:solidFill>
                            <a:srgbClr val="000000"/>
                          </a:solidFill>
                          <a:effectLst/>
                          <a:latin typeface="Calibri"/>
                        </a:rPr>
                        <a:t>-22,23</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59467">
                <a:tc>
                  <a:txBody>
                    <a:bodyPr/>
                    <a:lstStyle/>
                    <a:p>
                      <a:pPr algn="ctr" fontAlgn="ctr"/>
                      <a:r>
                        <a:rPr lang="is-IS" sz="1200" b="1" i="0" u="none" strike="noStrike">
                          <a:solidFill>
                            <a:srgbClr val="000000"/>
                          </a:solidFill>
                          <a:effectLst/>
                          <a:latin typeface="Calibri"/>
                        </a:rPr>
                        <a:t>20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 Canned Vegetables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a:solidFill>
                            <a:srgbClr val="000000"/>
                          </a:solidFill>
                          <a:effectLst/>
                          <a:latin typeface="Calibri"/>
                        </a:rPr>
                        <a:t>237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a:solidFill>
                            <a:srgbClr val="000000"/>
                          </a:solidFill>
                          <a:effectLst/>
                          <a:latin typeface="Calibri"/>
                        </a:rPr>
                        <a:t>667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200" b="1" i="0" u="none" strike="noStrike">
                          <a:solidFill>
                            <a:srgbClr val="000000"/>
                          </a:solidFill>
                          <a:effectLst/>
                          <a:latin typeface="Calibri"/>
                        </a:rPr>
                        <a:t>181,43</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59467">
                <a:tc>
                  <a:txBody>
                    <a:bodyPr/>
                    <a:lstStyle/>
                    <a:p>
                      <a:pPr algn="ctr" fontAlgn="ctr"/>
                      <a:r>
                        <a:rPr lang="en-US" sz="1200" b="1" i="0" u="none" strike="noStrike">
                          <a:solidFill>
                            <a:srgbClr val="000000"/>
                          </a:solidFill>
                          <a:effectLst/>
                          <a:latin typeface="Calibri"/>
                        </a:rPr>
                        <a:t>10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Cereals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a:solidFill>
                            <a:srgbClr val="000000"/>
                          </a:solidFill>
                          <a:effectLst/>
                          <a:latin typeface="Calibri"/>
                        </a:rPr>
                        <a:t>237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a:solidFill>
                            <a:srgbClr val="000000"/>
                          </a:solidFill>
                          <a:effectLst/>
                          <a:latin typeface="Calibri"/>
                        </a:rPr>
                        <a:t>667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200" b="1" i="0" u="none" strike="noStrike">
                          <a:solidFill>
                            <a:srgbClr val="000000"/>
                          </a:solidFill>
                          <a:effectLst/>
                          <a:latin typeface="Calibri"/>
                        </a:rPr>
                        <a:t>181,43</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259467">
                <a:tc>
                  <a:txBody>
                    <a:bodyPr/>
                    <a:lstStyle/>
                    <a:p>
                      <a:pPr algn="ctr" fontAlgn="ctr"/>
                      <a:r>
                        <a:rPr lang="en-US" sz="1200" b="1" i="0" u="none" strike="noStrike">
                          <a:solidFill>
                            <a:srgbClr val="000000"/>
                          </a:solidFill>
                          <a:effectLst/>
                          <a:latin typeface="Calibri"/>
                        </a:rPr>
                        <a:t>7</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Dried leguminous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cs-CZ" sz="1200" b="1" i="0" u="none" strike="noStrike">
                          <a:solidFill>
                            <a:srgbClr val="000000"/>
                          </a:solidFill>
                          <a:effectLst/>
                          <a:latin typeface="Calibri"/>
                        </a:rPr>
                        <a:t>492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a:solidFill>
                            <a:srgbClr val="000000"/>
                          </a:solidFill>
                          <a:effectLst/>
                          <a:latin typeface="Calibri"/>
                        </a:rPr>
                        <a:t>538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cs-CZ" sz="1200" b="1" i="0" u="none" strike="noStrike">
                          <a:solidFill>
                            <a:srgbClr val="000000"/>
                          </a:solidFill>
                          <a:effectLst/>
                          <a:latin typeface="Calibri"/>
                        </a:rPr>
                        <a:t>9,35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259467">
                <a:tc>
                  <a:txBody>
                    <a:bodyPr/>
                    <a:lstStyle/>
                    <a:p>
                      <a:pPr algn="ctr" fontAlgn="ctr"/>
                      <a:r>
                        <a:rPr lang="en-US" sz="1200" b="1" i="0" u="none" strike="noStrike">
                          <a:solidFill>
                            <a:srgbClr val="000000"/>
                          </a:solidFill>
                          <a:effectLst/>
                          <a:latin typeface="Calibri"/>
                        </a:rPr>
                        <a:t>80</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Unwrought Tin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nb-NO" sz="1200" b="1" i="0" u="none" strike="noStrike">
                          <a:solidFill>
                            <a:srgbClr val="000000"/>
                          </a:solidFill>
                          <a:effectLst/>
                          <a:latin typeface="Calibri"/>
                        </a:rPr>
                        <a:t>5.818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a:solidFill>
                            <a:srgbClr val="000000"/>
                          </a:solidFill>
                          <a:effectLst/>
                          <a:latin typeface="Calibri"/>
                        </a:rPr>
                        <a:t>535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mr-IN" sz="1200" b="1" i="0" u="none" strike="noStrike">
                          <a:solidFill>
                            <a:srgbClr val="000000"/>
                          </a:solidFill>
                          <a:effectLst/>
                          <a:latin typeface="Calibri"/>
                        </a:rPr>
                        <a:t>-90,80</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259467">
                <a:tc>
                  <a:txBody>
                    <a:bodyPr/>
                    <a:lstStyle/>
                    <a:p>
                      <a:pPr algn="ctr" fontAlgn="ctr"/>
                      <a:r>
                        <a:rPr lang="en-US" sz="1200" b="1" i="0" u="none" strike="noStrike">
                          <a:solidFill>
                            <a:srgbClr val="000000"/>
                          </a:solidFill>
                          <a:effectLst/>
                          <a:latin typeface="Calibri"/>
                        </a:rPr>
                        <a:t>3</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Molluscs (Squid)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a:solidFill>
                            <a:srgbClr val="000000"/>
                          </a:solidFill>
                          <a:effectLst/>
                          <a:latin typeface="Calibri"/>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a:solidFill>
                            <a:srgbClr val="000000"/>
                          </a:solidFill>
                          <a:effectLst/>
                          <a:latin typeface="Calibri"/>
                        </a:rPr>
                        <a:t>438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a:solidFill>
                            <a:srgbClr val="000000"/>
                          </a:solidFill>
                          <a:effectLst/>
                          <a:latin typeface="Calibri"/>
                        </a:rPr>
                        <a:t>5375,00</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259467">
                <a:tc>
                  <a:txBody>
                    <a:bodyPr/>
                    <a:lstStyle/>
                    <a:p>
                      <a:pPr algn="ctr" fontAlgn="ctr"/>
                      <a:r>
                        <a:rPr lang="en-US" sz="1200" b="1" i="0" u="none" strike="noStrike">
                          <a:solidFill>
                            <a:srgbClr val="000000"/>
                          </a:solidFill>
                          <a:effectLst/>
                          <a:latin typeface="Calibri"/>
                        </a:rPr>
                        <a:t>84</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a:rPr>
                        <a:t>Machinery &amp; Equipment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a:solidFill>
                            <a:srgbClr val="000000"/>
                          </a:solidFill>
                          <a:effectLst/>
                          <a:latin typeface="Calibri"/>
                        </a:rPr>
                        <a:t>204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a:solidFill>
                            <a:srgbClr val="000000"/>
                          </a:solidFill>
                          <a:effectLst/>
                          <a:latin typeface="Calibri"/>
                        </a:rPr>
                        <a:t>435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1200" b="1" i="0" u="none" strike="noStrike">
                          <a:solidFill>
                            <a:srgbClr val="000000"/>
                          </a:solidFill>
                          <a:effectLst/>
                          <a:latin typeface="Calibri"/>
                        </a:rPr>
                        <a:t>113,24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259467">
                <a:tc>
                  <a:txBody>
                    <a:bodyPr/>
                    <a:lstStyle/>
                    <a:p>
                      <a:pPr algn="ctr" fontAlgn="ctr"/>
                      <a:r>
                        <a:rPr lang="uk-UA" sz="1200" b="1" i="0" u="none" strike="noStrike">
                          <a:solidFill>
                            <a:srgbClr val="000000"/>
                          </a:solidFill>
                          <a:effectLst/>
                          <a:latin typeface="Calibri"/>
                        </a:rPr>
                        <a:t>39</a:t>
                      </a:r>
                    </a:p>
                  </a:txBody>
                  <a:tcPr marL="12700" marR="12700" marT="127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Plastics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415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sk-SK" sz="1200" b="1"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59467">
                <a:tc>
                  <a:txBody>
                    <a:bodyPr/>
                    <a:lstStyle/>
                    <a:p>
                      <a:pPr algn="l" fontAlgn="b"/>
                      <a:r>
                        <a:rPr lang="sk-SK" sz="1200" b="1"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Other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200" b="1" i="0" u="none" strike="noStrike">
                          <a:solidFill>
                            <a:srgbClr val="000000"/>
                          </a:solidFill>
                          <a:effectLst/>
                          <a:latin typeface="Calibri"/>
                        </a:rPr>
                        <a:t>3.501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1" i="0" u="none" strike="noStrike">
                          <a:solidFill>
                            <a:srgbClr val="000000"/>
                          </a:solidFill>
                          <a:effectLst/>
                          <a:latin typeface="Calibri"/>
                        </a:rPr>
                        <a:t>5.529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1200" b="1" i="0" u="none" strike="noStrike">
                          <a:solidFill>
                            <a:srgbClr val="000000"/>
                          </a:solidFill>
                          <a:effectLst/>
                          <a:latin typeface="Calibri"/>
                        </a:rPr>
                        <a:t>57,93</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69577">
                <a:tc>
                  <a:txBody>
                    <a:bodyPr/>
                    <a:lstStyle/>
                    <a:p>
                      <a:pPr algn="l" fontAlgn="b"/>
                      <a:r>
                        <a:rPr lang="sk-SK" sz="1200" b="1" i="0" u="none" strike="noStrike">
                          <a:solidFill>
                            <a:srgbClr val="000000"/>
                          </a:solidFill>
                          <a:effectLst/>
                          <a:latin typeface="Calibri"/>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Total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hr-HR" sz="1200" b="1" i="0" u="none" strike="noStrike">
                          <a:solidFill>
                            <a:srgbClr val="000000"/>
                          </a:solidFill>
                          <a:effectLst/>
                          <a:latin typeface="Calibri"/>
                        </a:rPr>
                        <a:t>33.497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cs-CZ" sz="1200" b="1" i="0" u="none" strike="noStrike">
                          <a:solidFill>
                            <a:srgbClr val="000000"/>
                          </a:solidFill>
                          <a:effectLst/>
                          <a:latin typeface="Calibri"/>
                        </a:rPr>
                        <a:t>49.389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uk-UA" sz="1200" b="1" i="0" u="none" strike="noStrike" dirty="0">
                          <a:solidFill>
                            <a:srgbClr val="000000"/>
                          </a:solidFill>
                          <a:effectLst/>
                          <a:latin typeface="Calibri"/>
                        </a:rPr>
                        <a:t>47,44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332578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243840"/>
            <a:ext cx="9144000" cy="592872"/>
          </a:xfrm>
          <a:prstGeom prst="rect">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 CuadroTexto"/>
          <p:cNvSpPr txBox="1">
            <a:spLocks noChangeArrowheads="1"/>
          </p:cNvSpPr>
          <p:nvPr/>
        </p:nvSpPr>
        <p:spPr bwMode="auto">
          <a:xfrm>
            <a:off x="0" y="232510"/>
            <a:ext cx="886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PE" sz="2400" b="1" dirty="0">
                <a:solidFill>
                  <a:schemeClr val="bg1"/>
                </a:solidFill>
                <a:latin typeface="Arial" panose="020B0604020202020204" pitchFamily="34" charset="0"/>
                <a:cs typeface="Arial" panose="020B0604020202020204" pitchFamily="34" charset="0"/>
              </a:rPr>
              <a:t>Business Opportunities for Peruvian Products in Turkey</a:t>
            </a:r>
            <a:endParaRPr lang="en-US" altLang="es-PE" sz="2400" b="1" dirty="0">
              <a:solidFill>
                <a:schemeClr val="bg1"/>
              </a:solidFill>
              <a:cs typeface="Calibri" pitchFamily="34" charset="0"/>
            </a:endParaRPr>
          </a:p>
        </p:txBody>
      </p:sp>
      <p:sp>
        <p:nvSpPr>
          <p:cNvPr id="12" name="9 CuadroTexto"/>
          <p:cNvSpPr txBox="1">
            <a:spLocks noChangeArrowheads="1"/>
          </p:cNvSpPr>
          <p:nvPr/>
        </p:nvSpPr>
        <p:spPr bwMode="auto">
          <a:xfrm>
            <a:off x="97335" y="1378583"/>
            <a:ext cx="4333754" cy="494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Clr>
                <a:srgbClr val="FF0000"/>
              </a:buClr>
            </a:pPr>
            <a:r>
              <a:rPr lang="tr-TR" altLang="es-PE" sz="1600" b="1" dirty="0">
                <a:cs typeface="Calibri" pitchFamily="34" charset="0"/>
              </a:rPr>
              <a:t>Preserved </a:t>
            </a:r>
            <a:r>
              <a:rPr lang="es-ES" altLang="es-PE" sz="1600" b="1" dirty="0">
                <a:cs typeface="Calibri" pitchFamily="34" charset="0"/>
              </a:rPr>
              <a:t>F</a:t>
            </a:r>
            <a:r>
              <a:rPr lang="tr-TR" altLang="es-PE" sz="1600" b="1" dirty="0">
                <a:cs typeface="Calibri" pitchFamily="34" charset="0"/>
              </a:rPr>
              <a:t>ood </a:t>
            </a:r>
            <a:r>
              <a:rPr lang="es-ES" altLang="es-PE" sz="1600" b="1" dirty="0">
                <a:cs typeface="Calibri" pitchFamily="34" charset="0"/>
              </a:rPr>
              <a:t>(</a:t>
            </a:r>
            <a:r>
              <a:rPr lang="tr-TR" altLang="es-PE" sz="1600" b="1" dirty="0">
                <a:cs typeface="Calibri" pitchFamily="34" charset="0"/>
              </a:rPr>
              <a:t>Asparagus</a:t>
            </a:r>
            <a:r>
              <a:rPr lang="es-ES" altLang="es-PE" sz="1600" b="1" dirty="0">
                <a:cs typeface="Calibri" pitchFamily="34" charset="0"/>
              </a:rPr>
              <a:t>,</a:t>
            </a:r>
            <a:r>
              <a:rPr lang="tr-TR" altLang="es-PE" sz="1600" b="1" dirty="0">
                <a:cs typeface="Calibri" pitchFamily="34" charset="0"/>
              </a:rPr>
              <a:t>Artichoke</a:t>
            </a:r>
            <a:r>
              <a:rPr lang="es-ES" altLang="es-PE" sz="1600" b="1" dirty="0">
                <a:cs typeface="Calibri" pitchFamily="34" charset="0"/>
              </a:rPr>
              <a:t>, </a:t>
            </a:r>
            <a:r>
              <a:rPr lang="tr-TR" altLang="es-PE" sz="1600" b="1" dirty="0">
                <a:cs typeface="Calibri" pitchFamily="34" charset="0"/>
              </a:rPr>
              <a:t>Peppers</a:t>
            </a:r>
            <a:r>
              <a:rPr lang="es-ES" altLang="es-PE" sz="1600" b="1" dirty="0">
                <a:cs typeface="Calibri" pitchFamily="34" charset="0"/>
              </a:rPr>
              <a:t>)</a:t>
            </a:r>
            <a:endParaRPr lang="en-US" altLang="es-PE" sz="1600" b="1" dirty="0">
              <a:cs typeface="Calibri" pitchFamily="34" charset="0"/>
            </a:endParaRPr>
          </a:p>
          <a:p>
            <a:pPr>
              <a:lnSpc>
                <a:spcPct val="200000"/>
              </a:lnSpc>
              <a:spcBef>
                <a:spcPct val="0"/>
              </a:spcBef>
              <a:buClr>
                <a:srgbClr val="FF0000"/>
              </a:buClr>
            </a:pPr>
            <a:r>
              <a:rPr lang="tr-TR" altLang="es-PE" sz="1600" b="1" dirty="0">
                <a:cs typeface="Calibri" pitchFamily="34" charset="0"/>
              </a:rPr>
              <a:t>Cacao</a:t>
            </a:r>
            <a:endParaRPr lang="en-US" altLang="es-PE" sz="1600" b="1" dirty="0">
              <a:cs typeface="Calibri" pitchFamily="34" charset="0"/>
            </a:endParaRPr>
          </a:p>
          <a:p>
            <a:pPr>
              <a:lnSpc>
                <a:spcPct val="200000"/>
              </a:lnSpc>
              <a:spcBef>
                <a:spcPct val="0"/>
              </a:spcBef>
              <a:buClr>
                <a:srgbClr val="FF0000"/>
              </a:buClr>
            </a:pPr>
            <a:r>
              <a:rPr lang="tr-TR" altLang="es-PE" sz="1600" b="1" dirty="0">
                <a:cs typeface="Calibri" pitchFamily="34" charset="0"/>
              </a:rPr>
              <a:t>Zinc </a:t>
            </a:r>
            <a:r>
              <a:rPr lang="es-ES" altLang="es-PE" sz="1600" b="1" dirty="0">
                <a:cs typeface="Calibri" pitchFamily="34" charset="0"/>
              </a:rPr>
              <a:t>D</a:t>
            </a:r>
            <a:r>
              <a:rPr lang="tr-TR" altLang="es-PE" sz="1600" b="1" dirty="0">
                <a:cs typeface="Calibri" pitchFamily="34" charset="0"/>
              </a:rPr>
              <a:t>erivates and </a:t>
            </a:r>
            <a:r>
              <a:rPr lang="es-ES" altLang="es-PE" sz="1600" b="1" dirty="0">
                <a:cs typeface="Calibri" pitchFamily="34" charset="0"/>
              </a:rPr>
              <a:t>A</a:t>
            </a:r>
            <a:r>
              <a:rPr lang="tr-TR" altLang="es-PE" sz="1600" b="1" dirty="0">
                <a:cs typeface="Calibri" pitchFamily="34" charset="0"/>
              </a:rPr>
              <a:t>lloys </a:t>
            </a:r>
            <a:endParaRPr lang="en-US" altLang="es-PE" sz="1600" b="1" dirty="0">
              <a:cs typeface="Calibri" pitchFamily="34" charset="0"/>
            </a:endParaRPr>
          </a:p>
          <a:p>
            <a:pPr>
              <a:lnSpc>
                <a:spcPct val="200000"/>
              </a:lnSpc>
              <a:spcBef>
                <a:spcPct val="0"/>
              </a:spcBef>
              <a:buClr>
                <a:srgbClr val="FF0000"/>
              </a:buClr>
            </a:pPr>
            <a:r>
              <a:rPr lang="tr-TR" altLang="es-PE" sz="1600" b="1" dirty="0">
                <a:cs typeface="Calibri" pitchFamily="34" charset="0"/>
              </a:rPr>
              <a:t>Non-metallic </a:t>
            </a:r>
            <a:r>
              <a:rPr lang="es-ES" altLang="es-PE" sz="1600" b="1" dirty="0">
                <a:cs typeface="Calibri" pitchFamily="34" charset="0"/>
              </a:rPr>
              <a:t>M</a:t>
            </a:r>
            <a:r>
              <a:rPr lang="tr-TR" altLang="es-PE" sz="1600" b="1" dirty="0">
                <a:cs typeface="Calibri" pitchFamily="34" charset="0"/>
              </a:rPr>
              <a:t>inerals</a:t>
            </a:r>
            <a:r>
              <a:rPr lang="en-US" altLang="es-PE" sz="1600" b="1" dirty="0">
                <a:cs typeface="Calibri" pitchFamily="34" charset="0"/>
              </a:rPr>
              <a:t> </a:t>
            </a:r>
            <a:r>
              <a:rPr lang="es-ES" altLang="es-PE" sz="1600" b="1" dirty="0">
                <a:cs typeface="Calibri" pitchFamily="34" charset="0"/>
              </a:rPr>
              <a:t>(</a:t>
            </a:r>
            <a:r>
              <a:rPr lang="tr-TR" altLang="es-PE" sz="1600" b="1" dirty="0">
                <a:cs typeface="Calibri" pitchFamily="34" charset="0"/>
              </a:rPr>
              <a:t>Anthracite / Andalucite</a:t>
            </a:r>
            <a:r>
              <a:rPr lang="es-ES" altLang="es-PE" sz="1600" b="1" dirty="0">
                <a:cs typeface="Calibri" pitchFamily="34" charset="0"/>
              </a:rPr>
              <a:t>)</a:t>
            </a:r>
          </a:p>
          <a:p>
            <a:pPr>
              <a:lnSpc>
                <a:spcPct val="200000"/>
              </a:lnSpc>
              <a:spcBef>
                <a:spcPct val="0"/>
              </a:spcBef>
              <a:buClr>
                <a:srgbClr val="FF0000"/>
              </a:buClr>
            </a:pPr>
            <a:r>
              <a:rPr lang="tr-TR" altLang="es-PE" sz="1600" b="1" dirty="0">
                <a:cs typeface="Calibri" pitchFamily="34" charset="0"/>
              </a:rPr>
              <a:t>Alpaca </a:t>
            </a:r>
            <a:r>
              <a:rPr lang="es-ES" altLang="es-PE" sz="1600" b="1" dirty="0">
                <a:cs typeface="Calibri" pitchFamily="34" charset="0"/>
              </a:rPr>
              <a:t>F</a:t>
            </a:r>
            <a:r>
              <a:rPr lang="tr-TR" altLang="es-PE" sz="1600" b="1" dirty="0">
                <a:cs typeface="Calibri" pitchFamily="34" charset="0"/>
              </a:rPr>
              <a:t>iber, </a:t>
            </a:r>
            <a:r>
              <a:rPr lang="es-ES" altLang="es-PE" sz="1600" b="1" dirty="0">
                <a:cs typeface="Calibri" pitchFamily="34" charset="0"/>
              </a:rPr>
              <a:t>Y</a:t>
            </a:r>
            <a:r>
              <a:rPr lang="tr-TR" altLang="es-PE" sz="1600" b="1" dirty="0">
                <a:cs typeface="Calibri" pitchFamily="34" charset="0"/>
              </a:rPr>
              <a:t>arn &amp; </a:t>
            </a:r>
            <a:r>
              <a:rPr lang="es-ES" altLang="es-PE" sz="1600" b="1" dirty="0">
                <a:cs typeface="Calibri" pitchFamily="34" charset="0"/>
              </a:rPr>
              <a:t>W</a:t>
            </a:r>
            <a:r>
              <a:rPr lang="tr-TR" altLang="es-PE" sz="1600" b="1" dirty="0">
                <a:cs typeface="Calibri" pitchFamily="34" charset="0"/>
              </a:rPr>
              <a:t>ool</a:t>
            </a:r>
          </a:p>
          <a:p>
            <a:pPr>
              <a:lnSpc>
                <a:spcPct val="200000"/>
              </a:lnSpc>
              <a:spcBef>
                <a:spcPct val="0"/>
              </a:spcBef>
              <a:buClr>
                <a:srgbClr val="FF0000"/>
              </a:buClr>
            </a:pPr>
            <a:r>
              <a:rPr lang="tr-TR" altLang="es-PE" sz="1600" b="1" dirty="0">
                <a:cs typeface="Calibri" pitchFamily="34" charset="0"/>
              </a:rPr>
              <a:t>Pulses</a:t>
            </a:r>
            <a:r>
              <a:rPr lang="es-ES" altLang="es-PE" sz="1600" b="1" dirty="0">
                <a:cs typeface="Calibri" pitchFamily="34" charset="0"/>
              </a:rPr>
              <a:t> (</a:t>
            </a:r>
            <a:r>
              <a:rPr lang="tr-TR" altLang="es-PE" sz="1600" b="1" dirty="0">
                <a:cs typeface="Calibri" pitchFamily="34" charset="0"/>
              </a:rPr>
              <a:t>Black </a:t>
            </a:r>
            <a:r>
              <a:rPr lang="es-ES" altLang="es-PE" sz="1600" b="1" dirty="0">
                <a:cs typeface="Calibri" pitchFamily="34" charset="0"/>
              </a:rPr>
              <a:t>E</a:t>
            </a:r>
            <a:r>
              <a:rPr lang="tr-TR" altLang="es-PE" sz="1600" b="1" dirty="0">
                <a:cs typeface="Calibri" pitchFamily="34" charset="0"/>
              </a:rPr>
              <a:t>yed </a:t>
            </a:r>
            <a:r>
              <a:rPr lang="es-ES" altLang="es-PE" sz="1600" b="1" dirty="0">
                <a:cs typeface="Calibri" pitchFamily="34" charset="0"/>
              </a:rPr>
              <a:t>B</a:t>
            </a:r>
            <a:r>
              <a:rPr lang="tr-TR" altLang="es-PE" sz="1600" b="1" dirty="0">
                <a:cs typeface="Calibri" pitchFamily="34" charset="0"/>
              </a:rPr>
              <a:t>eans</a:t>
            </a:r>
            <a:r>
              <a:rPr lang="es-ES" altLang="es-PE" sz="1600" b="1" dirty="0">
                <a:cs typeface="Calibri" pitchFamily="34" charset="0"/>
              </a:rPr>
              <a:t>,</a:t>
            </a:r>
            <a:r>
              <a:rPr lang="tr-TR" altLang="es-PE" sz="1600" b="1" dirty="0">
                <a:cs typeface="Calibri" pitchFamily="34" charset="0"/>
              </a:rPr>
              <a:t>Lima </a:t>
            </a:r>
            <a:r>
              <a:rPr lang="es-ES" altLang="es-PE" sz="1600" b="1" dirty="0">
                <a:cs typeface="Calibri" pitchFamily="34" charset="0"/>
              </a:rPr>
              <a:t>B</a:t>
            </a:r>
            <a:r>
              <a:rPr lang="tr-TR" altLang="es-PE" sz="1600" b="1" dirty="0">
                <a:cs typeface="Calibri" pitchFamily="34" charset="0"/>
              </a:rPr>
              <a:t>eans</a:t>
            </a:r>
            <a:r>
              <a:rPr lang="es-ES" altLang="es-PE" sz="1600" b="1" dirty="0">
                <a:cs typeface="Calibri" pitchFamily="34" charset="0"/>
              </a:rPr>
              <a:t>,</a:t>
            </a:r>
            <a:endParaRPr lang="tr-TR" altLang="es-PE" sz="1600" b="1" dirty="0">
              <a:cs typeface="Calibri" pitchFamily="34" charset="0"/>
            </a:endParaRPr>
          </a:p>
          <a:p>
            <a:pPr marL="0" indent="0">
              <a:lnSpc>
                <a:spcPct val="200000"/>
              </a:lnSpc>
              <a:spcBef>
                <a:spcPct val="0"/>
              </a:spcBef>
              <a:buClr>
                <a:srgbClr val="FF0000"/>
              </a:buClr>
              <a:buNone/>
            </a:pPr>
            <a:r>
              <a:rPr lang="tr-TR" altLang="es-PE" sz="1600" b="1" dirty="0">
                <a:cs typeface="Calibri" pitchFamily="34" charset="0"/>
              </a:rPr>
              <a:t>Redondo </a:t>
            </a:r>
            <a:r>
              <a:rPr lang="es-ES" altLang="es-PE" sz="1600" b="1" dirty="0">
                <a:cs typeface="Calibri" pitchFamily="34" charset="0"/>
              </a:rPr>
              <a:t>B</a:t>
            </a:r>
            <a:r>
              <a:rPr lang="tr-TR" altLang="es-PE" sz="1600" b="1" dirty="0">
                <a:cs typeface="Calibri" pitchFamily="34" charset="0"/>
              </a:rPr>
              <a:t>eans</a:t>
            </a:r>
            <a:r>
              <a:rPr lang="es-ES" altLang="es-PE" sz="1600" b="1" dirty="0">
                <a:cs typeface="Calibri" pitchFamily="34" charset="0"/>
              </a:rPr>
              <a:t>,</a:t>
            </a:r>
            <a:r>
              <a:rPr lang="tr-TR" altLang="es-PE" sz="1600" b="1" dirty="0">
                <a:cs typeface="Calibri" pitchFamily="34" charset="0"/>
              </a:rPr>
              <a:t>Fava </a:t>
            </a:r>
            <a:r>
              <a:rPr lang="es-ES" altLang="es-PE" sz="1600" b="1" dirty="0">
                <a:cs typeface="Calibri" pitchFamily="34" charset="0"/>
              </a:rPr>
              <a:t>B</a:t>
            </a:r>
            <a:r>
              <a:rPr lang="tr-TR" altLang="es-PE" sz="1600" b="1" dirty="0">
                <a:cs typeface="Calibri" pitchFamily="34" charset="0"/>
              </a:rPr>
              <a:t>eans</a:t>
            </a:r>
            <a:r>
              <a:rPr lang="es-ES" altLang="es-PE" sz="1600" b="1" dirty="0">
                <a:cs typeface="Calibri" pitchFamily="34" charset="0"/>
              </a:rPr>
              <a:t>)</a:t>
            </a:r>
            <a:endParaRPr lang="tr-TR" altLang="es-PE" sz="1600" b="1" dirty="0">
              <a:cs typeface="Calibri" pitchFamily="34" charset="0"/>
            </a:endParaRPr>
          </a:p>
          <a:p>
            <a:pPr>
              <a:lnSpc>
                <a:spcPct val="200000"/>
              </a:lnSpc>
              <a:spcBef>
                <a:spcPct val="0"/>
              </a:spcBef>
              <a:buClr>
                <a:srgbClr val="FF0000"/>
              </a:buClr>
            </a:pPr>
            <a:endParaRPr lang="tr-TR" altLang="es-PE" sz="1400" b="1" dirty="0">
              <a:solidFill>
                <a:srgbClr val="4D4D4D"/>
              </a:solidFill>
              <a:latin typeface="Arial" panose="020B0604020202020204" pitchFamily="34" charset="0"/>
            </a:endParaRPr>
          </a:p>
        </p:txBody>
      </p:sp>
      <p:sp>
        <p:nvSpPr>
          <p:cNvPr id="4" name="AutoShape 2" descr="Risultati immagini per antracita peru"/>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Risultati immagini per antracita peru"/>
          <p:cNvSpPr>
            <a:spLocks noChangeAspect="1" noChangeArrowheads="1"/>
          </p:cNvSpPr>
          <p:nvPr/>
        </p:nvSpPr>
        <p:spPr bwMode="auto">
          <a:xfrm>
            <a:off x="307975" y="105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6" descr="Risultati immagini per antracita peru"/>
          <p:cNvSpPr>
            <a:spLocks noChangeAspect="1" noChangeArrowheads="1"/>
          </p:cNvSpPr>
          <p:nvPr/>
        </p:nvSpPr>
        <p:spPr bwMode="auto">
          <a:xfrm>
            <a:off x="460375" y="2137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526305"/>
            <a:ext cx="238125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7062" y="3907780"/>
            <a:ext cx="2175116" cy="21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1320" y="1526804"/>
            <a:ext cx="2042519" cy="180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685" y="1436360"/>
            <a:ext cx="1414878" cy="21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agen 1"/>
          <p:cNvPicPr>
            <a:picLocks noChangeAspect="1"/>
          </p:cNvPicPr>
          <p:nvPr/>
        </p:nvPicPr>
        <p:blipFill>
          <a:blip r:embed="rId7"/>
          <a:stretch>
            <a:fillRect/>
          </a:stretch>
        </p:blipFill>
        <p:spPr>
          <a:xfrm flipV="1">
            <a:off x="-1" y="6805577"/>
            <a:ext cx="9144001" cy="98139"/>
          </a:xfrm>
          <a:prstGeom prst="rect">
            <a:avLst/>
          </a:prstGeom>
        </p:spPr>
      </p:pic>
    </p:spTree>
    <p:extLst>
      <p:ext uri="{BB962C8B-B14F-4D97-AF65-F5344CB8AC3E}">
        <p14:creationId xmlns:p14="http://schemas.microsoft.com/office/powerpoint/2010/main" val="167153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243840"/>
            <a:ext cx="9144000" cy="592872"/>
          </a:xfrm>
          <a:prstGeom prst="rect">
            <a:avLst/>
          </a:prstGeom>
          <a:solidFill>
            <a:schemeClr val="tx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7 CuadroTexto"/>
          <p:cNvSpPr txBox="1">
            <a:spLocks noChangeArrowheads="1"/>
          </p:cNvSpPr>
          <p:nvPr/>
        </p:nvSpPr>
        <p:spPr bwMode="auto">
          <a:xfrm>
            <a:off x="0" y="232510"/>
            <a:ext cx="886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PE" sz="2400" b="1" dirty="0">
                <a:solidFill>
                  <a:schemeClr val="bg1"/>
                </a:solidFill>
                <a:cs typeface="Calibri" pitchFamily="34" charset="0"/>
              </a:rPr>
              <a:t> </a:t>
            </a:r>
            <a:r>
              <a:rPr lang="en-US" altLang="es-PE" sz="2400" b="1" dirty="0">
                <a:solidFill>
                  <a:schemeClr val="bg1"/>
                </a:solidFill>
                <a:cs typeface="Calibri" pitchFamily="34" charset="0"/>
              </a:rPr>
              <a:t>Peruvian Products already in the Turkish Market</a:t>
            </a:r>
          </a:p>
        </p:txBody>
      </p:sp>
      <p:sp>
        <p:nvSpPr>
          <p:cNvPr id="17" name="CuadroTexto 16"/>
          <p:cNvSpPr txBox="1"/>
          <p:nvPr/>
        </p:nvSpPr>
        <p:spPr>
          <a:xfrm>
            <a:off x="634960" y="3505889"/>
            <a:ext cx="1128217" cy="276999"/>
          </a:xfrm>
          <a:prstGeom prst="rect">
            <a:avLst/>
          </a:prstGeom>
          <a:noFill/>
        </p:spPr>
        <p:txBody>
          <a:bodyPr wrap="square" rtlCol="0">
            <a:spAutoFit/>
          </a:bodyPr>
          <a:lstStyle/>
          <a:p>
            <a:pPr algn="ctr"/>
            <a:r>
              <a:rPr lang="es-ES" sz="1200" b="1" dirty="0">
                <a:latin typeface="Arial Narrow" panose="020B0606020202030204" pitchFamily="34" charset="0"/>
              </a:rPr>
              <a:t>Maca </a:t>
            </a:r>
            <a:r>
              <a:rPr lang="es-ES" sz="1200" b="1" dirty="0" err="1">
                <a:latin typeface="Arial Narrow" panose="020B0606020202030204" pitchFamily="34" charset="0"/>
              </a:rPr>
              <a:t>Powder</a:t>
            </a:r>
            <a:r>
              <a:rPr lang="es-ES" sz="1200" b="1" dirty="0">
                <a:latin typeface="Arial Narrow" panose="020B0606020202030204" pitchFamily="34" charset="0"/>
              </a:rPr>
              <a:t> </a:t>
            </a:r>
          </a:p>
        </p:txBody>
      </p:sp>
      <p:sp>
        <p:nvSpPr>
          <p:cNvPr id="20" name="CuadroTexto 19"/>
          <p:cNvSpPr txBox="1"/>
          <p:nvPr/>
        </p:nvSpPr>
        <p:spPr>
          <a:xfrm>
            <a:off x="2373519" y="3541708"/>
            <a:ext cx="1111623" cy="276999"/>
          </a:xfrm>
          <a:prstGeom prst="rect">
            <a:avLst/>
          </a:prstGeom>
          <a:noFill/>
        </p:spPr>
        <p:txBody>
          <a:bodyPr wrap="square" rtlCol="0">
            <a:spAutoFit/>
          </a:bodyPr>
          <a:lstStyle/>
          <a:p>
            <a:pPr algn="ctr"/>
            <a:r>
              <a:rPr lang="tr-TR" sz="1200" b="1" dirty="0">
                <a:latin typeface="Arial Narrow" panose="020B0606020202030204" pitchFamily="34" charset="0"/>
              </a:rPr>
              <a:t>Chia Seeds</a:t>
            </a:r>
            <a:endParaRPr lang="es-ES" sz="1200" b="1" dirty="0">
              <a:latin typeface="Arial Narrow" panose="020B0606020202030204" pitchFamily="34" charset="0"/>
            </a:endParaRPr>
          </a:p>
        </p:txBody>
      </p:sp>
      <p:sp>
        <p:nvSpPr>
          <p:cNvPr id="23" name="CuadroTexto 22"/>
          <p:cNvSpPr txBox="1"/>
          <p:nvPr/>
        </p:nvSpPr>
        <p:spPr>
          <a:xfrm>
            <a:off x="4258008" y="3496927"/>
            <a:ext cx="1111623" cy="246221"/>
          </a:xfrm>
          <a:prstGeom prst="rect">
            <a:avLst/>
          </a:prstGeom>
          <a:noFill/>
        </p:spPr>
        <p:txBody>
          <a:bodyPr wrap="square" rtlCol="0">
            <a:spAutoFit/>
          </a:bodyPr>
          <a:lstStyle/>
          <a:p>
            <a:pPr algn="ctr"/>
            <a:r>
              <a:rPr lang="es-ES" sz="1000" b="1" dirty="0" err="1">
                <a:solidFill>
                  <a:schemeClr val="bg1">
                    <a:lumMod val="95000"/>
                    <a:lumOff val="5000"/>
                  </a:schemeClr>
                </a:solidFill>
                <a:latin typeface="Arial Narrow" panose="020B0606020202030204" pitchFamily="34" charset="0"/>
              </a:rPr>
              <a:t>Quinoa</a:t>
            </a:r>
            <a:endParaRPr lang="es-ES" sz="1000" b="1" dirty="0">
              <a:solidFill>
                <a:schemeClr val="bg1">
                  <a:lumMod val="95000"/>
                  <a:lumOff val="5000"/>
                </a:schemeClr>
              </a:solidFill>
              <a:latin typeface="Arial Narrow" panose="020B0606020202030204" pitchFamily="34" charset="0"/>
            </a:endParaRPr>
          </a:p>
        </p:txBody>
      </p:sp>
      <p:sp>
        <p:nvSpPr>
          <p:cNvPr id="28" name="CuadroTexto 27"/>
          <p:cNvSpPr txBox="1"/>
          <p:nvPr/>
        </p:nvSpPr>
        <p:spPr>
          <a:xfrm>
            <a:off x="3151378" y="5832332"/>
            <a:ext cx="1584176" cy="461665"/>
          </a:xfrm>
          <a:prstGeom prst="rect">
            <a:avLst/>
          </a:prstGeom>
          <a:noFill/>
        </p:spPr>
        <p:txBody>
          <a:bodyPr wrap="square" rtlCol="0">
            <a:spAutoFit/>
          </a:bodyPr>
          <a:lstStyle/>
          <a:p>
            <a:pPr algn="ctr"/>
            <a:r>
              <a:rPr lang="es-ES" sz="1200" b="1" dirty="0" err="1">
                <a:latin typeface="Arial Narrow" panose="020B0606020202030204" pitchFamily="34" charset="0"/>
              </a:rPr>
              <a:t>Blueberries</a:t>
            </a:r>
            <a:endParaRPr lang="es-ES" sz="1200" b="1" dirty="0">
              <a:latin typeface="Arial Narrow" panose="020B0606020202030204" pitchFamily="34" charset="0"/>
            </a:endParaRPr>
          </a:p>
          <a:p>
            <a:pPr algn="ctr"/>
            <a:r>
              <a:rPr lang="es-ES" sz="1200" b="1" dirty="0">
                <a:latin typeface="Arial Narrow" panose="020B0606020202030204" pitchFamily="34" charset="0"/>
              </a:rPr>
              <a:t> </a:t>
            </a:r>
          </a:p>
        </p:txBody>
      </p:sp>
      <p:sp>
        <p:nvSpPr>
          <p:cNvPr id="33" name="CuadroTexto 32"/>
          <p:cNvSpPr txBox="1"/>
          <p:nvPr/>
        </p:nvSpPr>
        <p:spPr>
          <a:xfrm>
            <a:off x="7122711" y="3743148"/>
            <a:ext cx="2021289" cy="461665"/>
          </a:xfrm>
          <a:prstGeom prst="rect">
            <a:avLst/>
          </a:prstGeom>
          <a:noFill/>
        </p:spPr>
        <p:txBody>
          <a:bodyPr wrap="square" rtlCol="0">
            <a:spAutoFit/>
          </a:bodyPr>
          <a:lstStyle/>
          <a:p>
            <a:pPr algn="ctr"/>
            <a:r>
              <a:rPr lang="tr-TR" sz="1200" b="1" dirty="0">
                <a:latin typeface="Arial Narrow" panose="020B0606020202030204" pitchFamily="34" charset="0"/>
              </a:rPr>
              <a:t>Preserved Artichoke </a:t>
            </a:r>
            <a:r>
              <a:rPr lang="tr-TR" sz="1200" b="1" dirty="0">
                <a:solidFill>
                  <a:srgbClr val="4D4D4D"/>
                </a:solidFill>
                <a:latin typeface="Arial Narrow" panose="020B0606020202030204" pitchFamily="34" charset="0"/>
              </a:rPr>
              <a:t>Hearts</a:t>
            </a:r>
            <a:endParaRPr lang="es-ES" sz="1200" b="1" dirty="0">
              <a:solidFill>
                <a:srgbClr val="4D4D4D"/>
              </a:solidFill>
              <a:latin typeface="Arial Narrow" panose="020B0606020202030204" pitchFamily="34" charset="0"/>
            </a:endParaRPr>
          </a:p>
          <a:p>
            <a:pPr algn="ctr"/>
            <a:endParaRPr lang="es-ES" sz="1200" b="1" dirty="0">
              <a:solidFill>
                <a:srgbClr val="4D4D4D"/>
              </a:solidFill>
              <a:latin typeface="Arial Narrow" panose="020B0606020202030204" pitchFamily="34" charset="0"/>
            </a:endParaRPr>
          </a:p>
        </p:txBody>
      </p:sp>
      <p:sp>
        <p:nvSpPr>
          <p:cNvPr id="41" name="CuadroTexto 40"/>
          <p:cNvSpPr txBox="1"/>
          <p:nvPr/>
        </p:nvSpPr>
        <p:spPr>
          <a:xfrm>
            <a:off x="1796410" y="5818034"/>
            <a:ext cx="1111623" cy="461665"/>
          </a:xfrm>
          <a:prstGeom prst="rect">
            <a:avLst/>
          </a:prstGeom>
          <a:noFill/>
        </p:spPr>
        <p:txBody>
          <a:bodyPr wrap="square" rtlCol="0">
            <a:spAutoFit/>
          </a:bodyPr>
          <a:lstStyle/>
          <a:p>
            <a:pPr algn="ctr"/>
            <a:r>
              <a:rPr lang="es-ES" sz="1200" b="1" dirty="0">
                <a:latin typeface="Arial Narrow" panose="020B0606020202030204" pitchFamily="34" charset="0"/>
              </a:rPr>
              <a:t>Mango</a:t>
            </a:r>
          </a:p>
          <a:p>
            <a:pPr algn="ctr"/>
            <a:r>
              <a:rPr lang="es-ES" sz="1200" b="1" dirty="0">
                <a:latin typeface="Arial Narrow" panose="020B0606020202030204" pitchFamily="34" charset="0"/>
              </a:rPr>
              <a:t> </a:t>
            </a:r>
          </a:p>
        </p:txBody>
      </p:sp>
      <p:sp>
        <p:nvSpPr>
          <p:cNvPr id="42" name="CuadroTexto 41"/>
          <p:cNvSpPr txBox="1"/>
          <p:nvPr/>
        </p:nvSpPr>
        <p:spPr>
          <a:xfrm>
            <a:off x="4890967" y="5820591"/>
            <a:ext cx="1584176" cy="276999"/>
          </a:xfrm>
          <a:prstGeom prst="rect">
            <a:avLst/>
          </a:prstGeom>
          <a:noFill/>
        </p:spPr>
        <p:txBody>
          <a:bodyPr wrap="square" rtlCol="0">
            <a:spAutoFit/>
          </a:bodyPr>
          <a:lstStyle/>
          <a:p>
            <a:pPr algn="ctr"/>
            <a:r>
              <a:rPr lang="es-ES" sz="1200" b="1" dirty="0">
                <a:latin typeface="Arial Narrow" panose="020B0606020202030204" pitchFamily="34" charset="0"/>
              </a:rPr>
              <a:t>Avocado </a:t>
            </a:r>
          </a:p>
        </p:txBody>
      </p:sp>
      <p:sp>
        <p:nvSpPr>
          <p:cNvPr id="11" name="AutoShape 105" descr="Risultati immagini per enginar alsur"/>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07" descr="Risultati immagini per enginar alsur"/>
          <p:cNvSpPr>
            <a:spLocks noChangeAspect="1" noChangeArrowheads="1"/>
          </p:cNvSpPr>
          <p:nvPr/>
        </p:nvSpPr>
        <p:spPr bwMode="auto">
          <a:xfrm>
            <a:off x="307975" y="105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9566" name="Picture 110" descr="mang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321" y="4091149"/>
            <a:ext cx="1128218" cy="1755007"/>
          </a:xfrm>
          <a:prstGeom prst="rect">
            <a:avLst/>
          </a:prstGeom>
          <a:noFill/>
          <a:extLst>
            <a:ext uri="{909E8E84-426E-40dd-AFC4-6F175D3DCCD1}">
              <a14:hiddenFill xmlns:a14="http://schemas.microsoft.com/office/drawing/2010/main">
                <a:solidFill>
                  <a:srgbClr val="FFFFFF"/>
                </a:solidFill>
              </a14:hiddenFill>
            </a:ext>
          </a:extLst>
        </p:spPr>
      </p:pic>
      <p:pic>
        <p:nvPicPr>
          <p:cNvPr id="19569" name="Picture 113" descr="drblue_p6"/>
          <p:cNvPicPr>
            <a:picLocks noChangeAspect="1" noChangeArrowheads="1"/>
          </p:cNvPicPr>
          <p:nvPr/>
        </p:nvPicPr>
        <p:blipFill rotWithShape="1">
          <a:blip r:embed="rId4">
            <a:extLst>
              <a:ext uri="{28A0092B-C50C-407E-A947-70E740481C1C}">
                <a14:useLocalDpi xmlns:a14="http://schemas.microsoft.com/office/drawing/2010/main" val="0"/>
              </a:ext>
            </a:extLst>
          </a:blip>
          <a:srcRect t="15890" r="5456" b="11129"/>
          <a:stretch/>
        </p:blipFill>
        <p:spPr bwMode="auto">
          <a:xfrm>
            <a:off x="3196071" y="4365516"/>
            <a:ext cx="1397717" cy="1354992"/>
          </a:xfrm>
          <a:prstGeom prst="rect">
            <a:avLst/>
          </a:prstGeom>
          <a:noFill/>
          <a:extLst>
            <a:ext uri="{909E8E84-426E-40dd-AFC4-6F175D3DCCD1}">
              <a14:hiddenFill xmlns:a14="http://schemas.microsoft.com/office/drawing/2010/main">
                <a:solidFill>
                  <a:srgbClr val="FFFFFF"/>
                </a:solidFill>
              </a14:hiddenFill>
            </a:ext>
          </a:extLst>
        </p:spPr>
      </p:pic>
      <p:pic>
        <p:nvPicPr>
          <p:cNvPr id="19572" name="Picture 116" descr="http://www.verita.com.tr/wp-content/uploads/2014/08/hass_avocado_p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219" y="4365918"/>
            <a:ext cx="1171708" cy="1433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761" y="4105513"/>
            <a:ext cx="1201236" cy="171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CuadroTexto 46"/>
          <p:cNvSpPr txBox="1"/>
          <p:nvPr/>
        </p:nvSpPr>
        <p:spPr>
          <a:xfrm>
            <a:off x="221730" y="5841123"/>
            <a:ext cx="1421938" cy="276999"/>
          </a:xfrm>
          <a:prstGeom prst="rect">
            <a:avLst/>
          </a:prstGeom>
          <a:noFill/>
        </p:spPr>
        <p:txBody>
          <a:bodyPr wrap="square" rtlCol="0">
            <a:spAutoFit/>
          </a:bodyPr>
          <a:lstStyle/>
          <a:p>
            <a:pPr algn="ctr"/>
            <a:r>
              <a:rPr lang="es-ES" sz="1200" b="1" dirty="0">
                <a:latin typeface="Arial Narrow" panose="020B0606020202030204" pitchFamily="34" charset="0"/>
              </a:rPr>
              <a:t>     </a:t>
            </a:r>
            <a:r>
              <a:rPr lang="es-ES" sz="1200" b="1" dirty="0" err="1">
                <a:latin typeface="Arial Narrow" panose="020B0606020202030204" pitchFamily="34" charset="0"/>
              </a:rPr>
              <a:t>Filter</a:t>
            </a:r>
            <a:r>
              <a:rPr lang="es-ES" sz="1200" b="1" dirty="0">
                <a:latin typeface="Arial Narrow" panose="020B0606020202030204" pitchFamily="34" charset="0"/>
              </a:rPr>
              <a:t> </a:t>
            </a:r>
            <a:r>
              <a:rPr lang="es-ES" sz="1200" b="1" dirty="0" err="1">
                <a:latin typeface="Arial Narrow" panose="020B0606020202030204" pitchFamily="34" charset="0"/>
              </a:rPr>
              <a:t>Coffee</a:t>
            </a:r>
            <a:endParaRPr lang="es-ES" sz="1200" b="1" dirty="0">
              <a:latin typeface="Arial Narrow" panose="020B0606020202030204" pitchFamily="34" charset="0"/>
            </a:endParaRPr>
          </a:p>
        </p:txBody>
      </p:sp>
      <p:pic>
        <p:nvPicPr>
          <p:cNvPr id="102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695" r="3262"/>
          <a:stretch/>
        </p:blipFill>
        <p:spPr bwMode="auto">
          <a:xfrm>
            <a:off x="6975597" y="4028755"/>
            <a:ext cx="1671803" cy="2122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Imagen 1"/>
          <p:cNvPicPr>
            <a:picLocks noChangeAspect="1"/>
          </p:cNvPicPr>
          <p:nvPr/>
        </p:nvPicPr>
        <p:blipFill>
          <a:blip r:embed="rId8"/>
          <a:stretch>
            <a:fillRect/>
          </a:stretch>
        </p:blipFill>
        <p:spPr>
          <a:xfrm flipV="1">
            <a:off x="-1" y="6646493"/>
            <a:ext cx="9144001" cy="257233"/>
          </a:xfrm>
          <a:prstGeom prst="rect">
            <a:avLst/>
          </a:prstGeom>
        </p:spPr>
      </p:pic>
      <p:pic>
        <p:nvPicPr>
          <p:cNvPr id="37" name="Picture 88" descr="Risultati immagini per yayala kınoa">
            <a:extLst>
              <a:ext uri="{FF2B5EF4-FFF2-40B4-BE49-F238E27FC236}">
                <a16:creationId xmlns:a16="http://schemas.microsoft.com/office/drawing/2014/main" xmlns="" id="{8370C581-D7BA-4C26-95C5-92B62EFB40D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853" t="2460" r="16488" b="-1"/>
          <a:stretch/>
        </p:blipFill>
        <p:spPr bwMode="auto">
          <a:xfrm>
            <a:off x="4087968" y="1446138"/>
            <a:ext cx="1224137" cy="23099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6">
            <a:extLst>
              <a:ext uri="{FF2B5EF4-FFF2-40B4-BE49-F238E27FC236}">
                <a16:creationId xmlns:a16="http://schemas.microsoft.com/office/drawing/2014/main" xmlns="" id="{0CBE839E-D34F-4217-AEC8-701DD5CD5C0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456" t="11812" r="10890" b="9710"/>
          <a:stretch/>
        </p:blipFill>
        <p:spPr bwMode="auto">
          <a:xfrm>
            <a:off x="2299141" y="1651672"/>
            <a:ext cx="1111624" cy="189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00" descr="Risultati immagini per viru kuskonmaz">
            <a:extLst>
              <a:ext uri="{FF2B5EF4-FFF2-40B4-BE49-F238E27FC236}">
                <a16:creationId xmlns:a16="http://schemas.microsoft.com/office/drawing/2014/main" xmlns="" id="{DE3FA043-7746-4E57-B6AE-1421C257CE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7073" y="1324226"/>
            <a:ext cx="1671803" cy="244191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8">
            <a:extLst>
              <a:ext uri="{FF2B5EF4-FFF2-40B4-BE49-F238E27FC236}">
                <a16:creationId xmlns:a16="http://schemas.microsoft.com/office/drawing/2014/main" xmlns="" id="{9DF7833F-C17F-4D59-B1D9-492F9A338CDD}"/>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5132" r="6855" b="4850"/>
          <a:stretch/>
        </p:blipFill>
        <p:spPr bwMode="auto">
          <a:xfrm>
            <a:off x="7268876" y="1453648"/>
            <a:ext cx="1413093" cy="224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a:extLst>
              <a:ext uri="{FF2B5EF4-FFF2-40B4-BE49-F238E27FC236}">
                <a16:creationId xmlns:a16="http://schemas.microsoft.com/office/drawing/2014/main" xmlns="" id="{87E788FE-C2EA-4239-B808-8FC574FBF6A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6290" y="1729515"/>
            <a:ext cx="890980" cy="180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CuadroTexto 43">
            <a:extLst>
              <a:ext uri="{FF2B5EF4-FFF2-40B4-BE49-F238E27FC236}">
                <a16:creationId xmlns:a16="http://schemas.microsoft.com/office/drawing/2014/main" xmlns="" id="{2E1A047B-3B8F-46FD-B072-D0A894DFD52B}"/>
              </a:ext>
            </a:extLst>
          </p:cNvPr>
          <p:cNvSpPr txBox="1"/>
          <p:nvPr/>
        </p:nvSpPr>
        <p:spPr>
          <a:xfrm>
            <a:off x="4077530" y="3664818"/>
            <a:ext cx="1111623" cy="276999"/>
          </a:xfrm>
          <a:prstGeom prst="rect">
            <a:avLst/>
          </a:prstGeom>
          <a:noFill/>
        </p:spPr>
        <p:txBody>
          <a:bodyPr wrap="square" rtlCol="0">
            <a:spAutoFit/>
          </a:bodyPr>
          <a:lstStyle/>
          <a:p>
            <a:pPr algn="ctr"/>
            <a:r>
              <a:rPr lang="es-MX" sz="1200" b="1" dirty="0">
                <a:latin typeface="Arial Narrow" panose="020B0606020202030204" pitchFamily="34" charset="0"/>
              </a:rPr>
              <a:t>Quinoa </a:t>
            </a:r>
            <a:r>
              <a:rPr lang="es-MX" sz="1200" b="1" dirty="0" err="1">
                <a:latin typeface="Arial Narrow" panose="020B0606020202030204" pitchFamily="34" charset="0"/>
              </a:rPr>
              <a:t>Grains</a:t>
            </a:r>
            <a:endParaRPr lang="es-ES" sz="1200" b="1" dirty="0">
              <a:latin typeface="Arial Narrow" panose="020B0606020202030204" pitchFamily="34" charset="0"/>
            </a:endParaRPr>
          </a:p>
        </p:txBody>
      </p:sp>
      <p:sp>
        <p:nvSpPr>
          <p:cNvPr id="45" name="CuadroTexto 41">
            <a:extLst>
              <a:ext uri="{FF2B5EF4-FFF2-40B4-BE49-F238E27FC236}">
                <a16:creationId xmlns:a16="http://schemas.microsoft.com/office/drawing/2014/main" xmlns="" id="{CE407445-C13C-4657-AC1F-1BFC4D5A04E3}"/>
              </a:ext>
            </a:extLst>
          </p:cNvPr>
          <p:cNvSpPr txBox="1"/>
          <p:nvPr/>
        </p:nvSpPr>
        <p:spPr>
          <a:xfrm>
            <a:off x="7502696" y="5706382"/>
            <a:ext cx="1354256" cy="461665"/>
          </a:xfrm>
          <a:prstGeom prst="rect">
            <a:avLst/>
          </a:prstGeom>
          <a:noFill/>
        </p:spPr>
        <p:txBody>
          <a:bodyPr wrap="square" rtlCol="0">
            <a:spAutoFit/>
          </a:bodyPr>
          <a:lstStyle/>
          <a:p>
            <a:pPr algn="ctr"/>
            <a:r>
              <a:rPr lang="tr-TR" sz="1200" b="1" dirty="0">
                <a:latin typeface="Arial Narrow" panose="020B0606020202030204" pitchFamily="34" charset="0"/>
              </a:rPr>
              <a:t>Fresh Asparagus</a:t>
            </a:r>
            <a:endParaRPr lang="es-ES" sz="1200" b="1" dirty="0">
              <a:latin typeface="Arial Narrow" panose="020B0606020202030204" pitchFamily="34" charset="0"/>
            </a:endParaRPr>
          </a:p>
          <a:p>
            <a:pPr algn="ctr"/>
            <a:r>
              <a:rPr lang="es-ES" sz="1200" b="1" dirty="0">
                <a:solidFill>
                  <a:srgbClr val="4D4D4D"/>
                </a:solidFill>
                <a:latin typeface="Arial Narrow" panose="020B0606020202030204" pitchFamily="34" charset="0"/>
              </a:rPr>
              <a:t> </a:t>
            </a:r>
          </a:p>
        </p:txBody>
      </p:sp>
      <p:sp>
        <p:nvSpPr>
          <p:cNvPr id="29" name="CuadroTexto 28">
            <a:extLst>
              <a:ext uri="{FF2B5EF4-FFF2-40B4-BE49-F238E27FC236}">
                <a16:creationId xmlns:a16="http://schemas.microsoft.com/office/drawing/2014/main" xmlns="" id="{A393ED73-4599-4F03-A1EA-894622204833}"/>
              </a:ext>
            </a:extLst>
          </p:cNvPr>
          <p:cNvSpPr txBox="1"/>
          <p:nvPr/>
        </p:nvSpPr>
        <p:spPr>
          <a:xfrm>
            <a:off x="5515068" y="3616650"/>
            <a:ext cx="1731566" cy="461665"/>
          </a:xfrm>
          <a:prstGeom prst="rect">
            <a:avLst/>
          </a:prstGeom>
          <a:noFill/>
        </p:spPr>
        <p:txBody>
          <a:bodyPr wrap="square" rtlCol="0">
            <a:spAutoFit/>
          </a:bodyPr>
          <a:lstStyle/>
          <a:p>
            <a:pPr algn="ctr"/>
            <a:r>
              <a:rPr lang="tr-TR" sz="1200" b="1" dirty="0">
                <a:latin typeface="Arial Narrow" panose="020B0606020202030204" pitchFamily="34" charset="0"/>
              </a:rPr>
              <a:t>Preserved Asparagus</a:t>
            </a:r>
            <a:r>
              <a:rPr lang="es-ES" sz="1200" b="1" dirty="0">
                <a:latin typeface="Arial Narrow" panose="020B0606020202030204" pitchFamily="34" charset="0"/>
              </a:rPr>
              <a:t> </a:t>
            </a:r>
          </a:p>
          <a:p>
            <a:pPr algn="ctr"/>
            <a:endParaRPr lang="es-ES" sz="1200" b="1" dirty="0">
              <a:latin typeface="Arial Narrow" panose="020B0606020202030204" pitchFamily="34" charset="0"/>
            </a:endParaRPr>
          </a:p>
        </p:txBody>
      </p:sp>
    </p:spTree>
    <p:extLst>
      <p:ext uri="{BB962C8B-B14F-4D97-AF65-F5344CB8AC3E}">
        <p14:creationId xmlns:p14="http://schemas.microsoft.com/office/powerpoint/2010/main" val="2567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ctrTitle" idx="4294967295"/>
          </p:nvPr>
        </p:nvSpPr>
        <p:spPr bwMode="auto">
          <a:xfrm>
            <a:off x="3384550" y="3356992"/>
            <a:ext cx="5759450" cy="20882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gn="l"/>
            <a:r>
              <a:rPr lang="en-US" b="1" kern="1200" cap="all" dirty="0">
                <a:solidFill>
                  <a:schemeClr val="bg1"/>
                </a:solidFill>
                <a:latin typeface="Calibri" pitchFamily="34" charset="0"/>
                <a:ea typeface="+mn-ea"/>
                <a:cs typeface="Calibri" pitchFamily="34" charset="0"/>
              </a:rPr>
              <a:t>  GENERAL FACTS &amp; MACROECONOMIC INDICATORS</a:t>
            </a:r>
          </a:p>
        </p:txBody>
      </p:sp>
    </p:spTree>
    <p:extLst>
      <p:ext uri="{BB962C8B-B14F-4D97-AF65-F5344CB8AC3E}">
        <p14:creationId xmlns:p14="http://schemas.microsoft.com/office/powerpoint/2010/main" val="407447049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Calibri" pitchFamily="34" charset="0"/>
                <a:cs typeface="Calibri" pitchFamily="34" charset="0"/>
              </a:rPr>
              <a:t>Main Fairs and Business Meetings in Peru 2018</a:t>
            </a:r>
            <a:endParaRPr lang="tr-TR" sz="3200" dirty="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val="989769751"/>
              </p:ext>
            </p:extLst>
          </p:nvPr>
        </p:nvGraphicFramePr>
        <p:xfrm>
          <a:off x="179512" y="1448893"/>
          <a:ext cx="8611491" cy="5427425"/>
        </p:xfrm>
        <a:graphic>
          <a:graphicData uri="http://schemas.openxmlformats.org/drawingml/2006/table">
            <a:tbl>
              <a:tblPr firstRow="1" bandRow="1">
                <a:tableStyleId>{5C22544A-7EE6-4342-B048-85BDC9FD1C3A}</a:tableStyleId>
              </a:tblPr>
              <a:tblGrid>
                <a:gridCol w="1766678">
                  <a:extLst>
                    <a:ext uri="{9D8B030D-6E8A-4147-A177-3AD203B41FA5}">
                      <a16:colId xmlns:a16="http://schemas.microsoft.com/office/drawing/2014/main" xmlns="" val="20000"/>
                    </a:ext>
                  </a:extLst>
                </a:gridCol>
                <a:gridCol w="1905730">
                  <a:extLst>
                    <a:ext uri="{9D8B030D-6E8A-4147-A177-3AD203B41FA5}">
                      <a16:colId xmlns:a16="http://schemas.microsoft.com/office/drawing/2014/main" xmlns="" val="20001"/>
                    </a:ext>
                  </a:extLst>
                </a:gridCol>
                <a:gridCol w="1345282">
                  <a:extLst>
                    <a:ext uri="{9D8B030D-6E8A-4147-A177-3AD203B41FA5}">
                      <a16:colId xmlns:a16="http://schemas.microsoft.com/office/drawing/2014/main" xmlns="" val="20002"/>
                    </a:ext>
                  </a:extLst>
                </a:gridCol>
                <a:gridCol w="1687979">
                  <a:extLst>
                    <a:ext uri="{9D8B030D-6E8A-4147-A177-3AD203B41FA5}">
                      <a16:colId xmlns:a16="http://schemas.microsoft.com/office/drawing/2014/main" xmlns="" val="20003"/>
                    </a:ext>
                  </a:extLst>
                </a:gridCol>
                <a:gridCol w="1905822">
                  <a:extLst>
                    <a:ext uri="{9D8B030D-6E8A-4147-A177-3AD203B41FA5}">
                      <a16:colId xmlns:a16="http://schemas.microsoft.com/office/drawing/2014/main" xmlns="" val="20004"/>
                    </a:ext>
                  </a:extLst>
                </a:gridCol>
              </a:tblGrid>
              <a:tr h="317188">
                <a:tc>
                  <a:txBody>
                    <a:bodyPr/>
                    <a:lstStyle/>
                    <a:p>
                      <a:pPr algn="ctr" fontAlgn="ctr"/>
                      <a:r>
                        <a:rPr lang="tr-TR" sz="1600" b="1" i="0" u="none" strike="noStrike" dirty="0">
                          <a:solidFill>
                            <a:srgbClr val="FFFFFF"/>
                          </a:solidFill>
                          <a:effectLst/>
                          <a:latin typeface="Roboto"/>
                        </a:rPr>
                        <a:t>Logo</a:t>
                      </a:r>
                    </a:p>
                  </a:txBody>
                  <a:tcPr marL="0" marR="0" marT="0" marB="0" anchor="ctr"/>
                </a:tc>
                <a:tc>
                  <a:txBody>
                    <a:bodyPr/>
                    <a:lstStyle/>
                    <a:p>
                      <a:pPr algn="ctr" fontAlgn="ctr"/>
                      <a:r>
                        <a:rPr lang="tr-TR" sz="1600" b="1" i="0" u="none" strike="noStrike">
                          <a:solidFill>
                            <a:srgbClr val="FFFFFF"/>
                          </a:solidFill>
                          <a:effectLst/>
                          <a:latin typeface="Roboto"/>
                        </a:rPr>
                        <a:t>Event</a:t>
                      </a:r>
                    </a:p>
                  </a:txBody>
                  <a:tcPr marL="0" marR="0" marT="0" marB="0" anchor="ctr"/>
                </a:tc>
                <a:tc>
                  <a:txBody>
                    <a:bodyPr/>
                    <a:lstStyle/>
                    <a:p>
                      <a:pPr algn="ctr" fontAlgn="ctr"/>
                      <a:r>
                        <a:rPr lang="tr-TR" sz="1600" b="1" i="0" u="none" strike="noStrike">
                          <a:solidFill>
                            <a:srgbClr val="FFFFFF"/>
                          </a:solidFill>
                          <a:effectLst/>
                          <a:latin typeface="Roboto"/>
                        </a:rPr>
                        <a:t>Date</a:t>
                      </a:r>
                    </a:p>
                  </a:txBody>
                  <a:tcPr marL="0" marR="0" marT="0" marB="0" anchor="ctr"/>
                </a:tc>
                <a:tc>
                  <a:txBody>
                    <a:bodyPr/>
                    <a:lstStyle/>
                    <a:p>
                      <a:pPr algn="ctr" fontAlgn="ctr"/>
                      <a:r>
                        <a:rPr lang="tr-TR" sz="1600" b="1" i="0" u="none" strike="noStrike">
                          <a:solidFill>
                            <a:srgbClr val="FFFFFF"/>
                          </a:solidFill>
                          <a:effectLst/>
                          <a:latin typeface="Roboto"/>
                        </a:rPr>
                        <a:t>Email</a:t>
                      </a:r>
                    </a:p>
                  </a:txBody>
                  <a:tcPr marL="0" marR="0" marT="0" marB="0" anchor="ctr"/>
                </a:tc>
                <a:tc>
                  <a:txBody>
                    <a:bodyPr/>
                    <a:lstStyle/>
                    <a:p>
                      <a:pPr algn="ctr" fontAlgn="ctr"/>
                      <a:r>
                        <a:rPr lang="tr-TR" sz="1600" b="1" i="0" u="none" strike="noStrike">
                          <a:solidFill>
                            <a:srgbClr val="FFFFFF"/>
                          </a:solidFill>
                          <a:effectLst/>
                          <a:latin typeface="Roboto"/>
                        </a:rPr>
                        <a:t>Web</a:t>
                      </a:r>
                    </a:p>
                  </a:txBody>
                  <a:tcPr marL="0" marR="0" marT="0" marB="0" anchor="ctr"/>
                </a:tc>
                <a:extLst>
                  <a:ext uri="{0D108BD9-81ED-4DB2-BD59-A6C34878D82A}">
                    <a16:rowId xmlns:a16="http://schemas.microsoft.com/office/drawing/2014/main" xmlns="" val="10000"/>
                  </a:ext>
                </a:extLst>
              </a:tr>
              <a:tr h="726605">
                <a:tc>
                  <a:txBody>
                    <a:bodyPr/>
                    <a:lstStyle/>
                    <a:p>
                      <a:pPr algn="l" fontAlgn="b"/>
                      <a:r>
                        <a:rPr lang="tr-TR" sz="1200" b="0" i="0" u="none" strike="noStrike" dirty="0">
                          <a:solidFill>
                            <a:srgbClr val="1F1752"/>
                          </a:solidFill>
                          <a:effectLst/>
                          <a:latin typeface="Roboto"/>
                        </a:rPr>
                        <a:t> </a:t>
                      </a:r>
                      <a:endParaRPr lang="tr-TR" sz="1500" b="0" i="0" u="none" strike="noStrike" dirty="0">
                        <a:solidFill>
                          <a:srgbClr val="000000"/>
                        </a:solidFill>
                        <a:effectLst/>
                        <a:latin typeface="Calibri"/>
                      </a:endParaRPr>
                    </a:p>
                  </a:txBody>
                  <a:tcPr marL="0" marR="0" marT="0" marB="0" anchor="ctr"/>
                </a:tc>
                <a:tc>
                  <a:txBody>
                    <a:bodyPr/>
                    <a:lstStyle/>
                    <a:p>
                      <a:pPr algn="l" fontAlgn="ctr"/>
                      <a:r>
                        <a:rPr lang="es-MX" sz="1200" b="1" i="0" u="none" strike="noStrike" dirty="0">
                          <a:solidFill>
                            <a:srgbClr val="1F1752"/>
                          </a:solidFill>
                          <a:effectLst/>
                          <a:latin typeface="Roboto"/>
                        </a:rPr>
                        <a:t>   </a:t>
                      </a:r>
                      <a:r>
                        <a:rPr lang="tr-TR" sz="1200" b="1" i="0" u="none" strike="noStrike" dirty="0">
                          <a:solidFill>
                            <a:srgbClr val="1F1752"/>
                          </a:solidFill>
                          <a:effectLst/>
                          <a:latin typeface="Roboto"/>
                        </a:rPr>
                        <a:t>Perú Moda &amp; Perú Gift </a:t>
                      </a:r>
                    </a:p>
                  </a:txBody>
                  <a:tcPr marL="0" marR="0" marT="0" marB="0" anchor="ctr"/>
                </a:tc>
                <a:tc>
                  <a:txBody>
                    <a:bodyPr/>
                    <a:lstStyle/>
                    <a:p>
                      <a:pPr algn="ctr" fontAlgn="ctr"/>
                      <a:r>
                        <a:rPr lang="es-MX" sz="1200" b="0" i="0" u="none" strike="noStrike" dirty="0">
                          <a:solidFill>
                            <a:srgbClr val="1F1752"/>
                          </a:solidFill>
                          <a:effectLst/>
                          <a:latin typeface="Roboto"/>
                        </a:rPr>
                        <a:t>2</a:t>
                      </a:r>
                      <a:r>
                        <a:rPr lang="tr-TR" sz="1200" b="0" i="0" u="none" strike="noStrike" dirty="0">
                          <a:solidFill>
                            <a:srgbClr val="1F1752"/>
                          </a:solidFill>
                          <a:effectLst/>
                          <a:latin typeface="Roboto"/>
                        </a:rPr>
                        <a:t>5</a:t>
                      </a:r>
                      <a:r>
                        <a:rPr lang="es-MX" sz="1200" b="0" i="0" u="none" strike="noStrike" dirty="0">
                          <a:solidFill>
                            <a:srgbClr val="1F1752"/>
                          </a:solidFill>
                          <a:effectLst/>
                          <a:latin typeface="Roboto"/>
                        </a:rPr>
                        <a:t> </a:t>
                      </a:r>
                      <a:r>
                        <a:rPr lang="tr-TR" sz="1200" b="0" i="0" u="none" strike="noStrike" dirty="0">
                          <a:solidFill>
                            <a:srgbClr val="1F1752"/>
                          </a:solidFill>
                          <a:effectLst/>
                          <a:latin typeface="Roboto"/>
                        </a:rPr>
                        <a:t>-</a:t>
                      </a:r>
                      <a:r>
                        <a:rPr lang="es-MX" sz="1200" b="0" i="0" u="none" strike="noStrike" dirty="0">
                          <a:solidFill>
                            <a:srgbClr val="1F1752"/>
                          </a:solidFill>
                          <a:effectLst/>
                          <a:latin typeface="Roboto"/>
                        </a:rPr>
                        <a:t> 2</a:t>
                      </a:r>
                      <a:r>
                        <a:rPr lang="tr-TR" sz="1200" b="0" i="0" u="none" strike="noStrike" dirty="0">
                          <a:solidFill>
                            <a:srgbClr val="1F1752"/>
                          </a:solidFill>
                          <a:effectLst/>
                          <a:latin typeface="Roboto"/>
                        </a:rPr>
                        <a:t>7 April </a:t>
                      </a:r>
                    </a:p>
                  </a:txBody>
                  <a:tcPr marL="0" marR="0" marT="0" marB="0" anchor="ctr"/>
                </a:tc>
                <a:tc>
                  <a:txBody>
                    <a:bodyPr/>
                    <a:lstStyle/>
                    <a:p>
                      <a:pPr algn="l" fontAlgn="ctr"/>
                      <a:r>
                        <a:rPr kumimoji="0" lang="tr-TR" sz="1500" b="0" i="0" u="sng" strike="noStrike" kern="1200" dirty="0">
                          <a:solidFill>
                            <a:srgbClr val="0563C1"/>
                          </a:solidFill>
                          <a:effectLst/>
                          <a:latin typeface="Calibri"/>
                          <a:ea typeface="+mn-ea"/>
                          <a:cs typeface="+mn-cs"/>
                        </a:rPr>
                        <a:t>mchavez@promperu.gob.pe</a:t>
                      </a:r>
                    </a:p>
                  </a:txBody>
                  <a:tcPr marL="0" marR="0" marT="0" marB="0" anchor="ctr"/>
                </a:tc>
                <a:tc>
                  <a:txBody>
                    <a:bodyPr/>
                    <a:lstStyle/>
                    <a:p>
                      <a:pPr algn="l" fontAlgn="ctr"/>
                      <a:r>
                        <a:rPr kumimoji="0" lang="tr-TR" sz="1500" b="0" i="0" u="sng" strike="noStrike" kern="1200" dirty="0">
                          <a:solidFill>
                            <a:srgbClr val="0563C1"/>
                          </a:solidFill>
                          <a:effectLst/>
                          <a:latin typeface="Calibri"/>
                          <a:ea typeface="+mn-ea"/>
                          <a:cs typeface="+mn-cs"/>
                        </a:rPr>
                        <a:t>http://www.perumoda.com/es/</a:t>
                      </a:r>
                    </a:p>
                  </a:txBody>
                  <a:tcPr marL="0" marR="0" marT="0" marB="0" anchor="ctr"/>
                </a:tc>
                <a:extLst>
                  <a:ext uri="{0D108BD9-81ED-4DB2-BD59-A6C34878D82A}">
                    <a16:rowId xmlns:a16="http://schemas.microsoft.com/office/drawing/2014/main" xmlns="" val="10001"/>
                  </a:ext>
                </a:extLst>
              </a:tr>
              <a:tr h="670364">
                <a:tc>
                  <a:txBody>
                    <a:bodyPr/>
                    <a:lstStyle/>
                    <a:p>
                      <a:endParaRPr kumimoji="0" lang="tr-TR" sz="1200" b="1" i="0" u="none" strike="noStrike" kern="1200" dirty="0">
                        <a:solidFill>
                          <a:srgbClr val="1F1752"/>
                        </a:solidFill>
                        <a:effectLst/>
                        <a:latin typeface="Roboto"/>
                        <a:ea typeface="+mn-ea"/>
                        <a:cs typeface="+mn-cs"/>
                      </a:endParaRPr>
                    </a:p>
                  </a:txBody>
                  <a:tcPr marT="60960" marB="60960"/>
                </a:tc>
                <a:tc>
                  <a:txBody>
                    <a:bodyPr/>
                    <a:lstStyle/>
                    <a:p>
                      <a:r>
                        <a:rPr kumimoji="0" lang="tr-TR" sz="1200" b="1" i="0" u="none" strike="noStrike" kern="1200" dirty="0">
                          <a:solidFill>
                            <a:srgbClr val="1F1752"/>
                          </a:solidFill>
                          <a:effectLst/>
                          <a:latin typeface="Roboto"/>
                          <a:ea typeface="+mn-ea"/>
                          <a:cs typeface="+mn-cs"/>
                        </a:rPr>
                        <a:t>MINPRO</a:t>
                      </a:r>
                    </a:p>
                  </a:txBody>
                  <a:tcPr marT="60960" marB="60960"/>
                </a:tc>
                <a:tc>
                  <a:txBody>
                    <a:bodyPr/>
                    <a:lstStyle/>
                    <a:p>
                      <a:pPr marL="0" algn="ctr" rtl="0" eaLnBrk="1" fontAlgn="ctr" latinLnBrk="0" hangingPunct="1"/>
                      <a:r>
                        <a:rPr kumimoji="0" lang="tr-TR" sz="1200" b="0" i="0" u="none" strike="noStrike" kern="1200" dirty="0">
                          <a:solidFill>
                            <a:srgbClr val="1F1752"/>
                          </a:solidFill>
                          <a:effectLst/>
                          <a:latin typeface="Roboto"/>
                          <a:ea typeface="+mn-ea"/>
                          <a:cs typeface="+mn-cs"/>
                        </a:rPr>
                        <a:t>5 - 6 June </a:t>
                      </a:r>
                    </a:p>
                  </a:txBody>
                  <a:tcPr marT="60960" marB="60960"/>
                </a:tc>
                <a:tc>
                  <a:txBody>
                    <a:bodyPr/>
                    <a:lstStyle/>
                    <a:p>
                      <a:r>
                        <a:rPr kumimoji="0" lang="tr-TR" sz="1500" b="0" i="0" u="sng" strike="noStrike" kern="1200" dirty="0">
                          <a:solidFill>
                            <a:srgbClr val="0563C1"/>
                          </a:solidFill>
                          <a:effectLst/>
                          <a:latin typeface="Calibri"/>
                          <a:ea typeface="+mn-ea"/>
                          <a:cs typeface="+mn-cs"/>
                        </a:rPr>
                        <a:t>ventas@minproperu.com</a:t>
                      </a:r>
                    </a:p>
                  </a:txBody>
                  <a:tcPr marT="60960" marB="60960"/>
                </a:tc>
                <a:tc>
                  <a:txBody>
                    <a:bodyPr/>
                    <a:lstStyle/>
                    <a:p>
                      <a:r>
                        <a:rPr kumimoji="0" lang="tr-TR" sz="1500" b="0" i="0" u="sng" strike="noStrike" kern="1200" dirty="0">
                          <a:solidFill>
                            <a:srgbClr val="0563C1"/>
                          </a:solidFill>
                          <a:effectLst/>
                          <a:latin typeface="Calibri"/>
                          <a:ea typeface="+mn-ea"/>
                          <a:cs typeface="+mn-cs"/>
                        </a:rPr>
                        <a:t>www.minproperu.com</a:t>
                      </a:r>
                    </a:p>
                  </a:txBody>
                  <a:tcPr marT="60960" marB="60960"/>
                </a:tc>
                <a:extLst>
                  <a:ext uri="{0D108BD9-81ED-4DB2-BD59-A6C34878D82A}">
                    <a16:rowId xmlns:a16="http://schemas.microsoft.com/office/drawing/2014/main" xmlns="" val="10002"/>
                  </a:ext>
                </a:extLst>
              </a:tr>
              <a:tr h="701107">
                <a:tc>
                  <a:txBody>
                    <a:bodyPr/>
                    <a:lstStyle/>
                    <a:p>
                      <a:endParaRPr lang="tr-TR" sz="2400" dirty="0"/>
                    </a:p>
                  </a:txBody>
                  <a:tcPr marT="60960" marB="60960"/>
                </a:tc>
                <a:tc>
                  <a:txBody>
                    <a:bodyPr/>
                    <a:lstStyle/>
                    <a:p>
                      <a:r>
                        <a:rPr kumimoji="0" lang="tr-TR" sz="1200" b="1" i="0" u="none" strike="noStrike" kern="1200" dirty="0">
                          <a:solidFill>
                            <a:srgbClr val="1F1752"/>
                          </a:solidFill>
                          <a:effectLst/>
                          <a:latin typeface="Roboto"/>
                          <a:ea typeface="+mn-ea"/>
                          <a:cs typeface="+mn-cs"/>
                        </a:rPr>
                        <a:t>EXPOFRANQUICIAS</a:t>
                      </a:r>
                    </a:p>
                  </a:txBody>
                  <a:tcPr marT="60960" marB="60960"/>
                </a:tc>
                <a:tc>
                  <a:txBody>
                    <a:bodyPr/>
                    <a:lstStyle/>
                    <a:p>
                      <a:pPr algn="ctr"/>
                      <a:r>
                        <a:rPr kumimoji="0" lang="tr-TR" sz="1200" b="0" i="0" u="none" strike="noStrike" kern="1200" dirty="0">
                          <a:solidFill>
                            <a:srgbClr val="1F1752"/>
                          </a:solidFill>
                          <a:effectLst/>
                          <a:latin typeface="Roboto"/>
                          <a:ea typeface="+mn-ea"/>
                          <a:cs typeface="+mn-cs"/>
                        </a:rPr>
                        <a:t>1</a:t>
                      </a:r>
                      <a:r>
                        <a:rPr kumimoji="0" lang="es-MX" sz="1200" b="0" i="0" u="none" strike="noStrike" kern="1200" dirty="0">
                          <a:solidFill>
                            <a:srgbClr val="1F1752"/>
                          </a:solidFill>
                          <a:effectLst/>
                          <a:latin typeface="Roboto"/>
                          <a:ea typeface="+mn-ea"/>
                          <a:cs typeface="+mn-cs"/>
                        </a:rPr>
                        <a:t>8</a:t>
                      </a:r>
                      <a:r>
                        <a:rPr kumimoji="0" lang="tr-TR" sz="1200" b="0" i="0" u="none" strike="noStrike" kern="1200" dirty="0">
                          <a:solidFill>
                            <a:srgbClr val="1F1752"/>
                          </a:solidFill>
                          <a:effectLst/>
                          <a:latin typeface="Roboto"/>
                          <a:ea typeface="+mn-ea"/>
                          <a:cs typeface="+mn-cs"/>
                        </a:rPr>
                        <a:t>-1</a:t>
                      </a:r>
                      <a:r>
                        <a:rPr kumimoji="0" lang="es-MX" sz="1200" b="0" i="0" u="none" strike="noStrike" kern="1200" dirty="0">
                          <a:solidFill>
                            <a:srgbClr val="1F1752"/>
                          </a:solidFill>
                          <a:effectLst/>
                          <a:latin typeface="Roboto"/>
                          <a:ea typeface="+mn-ea"/>
                          <a:cs typeface="+mn-cs"/>
                        </a:rPr>
                        <a:t>9</a:t>
                      </a:r>
                      <a:r>
                        <a:rPr kumimoji="0" lang="tr-TR" sz="1200" b="0" i="0" u="none" strike="noStrike" kern="1200" dirty="0">
                          <a:solidFill>
                            <a:srgbClr val="1F1752"/>
                          </a:solidFill>
                          <a:effectLst/>
                          <a:latin typeface="Roboto"/>
                          <a:ea typeface="+mn-ea"/>
                          <a:cs typeface="+mn-cs"/>
                        </a:rPr>
                        <a:t>June</a:t>
                      </a:r>
                    </a:p>
                  </a:txBody>
                  <a:tcPr marT="60960" marB="60960"/>
                </a:tc>
                <a:tc>
                  <a:txBody>
                    <a:bodyPr/>
                    <a:lstStyle/>
                    <a:p>
                      <a:r>
                        <a:rPr kumimoji="0" lang="tr-TR" sz="1500" b="0" i="0" u="sng" strike="noStrike" kern="1200" dirty="0">
                          <a:solidFill>
                            <a:srgbClr val="0563C1"/>
                          </a:solidFill>
                          <a:effectLst/>
                          <a:latin typeface="Calibri"/>
                          <a:ea typeface="+mn-ea"/>
                          <a:cs typeface="+mn-cs"/>
                        </a:rPr>
                        <a:t>expofranquicias@camaralima.org.pe</a:t>
                      </a:r>
                    </a:p>
                  </a:txBody>
                  <a:tcPr marT="60960" marB="60960"/>
                </a:tc>
                <a:tc>
                  <a:txBody>
                    <a:bodyPr/>
                    <a:lstStyle/>
                    <a:p>
                      <a:r>
                        <a:rPr kumimoji="0" lang="tr-TR" sz="1500" b="0" i="0" u="sng" strike="noStrike" kern="1200" dirty="0">
                          <a:solidFill>
                            <a:srgbClr val="0563C1"/>
                          </a:solidFill>
                          <a:effectLst/>
                          <a:latin typeface="Calibri"/>
                          <a:ea typeface="+mn-ea"/>
                          <a:cs typeface="+mn-cs"/>
                        </a:rPr>
                        <a:t>www.expofranquicias.com.pe</a:t>
                      </a:r>
                    </a:p>
                  </a:txBody>
                  <a:tcPr marT="60960" marB="60960"/>
                </a:tc>
                <a:extLst>
                  <a:ext uri="{0D108BD9-81ED-4DB2-BD59-A6C34878D82A}">
                    <a16:rowId xmlns:a16="http://schemas.microsoft.com/office/drawing/2014/main" xmlns="" val="10003"/>
                  </a:ext>
                </a:extLst>
              </a:tr>
              <a:tr h="717963">
                <a:tc>
                  <a:txBody>
                    <a:bodyPr/>
                    <a:lstStyle/>
                    <a:p>
                      <a:pPr algn="ctr"/>
                      <a:r>
                        <a:rPr kumimoji="0" lang="tr-TR" sz="1200" b="1" i="0" u="none" strike="noStrike" kern="1200" dirty="0">
                          <a:solidFill>
                            <a:srgbClr val="1F1752"/>
                          </a:solidFill>
                          <a:effectLst/>
                          <a:latin typeface="Roboto"/>
                          <a:ea typeface="+mn-ea"/>
                          <a:cs typeface="+mn-cs"/>
                        </a:rPr>
                        <a:t>Rueda de Negocios INDUSTRIA PERÚ </a:t>
                      </a:r>
                    </a:p>
                  </a:txBody>
                  <a:tcPr marT="60960" marB="60960"/>
                </a:tc>
                <a:tc>
                  <a:txBody>
                    <a:bodyPr/>
                    <a:lstStyle/>
                    <a:p>
                      <a:r>
                        <a:rPr kumimoji="0" lang="tr-TR" sz="1200" b="1" i="0" u="none" strike="noStrike" kern="1200" dirty="0">
                          <a:solidFill>
                            <a:srgbClr val="1F1752"/>
                          </a:solidFill>
                          <a:effectLst/>
                          <a:latin typeface="Roboto"/>
                          <a:ea typeface="+mn-ea"/>
                          <a:cs typeface="+mn-cs"/>
                        </a:rPr>
                        <a:t>Rueda de Negocios INDUSTRIA PERÚ </a:t>
                      </a:r>
                    </a:p>
                  </a:txBody>
                  <a:tcPr marT="60960" marB="60960"/>
                </a:tc>
                <a:tc>
                  <a:txBody>
                    <a:bodyPr/>
                    <a:lstStyle/>
                    <a:p>
                      <a:pPr marL="0" algn="ctr" rtl="0" eaLnBrk="1" latinLnBrk="0" hangingPunct="1"/>
                      <a:r>
                        <a:rPr kumimoji="0" lang="es-MX" sz="1200" b="0" i="0" u="none" strike="noStrike" kern="1200" dirty="0">
                          <a:solidFill>
                            <a:srgbClr val="1F1752"/>
                          </a:solidFill>
                          <a:effectLst/>
                          <a:latin typeface="Roboto"/>
                          <a:ea typeface="+mn-ea"/>
                          <a:cs typeface="+mn-cs"/>
                        </a:rPr>
                        <a:t>19</a:t>
                      </a:r>
                      <a:r>
                        <a:rPr kumimoji="0" lang="tr-TR" sz="1200" b="0" i="0" u="none" strike="noStrike" kern="1200" dirty="0">
                          <a:solidFill>
                            <a:srgbClr val="1F1752"/>
                          </a:solidFill>
                          <a:effectLst/>
                          <a:latin typeface="Roboto"/>
                          <a:ea typeface="+mn-ea"/>
                          <a:cs typeface="+mn-cs"/>
                        </a:rPr>
                        <a:t> June </a:t>
                      </a:r>
                    </a:p>
                  </a:txBody>
                  <a:tcPr marT="60960" marB="60960"/>
                </a:tc>
                <a:tc>
                  <a:txBody>
                    <a:bodyPr/>
                    <a:lstStyle/>
                    <a:p>
                      <a:endParaRPr lang="tr-TR" sz="2400" dirty="0"/>
                    </a:p>
                  </a:txBody>
                  <a:tcPr marT="60960" marB="60960"/>
                </a:tc>
                <a:tc>
                  <a:txBody>
                    <a:bodyPr/>
                    <a:lstStyle/>
                    <a:p>
                      <a:r>
                        <a:rPr kumimoji="0" lang="tr-TR" sz="1500" b="0" i="0" u="sng" strike="noStrike" kern="1200" dirty="0">
                          <a:solidFill>
                            <a:srgbClr val="0563C1"/>
                          </a:solidFill>
                          <a:effectLst/>
                          <a:latin typeface="Calibri"/>
                          <a:ea typeface="+mn-ea"/>
                          <a:cs typeface="+mn-cs"/>
                        </a:rPr>
                        <a:t>http://ruedasnegocios.promperu.gob.pe</a:t>
                      </a:r>
                      <a:r>
                        <a:rPr kumimoji="0" lang="es-MX" sz="1500" b="0" i="0" u="sng" strike="noStrike" kern="1200" dirty="0">
                          <a:solidFill>
                            <a:srgbClr val="0563C1"/>
                          </a:solidFill>
                          <a:effectLst/>
                          <a:latin typeface="Calibri"/>
                          <a:ea typeface="+mn-ea"/>
                          <a:cs typeface="+mn-cs"/>
                        </a:rPr>
                        <a:t> </a:t>
                      </a:r>
                      <a:endParaRPr kumimoji="0" lang="tr-TR" sz="1500" b="0" i="0" u="sng" strike="noStrike" kern="1200" dirty="0">
                        <a:solidFill>
                          <a:srgbClr val="0563C1"/>
                        </a:solidFill>
                        <a:effectLst/>
                        <a:latin typeface="Calibri"/>
                        <a:ea typeface="+mn-ea"/>
                        <a:cs typeface="+mn-cs"/>
                      </a:endParaRPr>
                    </a:p>
                  </a:txBody>
                  <a:tcPr marT="60960" marB="60960"/>
                </a:tc>
                <a:extLst>
                  <a:ext uri="{0D108BD9-81ED-4DB2-BD59-A6C34878D82A}">
                    <a16:rowId xmlns:a16="http://schemas.microsoft.com/office/drawing/2014/main" xmlns="" val="10004"/>
                  </a:ext>
                </a:extLst>
              </a:tr>
              <a:tr h="1385543">
                <a:tc>
                  <a:txBody>
                    <a:bodyPr/>
                    <a:lstStyle/>
                    <a:p>
                      <a:endParaRPr lang="tr-TR" sz="2400" dirty="0"/>
                    </a:p>
                  </a:txBody>
                  <a:tcPr marT="60960" marB="60960"/>
                </a:tc>
                <a:tc>
                  <a:txBody>
                    <a:bodyPr/>
                    <a:lstStyle/>
                    <a:p>
                      <a:r>
                        <a:rPr kumimoji="0" lang="tr-TR" sz="1200" b="1" i="0" u="none" strike="noStrike" kern="1200" dirty="0">
                          <a:solidFill>
                            <a:srgbClr val="1F1752"/>
                          </a:solidFill>
                          <a:effectLst/>
                          <a:latin typeface="Roboto"/>
                          <a:ea typeface="+mn-ea"/>
                          <a:cs typeface="+mn-cs"/>
                        </a:rPr>
                        <a:t>EXPOARCON</a:t>
                      </a:r>
                      <a:endParaRPr kumimoji="0" lang="es-MX" sz="1200" b="1" i="0" u="none" strike="noStrike" kern="1200" dirty="0">
                        <a:solidFill>
                          <a:srgbClr val="1F1752"/>
                        </a:solidFill>
                        <a:effectLst/>
                        <a:latin typeface="Roboto"/>
                        <a:ea typeface="+mn-ea"/>
                        <a:cs typeface="+mn-cs"/>
                      </a:endParaRPr>
                    </a:p>
                    <a:p>
                      <a:r>
                        <a:rPr kumimoji="0" lang="en-US" sz="1200" b="1" i="0" u="none" strike="noStrike" kern="1200" dirty="0">
                          <a:solidFill>
                            <a:srgbClr val="1F1752"/>
                          </a:solidFill>
                          <a:effectLst/>
                          <a:latin typeface="Roboto"/>
                          <a:ea typeface="+mn-ea"/>
                          <a:cs typeface="+mn-cs"/>
                        </a:rPr>
                        <a:t>International Meeting of suppliers for Construction and Infrastructure Development </a:t>
                      </a:r>
                      <a:endParaRPr kumimoji="0" lang="tr-TR" sz="1200" b="1" i="0" u="none" strike="noStrike" kern="1200" dirty="0">
                        <a:solidFill>
                          <a:srgbClr val="1F1752"/>
                        </a:solidFill>
                        <a:effectLst/>
                        <a:latin typeface="Roboto"/>
                        <a:ea typeface="+mn-ea"/>
                        <a:cs typeface="+mn-cs"/>
                      </a:endParaRPr>
                    </a:p>
                  </a:txBody>
                  <a:tcPr marT="60960" marB="60960"/>
                </a:tc>
                <a:tc>
                  <a:txBody>
                    <a:bodyPr/>
                    <a:lstStyle/>
                    <a:p>
                      <a:pPr algn="ctr"/>
                      <a:r>
                        <a:rPr kumimoji="0" lang="tr-TR" sz="1200" b="0" i="0" u="none" strike="noStrike" kern="1200" dirty="0">
                          <a:solidFill>
                            <a:srgbClr val="1F1752"/>
                          </a:solidFill>
                          <a:effectLst/>
                          <a:latin typeface="Roboto"/>
                          <a:ea typeface="+mn-ea"/>
                          <a:cs typeface="+mn-cs"/>
                        </a:rPr>
                        <a:t>0</a:t>
                      </a:r>
                      <a:r>
                        <a:rPr kumimoji="0" lang="es-MX" sz="1200" b="0" i="0" u="none" strike="noStrike" kern="1200" dirty="0">
                          <a:solidFill>
                            <a:srgbClr val="1F1752"/>
                          </a:solidFill>
                          <a:effectLst/>
                          <a:latin typeface="Roboto"/>
                          <a:ea typeface="+mn-ea"/>
                          <a:cs typeface="+mn-cs"/>
                        </a:rPr>
                        <a:t>4</a:t>
                      </a:r>
                      <a:r>
                        <a:rPr kumimoji="0" lang="tr-TR" sz="1200" b="0" i="0" u="none" strike="noStrike" kern="1200" dirty="0">
                          <a:solidFill>
                            <a:srgbClr val="1F1752"/>
                          </a:solidFill>
                          <a:effectLst/>
                          <a:latin typeface="Roboto"/>
                          <a:ea typeface="+mn-ea"/>
                          <a:cs typeface="+mn-cs"/>
                        </a:rPr>
                        <a:t> - 07 July </a:t>
                      </a:r>
                    </a:p>
                  </a:txBody>
                  <a:tcPr marT="60960" marB="60960"/>
                </a:tc>
                <a:tc>
                  <a:txBody>
                    <a:bodyPr/>
                    <a:lstStyle/>
                    <a:p>
                      <a:r>
                        <a:rPr kumimoji="0" lang="tr-TR" sz="1500" b="0" i="0" u="sng" strike="noStrike" kern="1200" dirty="0">
                          <a:solidFill>
                            <a:srgbClr val="0563C1"/>
                          </a:solidFill>
                          <a:effectLst/>
                          <a:latin typeface="Calibri"/>
                          <a:ea typeface="+mn-ea"/>
                          <a:cs typeface="+mn-cs"/>
                        </a:rPr>
                        <a:t>ventas@expoarcon.com</a:t>
                      </a:r>
                    </a:p>
                  </a:txBody>
                  <a:tcPr marT="60960" marB="60960"/>
                </a:tc>
                <a:tc>
                  <a:txBody>
                    <a:bodyPr/>
                    <a:lstStyle/>
                    <a:p>
                      <a:r>
                        <a:rPr kumimoji="0" lang="tr-TR" sz="1500" b="0" i="0" u="sng" strike="noStrike" kern="1200" dirty="0">
                          <a:solidFill>
                            <a:srgbClr val="0563C1"/>
                          </a:solidFill>
                          <a:effectLst/>
                          <a:latin typeface="Calibri"/>
                          <a:ea typeface="+mn-ea"/>
                          <a:cs typeface="+mn-cs"/>
                        </a:rPr>
                        <a:t>www.expoarcon.com</a:t>
                      </a:r>
                    </a:p>
                  </a:txBody>
                  <a:tcPr marT="60960" marB="60960"/>
                </a:tc>
                <a:extLst>
                  <a:ext uri="{0D108BD9-81ED-4DB2-BD59-A6C34878D82A}">
                    <a16:rowId xmlns:a16="http://schemas.microsoft.com/office/drawing/2014/main" xmlns="" val="10005"/>
                  </a:ext>
                </a:extLst>
              </a:tr>
              <a:tr h="818898">
                <a:tc>
                  <a:txBody>
                    <a:bodyPr/>
                    <a:lstStyle/>
                    <a:p>
                      <a:endParaRPr lang="tr-TR" sz="2400" dirty="0"/>
                    </a:p>
                  </a:txBody>
                  <a:tcPr marT="60960" marB="60960"/>
                </a:tc>
                <a:tc>
                  <a:txBody>
                    <a:bodyPr/>
                    <a:lstStyle/>
                    <a:p>
                      <a:r>
                        <a:rPr kumimoji="0" lang="tr-TR" sz="1200" b="1" i="0" u="none" strike="noStrike" kern="1200" dirty="0">
                          <a:solidFill>
                            <a:srgbClr val="1F1752"/>
                          </a:solidFill>
                          <a:effectLst/>
                          <a:latin typeface="Roboto"/>
                          <a:ea typeface="+mn-ea"/>
                          <a:cs typeface="+mn-cs"/>
                        </a:rPr>
                        <a:t>Perú Service Summit</a:t>
                      </a:r>
                    </a:p>
                  </a:txBody>
                  <a:tcPr marT="60960" marB="60960"/>
                </a:tc>
                <a:tc>
                  <a:txBody>
                    <a:bodyPr/>
                    <a:lstStyle/>
                    <a:p>
                      <a:pPr algn="ctr"/>
                      <a:r>
                        <a:rPr kumimoji="0" lang="es-MX" sz="1200" b="0" i="0" u="none" strike="noStrike" kern="1200" dirty="0">
                          <a:solidFill>
                            <a:srgbClr val="1F1752"/>
                          </a:solidFill>
                          <a:effectLst/>
                          <a:latin typeface="Roboto"/>
                          <a:ea typeface="+mn-ea"/>
                          <a:cs typeface="+mn-cs"/>
                        </a:rPr>
                        <a:t>23 August</a:t>
                      </a:r>
                      <a:endParaRPr kumimoji="0" lang="tr-TR" sz="1200" b="0" i="0" u="none" strike="noStrike" kern="1200" dirty="0">
                        <a:solidFill>
                          <a:srgbClr val="1F1752"/>
                        </a:solidFill>
                        <a:effectLst/>
                        <a:latin typeface="Roboto"/>
                        <a:ea typeface="+mn-ea"/>
                        <a:cs typeface="+mn-cs"/>
                      </a:endParaRPr>
                    </a:p>
                  </a:txBody>
                  <a:tcPr marT="60960" marB="60960"/>
                </a:tc>
                <a:tc>
                  <a:txBody>
                    <a:bodyPr/>
                    <a:lstStyle/>
                    <a:p>
                      <a:endParaRPr lang="tr-TR" sz="2400" dirty="0"/>
                    </a:p>
                  </a:txBody>
                  <a:tcPr marT="60960" marB="60960"/>
                </a:tc>
                <a:tc>
                  <a:txBody>
                    <a:bodyPr/>
                    <a:lstStyle/>
                    <a:p>
                      <a:r>
                        <a:rPr kumimoji="0" lang="tr-TR" sz="1500" b="0" i="0" u="sng" strike="noStrike" kern="1200" dirty="0">
                          <a:solidFill>
                            <a:srgbClr val="0563C1"/>
                          </a:solidFill>
                          <a:effectLst/>
                          <a:latin typeface="Calibri"/>
                          <a:ea typeface="+mn-ea"/>
                          <a:cs typeface="+mn-cs"/>
                        </a:rPr>
                        <a:t>http://www.peruservicesummit.com</a:t>
                      </a:r>
                    </a:p>
                  </a:txBody>
                  <a:tcPr marT="60960" marB="60960"/>
                </a:tc>
                <a:extLst>
                  <a:ext uri="{0D108BD9-81ED-4DB2-BD59-A6C34878D82A}">
                    <a16:rowId xmlns:a16="http://schemas.microsoft.com/office/drawing/2014/main" xmlns="" val="10006"/>
                  </a:ext>
                </a:extLst>
              </a:tr>
            </a:tbl>
          </a:graphicData>
        </a:graphic>
      </p:graphicFrame>
      <p:pic>
        <p:nvPicPr>
          <p:cNvPr id="27" name="Imagen 38" descr="EXPOARCON">
            <a:extLst>
              <a:ext uri="{FF2B5EF4-FFF2-40B4-BE49-F238E27FC236}">
                <a16:creationId xmlns:a16="http://schemas.microsoft.com/office/drawing/2014/main" xmlns="" id="{B4B47113-109B-46EB-8039-0A6ACDA3B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40" y="4839317"/>
            <a:ext cx="17145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36" descr="MINPRO">
            <a:extLst>
              <a:ext uri="{FF2B5EF4-FFF2-40B4-BE49-F238E27FC236}">
                <a16:creationId xmlns:a16="http://schemas.microsoft.com/office/drawing/2014/main" xmlns="" id="{30C0D10B-1A5C-47BC-A183-BC7E8FAD2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10" y="2550970"/>
            <a:ext cx="1184198" cy="486886"/>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40" descr="EXPOFRANQUICIAS">
            <a:extLst>
              <a:ext uri="{FF2B5EF4-FFF2-40B4-BE49-F238E27FC236}">
                <a16:creationId xmlns:a16="http://schemas.microsoft.com/office/drawing/2014/main" xmlns="" id="{26C3D647-C8C3-4C38-AEB8-DD3F1A800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05" y="3205491"/>
            <a:ext cx="1410146" cy="6202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PERÚ MODA">
            <a:extLst>
              <a:ext uri="{FF2B5EF4-FFF2-40B4-BE49-F238E27FC236}">
                <a16:creationId xmlns:a16="http://schemas.microsoft.com/office/drawing/2014/main" xmlns="" id="{96A3F539-BAF1-4319-BCB6-18B65CA925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508" b="23672"/>
          <a:stretch/>
        </p:blipFill>
        <p:spPr bwMode="auto">
          <a:xfrm>
            <a:off x="432905" y="1771684"/>
            <a:ext cx="1298003" cy="45649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xmlns="" id="{55357380-1B9D-4D00-89C7-C677481D9AEB}"/>
              </a:ext>
            </a:extLst>
          </p:cNvPr>
          <p:cNvPicPr>
            <a:picLocks noChangeAspect="1"/>
          </p:cNvPicPr>
          <p:nvPr/>
        </p:nvPicPr>
        <p:blipFill>
          <a:blip r:embed="rId6"/>
          <a:stretch>
            <a:fillRect/>
          </a:stretch>
        </p:blipFill>
        <p:spPr>
          <a:xfrm>
            <a:off x="546710" y="6003794"/>
            <a:ext cx="903536" cy="819876"/>
          </a:xfrm>
          <a:prstGeom prst="rect">
            <a:avLst/>
          </a:prstGeom>
        </p:spPr>
      </p:pic>
    </p:spTree>
    <p:extLst>
      <p:ext uri="{BB962C8B-B14F-4D97-AF65-F5344CB8AC3E}">
        <p14:creationId xmlns:p14="http://schemas.microsoft.com/office/powerpoint/2010/main" val="1804904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Calibri" pitchFamily="34" charset="0"/>
                <a:cs typeface="Calibri" pitchFamily="34" charset="0"/>
              </a:rPr>
              <a:t>Main Fairs and Business Meetings in Peru 2018</a:t>
            </a:r>
            <a:endParaRPr lang="tr-TR" sz="3200" dirty="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val="2068427870"/>
              </p:ext>
            </p:extLst>
          </p:nvPr>
        </p:nvGraphicFramePr>
        <p:xfrm>
          <a:off x="179512" y="1377445"/>
          <a:ext cx="8712968" cy="5411552"/>
        </p:xfrm>
        <a:graphic>
          <a:graphicData uri="http://schemas.openxmlformats.org/drawingml/2006/table">
            <a:tbl>
              <a:tblPr firstRow="1" bandRow="1">
                <a:tableStyleId>{5C22544A-7EE6-4342-B048-85BDC9FD1C3A}</a:tableStyleId>
              </a:tblPr>
              <a:tblGrid>
                <a:gridCol w="1787496">
                  <a:extLst>
                    <a:ext uri="{9D8B030D-6E8A-4147-A177-3AD203B41FA5}">
                      <a16:colId xmlns:a16="http://schemas.microsoft.com/office/drawing/2014/main" xmlns="" val="20000"/>
                    </a:ext>
                  </a:extLst>
                </a:gridCol>
                <a:gridCol w="1956920">
                  <a:extLst>
                    <a:ext uri="{9D8B030D-6E8A-4147-A177-3AD203B41FA5}">
                      <a16:colId xmlns:a16="http://schemas.microsoft.com/office/drawing/2014/main" xmlns="" val="20001"/>
                    </a:ext>
                  </a:extLst>
                </a:gridCol>
                <a:gridCol w="1332402">
                  <a:extLst>
                    <a:ext uri="{9D8B030D-6E8A-4147-A177-3AD203B41FA5}">
                      <a16:colId xmlns:a16="http://schemas.microsoft.com/office/drawing/2014/main" xmlns="" val="20002"/>
                    </a:ext>
                  </a:extLst>
                </a:gridCol>
                <a:gridCol w="1707870">
                  <a:extLst>
                    <a:ext uri="{9D8B030D-6E8A-4147-A177-3AD203B41FA5}">
                      <a16:colId xmlns:a16="http://schemas.microsoft.com/office/drawing/2014/main" xmlns="" val="20003"/>
                    </a:ext>
                  </a:extLst>
                </a:gridCol>
                <a:gridCol w="1928280">
                  <a:extLst>
                    <a:ext uri="{9D8B030D-6E8A-4147-A177-3AD203B41FA5}">
                      <a16:colId xmlns:a16="http://schemas.microsoft.com/office/drawing/2014/main" xmlns="" val="20004"/>
                    </a:ext>
                  </a:extLst>
                </a:gridCol>
              </a:tblGrid>
              <a:tr h="241406">
                <a:tc>
                  <a:txBody>
                    <a:bodyPr/>
                    <a:lstStyle/>
                    <a:p>
                      <a:pPr algn="ctr" fontAlgn="ctr"/>
                      <a:r>
                        <a:rPr lang="tr-TR" sz="1600" b="1" i="0" u="none" strike="noStrike" dirty="0">
                          <a:solidFill>
                            <a:srgbClr val="FFFFFF"/>
                          </a:solidFill>
                          <a:effectLst/>
                          <a:latin typeface="Roboto"/>
                        </a:rPr>
                        <a:t>Logo</a:t>
                      </a:r>
                    </a:p>
                  </a:txBody>
                  <a:tcPr marL="0" marR="0" marT="0" marB="0" anchor="ctr"/>
                </a:tc>
                <a:tc>
                  <a:txBody>
                    <a:bodyPr/>
                    <a:lstStyle/>
                    <a:p>
                      <a:pPr algn="ctr" fontAlgn="ctr"/>
                      <a:r>
                        <a:rPr lang="tr-TR" sz="1600" b="1" i="0" u="none" strike="noStrike">
                          <a:solidFill>
                            <a:srgbClr val="FFFFFF"/>
                          </a:solidFill>
                          <a:effectLst/>
                          <a:latin typeface="Roboto"/>
                        </a:rPr>
                        <a:t>Event</a:t>
                      </a:r>
                    </a:p>
                  </a:txBody>
                  <a:tcPr marL="0" marR="0" marT="0" marB="0" anchor="ctr"/>
                </a:tc>
                <a:tc>
                  <a:txBody>
                    <a:bodyPr/>
                    <a:lstStyle/>
                    <a:p>
                      <a:pPr algn="ctr" fontAlgn="ctr"/>
                      <a:r>
                        <a:rPr lang="tr-TR" sz="1600" b="1" i="0" u="none" strike="noStrike" dirty="0">
                          <a:solidFill>
                            <a:srgbClr val="FFFFFF"/>
                          </a:solidFill>
                          <a:effectLst/>
                          <a:latin typeface="Roboto"/>
                        </a:rPr>
                        <a:t>Date</a:t>
                      </a:r>
                    </a:p>
                  </a:txBody>
                  <a:tcPr marL="0" marR="0" marT="0" marB="0" anchor="ctr"/>
                </a:tc>
                <a:tc>
                  <a:txBody>
                    <a:bodyPr/>
                    <a:lstStyle/>
                    <a:p>
                      <a:pPr algn="ctr" fontAlgn="ctr"/>
                      <a:r>
                        <a:rPr lang="tr-TR" sz="1600" b="1" i="0" u="none" strike="noStrike">
                          <a:solidFill>
                            <a:srgbClr val="FFFFFF"/>
                          </a:solidFill>
                          <a:effectLst/>
                          <a:latin typeface="Roboto"/>
                        </a:rPr>
                        <a:t>Email</a:t>
                      </a:r>
                    </a:p>
                  </a:txBody>
                  <a:tcPr marL="0" marR="0" marT="0" marB="0" anchor="ctr"/>
                </a:tc>
                <a:tc>
                  <a:txBody>
                    <a:bodyPr/>
                    <a:lstStyle/>
                    <a:p>
                      <a:pPr algn="ctr" fontAlgn="ctr"/>
                      <a:r>
                        <a:rPr lang="tr-TR" sz="1600" b="1" i="0" u="none" strike="noStrike">
                          <a:solidFill>
                            <a:srgbClr val="FFFFFF"/>
                          </a:solidFill>
                          <a:effectLst/>
                          <a:latin typeface="Roboto"/>
                        </a:rPr>
                        <a:t>Web</a:t>
                      </a:r>
                    </a:p>
                  </a:txBody>
                  <a:tcPr marL="0" marR="0" marT="0" marB="0" anchor="ctr"/>
                </a:tc>
                <a:extLst>
                  <a:ext uri="{0D108BD9-81ED-4DB2-BD59-A6C34878D82A}">
                    <a16:rowId xmlns:a16="http://schemas.microsoft.com/office/drawing/2014/main" xmlns="" val="10000"/>
                  </a:ext>
                </a:extLst>
              </a:tr>
              <a:tr h="1174220">
                <a:tc>
                  <a:txBody>
                    <a:bodyPr/>
                    <a:lstStyle/>
                    <a:p>
                      <a:pPr algn="l" fontAlgn="b"/>
                      <a:r>
                        <a:rPr lang="tr-TR" sz="1200" b="0" i="0" u="none" strike="noStrike" dirty="0">
                          <a:solidFill>
                            <a:srgbClr val="1F1752"/>
                          </a:solidFill>
                          <a:effectLst/>
                          <a:latin typeface="Roboto"/>
                        </a:rPr>
                        <a:t> </a:t>
                      </a:r>
                      <a:endParaRPr lang="tr-TR" sz="1500" b="0" i="0" u="none" strike="noStrike" dirty="0">
                        <a:solidFill>
                          <a:srgbClr val="000000"/>
                        </a:solidFill>
                        <a:effectLst/>
                        <a:latin typeface="Calibri"/>
                      </a:endParaRPr>
                    </a:p>
                  </a:txBody>
                  <a:tcPr marL="0" marR="0" marT="0" marB="0" anchor="ctr"/>
                </a:tc>
                <a:tc>
                  <a:txBody>
                    <a:bodyPr/>
                    <a:lstStyle/>
                    <a:p>
                      <a:pPr algn="l" fontAlgn="ctr"/>
                      <a:r>
                        <a:rPr lang="es-MX" sz="1200" b="1" i="0" u="none" strike="noStrike" dirty="0">
                          <a:solidFill>
                            <a:srgbClr val="1F1752"/>
                          </a:solidFill>
                          <a:effectLst/>
                          <a:latin typeface="Roboto"/>
                        </a:rPr>
                        <a:t> </a:t>
                      </a:r>
                      <a:r>
                        <a:rPr lang="tr-TR" sz="1200" b="1" i="0" u="none" strike="noStrike" dirty="0">
                          <a:solidFill>
                            <a:srgbClr val="1F1752"/>
                          </a:solidFill>
                          <a:effectLst/>
                          <a:latin typeface="Roboto"/>
                        </a:rPr>
                        <a:t>Business Meetin</a:t>
                      </a:r>
                      <a:r>
                        <a:rPr lang="es-MX" sz="1200" b="1" i="0" u="none" strike="noStrike" dirty="0">
                          <a:solidFill>
                            <a:srgbClr val="1F1752"/>
                          </a:solidFill>
                          <a:effectLst/>
                          <a:latin typeface="Roboto"/>
                        </a:rPr>
                        <a:t>g</a:t>
                      </a:r>
                      <a:r>
                        <a:rPr lang="tr-TR" sz="1200" b="1" i="0" u="none" strike="noStrike" dirty="0">
                          <a:solidFill>
                            <a:srgbClr val="1F1752"/>
                          </a:solidFill>
                          <a:effectLst/>
                          <a:latin typeface="Roboto"/>
                        </a:rPr>
                        <a:t> FICAFE</a:t>
                      </a:r>
                    </a:p>
                  </a:txBody>
                  <a:tcPr marL="0" marR="0" marT="0" marB="0" anchor="ctr"/>
                </a:tc>
                <a:tc>
                  <a:txBody>
                    <a:bodyPr/>
                    <a:lstStyle/>
                    <a:p>
                      <a:pPr algn="ctr" fontAlgn="ctr"/>
                      <a:r>
                        <a:rPr lang="es-MX" sz="1200" b="0" i="0" u="none" strike="noStrike" dirty="0">
                          <a:solidFill>
                            <a:srgbClr val="1F1752"/>
                          </a:solidFill>
                          <a:effectLst/>
                          <a:latin typeface="Roboto"/>
                        </a:rPr>
                        <a:t>14-16 </a:t>
                      </a:r>
                      <a:r>
                        <a:rPr lang="es-MX" sz="1200" b="0" i="0" u="none" strike="noStrike" dirty="0" err="1">
                          <a:solidFill>
                            <a:srgbClr val="1F1752"/>
                          </a:solidFill>
                          <a:effectLst/>
                          <a:latin typeface="Roboto"/>
                        </a:rPr>
                        <a:t>September</a:t>
                      </a:r>
                      <a:endParaRPr lang="tr-TR" sz="1200" b="0" i="0" u="none" strike="noStrike" dirty="0">
                        <a:solidFill>
                          <a:srgbClr val="1F1752"/>
                        </a:solidFill>
                        <a:effectLst/>
                        <a:latin typeface="Roboto"/>
                      </a:endParaRPr>
                    </a:p>
                  </a:txBody>
                  <a:tcPr marL="0" marR="0" marT="0" marB="0" anchor="ctr"/>
                </a:tc>
                <a:tc>
                  <a:txBody>
                    <a:bodyPr/>
                    <a:lstStyle/>
                    <a:p>
                      <a:pPr algn="l" fontAlgn="ctr"/>
                      <a:r>
                        <a:rPr kumimoji="0" lang="es-MX" sz="1500" b="0" i="0" u="none" strike="noStrike" kern="1200" baseline="0" dirty="0">
                          <a:solidFill>
                            <a:srgbClr val="0563C1"/>
                          </a:solidFill>
                          <a:effectLst/>
                          <a:latin typeface="Calibri"/>
                          <a:ea typeface="+mn-ea"/>
                          <a:cs typeface="+mn-cs"/>
                        </a:rPr>
                        <a:t>  </a:t>
                      </a:r>
                      <a:r>
                        <a:rPr kumimoji="0" lang="tr-TR" sz="1500" b="0" i="0" u="sng" strike="noStrike" kern="1200" dirty="0">
                          <a:solidFill>
                            <a:srgbClr val="0563C1"/>
                          </a:solidFill>
                          <a:effectLst/>
                          <a:latin typeface="Calibri"/>
                          <a:ea typeface="+mn-ea"/>
                          <a:cs typeface="+mn-cs"/>
                        </a:rPr>
                        <a:t>informes@sdn.com.pe </a:t>
                      </a:r>
                    </a:p>
                  </a:txBody>
                  <a:tcPr marL="0" marR="0" marT="0" marB="0" anchor="ctr"/>
                </a:tc>
                <a:tc>
                  <a:txBody>
                    <a:bodyPr/>
                    <a:lstStyle/>
                    <a:p>
                      <a:pPr algn="l" fontAlgn="ctr"/>
                      <a:r>
                        <a:rPr kumimoji="0" lang="es-MX" sz="1500" b="0" i="0" u="none" strike="noStrike" kern="1200" dirty="0">
                          <a:solidFill>
                            <a:srgbClr val="0563C1"/>
                          </a:solidFill>
                          <a:effectLst/>
                          <a:latin typeface="Calibri"/>
                          <a:ea typeface="+mn-ea"/>
                          <a:cs typeface="+mn-cs"/>
                        </a:rPr>
                        <a:t>  </a:t>
                      </a:r>
                      <a:r>
                        <a:rPr kumimoji="0" lang="es-MX" sz="1500" b="0" i="0" u="sng" strike="noStrike" kern="1200" dirty="0">
                          <a:solidFill>
                            <a:srgbClr val="0563C1"/>
                          </a:solidFill>
                          <a:effectLst/>
                          <a:latin typeface="Calibri"/>
                          <a:ea typeface="+mn-ea"/>
                          <a:cs typeface="+mn-cs"/>
                        </a:rPr>
                        <a:t>http://www.ficafe.com.pe</a:t>
                      </a:r>
                      <a:endParaRPr kumimoji="0" lang="tr-TR" sz="1500" b="0" i="0" u="sng" strike="noStrike" kern="1200" dirty="0">
                        <a:solidFill>
                          <a:srgbClr val="0563C1"/>
                        </a:solidFill>
                        <a:effectLst/>
                        <a:latin typeface="Calibri"/>
                        <a:ea typeface="+mn-ea"/>
                        <a:cs typeface="+mn-cs"/>
                      </a:endParaRPr>
                    </a:p>
                  </a:txBody>
                  <a:tcPr marL="0" marR="0" marT="0" marB="0" anchor="ctr"/>
                </a:tc>
                <a:extLst>
                  <a:ext uri="{0D108BD9-81ED-4DB2-BD59-A6C34878D82A}">
                    <a16:rowId xmlns:a16="http://schemas.microsoft.com/office/drawing/2014/main" xmlns="" val="10001"/>
                  </a:ext>
                </a:extLst>
              </a:tr>
              <a:tr h="950522">
                <a:tc>
                  <a:txBody>
                    <a:bodyPr/>
                    <a:lstStyle/>
                    <a:p>
                      <a:endParaRPr kumimoji="0" lang="tr-TR" sz="1200" b="1" i="0" u="none" strike="noStrike" kern="1200" dirty="0">
                        <a:solidFill>
                          <a:srgbClr val="1F1752"/>
                        </a:solidFill>
                        <a:effectLst/>
                        <a:latin typeface="Roboto"/>
                        <a:ea typeface="+mn-ea"/>
                        <a:cs typeface="+mn-cs"/>
                      </a:endParaRPr>
                    </a:p>
                  </a:txBody>
                  <a:tcPr marT="60960" marB="60960"/>
                </a:tc>
                <a:tc>
                  <a:txBody>
                    <a:bodyPr/>
                    <a:lstStyle/>
                    <a:p>
                      <a:r>
                        <a:rPr kumimoji="0" lang="tr-TR" sz="1200" b="1" i="0" u="none" strike="noStrike" kern="1200" dirty="0">
                          <a:solidFill>
                            <a:srgbClr val="1F1752"/>
                          </a:solidFill>
                          <a:effectLst/>
                          <a:latin typeface="Roboto"/>
                          <a:ea typeface="+mn-ea"/>
                          <a:cs typeface="+mn-cs"/>
                        </a:rPr>
                        <a:t>TECNOSALUD</a:t>
                      </a:r>
                      <a:endParaRPr kumimoji="0" lang="es-MX" sz="1200" b="1" i="0" u="none" strike="noStrike" kern="1200" dirty="0">
                        <a:solidFill>
                          <a:srgbClr val="1F1752"/>
                        </a:solidFill>
                        <a:effectLst/>
                        <a:latin typeface="Roboto"/>
                        <a:ea typeface="+mn-ea"/>
                        <a:cs typeface="+mn-cs"/>
                      </a:endParaRPr>
                    </a:p>
                    <a:p>
                      <a:r>
                        <a:rPr kumimoji="0" lang="en-US" sz="1200" b="1" i="0" u="none" strike="noStrike" kern="1200" dirty="0">
                          <a:solidFill>
                            <a:srgbClr val="1F1752"/>
                          </a:solidFill>
                          <a:effectLst/>
                          <a:latin typeface="Roboto"/>
                          <a:ea typeface="+mn-ea"/>
                          <a:cs typeface="+mn-cs"/>
                        </a:rPr>
                        <a:t>International Convention for Health Products</a:t>
                      </a:r>
                      <a:endParaRPr kumimoji="0" lang="tr-TR" sz="1200" b="1" i="0" u="none" strike="noStrike" kern="1200" dirty="0">
                        <a:solidFill>
                          <a:srgbClr val="1F1752"/>
                        </a:solidFill>
                        <a:effectLst/>
                        <a:latin typeface="Roboto"/>
                        <a:ea typeface="+mn-ea"/>
                        <a:cs typeface="+mn-cs"/>
                      </a:endParaRPr>
                    </a:p>
                  </a:txBody>
                  <a:tcPr marT="60960" marB="60960"/>
                </a:tc>
                <a:tc>
                  <a:txBody>
                    <a:bodyPr/>
                    <a:lstStyle/>
                    <a:p>
                      <a:pPr marL="0" algn="ctr" rtl="0" eaLnBrk="1" fontAlgn="ctr" latinLnBrk="0" hangingPunct="1"/>
                      <a:r>
                        <a:rPr kumimoji="0" lang="es-MX" sz="1200" b="0" i="0" u="none" strike="noStrike" kern="1200" dirty="0">
                          <a:solidFill>
                            <a:srgbClr val="1F1752"/>
                          </a:solidFill>
                          <a:effectLst/>
                          <a:latin typeface="Roboto"/>
                          <a:ea typeface="+mn-ea"/>
                          <a:cs typeface="+mn-cs"/>
                        </a:rPr>
                        <a:t>13</a:t>
                      </a:r>
                      <a:r>
                        <a:rPr kumimoji="0" lang="tr-TR" sz="1200" b="0" i="0" u="none" strike="noStrike" kern="1200" dirty="0">
                          <a:solidFill>
                            <a:srgbClr val="1F1752"/>
                          </a:solidFill>
                          <a:effectLst/>
                          <a:latin typeface="Roboto"/>
                          <a:ea typeface="+mn-ea"/>
                          <a:cs typeface="+mn-cs"/>
                        </a:rPr>
                        <a:t>-</a:t>
                      </a:r>
                      <a:r>
                        <a:rPr kumimoji="0" lang="es-MX" sz="1200" b="0" i="0" u="none" strike="noStrike" kern="1200" dirty="0">
                          <a:solidFill>
                            <a:srgbClr val="1F1752"/>
                          </a:solidFill>
                          <a:effectLst/>
                          <a:latin typeface="Roboto"/>
                          <a:ea typeface="+mn-ea"/>
                          <a:cs typeface="+mn-cs"/>
                        </a:rPr>
                        <a:t>15</a:t>
                      </a:r>
                      <a:r>
                        <a:rPr kumimoji="0" lang="tr-TR" sz="1200" b="0" i="0" u="none" strike="noStrike" kern="1200" dirty="0">
                          <a:solidFill>
                            <a:srgbClr val="1F1752"/>
                          </a:solidFill>
                          <a:effectLst/>
                          <a:latin typeface="Roboto"/>
                          <a:ea typeface="+mn-ea"/>
                          <a:cs typeface="+mn-cs"/>
                        </a:rPr>
                        <a:t> September</a:t>
                      </a:r>
                    </a:p>
                  </a:txBody>
                  <a:tcPr marT="60960" marB="60960"/>
                </a:tc>
                <a:tc>
                  <a:txBody>
                    <a:bodyPr/>
                    <a:lstStyle/>
                    <a:p>
                      <a:r>
                        <a:rPr kumimoji="0" lang="tr-TR" sz="1500" b="0" i="0" u="sng" strike="noStrike" kern="1200" dirty="0">
                          <a:solidFill>
                            <a:srgbClr val="0563C1"/>
                          </a:solidFill>
                          <a:effectLst/>
                          <a:latin typeface="Calibri"/>
                          <a:ea typeface="+mn-ea"/>
                          <a:cs typeface="+mn-cs"/>
                        </a:rPr>
                        <a:t>tecnosalud@camaralima.org.pe</a:t>
                      </a:r>
                    </a:p>
                  </a:txBody>
                  <a:tcPr marT="60960" marB="60960"/>
                </a:tc>
                <a:tc>
                  <a:txBody>
                    <a:bodyPr/>
                    <a:lstStyle/>
                    <a:p>
                      <a:r>
                        <a:rPr kumimoji="0" lang="tr-TR" sz="1500" b="0" i="0" u="sng" strike="noStrike" kern="1200" dirty="0">
                          <a:solidFill>
                            <a:srgbClr val="0563C1"/>
                          </a:solidFill>
                          <a:effectLst/>
                          <a:latin typeface="Calibri"/>
                          <a:ea typeface="+mn-ea"/>
                          <a:cs typeface="+mn-cs"/>
                        </a:rPr>
                        <a:t>www.tecnosalud.com.pe</a:t>
                      </a:r>
                    </a:p>
                  </a:txBody>
                  <a:tcPr marT="60960" marB="60960"/>
                </a:tc>
                <a:extLst>
                  <a:ext uri="{0D108BD9-81ED-4DB2-BD59-A6C34878D82A}">
                    <a16:rowId xmlns:a16="http://schemas.microsoft.com/office/drawing/2014/main" xmlns="" val="10002"/>
                  </a:ext>
                </a:extLst>
              </a:tr>
              <a:tr h="950522">
                <a:tc>
                  <a:txBody>
                    <a:bodyPr/>
                    <a:lstStyle/>
                    <a:p>
                      <a:endParaRPr lang="tr-TR" sz="2400" dirty="0"/>
                    </a:p>
                  </a:txBody>
                  <a:tcPr marT="60960" marB="60960"/>
                </a:tc>
                <a:tc>
                  <a:txBody>
                    <a:bodyPr/>
                    <a:lstStyle/>
                    <a:p>
                      <a:r>
                        <a:rPr kumimoji="0" lang="en-US" sz="1200" b="1" i="0" u="none" strike="noStrike" kern="1200" dirty="0" err="1">
                          <a:solidFill>
                            <a:srgbClr val="1F1752"/>
                          </a:solidFill>
                          <a:effectLst/>
                          <a:latin typeface="Roboto"/>
                          <a:ea typeface="+mn-ea"/>
                          <a:cs typeface="+mn-cs"/>
                        </a:rPr>
                        <a:t>Expoalimentaria</a:t>
                      </a:r>
                      <a:r>
                        <a:rPr kumimoji="0" lang="en-US" sz="1200" b="1" i="0" u="none" strike="noStrike" kern="1200" dirty="0">
                          <a:solidFill>
                            <a:srgbClr val="1F1752"/>
                          </a:solidFill>
                          <a:effectLst/>
                          <a:latin typeface="Roboto"/>
                          <a:ea typeface="+mn-ea"/>
                          <a:cs typeface="+mn-cs"/>
                        </a:rPr>
                        <a:t>, Fair for Food and Beverage</a:t>
                      </a:r>
                      <a:endParaRPr kumimoji="0" lang="tr-TR" sz="1200" b="1" i="0" u="none" strike="noStrike" kern="1200" dirty="0">
                        <a:solidFill>
                          <a:srgbClr val="1F1752"/>
                        </a:solidFill>
                        <a:effectLst/>
                        <a:latin typeface="Roboto"/>
                        <a:ea typeface="+mn-ea"/>
                        <a:cs typeface="+mn-cs"/>
                      </a:endParaRPr>
                    </a:p>
                  </a:txBody>
                  <a:tcPr marT="60960" marB="60960"/>
                </a:tc>
                <a:tc>
                  <a:txBody>
                    <a:bodyPr/>
                    <a:lstStyle/>
                    <a:p>
                      <a:pPr algn="ctr"/>
                      <a:r>
                        <a:rPr kumimoji="0" lang="tr-TR" sz="1200" b="0" i="0" u="none" strike="noStrike" kern="1200" dirty="0">
                          <a:solidFill>
                            <a:srgbClr val="1F1752"/>
                          </a:solidFill>
                          <a:effectLst/>
                          <a:latin typeface="Roboto"/>
                          <a:ea typeface="+mn-ea"/>
                          <a:cs typeface="+mn-cs"/>
                        </a:rPr>
                        <a:t>2</a:t>
                      </a:r>
                      <a:r>
                        <a:rPr kumimoji="0" lang="es-MX" sz="1200" b="0" i="0" u="none" strike="noStrike" kern="1200" dirty="0">
                          <a:solidFill>
                            <a:srgbClr val="1F1752"/>
                          </a:solidFill>
                          <a:effectLst/>
                          <a:latin typeface="Roboto"/>
                          <a:ea typeface="+mn-ea"/>
                          <a:cs typeface="+mn-cs"/>
                        </a:rPr>
                        <a:t>6</a:t>
                      </a:r>
                      <a:r>
                        <a:rPr kumimoji="0" lang="tr-TR" sz="1200" b="0" i="0" u="none" strike="noStrike" kern="1200" dirty="0">
                          <a:solidFill>
                            <a:srgbClr val="1F1752"/>
                          </a:solidFill>
                          <a:effectLst/>
                          <a:latin typeface="Roboto"/>
                          <a:ea typeface="+mn-ea"/>
                          <a:cs typeface="+mn-cs"/>
                        </a:rPr>
                        <a:t>-2</a:t>
                      </a:r>
                      <a:r>
                        <a:rPr kumimoji="0" lang="es-MX" sz="1200" b="0" i="0" u="none" strike="noStrike" kern="1200" dirty="0">
                          <a:solidFill>
                            <a:srgbClr val="1F1752"/>
                          </a:solidFill>
                          <a:effectLst/>
                          <a:latin typeface="Roboto"/>
                          <a:ea typeface="+mn-ea"/>
                          <a:cs typeface="+mn-cs"/>
                        </a:rPr>
                        <a:t>8</a:t>
                      </a:r>
                      <a:r>
                        <a:rPr kumimoji="0" lang="tr-TR" sz="1200" b="0" i="0" u="none" strike="noStrike" kern="1200" dirty="0">
                          <a:solidFill>
                            <a:srgbClr val="1F1752"/>
                          </a:solidFill>
                          <a:effectLst/>
                          <a:latin typeface="Roboto"/>
                          <a:ea typeface="+mn-ea"/>
                          <a:cs typeface="+mn-cs"/>
                        </a:rPr>
                        <a:t> September </a:t>
                      </a:r>
                    </a:p>
                  </a:txBody>
                  <a:tcPr marT="60960" marB="60960"/>
                </a:tc>
                <a:tc>
                  <a:txBody>
                    <a:bodyPr/>
                    <a:lstStyle/>
                    <a:p>
                      <a:r>
                        <a:rPr kumimoji="0" lang="tr-TR" sz="1500" b="0" i="0" u="sng" strike="noStrike" kern="1200" dirty="0">
                          <a:solidFill>
                            <a:srgbClr val="0563C1"/>
                          </a:solidFill>
                          <a:effectLst/>
                          <a:latin typeface="Calibri"/>
                          <a:ea typeface="+mn-ea"/>
                          <a:cs typeface="+mn-cs"/>
                        </a:rPr>
                        <a:t>alavado@adexperu.org.pe</a:t>
                      </a:r>
                    </a:p>
                  </a:txBody>
                  <a:tcPr marT="60960" marB="60960"/>
                </a:tc>
                <a:tc>
                  <a:txBody>
                    <a:bodyPr/>
                    <a:lstStyle/>
                    <a:p>
                      <a:r>
                        <a:rPr kumimoji="0" lang="tr-TR" sz="1500" b="0" i="0" u="sng" strike="noStrike" kern="1200" dirty="0">
                          <a:solidFill>
                            <a:srgbClr val="0563C1"/>
                          </a:solidFill>
                          <a:effectLst/>
                          <a:latin typeface="Calibri"/>
                          <a:ea typeface="+mn-ea"/>
                          <a:cs typeface="+mn-cs"/>
                        </a:rPr>
                        <a:t>http://www.expoalimentariaperu.com </a:t>
                      </a:r>
                    </a:p>
                  </a:txBody>
                  <a:tcPr marT="60960" marB="60960"/>
                </a:tc>
                <a:extLst>
                  <a:ext uri="{0D108BD9-81ED-4DB2-BD59-A6C34878D82A}">
                    <a16:rowId xmlns:a16="http://schemas.microsoft.com/office/drawing/2014/main" xmlns="" val="10003"/>
                  </a:ext>
                </a:extLst>
              </a:tr>
              <a:tr h="855469">
                <a:tc>
                  <a:txBody>
                    <a:bodyPr/>
                    <a:lstStyle/>
                    <a:p>
                      <a:endParaRPr kumimoji="0" lang="tr-TR" sz="1200" b="1" i="0" u="none" strike="noStrike" kern="1200" dirty="0">
                        <a:solidFill>
                          <a:srgbClr val="1F1752"/>
                        </a:solidFill>
                        <a:effectLst/>
                        <a:latin typeface="Roboto"/>
                        <a:ea typeface="+mn-ea"/>
                        <a:cs typeface="+mn-cs"/>
                      </a:endParaRPr>
                    </a:p>
                  </a:txBody>
                  <a:tcPr marT="60960" marB="60960"/>
                </a:tc>
                <a:tc>
                  <a:txBody>
                    <a:bodyPr/>
                    <a:lstStyle/>
                    <a:p>
                      <a:r>
                        <a:rPr kumimoji="0" lang="en-US" sz="1200" b="1" i="0" u="none" strike="noStrike" kern="1200" dirty="0" err="1">
                          <a:solidFill>
                            <a:srgbClr val="1F1752"/>
                          </a:solidFill>
                          <a:effectLst/>
                          <a:latin typeface="Roboto"/>
                          <a:ea typeface="+mn-ea"/>
                          <a:cs typeface="+mn-cs"/>
                        </a:rPr>
                        <a:t>Perú</a:t>
                      </a:r>
                      <a:r>
                        <a:rPr kumimoji="0" lang="en-US" sz="1200" b="1" i="0" u="none" strike="noStrike" kern="1200" dirty="0">
                          <a:solidFill>
                            <a:srgbClr val="1F1752"/>
                          </a:solidFill>
                          <a:effectLst/>
                          <a:latin typeface="Roboto"/>
                          <a:ea typeface="+mn-ea"/>
                          <a:cs typeface="+mn-cs"/>
                        </a:rPr>
                        <a:t> </a:t>
                      </a:r>
                      <a:r>
                        <a:rPr kumimoji="0" lang="en-US" sz="1200" b="1" i="0" u="none" strike="noStrike" kern="1200" dirty="0" err="1">
                          <a:solidFill>
                            <a:srgbClr val="1F1752"/>
                          </a:solidFill>
                          <a:effectLst/>
                          <a:latin typeface="Roboto"/>
                          <a:ea typeface="+mn-ea"/>
                          <a:cs typeface="+mn-cs"/>
                        </a:rPr>
                        <a:t>Natura</a:t>
                      </a:r>
                      <a:r>
                        <a:rPr kumimoji="0" lang="en-US" sz="1200" b="1" i="0" u="none" strike="noStrike" kern="1200" dirty="0">
                          <a:solidFill>
                            <a:srgbClr val="1F1752"/>
                          </a:solidFill>
                          <a:effectLst/>
                          <a:latin typeface="Roboto"/>
                          <a:ea typeface="+mn-ea"/>
                          <a:cs typeface="+mn-cs"/>
                        </a:rPr>
                        <a:t>, Fair for Super foods and Natural Products</a:t>
                      </a:r>
                      <a:endParaRPr kumimoji="0" lang="tr-TR" sz="1200" b="1" i="0" u="none" strike="noStrike" kern="1200" dirty="0">
                        <a:solidFill>
                          <a:srgbClr val="1F1752"/>
                        </a:solidFill>
                        <a:effectLst/>
                        <a:latin typeface="Roboto"/>
                        <a:ea typeface="+mn-ea"/>
                        <a:cs typeface="+mn-cs"/>
                      </a:endParaRPr>
                    </a:p>
                  </a:txBody>
                  <a:tcPr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dirty="0">
                          <a:solidFill>
                            <a:srgbClr val="1F1752"/>
                          </a:solidFill>
                          <a:effectLst/>
                          <a:latin typeface="Roboto"/>
                          <a:ea typeface="+mn-ea"/>
                          <a:cs typeface="+mn-cs"/>
                        </a:rPr>
                        <a:t>29 September </a:t>
                      </a:r>
                    </a:p>
                    <a:p>
                      <a:pPr marL="0" algn="ctr" rtl="0" eaLnBrk="1" latinLnBrk="0" hangingPunct="1"/>
                      <a:endParaRPr kumimoji="0" lang="tr-TR" sz="1200" b="0" i="0" u="none" strike="noStrike" kern="1200" dirty="0">
                        <a:solidFill>
                          <a:srgbClr val="1F1752"/>
                        </a:solidFill>
                        <a:effectLst/>
                        <a:latin typeface="Roboto"/>
                        <a:ea typeface="+mn-ea"/>
                        <a:cs typeface="+mn-cs"/>
                      </a:endParaRPr>
                    </a:p>
                  </a:txBody>
                  <a:tcPr marT="60960" marB="60960"/>
                </a:tc>
                <a:tc>
                  <a:txBody>
                    <a:bodyPr/>
                    <a:lstStyle/>
                    <a:p>
                      <a:endParaRPr lang="tr-TR" sz="2400" dirty="0"/>
                    </a:p>
                  </a:txBody>
                  <a:tcPr marT="60960" marB="60960"/>
                </a:tc>
                <a:tc>
                  <a:txBody>
                    <a:bodyPr/>
                    <a:lstStyle/>
                    <a:p>
                      <a:r>
                        <a:rPr kumimoji="0" lang="tr-TR" sz="1500" b="0" i="0" u="sng" strike="noStrike" kern="1200" dirty="0">
                          <a:solidFill>
                            <a:srgbClr val="0563C1"/>
                          </a:solidFill>
                          <a:effectLst/>
                          <a:latin typeface="Calibri"/>
                          <a:ea typeface="+mn-ea"/>
                          <a:cs typeface="+mn-cs"/>
                        </a:rPr>
                        <a:t>http://www.perunatura.com.pe </a:t>
                      </a:r>
                    </a:p>
                  </a:txBody>
                  <a:tcPr marT="60960" marB="60960"/>
                </a:tc>
                <a:extLst>
                  <a:ext uri="{0D108BD9-81ED-4DB2-BD59-A6C34878D82A}">
                    <a16:rowId xmlns:a16="http://schemas.microsoft.com/office/drawing/2014/main" xmlns="" val="10004"/>
                  </a:ext>
                </a:extLst>
              </a:tr>
              <a:tr h="1236979">
                <a:tc>
                  <a:txBody>
                    <a:bodyPr/>
                    <a:lstStyle/>
                    <a:p>
                      <a:endParaRPr lang="tr-TR" sz="2400" dirty="0"/>
                    </a:p>
                  </a:txBody>
                  <a:tcPr marT="60960" marB="60960"/>
                </a:tc>
                <a:tc>
                  <a:txBody>
                    <a:bodyPr/>
                    <a:lstStyle/>
                    <a:p>
                      <a:r>
                        <a:rPr kumimoji="0" lang="tr-TR" sz="1200" b="1" i="0" u="none" strike="noStrike" kern="1200" dirty="0">
                          <a:solidFill>
                            <a:srgbClr val="1F1752"/>
                          </a:solidFill>
                          <a:effectLst/>
                          <a:latin typeface="Roboto"/>
                          <a:ea typeface="+mn-ea"/>
                          <a:cs typeface="+mn-cs"/>
                        </a:rPr>
                        <a:t>Franchise International Fair </a:t>
                      </a:r>
                    </a:p>
                  </a:txBody>
                  <a:tcPr marT="60960" marB="60960"/>
                </a:tc>
                <a:tc>
                  <a:txBody>
                    <a:bodyPr/>
                    <a:lstStyle/>
                    <a:p>
                      <a:pPr algn="ctr"/>
                      <a:r>
                        <a:rPr kumimoji="0" lang="es-MX" sz="1200" b="0" i="0" u="none" strike="noStrike" kern="1200" dirty="0">
                          <a:solidFill>
                            <a:srgbClr val="1F1752"/>
                          </a:solidFill>
                          <a:effectLst/>
                          <a:latin typeface="Roboto"/>
                          <a:ea typeface="+mn-ea"/>
                          <a:cs typeface="+mn-cs"/>
                        </a:rPr>
                        <a:t>30</a:t>
                      </a:r>
                      <a:r>
                        <a:rPr kumimoji="0" lang="tr-TR" sz="1200" b="0" i="0" u="none" strike="noStrike" kern="1200" dirty="0">
                          <a:solidFill>
                            <a:srgbClr val="1F1752"/>
                          </a:solidFill>
                          <a:effectLst/>
                          <a:latin typeface="Roboto"/>
                          <a:ea typeface="+mn-ea"/>
                          <a:cs typeface="+mn-cs"/>
                        </a:rPr>
                        <a:t>-</a:t>
                      </a:r>
                      <a:r>
                        <a:rPr kumimoji="0" lang="es-MX" sz="1200" b="0" i="0" u="none" strike="noStrike" kern="1200" dirty="0">
                          <a:solidFill>
                            <a:srgbClr val="1F1752"/>
                          </a:solidFill>
                          <a:effectLst/>
                          <a:latin typeface="Roboto"/>
                          <a:ea typeface="+mn-ea"/>
                          <a:cs typeface="+mn-cs"/>
                        </a:rPr>
                        <a:t>31 May</a:t>
                      </a:r>
                      <a:endParaRPr kumimoji="0" lang="tr-TR" sz="1200" b="0" i="0" u="none" strike="noStrike" kern="1200" dirty="0">
                        <a:solidFill>
                          <a:srgbClr val="1F1752"/>
                        </a:solidFill>
                        <a:effectLst/>
                        <a:latin typeface="Roboto"/>
                        <a:ea typeface="+mn-ea"/>
                        <a:cs typeface="+mn-cs"/>
                      </a:endParaRPr>
                    </a:p>
                  </a:txBody>
                  <a:tcPr marT="60960" marB="60960"/>
                </a:tc>
                <a:tc>
                  <a:txBody>
                    <a:bodyPr/>
                    <a:lstStyle/>
                    <a:p>
                      <a:r>
                        <a:rPr kumimoji="0" lang="tr-TR" sz="1500" b="0" i="0" u="sng" strike="noStrike" kern="1200" dirty="0">
                          <a:solidFill>
                            <a:srgbClr val="0563C1"/>
                          </a:solidFill>
                          <a:effectLst/>
                          <a:latin typeface="Calibri"/>
                          <a:ea typeface="+mn-ea"/>
                          <a:cs typeface="+mn-cs"/>
                        </a:rPr>
                        <a:t>info@consorcioferialdelperu.com</a:t>
                      </a:r>
                    </a:p>
                  </a:txBody>
                  <a:tcPr marT="60960" marB="60960"/>
                </a:tc>
                <a:tc>
                  <a:txBody>
                    <a:bodyPr/>
                    <a:lstStyle/>
                    <a:p>
                      <a:r>
                        <a:rPr kumimoji="0" lang="tr-TR" sz="1500" b="0" i="0" u="sng" strike="noStrike" kern="1200" dirty="0">
                          <a:solidFill>
                            <a:srgbClr val="0563C1"/>
                          </a:solidFill>
                          <a:effectLst/>
                          <a:latin typeface="Calibri"/>
                          <a:ea typeface="+mn-ea"/>
                          <a:cs typeface="+mn-cs"/>
                        </a:rPr>
                        <a:t>http://www.feriafranquiciasperu.com</a:t>
                      </a:r>
                    </a:p>
                  </a:txBody>
                  <a:tcPr marT="60960" marB="60960"/>
                </a:tc>
                <a:extLst>
                  <a:ext uri="{0D108BD9-81ED-4DB2-BD59-A6C34878D82A}">
                    <a16:rowId xmlns:a16="http://schemas.microsoft.com/office/drawing/2014/main" xmlns="" val="10005"/>
                  </a:ext>
                </a:extLst>
              </a:tr>
            </a:tbl>
          </a:graphicData>
        </a:graphic>
      </p:graphicFrame>
      <p:pic>
        <p:nvPicPr>
          <p:cNvPr id="9" name="Imagen 56" descr="http://www.ficafe.com.pe/imag/ficafe_03.jpg">
            <a:extLst>
              <a:ext uri="{FF2B5EF4-FFF2-40B4-BE49-F238E27FC236}">
                <a16:creationId xmlns:a16="http://schemas.microsoft.com/office/drawing/2014/main" xmlns="" id="{A5EDCDD6-9F30-4784-A241-AD4631EC98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00808"/>
            <a:ext cx="1368152" cy="96172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41" descr="TECNOSALUD">
            <a:extLst>
              <a:ext uri="{FF2B5EF4-FFF2-40B4-BE49-F238E27FC236}">
                <a16:creationId xmlns:a16="http://schemas.microsoft.com/office/drawing/2014/main" xmlns="" id="{9D7FBFA3-F13A-4488-ACF3-D9B7AB560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395" y="2852935"/>
            <a:ext cx="1209675" cy="73476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53" descr="Imagen relacionada">
            <a:extLst>
              <a:ext uri="{FF2B5EF4-FFF2-40B4-BE49-F238E27FC236}">
                <a16:creationId xmlns:a16="http://schemas.microsoft.com/office/drawing/2014/main" xmlns="" id="{11F51E12-A2D9-46CF-ACAD-F8AE10140A6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625" t="14815" r="20093" b="20139"/>
          <a:stretch/>
        </p:blipFill>
        <p:spPr bwMode="auto">
          <a:xfrm>
            <a:off x="457538" y="3804565"/>
            <a:ext cx="1215765" cy="84359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54">
            <a:extLst>
              <a:ext uri="{FF2B5EF4-FFF2-40B4-BE49-F238E27FC236}">
                <a16:creationId xmlns:a16="http://schemas.microsoft.com/office/drawing/2014/main" xmlns="" id="{8C12FD53-E91A-4C0A-B7A0-1D999B1B1B59}"/>
              </a:ext>
            </a:extLst>
          </p:cNvPr>
          <p:cNvPicPr>
            <a:picLocks noChangeAspect="1"/>
          </p:cNvPicPr>
          <p:nvPr/>
        </p:nvPicPr>
        <p:blipFill rotWithShape="1">
          <a:blip r:embed="rId6"/>
          <a:srcRect l="23264" t="8066" r="46559" b="80141"/>
          <a:stretch/>
        </p:blipFill>
        <p:spPr>
          <a:xfrm>
            <a:off x="431057" y="4684913"/>
            <a:ext cx="1370012" cy="804497"/>
          </a:xfrm>
          <a:prstGeom prst="rect">
            <a:avLst/>
          </a:prstGeom>
        </p:spPr>
      </p:pic>
      <p:pic>
        <p:nvPicPr>
          <p:cNvPr id="1026" name="Picture 2" descr="Feria de franquicias de peru">
            <a:extLst>
              <a:ext uri="{FF2B5EF4-FFF2-40B4-BE49-F238E27FC236}">
                <a16:creationId xmlns:a16="http://schemas.microsoft.com/office/drawing/2014/main" xmlns="" id="{4AE66149-5374-4506-AA8E-BCFDCD3F4A8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173" y="5551569"/>
            <a:ext cx="864096" cy="97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10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Calibri" pitchFamily="34" charset="0"/>
                <a:cs typeface="Calibri" pitchFamily="34" charset="0"/>
              </a:rPr>
              <a:t>Main Fairs and Business Meetings in Peru 2018</a:t>
            </a:r>
            <a:endParaRPr lang="tr-TR" sz="3200" dirty="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val="693185156"/>
              </p:ext>
            </p:extLst>
          </p:nvPr>
        </p:nvGraphicFramePr>
        <p:xfrm>
          <a:off x="179512" y="1556792"/>
          <a:ext cx="8784976" cy="3974570"/>
        </p:xfrm>
        <a:graphic>
          <a:graphicData uri="http://schemas.openxmlformats.org/drawingml/2006/table">
            <a:tbl>
              <a:tblPr firstRow="1" bandRow="1">
                <a:tableStyleId>{5C22544A-7EE6-4342-B048-85BDC9FD1C3A}</a:tableStyleId>
              </a:tblPr>
              <a:tblGrid>
                <a:gridCol w="1802269">
                  <a:extLst>
                    <a:ext uri="{9D8B030D-6E8A-4147-A177-3AD203B41FA5}">
                      <a16:colId xmlns:a16="http://schemas.microsoft.com/office/drawing/2014/main" xmlns="" val="20000"/>
                    </a:ext>
                  </a:extLst>
                </a:gridCol>
                <a:gridCol w="1658253">
                  <a:extLst>
                    <a:ext uri="{9D8B030D-6E8A-4147-A177-3AD203B41FA5}">
                      <a16:colId xmlns:a16="http://schemas.microsoft.com/office/drawing/2014/main" xmlns="" val="20001"/>
                    </a:ext>
                  </a:extLst>
                </a:gridCol>
                <a:gridCol w="1658253">
                  <a:extLst>
                    <a:ext uri="{9D8B030D-6E8A-4147-A177-3AD203B41FA5}">
                      <a16:colId xmlns:a16="http://schemas.microsoft.com/office/drawing/2014/main" xmlns="" val="20002"/>
                    </a:ext>
                  </a:extLst>
                </a:gridCol>
                <a:gridCol w="1721985">
                  <a:extLst>
                    <a:ext uri="{9D8B030D-6E8A-4147-A177-3AD203B41FA5}">
                      <a16:colId xmlns:a16="http://schemas.microsoft.com/office/drawing/2014/main" xmlns="" val="20003"/>
                    </a:ext>
                  </a:extLst>
                </a:gridCol>
                <a:gridCol w="1944216">
                  <a:extLst>
                    <a:ext uri="{9D8B030D-6E8A-4147-A177-3AD203B41FA5}">
                      <a16:colId xmlns:a16="http://schemas.microsoft.com/office/drawing/2014/main" xmlns="" val="20004"/>
                    </a:ext>
                  </a:extLst>
                </a:gridCol>
              </a:tblGrid>
              <a:tr h="350109">
                <a:tc>
                  <a:txBody>
                    <a:bodyPr/>
                    <a:lstStyle/>
                    <a:p>
                      <a:pPr algn="ctr" fontAlgn="ctr"/>
                      <a:r>
                        <a:rPr lang="tr-TR" sz="1600" b="1" i="0" u="none" strike="noStrike" dirty="0">
                          <a:solidFill>
                            <a:srgbClr val="FFFFFF"/>
                          </a:solidFill>
                          <a:effectLst/>
                          <a:latin typeface="Roboto"/>
                        </a:rPr>
                        <a:t>Logo</a:t>
                      </a:r>
                    </a:p>
                  </a:txBody>
                  <a:tcPr marL="0" marR="0" marT="0" marB="0" anchor="ctr"/>
                </a:tc>
                <a:tc>
                  <a:txBody>
                    <a:bodyPr/>
                    <a:lstStyle/>
                    <a:p>
                      <a:pPr algn="ctr" fontAlgn="ctr"/>
                      <a:r>
                        <a:rPr lang="tr-TR" sz="1600" b="1" i="0" u="none" strike="noStrike" dirty="0">
                          <a:solidFill>
                            <a:srgbClr val="FFFFFF"/>
                          </a:solidFill>
                          <a:effectLst/>
                          <a:latin typeface="Roboto"/>
                        </a:rPr>
                        <a:t>Event</a:t>
                      </a:r>
                    </a:p>
                  </a:txBody>
                  <a:tcPr marL="0" marR="0" marT="0" marB="0" anchor="ctr"/>
                </a:tc>
                <a:tc>
                  <a:txBody>
                    <a:bodyPr/>
                    <a:lstStyle/>
                    <a:p>
                      <a:pPr algn="ctr" fontAlgn="ctr"/>
                      <a:r>
                        <a:rPr lang="tr-TR" sz="1600" b="1" i="0" u="none" strike="noStrike">
                          <a:solidFill>
                            <a:srgbClr val="FFFFFF"/>
                          </a:solidFill>
                          <a:effectLst/>
                          <a:latin typeface="Roboto"/>
                        </a:rPr>
                        <a:t>Date</a:t>
                      </a:r>
                    </a:p>
                  </a:txBody>
                  <a:tcPr marL="0" marR="0" marT="0" marB="0" anchor="ctr"/>
                </a:tc>
                <a:tc>
                  <a:txBody>
                    <a:bodyPr/>
                    <a:lstStyle/>
                    <a:p>
                      <a:pPr algn="ctr" fontAlgn="ctr"/>
                      <a:r>
                        <a:rPr lang="tr-TR" sz="1600" b="1" i="0" u="none" strike="noStrike">
                          <a:solidFill>
                            <a:srgbClr val="FFFFFF"/>
                          </a:solidFill>
                          <a:effectLst/>
                          <a:latin typeface="Roboto"/>
                        </a:rPr>
                        <a:t>Email</a:t>
                      </a:r>
                    </a:p>
                  </a:txBody>
                  <a:tcPr marL="0" marR="0" marT="0" marB="0" anchor="ctr"/>
                </a:tc>
                <a:tc>
                  <a:txBody>
                    <a:bodyPr/>
                    <a:lstStyle/>
                    <a:p>
                      <a:pPr algn="ctr" fontAlgn="ctr"/>
                      <a:r>
                        <a:rPr lang="tr-TR" sz="1600" b="1" i="0" u="none" strike="noStrike">
                          <a:solidFill>
                            <a:srgbClr val="FFFFFF"/>
                          </a:solidFill>
                          <a:effectLst/>
                          <a:latin typeface="Roboto"/>
                        </a:rPr>
                        <a:t>Web</a:t>
                      </a:r>
                    </a:p>
                  </a:txBody>
                  <a:tcPr marL="0" marR="0" marT="0" marB="0" anchor="ctr"/>
                </a:tc>
                <a:extLst>
                  <a:ext uri="{0D108BD9-81ED-4DB2-BD59-A6C34878D82A}">
                    <a16:rowId xmlns:a16="http://schemas.microsoft.com/office/drawing/2014/main" xmlns="" val="10000"/>
                  </a:ext>
                </a:extLst>
              </a:tr>
              <a:tr h="1186061">
                <a:tc>
                  <a:txBody>
                    <a:bodyPr/>
                    <a:lstStyle/>
                    <a:p>
                      <a:pPr algn="l" fontAlgn="b"/>
                      <a:r>
                        <a:rPr lang="tr-TR" sz="1200" b="0" i="0" u="none" strike="noStrike" dirty="0">
                          <a:solidFill>
                            <a:srgbClr val="1F1752"/>
                          </a:solidFill>
                          <a:effectLst/>
                          <a:latin typeface="Roboto"/>
                        </a:rPr>
                        <a:t> </a:t>
                      </a:r>
                      <a:endParaRPr lang="tr-TR" sz="1500" b="0" i="0" u="none" strike="noStrike" dirty="0">
                        <a:solidFill>
                          <a:srgbClr val="000000"/>
                        </a:solidFill>
                        <a:effectLst/>
                        <a:latin typeface="Calibri"/>
                      </a:endParaRPr>
                    </a:p>
                  </a:txBody>
                  <a:tcPr marL="0" marR="0" marT="0" marB="0" anchor="ctr"/>
                </a:tc>
                <a:tc>
                  <a:txBody>
                    <a:bodyPr/>
                    <a:lstStyle/>
                    <a:p>
                      <a:pPr algn="l" fontAlgn="ctr"/>
                      <a:r>
                        <a:rPr lang="es-MX" sz="1200" b="1" i="0" u="none" strike="noStrike" dirty="0">
                          <a:solidFill>
                            <a:srgbClr val="1F1752"/>
                          </a:solidFill>
                          <a:effectLst/>
                          <a:latin typeface="Roboto"/>
                        </a:rPr>
                        <a:t> </a:t>
                      </a:r>
                      <a:r>
                        <a:rPr lang="tr-TR" sz="1200" b="1" i="0" u="none" strike="noStrike" dirty="0">
                          <a:solidFill>
                            <a:srgbClr val="1F1752"/>
                          </a:solidFill>
                          <a:effectLst/>
                          <a:latin typeface="Roboto"/>
                        </a:rPr>
                        <a:t>EXCON</a:t>
                      </a:r>
                      <a:r>
                        <a:rPr lang="es-MX" sz="1200" b="1" i="0" u="none" strike="noStrike" dirty="0">
                          <a:solidFill>
                            <a:srgbClr val="1F1752"/>
                          </a:solidFill>
                          <a:effectLst/>
                          <a:latin typeface="Roboto"/>
                        </a:rPr>
                        <a:t> </a:t>
                      </a:r>
                    </a:p>
                    <a:p>
                      <a:pPr algn="l" fontAlgn="ctr"/>
                      <a:r>
                        <a:rPr lang="es-MX" sz="1200" b="1" i="0" u="none" strike="noStrike" dirty="0">
                          <a:solidFill>
                            <a:srgbClr val="1F1752"/>
                          </a:solidFill>
                          <a:effectLst/>
                          <a:latin typeface="Roboto"/>
                        </a:rPr>
                        <a:t> </a:t>
                      </a:r>
                      <a:r>
                        <a:rPr lang="en-US" sz="1200" b="1" i="0" u="none" strike="noStrike" dirty="0">
                          <a:solidFill>
                            <a:srgbClr val="1F1752"/>
                          </a:solidFill>
                          <a:effectLst/>
                          <a:latin typeface="Roboto"/>
                        </a:rPr>
                        <a:t>XXII International </a:t>
                      </a:r>
                      <a:r>
                        <a:rPr lang="en-US" sz="1200" b="1" i="0" u="none" strike="noStrike" dirty="0" err="1">
                          <a:solidFill>
                            <a:srgbClr val="1F1752"/>
                          </a:solidFill>
                          <a:effectLst/>
                          <a:latin typeface="Roboto"/>
                        </a:rPr>
                        <a:t>Exhition</a:t>
                      </a:r>
                      <a:r>
                        <a:rPr lang="en-US" sz="1200" b="1" i="0" u="none" strike="noStrike" dirty="0">
                          <a:solidFill>
                            <a:srgbClr val="1F1752"/>
                          </a:solidFill>
                          <a:effectLst/>
                          <a:latin typeface="Roboto"/>
                        </a:rPr>
                        <a:t> of      the Construction Sector </a:t>
                      </a:r>
                      <a:endParaRPr lang="tr-TR" sz="1200" b="1" i="0" u="none" strike="noStrike" dirty="0">
                        <a:solidFill>
                          <a:srgbClr val="1F1752"/>
                        </a:solidFill>
                        <a:effectLst/>
                        <a:latin typeface="Roboto"/>
                      </a:endParaRPr>
                    </a:p>
                  </a:txBody>
                  <a:tcPr marL="0" marR="0" marT="0" marB="0" anchor="ctr"/>
                </a:tc>
                <a:tc>
                  <a:txBody>
                    <a:bodyPr/>
                    <a:lstStyle/>
                    <a:p>
                      <a:pPr algn="ctr" fontAlgn="ctr"/>
                      <a:r>
                        <a:rPr lang="es-MX" sz="1200" b="0" i="0" u="none" strike="noStrike" dirty="0">
                          <a:solidFill>
                            <a:srgbClr val="1F1752"/>
                          </a:solidFill>
                          <a:effectLst/>
                          <a:latin typeface="Roboto"/>
                        </a:rPr>
                        <a:t>09</a:t>
                      </a:r>
                      <a:r>
                        <a:rPr lang="tr-TR" sz="1200" b="0" i="0" u="none" strike="noStrike" dirty="0">
                          <a:solidFill>
                            <a:srgbClr val="1F1752"/>
                          </a:solidFill>
                          <a:effectLst/>
                          <a:latin typeface="Roboto"/>
                        </a:rPr>
                        <a:t>-1</a:t>
                      </a:r>
                      <a:r>
                        <a:rPr lang="es-MX" sz="1200" b="0" i="0" u="none" strike="noStrike" dirty="0">
                          <a:solidFill>
                            <a:srgbClr val="1F1752"/>
                          </a:solidFill>
                          <a:effectLst/>
                          <a:latin typeface="Roboto"/>
                        </a:rPr>
                        <a:t>3</a:t>
                      </a:r>
                      <a:r>
                        <a:rPr lang="tr-TR" sz="1200" b="0" i="0" u="none" strike="noStrike" dirty="0">
                          <a:solidFill>
                            <a:srgbClr val="1F1752"/>
                          </a:solidFill>
                          <a:effectLst/>
                          <a:latin typeface="Roboto"/>
                        </a:rPr>
                        <a:t> October</a:t>
                      </a:r>
                    </a:p>
                  </a:txBody>
                  <a:tcPr marL="0" marR="0" marT="0" marB="0" anchor="ctr"/>
                </a:tc>
                <a:tc>
                  <a:txBody>
                    <a:bodyPr/>
                    <a:lstStyle/>
                    <a:p>
                      <a:pPr algn="l" fontAlgn="ctr"/>
                      <a:r>
                        <a:rPr kumimoji="0" lang="tr-TR" sz="1500" b="0" i="0" u="sng" strike="noStrike" kern="1200" dirty="0">
                          <a:solidFill>
                            <a:srgbClr val="0563C1"/>
                          </a:solidFill>
                          <a:effectLst/>
                          <a:latin typeface="Calibri"/>
                          <a:ea typeface="+mn-ea"/>
                          <a:cs typeface="+mn-cs"/>
                        </a:rPr>
                        <a:t>informes@excon.pe</a:t>
                      </a:r>
                    </a:p>
                  </a:txBody>
                  <a:tcPr marL="0" marR="0" marT="0" marB="0" anchor="ctr"/>
                </a:tc>
                <a:tc>
                  <a:txBody>
                    <a:bodyPr/>
                    <a:lstStyle/>
                    <a:p>
                      <a:pPr algn="l" fontAlgn="ctr"/>
                      <a:r>
                        <a:rPr kumimoji="0" lang="tr-TR" sz="1500" b="0" i="0" u="sng" strike="noStrike" kern="1200" dirty="0">
                          <a:solidFill>
                            <a:srgbClr val="0563C1"/>
                          </a:solidFill>
                          <a:effectLst/>
                          <a:latin typeface="Calibri"/>
                          <a:ea typeface="+mn-ea"/>
                          <a:cs typeface="+mn-cs"/>
                        </a:rPr>
                        <a:t>www.excon.com.pe</a:t>
                      </a:r>
                    </a:p>
                  </a:txBody>
                  <a:tcPr marL="0" marR="0" marT="0" marB="0" anchor="ctr"/>
                </a:tc>
                <a:extLst>
                  <a:ext uri="{0D108BD9-81ED-4DB2-BD59-A6C34878D82A}">
                    <a16:rowId xmlns:a16="http://schemas.microsoft.com/office/drawing/2014/main" xmlns="" val="10001"/>
                  </a:ext>
                </a:extLst>
              </a:tr>
              <a:tr h="960107">
                <a:tc>
                  <a:txBody>
                    <a:bodyPr/>
                    <a:lstStyle/>
                    <a:p>
                      <a:endParaRPr kumimoji="0" lang="tr-TR" sz="1200" b="1" i="0" u="none" strike="noStrike" kern="1200" dirty="0">
                        <a:solidFill>
                          <a:srgbClr val="1F1752"/>
                        </a:solidFill>
                        <a:effectLst/>
                        <a:latin typeface="Roboto"/>
                        <a:ea typeface="+mn-ea"/>
                        <a:cs typeface="+mn-cs"/>
                      </a:endParaRPr>
                    </a:p>
                  </a:txBody>
                  <a:tcPr marT="60960" marB="60960"/>
                </a:tc>
                <a:tc>
                  <a:txBody>
                    <a:bodyPr/>
                    <a:lstStyle/>
                    <a:p>
                      <a:r>
                        <a:rPr kumimoji="0" lang="tr-TR" sz="1200" b="1" i="0" u="none" strike="noStrike" kern="1200" dirty="0">
                          <a:solidFill>
                            <a:srgbClr val="1F1752"/>
                          </a:solidFill>
                          <a:effectLst/>
                          <a:latin typeface="Roboto"/>
                          <a:ea typeface="+mn-ea"/>
                          <a:cs typeface="+mn-cs"/>
                        </a:rPr>
                        <a:t>EXPOTEXTIL, TEXMODA, CALZATEX 2017</a:t>
                      </a:r>
                      <a:r>
                        <a:rPr kumimoji="0" lang="es-MX" sz="1200" b="1" i="0" u="none" strike="noStrike" kern="1200" dirty="0">
                          <a:solidFill>
                            <a:srgbClr val="1F1752"/>
                          </a:solidFill>
                          <a:effectLst/>
                          <a:latin typeface="Roboto"/>
                          <a:ea typeface="+mn-ea"/>
                          <a:cs typeface="+mn-cs"/>
                        </a:rPr>
                        <a:t> </a:t>
                      </a:r>
                    </a:p>
                    <a:p>
                      <a:r>
                        <a:rPr kumimoji="0" lang="en-US" sz="1200" b="1" i="0" u="none" strike="noStrike" kern="1200" dirty="0">
                          <a:solidFill>
                            <a:srgbClr val="1F1752"/>
                          </a:solidFill>
                          <a:effectLst/>
                          <a:latin typeface="Roboto"/>
                          <a:ea typeface="+mn-ea"/>
                          <a:cs typeface="+mn-cs"/>
                        </a:rPr>
                        <a:t>XI International Fair of the Textile and Apparel Sector</a:t>
                      </a:r>
                      <a:endParaRPr kumimoji="0" lang="tr-TR" sz="1200" b="1" i="0" u="none" strike="noStrike" kern="1200" dirty="0">
                        <a:solidFill>
                          <a:srgbClr val="1F1752"/>
                        </a:solidFill>
                        <a:effectLst/>
                        <a:latin typeface="Roboto"/>
                        <a:ea typeface="+mn-ea"/>
                        <a:cs typeface="+mn-cs"/>
                      </a:endParaRPr>
                    </a:p>
                  </a:txBody>
                  <a:tcPr marT="60960" marB="60960"/>
                </a:tc>
                <a:tc>
                  <a:txBody>
                    <a:bodyPr/>
                    <a:lstStyle/>
                    <a:p>
                      <a:pPr marL="0" algn="ctr" rtl="0" eaLnBrk="1" fontAlgn="ctr" latinLnBrk="0" hangingPunct="1"/>
                      <a:r>
                        <a:rPr kumimoji="0" lang="es-MX" sz="1200" b="0" i="0" u="none" strike="noStrike" kern="1200" dirty="0">
                          <a:solidFill>
                            <a:srgbClr val="1F1752"/>
                          </a:solidFill>
                          <a:effectLst/>
                          <a:latin typeface="Roboto"/>
                          <a:ea typeface="+mn-ea"/>
                          <a:cs typeface="+mn-cs"/>
                        </a:rPr>
                        <a:t>08</a:t>
                      </a:r>
                      <a:r>
                        <a:rPr kumimoji="0" lang="tr-TR" sz="1200" b="0" i="0" u="none" strike="noStrike" kern="1200" dirty="0">
                          <a:solidFill>
                            <a:srgbClr val="1F1752"/>
                          </a:solidFill>
                          <a:effectLst/>
                          <a:latin typeface="Roboto"/>
                          <a:ea typeface="+mn-ea"/>
                          <a:cs typeface="+mn-cs"/>
                        </a:rPr>
                        <a:t>-</a:t>
                      </a:r>
                      <a:r>
                        <a:rPr kumimoji="0" lang="es-MX" sz="1200" b="0" i="0" u="none" strike="noStrike" kern="1200" dirty="0">
                          <a:solidFill>
                            <a:srgbClr val="1F1752"/>
                          </a:solidFill>
                          <a:effectLst/>
                          <a:latin typeface="Roboto"/>
                          <a:ea typeface="+mn-ea"/>
                          <a:cs typeface="+mn-cs"/>
                        </a:rPr>
                        <a:t>11</a:t>
                      </a:r>
                      <a:r>
                        <a:rPr kumimoji="0" lang="tr-TR" sz="1200" b="0" i="0" u="none" strike="noStrike" kern="1200" dirty="0">
                          <a:solidFill>
                            <a:srgbClr val="1F1752"/>
                          </a:solidFill>
                          <a:effectLst/>
                          <a:latin typeface="Roboto"/>
                          <a:ea typeface="+mn-ea"/>
                          <a:cs typeface="+mn-cs"/>
                        </a:rPr>
                        <a:t> </a:t>
                      </a:r>
                      <a:r>
                        <a:rPr kumimoji="0" lang="es-MX" sz="1200" b="0" i="0" u="none" strike="noStrike" kern="1200" dirty="0" err="1">
                          <a:solidFill>
                            <a:srgbClr val="1F1752"/>
                          </a:solidFill>
                          <a:effectLst/>
                          <a:latin typeface="Roboto"/>
                          <a:ea typeface="+mn-ea"/>
                          <a:cs typeface="+mn-cs"/>
                        </a:rPr>
                        <a:t>November</a:t>
                      </a:r>
                      <a:endParaRPr kumimoji="0" lang="tr-TR" sz="1200" b="0" i="0" u="none" strike="noStrike" kern="1200" dirty="0">
                        <a:solidFill>
                          <a:srgbClr val="1F1752"/>
                        </a:solidFill>
                        <a:effectLst/>
                        <a:latin typeface="Roboto"/>
                        <a:ea typeface="+mn-ea"/>
                        <a:cs typeface="+mn-cs"/>
                      </a:endParaRPr>
                    </a:p>
                  </a:txBody>
                  <a:tcPr marT="60960" marB="60960"/>
                </a:tc>
                <a:tc>
                  <a:txBody>
                    <a:bodyPr/>
                    <a:lstStyle/>
                    <a:p>
                      <a:r>
                        <a:rPr kumimoji="0" lang="tr-TR" sz="1500" b="0" i="0" u="sng" strike="noStrike" kern="1200" dirty="0">
                          <a:solidFill>
                            <a:srgbClr val="0563C1"/>
                          </a:solidFill>
                          <a:effectLst/>
                          <a:latin typeface="Calibri"/>
                          <a:ea typeface="+mn-ea"/>
                          <a:cs typeface="+mn-cs"/>
                        </a:rPr>
                        <a:t>info@plastic-concept.com</a:t>
                      </a:r>
                    </a:p>
                  </a:txBody>
                  <a:tcPr marT="60960" marB="60960"/>
                </a:tc>
                <a:tc>
                  <a:txBody>
                    <a:bodyPr/>
                    <a:lstStyle/>
                    <a:p>
                      <a:r>
                        <a:rPr kumimoji="0" lang="tr-TR" sz="1500" b="0" i="0" u="sng" strike="noStrike" kern="1200" dirty="0">
                          <a:solidFill>
                            <a:srgbClr val="0563C1"/>
                          </a:solidFill>
                          <a:effectLst/>
                          <a:latin typeface="Calibri"/>
                          <a:ea typeface="+mn-ea"/>
                          <a:cs typeface="+mn-cs"/>
                        </a:rPr>
                        <a:t>www.expotextilperu.com</a:t>
                      </a:r>
                    </a:p>
                  </a:txBody>
                  <a:tcPr marT="60960" marB="60960"/>
                </a:tc>
                <a:extLst>
                  <a:ext uri="{0D108BD9-81ED-4DB2-BD59-A6C34878D82A}">
                    <a16:rowId xmlns:a16="http://schemas.microsoft.com/office/drawing/2014/main" xmlns="" val="10002"/>
                  </a:ext>
                </a:extLst>
              </a:tr>
              <a:tr h="960107">
                <a:tc>
                  <a:txBody>
                    <a:bodyPr/>
                    <a:lstStyle/>
                    <a:p>
                      <a:endParaRPr kumimoji="0" lang="tr-TR" sz="1200" b="1" i="0" u="none" strike="noStrike" kern="1200" dirty="0">
                        <a:solidFill>
                          <a:srgbClr val="1F1752"/>
                        </a:solidFill>
                        <a:effectLst/>
                        <a:latin typeface="Roboto"/>
                        <a:ea typeface="+mn-ea"/>
                        <a:cs typeface="+mn-cs"/>
                      </a:endParaRPr>
                    </a:p>
                  </a:txBody>
                  <a:tcPr marT="60960" marB="60960"/>
                </a:tc>
                <a:tc>
                  <a:txBody>
                    <a:bodyPr/>
                    <a:lstStyle/>
                    <a:p>
                      <a:r>
                        <a:rPr kumimoji="0" lang="tr-TR" sz="1200" b="1" i="0" u="none" strike="noStrike" kern="1200" dirty="0">
                          <a:solidFill>
                            <a:srgbClr val="1F1752"/>
                          </a:solidFill>
                          <a:effectLst/>
                          <a:latin typeface="Roboto"/>
                          <a:ea typeface="+mn-ea"/>
                          <a:cs typeface="+mn-cs"/>
                        </a:rPr>
                        <a:t>EXPOPESCA &amp; ACUIPERÚ</a:t>
                      </a:r>
                      <a:r>
                        <a:rPr kumimoji="0" lang="es-MX" sz="1200" b="1" i="0" u="none" strike="noStrike" kern="1200" dirty="0">
                          <a:solidFill>
                            <a:srgbClr val="1F1752"/>
                          </a:solidFill>
                          <a:effectLst/>
                          <a:latin typeface="Roboto"/>
                          <a:ea typeface="+mn-ea"/>
                          <a:cs typeface="+mn-cs"/>
                        </a:rPr>
                        <a:t> </a:t>
                      </a:r>
                      <a:r>
                        <a:rPr kumimoji="0" lang="en-US" sz="1200" b="1" i="0" u="none" strike="noStrike" kern="1200" dirty="0">
                          <a:solidFill>
                            <a:srgbClr val="1F1752"/>
                          </a:solidFill>
                          <a:effectLst/>
                          <a:latin typeface="Roboto"/>
                          <a:ea typeface="+mn-ea"/>
                          <a:cs typeface="+mn-cs"/>
                        </a:rPr>
                        <a:t>International Fair for Seafood Products and Aquaculture </a:t>
                      </a:r>
                      <a:endParaRPr kumimoji="0" lang="tr-TR" sz="1200" b="1" i="0" u="none" strike="noStrike" kern="1200" dirty="0">
                        <a:solidFill>
                          <a:srgbClr val="1F1752"/>
                        </a:solidFill>
                        <a:effectLst/>
                        <a:latin typeface="Roboto"/>
                        <a:ea typeface="+mn-ea"/>
                        <a:cs typeface="+mn-cs"/>
                      </a:endParaRPr>
                    </a:p>
                  </a:txBody>
                  <a:tcPr marT="60960" marB="60960"/>
                </a:tc>
                <a:tc>
                  <a:txBody>
                    <a:bodyPr/>
                    <a:lstStyle/>
                    <a:p>
                      <a:pPr marL="0" algn="ctr" rtl="0" eaLnBrk="1" fontAlgn="ctr" latinLnBrk="0" hangingPunct="1"/>
                      <a:r>
                        <a:rPr kumimoji="0" lang="es-MX" sz="1200" b="0" i="0" u="none" strike="noStrike" kern="1200" dirty="0">
                          <a:solidFill>
                            <a:srgbClr val="1F1752"/>
                          </a:solidFill>
                          <a:effectLst/>
                          <a:latin typeface="Roboto"/>
                          <a:ea typeface="+mn-ea"/>
                          <a:cs typeface="+mn-cs"/>
                        </a:rPr>
                        <a:t>06</a:t>
                      </a:r>
                      <a:r>
                        <a:rPr kumimoji="0" lang="tr-TR" sz="1200" b="0" i="0" u="none" strike="noStrike" kern="1200" dirty="0">
                          <a:solidFill>
                            <a:srgbClr val="1F1752"/>
                          </a:solidFill>
                          <a:effectLst/>
                          <a:latin typeface="Roboto"/>
                          <a:ea typeface="+mn-ea"/>
                          <a:cs typeface="+mn-cs"/>
                        </a:rPr>
                        <a:t>-</a:t>
                      </a:r>
                      <a:r>
                        <a:rPr kumimoji="0" lang="es-MX" sz="1200" b="0" i="0" u="none" strike="noStrike" kern="1200" dirty="0">
                          <a:solidFill>
                            <a:srgbClr val="1F1752"/>
                          </a:solidFill>
                          <a:effectLst/>
                          <a:latin typeface="Roboto"/>
                          <a:ea typeface="+mn-ea"/>
                          <a:cs typeface="+mn-cs"/>
                        </a:rPr>
                        <a:t>09 </a:t>
                      </a:r>
                      <a:r>
                        <a:rPr kumimoji="0" lang="es-MX" sz="1200" b="0" i="0" u="none" strike="noStrike" kern="1200" dirty="0" err="1">
                          <a:solidFill>
                            <a:srgbClr val="1F1752"/>
                          </a:solidFill>
                          <a:effectLst/>
                          <a:latin typeface="Roboto"/>
                          <a:ea typeface="+mn-ea"/>
                          <a:cs typeface="+mn-cs"/>
                        </a:rPr>
                        <a:t>November</a:t>
                      </a:r>
                      <a:r>
                        <a:rPr kumimoji="0" lang="es-MX" sz="1200" b="0" i="0" u="none" strike="noStrike" kern="1200" dirty="0">
                          <a:solidFill>
                            <a:srgbClr val="1F1752"/>
                          </a:solidFill>
                          <a:effectLst/>
                          <a:latin typeface="Roboto"/>
                          <a:ea typeface="+mn-ea"/>
                          <a:cs typeface="+mn-cs"/>
                        </a:rPr>
                        <a:t> (2019)</a:t>
                      </a:r>
                      <a:endParaRPr kumimoji="0" lang="tr-TR" sz="1200" b="0" i="0" u="none" strike="noStrike" kern="1200" dirty="0">
                        <a:solidFill>
                          <a:srgbClr val="1F1752"/>
                        </a:solidFill>
                        <a:effectLst/>
                        <a:latin typeface="Roboto"/>
                        <a:ea typeface="+mn-ea"/>
                        <a:cs typeface="+mn-cs"/>
                      </a:endParaRPr>
                    </a:p>
                  </a:txBody>
                  <a:tcPr marT="60960" marB="60960"/>
                </a:tc>
                <a:tc>
                  <a:txBody>
                    <a:bodyPr/>
                    <a:lstStyle/>
                    <a:p>
                      <a:r>
                        <a:rPr kumimoji="0" lang="tr-TR" sz="1500" b="0" i="0" u="sng" strike="noStrike" kern="1200" dirty="0">
                          <a:solidFill>
                            <a:srgbClr val="0563C1"/>
                          </a:solidFill>
                          <a:effectLst/>
                          <a:latin typeface="Calibri"/>
                          <a:ea typeface="+mn-ea"/>
                          <a:cs typeface="+mn-cs"/>
                        </a:rPr>
                        <a:t>thais@thaiscorp.com</a:t>
                      </a:r>
                    </a:p>
                  </a:txBody>
                  <a:tcPr marT="60960" marB="60960"/>
                </a:tc>
                <a:tc>
                  <a:txBody>
                    <a:bodyPr/>
                    <a:lstStyle/>
                    <a:p>
                      <a:r>
                        <a:rPr kumimoji="0" lang="tr-TR" sz="1500" b="0" i="0" u="sng" strike="noStrike" kern="1200" dirty="0">
                          <a:solidFill>
                            <a:srgbClr val="0563C1"/>
                          </a:solidFill>
                          <a:effectLst/>
                          <a:latin typeface="Calibri"/>
                          <a:ea typeface="+mn-ea"/>
                          <a:cs typeface="+mn-cs"/>
                        </a:rPr>
                        <a:t>www.thaiscorp.com</a:t>
                      </a:r>
                    </a:p>
                  </a:txBody>
                  <a:tcPr marT="60960" marB="60960"/>
                </a:tc>
                <a:extLst>
                  <a:ext uri="{0D108BD9-81ED-4DB2-BD59-A6C34878D82A}">
                    <a16:rowId xmlns:a16="http://schemas.microsoft.com/office/drawing/2014/main" xmlns="" val="10003"/>
                  </a:ext>
                </a:extLst>
              </a:tr>
            </a:tbl>
          </a:graphicData>
        </a:graphic>
      </p:graphicFrame>
      <p:pic>
        <p:nvPicPr>
          <p:cNvPr id="15" name="Imagen 51" descr="EXPOPESCA &amp; ACUIPERÚ">
            <a:extLst>
              <a:ext uri="{FF2B5EF4-FFF2-40B4-BE49-F238E27FC236}">
                <a16:creationId xmlns:a16="http://schemas.microsoft.com/office/drawing/2014/main" xmlns="" id="{B18DC54E-E406-4067-B2C9-4B1B7B779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245" y="4540367"/>
            <a:ext cx="1596752" cy="780635"/>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45" descr="EXPOTEXTIL 2017">
            <a:extLst>
              <a:ext uri="{FF2B5EF4-FFF2-40B4-BE49-F238E27FC236}">
                <a16:creationId xmlns:a16="http://schemas.microsoft.com/office/drawing/2014/main" xmlns="" id="{4F7DC2C6-B17E-4BAB-A60F-3EDB4DC222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362140"/>
            <a:ext cx="992138" cy="83587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xmlns="" id="{FA69D622-B878-4DBB-8259-BDDC068A97B0}"/>
              </a:ext>
            </a:extLst>
          </p:cNvPr>
          <p:cNvPicPr>
            <a:picLocks noChangeAspect="1"/>
          </p:cNvPicPr>
          <p:nvPr/>
        </p:nvPicPr>
        <p:blipFill>
          <a:blip r:embed="rId5"/>
          <a:stretch>
            <a:fillRect/>
          </a:stretch>
        </p:blipFill>
        <p:spPr>
          <a:xfrm>
            <a:off x="254435" y="2027418"/>
            <a:ext cx="1667054" cy="864096"/>
          </a:xfrm>
          <a:prstGeom prst="rect">
            <a:avLst/>
          </a:prstGeom>
        </p:spPr>
      </p:pic>
    </p:spTree>
    <p:extLst>
      <p:ext uri="{BB962C8B-B14F-4D97-AF65-F5344CB8AC3E}">
        <p14:creationId xmlns:p14="http://schemas.microsoft.com/office/powerpoint/2010/main" val="619864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4546" y="6100724"/>
            <a:ext cx="4898621" cy="400110"/>
          </a:xfrm>
          <a:prstGeom prst="rect">
            <a:avLst/>
          </a:prstGeom>
        </p:spPr>
        <p:txBody>
          <a:bodyPr wrap="none">
            <a:spAutoFit/>
          </a:bodyPr>
          <a:lstStyle/>
          <a:p>
            <a:pPr lvl="0" algn="ctr"/>
            <a:r>
              <a:rPr lang="es-ES" b="1" dirty="0">
                <a:solidFill>
                  <a:schemeClr val="bg1"/>
                </a:solidFill>
                <a:latin typeface="Calibri" pitchFamily="34" charset="0"/>
                <a:cs typeface="Arial" pitchFamily="34" charset="0"/>
              </a:rPr>
              <a:t>Fernando Albareda </a:t>
            </a:r>
            <a:r>
              <a:rPr lang="mr-IN" b="1" dirty="0">
                <a:solidFill>
                  <a:schemeClr val="bg1"/>
                </a:solidFill>
                <a:latin typeface="Calibri" pitchFamily="34" charset="0"/>
                <a:cs typeface="Arial" pitchFamily="34" charset="0"/>
              </a:rPr>
              <a:t>–</a:t>
            </a:r>
            <a:r>
              <a:rPr lang="es-ES" b="1" dirty="0">
                <a:solidFill>
                  <a:schemeClr val="bg1"/>
                </a:solidFill>
                <a:latin typeface="Calibri" pitchFamily="34" charset="0"/>
                <a:cs typeface="Arial" pitchFamily="34" charset="0"/>
              </a:rPr>
              <a:t> </a:t>
            </a:r>
            <a:r>
              <a:rPr lang="es-ES" b="1" dirty="0" err="1">
                <a:solidFill>
                  <a:schemeClr val="bg1"/>
                </a:solidFill>
                <a:latin typeface="Calibri" pitchFamily="34" charset="0"/>
                <a:cs typeface="Arial" pitchFamily="34" charset="0"/>
              </a:rPr>
              <a:t>Commercial</a:t>
            </a:r>
            <a:r>
              <a:rPr lang="es-ES" b="1" dirty="0">
                <a:solidFill>
                  <a:schemeClr val="bg1"/>
                </a:solidFill>
                <a:latin typeface="Calibri" pitchFamily="34" charset="0"/>
                <a:cs typeface="Arial" pitchFamily="34" charset="0"/>
              </a:rPr>
              <a:t> </a:t>
            </a:r>
            <a:r>
              <a:rPr lang="es-ES" b="1" dirty="0" err="1">
                <a:solidFill>
                  <a:schemeClr val="bg1"/>
                </a:solidFill>
                <a:latin typeface="Calibri" pitchFamily="34" charset="0"/>
                <a:cs typeface="Arial" pitchFamily="34" charset="0"/>
              </a:rPr>
              <a:t>Counselor</a:t>
            </a:r>
            <a:endParaRPr lang="es-ES" b="1" dirty="0">
              <a:solidFill>
                <a:srgbClr val="FFFFFF"/>
              </a:solidFill>
            </a:endParaRPr>
          </a:p>
        </p:txBody>
      </p:sp>
      <p:sp>
        <p:nvSpPr>
          <p:cNvPr id="3" name="2 Rectángulo"/>
          <p:cNvSpPr/>
          <p:nvPr/>
        </p:nvSpPr>
        <p:spPr>
          <a:xfrm>
            <a:off x="3014248" y="6386476"/>
            <a:ext cx="3198938" cy="400110"/>
          </a:xfrm>
          <a:prstGeom prst="rect">
            <a:avLst/>
          </a:prstGeom>
        </p:spPr>
        <p:txBody>
          <a:bodyPr wrap="none">
            <a:spAutoFit/>
          </a:bodyPr>
          <a:lstStyle/>
          <a:p>
            <a:pPr lvl="0" algn="ctr"/>
            <a:r>
              <a:rPr lang="es-MX" b="1" dirty="0">
                <a:solidFill>
                  <a:schemeClr val="bg1"/>
                </a:solidFill>
                <a:latin typeface="Calibri" pitchFamily="34" charset="0"/>
                <a:cs typeface="Arial" pitchFamily="34" charset="0"/>
              </a:rPr>
              <a:t>falbareda@mincetur.gob.pe</a:t>
            </a:r>
            <a:endParaRPr lang="es-ES" b="1" dirty="0">
              <a:solidFill>
                <a:srgbClr val="000000"/>
              </a:solidFill>
            </a:endParaRPr>
          </a:p>
        </p:txBody>
      </p:sp>
    </p:spTree>
  </p:cSld>
  <p:clrMapOvr>
    <a:masterClrMapping/>
  </p:clrMapOvr>
  <p:transition xmlns:p14="http://schemas.microsoft.com/office/powerpoint/2010/mai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932040" y="692697"/>
            <a:ext cx="3726793" cy="489654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2500" dirty="0"/>
          </a:p>
        </p:txBody>
      </p:sp>
      <p:sp>
        <p:nvSpPr>
          <p:cNvPr id="19458" name="7 CuadroTexto"/>
          <p:cNvSpPr txBox="1">
            <a:spLocks noChangeArrowheads="1"/>
          </p:cNvSpPr>
          <p:nvPr/>
        </p:nvSpPr>
        <p:spPr bwMode="auto">
          <a:xfrm>
            <a:off x="4900154" y="643037"/>
            <a:ext cx="4136342"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PE" sz="3200" b="1" dirty="0">
                <a:solidFill>
                  <a:schemeClr val="bg1"/>
                </a:solidFill>
                <a:latin typeface="Calibri" pitchFamily="34" charset="0"/>
              </a:rPr>
              <a:t>PERU</a:t>
            </a:r>
          </a:p>
          <a:p>
            <a:pPr eaLnBrk="1" hangingPunct="1"/>
            <a:endParaRPr lang="es-PE" sz="1400" b="1" dirty="0">
              <a:solidFill>
                <a:schemeClr val="bg1"/>
              </a:solidFill>
              <a:latin typeface="Calibri" pitchFamily="34" charset="0"/>
            </a:endParaRPr>
          </a:p>
          <a:p>
            <a:pPr eaLnBrk="1" hangingPunct="1">
              <a:buClr>
                <a:srgbClr val="FFCC00"/>
              </a:buClr>
              <a:buFont typeface="Wingdings" pitchFamily="2" charset="2"/>
              <a:buChar char="§"/>
            </a:pPr>
            <a:r>
              <a:rPr lang="en-US" sz="1400" b="1" dirty="0">
                <a:solidFill>
                  <a:schemeClr val="bg1"/>
                </a:solidFill>
                <a:latin typeface="Calibri" pitchFamily="34" charset="0"/>
              </a:rPr>
              <a:t>Location</a:t>
            </a:r>
            <a:r>
              <a:rPr lang="en-US" sz="1400" dirty="0">
                <a:solidFill>
                  <a:schemeClr val="bg1"/>
                </a:solidFill>
                <a:latin typeface="Calibri" pitchFamily="34" charset="0"/>
              </a:rPr>
              <a:t>: Western South America, </a:t>
            </a:r>
          </a:p>
          <a:p>
            <a:pPr eaLnBrk="1" hangingPunct="1">
              <a:buClr>
                <a:srgbClr val="FFCC00"/>
              </a:buClr>
              <a:buFont typeface="Wingdings" pitchFamily="2" charset="2"/>
              <a:buChar char="§"/>
            </a:pPr>
            <a:r>
              <a:rPr lang="en-US" sz="1400" b="1" dirty="0">
                <a:solidFill>
                  <a:schemeClr val="bg1"/>
                </a:solidFill>
                <a:latin typeface="Calibri" pitchFamily="34" charset="0"/>
              </a:rPr>
              <a:t>Area</a:t>
            </a:r>
            <a:r>
              <a:rPr lang="en-US" sz="1400" dirty="0">
                <a:solidFill>
                  <a:schemeClr val="bg1"/>
                </a:solidFill>
                <a:latin typeface="Calibri" pitchFamily="34" charset="0"/>
              </a:rPr>
              <a:t>: 1</a:t>
            </a:r>
            <a:r>
              <a:rPr lang="en-US" altLang="en-US" sz="1400" dirty="0">
                <a:solidFill>
                  <a:schemeClr val="bg1"/>
                </a:solidFill>
                <a:latin typeface="Calibri" pitchFamily="34" charset="0"/>
              </a:rPr>
              <a:t>’</a:t>
            </a:r>
            <a:r>
              <a:rPr lang="en-US" sz="1400" dirty="0">
                <a:solidFill>
                  <a:schemeClr val="bg1"/>
                </a:solidFill>
                <a:latin typeface="Calibri" pitchFamily="34" charset="0"/>
              </a:rPr>
              <a:t>285, 215 square Km.</a:t>
            </a:r>
          </a:p>
          <a:p>
            <a:pPr eaLnBrk="1" hangingPunct="1">
              <a:buClr>
                <a:srgbClr val="FFCC00"/>
              </a:buClr>
              <a:buFont typeface="Wingdings" pitchFamily="2" charset="2"/>
              <a:buChar char="§"/>
            </a:pPr>
            <a:r>
              <a:rPr lang="en-US" sz="1400" dirty="0">
                <a:solidFill>
                  <a:schemeClr val="bg1"/>
                </a:solidFill>
                <a:latin typeface="Calibri" pitchFamily="34" charset="0"/>
              </a:rPr>
              <a:t>The 3rd largest country in South America</a:t>
            </a:r>
          </a:p>
          <a:p>
            <a:pPr eaLnBrk="1" hangingPunct="1">
              <a:buClr>
                <a:srgbClr val="FFCC00"/>
              </a:buClr>
              <a:buFont typeface="Wingdings" pitchFamily="2" charset="2"/>
              <a:buChar char="§"/>
            </a:pPr>
            <a:r>
              <a:rPr lang="en-US" sz="1400" b="1" dirty="0">
                <a:solidFill>
                  <a:schemeClr val="bg1"/>
                </a:solidFill>
                <a:latin typeface="Calibri" pitchFamily="34" charset="0"/>
              </a:rPr>
              <a:t>3 Natural Regions: </a:t>
            </a:r>
            <a:r>
              <a:rPr lang="en-US" sz="1400" dirty="0">
                <a:solidFill>
                  <a:schemeClr val="bg1"/>
                </a:solidFill>
                <a:latin typeface="Calibri" pitchFamily="34" charset="0"/>
              </a:rPr>
              <a:t>Coast, Highlands and Amazon Rainforest.</a:t>
            </a:r>
          </a:p>
          <a:p>
            <a:pPr eaLnBrk="1" hangingPunct="1">
              <a:buClr>
                <a:srgbClr val="FFCC00"/>
              </a:buClr>
              <a:buFont typeface="Wingdings" pitchFamily="2" charset="2"/>
              <a:buChar char="§"/>
            </a:pPr>
            <a:r>
              <a:rPr lang="en-US" sz="1400" b="1" dirty="0">
                <a:solidFill>
                  <a:schemeClr val="bg1"/>
                </a:solidFill>
                <a:latin typeface="Calibri" pitchFamily="34" charset="0"/>
              </a:rPr>
              <a:t>Estimated population</a:t>
            </a:r>
            <a:r>
              <a:rPr lang="en-US" sz="1400" dirty="0">
                <a:solidFill>
                  <a:schemeClr val="bg1"/>
                </a:solidFill>
                <a:latin typeface="Calibri" pitchFamily="34" charset="0"/>
              </a:rPr>
              <a:t>: 31.1 million people</a:t>
            </a:r>
          </a:p>
          <a:p>
            <a:pPr eaLnBrk="1" hangingPunct="1">
              <a:buClr>
                <a:srgbClr val="FFCC00"/>
              </a:buClr>
              <a:buFont typeface="Wingdings" pitchFamily="2" charset="2"/>
              <a:buChar char="§"/>
            </a:pPr>
            <a:r>
              <a:rPr lang="en-US" sz="1400" b="1" dirty="0">
                <a:solidFill>
                  <a:schemeClr val="bg1"/>
                </a:solidFill>
                <a:latin typeface="Calibri" pitchFamily="34" charset="0"/>
              </a:rPr>
              <a:t>Currency</a:t>
            </a:r>
            <a:r>
              <a:rPr lang="en-US" sz="1400" dirty="0">
                <a:solidFill>
                  <a:schemeClr val="bg1"/>
                </a:solidFill>
                <a:latin typeface="Calibri" pitchFamily="34" charset="0"/>
              </a:rPr>
              <a:t>: Sol (S/.3.27 / 1 USD)</a:t>
            </a:r>
          </a:p>
          <a:p>
            <a:pPr eaLnBrk="1" hangingPunct="1">
              <a:buClr>
                <a:srgbClr val="FFCC00"/>
              </a:buClr>
              <a:buFont typeface="Wingdings" pitchFamily="2" charset="2"/>
              <a:buChar char="§"/>
            </a:pPr>
            <a:r>
              <a:rPr lang="en-US" sz="1400" b="1" dirty="0">
                <a:solidFill>
                  <a:schemeClr val="bg1"/>
                </a:solidFill>
                <a:latin typeface="Calibri" pitchFamily="34" charset="0"/>
              </a:rPr>
              <a:t>GDP: </a:t>
            </a:r>
            <a:r>
              <a:rPr lang="en-US" sz="1400" dirty="0" smtClean="0">
                <a:solidFill>
                  <a:schemeClr val="bg1"/>
                </a:solidFill>
                <a:latin typeface="Calibri" pitchFamily="34" charset="0"/>
              </a:rPr>
              <a:t>42,48 </a:t>
            </a:r>
            <a:r>
              <a:rPr lang="en-US" sz="1400" dirty="0">
                <a:solidFill>
                  <a:schemeClr val="bg1"/>
                </a:solidFill>
                <a:latin typeface="Calibri" pitchFamily="34" charset="0"/>
              </a:rPr>
              <a:t>billion USD</a:t>
            </a:r>
          </a:p>
          <a:p>
            <a:pPr eaLnBrk="1" hangingPunct="1">
              <a:buClr>
                <a:srgbClr val="FFCC00"/>
              </a:buClr>
              <a:buFont typeface="Wingdings" pitchFamily="2" charset="2"/>
              <a:buChar char="§"/>
            </a:pPr>
            <a:r>
              <a:rPr lang="en-US" sz="1400" dirty="0">
                <a:solidFill>
                  <a:schemeClr val="bg1"/>
                </a:solidFill>
                <a:latin typeface="Calibri" pitchFamily="34" charset="0"/>
              </a:rPr>
              <a:t>GDP Per capita: 13,300.00 USD</a:t>
            </a:r>
          </a:p>
          <a:p>
            <a:pPr eaLnBrk="1" hangingPunct="1">
              <a:buClr>
                <a:srgbClr val="FFCC00"/>
              </a:buClr>
              <a:buFont typeface="Wingdings" pitchFamily="2" charset="2"/>
              <a:buChar char="§"/>
            </a:pPr>
            <a:r>
              <a:rPr lang="en-US" sz="1400" b="1" dirty="0">
                <a:solidFill>
                  <a:schemeClr val="bg1"/>
                </a:solidFill>
                <a:latin typeface="Calibri" pitchFamily="34" charset="0"/>
              </a:rPr>
              <a:t>GDP Growth</a:t>
            </a:r>
            <a:r>
              <a:rPr lang="en-US" sz="1400" dirty="0">
                <a:solidFill>
                  <a:schemeClr val="bg1"/>
                </a:solidFill>
                <a:latin typeface="Calibri" pitchFamily="34" charset="0"/>
              </a:rPr>
              <a:t>: 2.7% (2017) 3.6% (est.2018)</a:t>
            </a:r>
          </a:p>
          <a:p>
            <a:pPr eaLnBrk="1" hangingPunct="1">
              <a:buClr>
                <a:srgbClr val="FFCC00"/>
              </a:buClr>
              <a:buFont typeface="Wingdings" pitchFamily="2" charset="2"/>
              <a:buChar char="§"/>
            </a:pPr>
            <a:r>
              <a:rPr lang="en-US" sz="1400" b="1" dirty="0">
                <a:solidFill>
                  <a:schemeClr val="bg1"/>
                </a:solidFill>
                <a:latin typeface="Calibri" pitchFamily="34" charset="0"/>
              </a:rPr>
              <a:t>Inflation</a:t>
            </a:r>
            <a:r>
              <a:rPr lang="en-US" sz="1400" dirty="0">
                <a:solidFill>
                  <a:schemeClr val="bg1"/>
                </a:solidFill>
                <a:latin typeface="Calibri" pitchFamily="34" charset="0"/>
              </a:rPr>
              <a:t>: 3.2%</a:t>
            </a:r>
          </a:p>
          <a:p>
            <a:pPr eaLnBrk="1" hangingPunct="1">
              <a:buClr>
                <a:srgbClr val="FFCC00"/>
              </a:buClr>
              <a:buFont typeface="Wingdings" pitchFamily="2" charset="2"/>
              <a:buChar char="§"/>
            </a:pPr>
            <a:r>
              <a:rPr lang="en-US" sz="1400" b="1" dirty="0">
                <a:solidFill>
                  <a:schemeClr val="bg1"/>
                </a:solidFill>
                <a:latin typeface="Calibri" pitchFamily="34" charset="0"/>
              </a:rPr>
              <a:t>Exports</a:t>
            </a:r>
            <a:r>
              <a:rPr lang="en-US" sz="1400" dirty="0">
                <a:solidFill>
                  <a:schemeClr val="bg1"/>
                </a:solidFill>
                <a:latin typeface="Calibri" pitchFamily="34" charset="0"/>
              </a:rPr>
              <a:t>: 44.0 billion USD</a:t>
            </a:r>
          </a:p>
          <a:p>
            <a:pPr eaLnBrk="1" hangingPunct="1">
              <a:buClr>
                <a:srgbClr val="FFCC00"/>
              </a:buClr>
              <a:buFont typeface="Wingdings" pitchFamily="2" charset="2"/>
              <a:buChar char="§"/>
            </a:pPr>
            <a:r>
              <a:rPr lang="en-US" sz="1400" b="1" dirty="0">
                <a:solidFill>
                  <a:schemeClr val="bg1"/>
                </a:solidFill>
                <a:latin typeface="Calibri" pitchFamily="34" charset="0"/>
              </a:rPr>
              <a:t>Imports:</a:t>
            </a:r>
            <a:r>
              <a:rPr lang="en-US" sz="1400" dirty="0">
                <a:solidFill>
                  <a:schemeClr val="bg1"/>
                </a:solidFill>
                <a:latin typeface="Calibri" pitchFamily="34" charset="0"/>
              </a:rPr>
              <a:t> 39.7 billion USD</a:t>
            </a:r>
          </a:p>
          <a:p>
            <a:pPr eaLnBrk="1" hangingPunct="1">
              <a:buClr>
                <a:srgbClr val="FFCC00"/>
              </a:buClr>
              <a:buFont typeface="Wingdings" pitchFamily="2" charset="2"/>
              <a:buChar char="§"/>
            </a:pPr>
            <a:r>
              <a:rPr lang="en-US" sz="1400" dirty="0">
                <a:solidFill>
                  <a:schemeClr val="bg1"/>
                </a:solidFill>
                <a:latin typeface="Calibri" pitchFamily="34" charset="0"/>
              </a:rPr>
              <a:t>Natural Resources: Minerals: copper &amp; silver, gold, </a:t>
            </a:r>
            <a:r>
              <a:rPr lang="en-US" sz="1400" dirty="0" err="1">
                <a:solidFill>
                  <a:schemeClr val="bg1"/>
                </a:solidFill>
                <a:latin typeface="Calibri" pitchFamily="34" charset="0"/>
              </a:rPr>
              <a:t>Peroleum</a:t>
            </a:r>
            <a:r>
              <a:rPr lang="en-US" sz="1400" dirty="0">
                <a:solidFill>
                  <a:schemeClr val="bg1"/>
                </a:solidFill>
                <a:latin typeface="Calibri" pitchFamily="34" charset="0"/>
              </a:rPr>
              <a:t>, Fish, Natural Gas, Timber</a:t>
            </a:r>
          </a:p>
          <a:p>
            <a:pPr eaLnBrk="1" hangingPunct="1">
              <a:buClr>
                <a:srgbClr val="FFCC00"/>
              </a:buClr>
              <a:buFont typeface="Wingdings" pitchFamily="2" charset="2"/>
              <a:buChar char="§"/>
            </a:pPr>
            <a:endParaRPr lang="en-US" sz="1400" dirty="0">
              <a:solidFill>
                <a:schemeClr val="bg1"/>
              </a:solidFill>
              <a:latin typeface="Calibri" pitchFamily="34" charset="0"/>
            </a:endParaRPr>
          </a:p>
          <a:p>
            <a:pPr eaLnBrk="1" hangingPunct="1">
              <a:buClr>
                <a:srgbClr val="FFCC00"/>
              </a:buClr>
              <a:buFont typeface="Wingdings" pitchFamily="2" charset="2"/>
              <a:buChar char="§"/>
            </a:pPr>
            <a:endParaRPr lang="en-US" sz="1400" dirty="0">
              <a:solidFill>
                <a:schemeClr val="bg1"/>
              </a:solidFill>
              <a:latin typeface="Calibri" pitchFamily="34" charset="0"/>
            </a:endParaRPr>
          </a:p>
          <a:p>
            <a:pPr eaLnBrk="1" hangingPunct="1">
              <a:buClr>
                <a:srgbClr val="FFCC00"/>
              </a:buClr>
              <a:buFont typeface="Wingdings" pitchFamily="2" charset="2"/>
              <a:buChar char="§"/>
            </a:pPr>
            <a:endParaRPr lang="en-US" sz="1400" dirty="0">
              <a:solidFill>
                <a:schemeClr val="bg1"/>
              </a:solidFill>
              <a:latin typeface="Calibri" pitchFamily="34" charset="0"/>
            </a:endParaRPr>
          </a:p>
          <a:p>
            <a:pPr eaLnBrk="1" hangingPunct="1">
              <a:buFont typeface="Wingdings" pitchFamily="2" charset="2"/>
              <a:buChar char="§"/>
            </a:pPr>
            <a:endParaRPr lang="es-PE" sz="2000" dirty="0">
              <a:solidFill>
                <a:schemeClr val="bg2"/>
              </a:solidFill>
              <a:latin typeface="Calibri" pitchFamily="34" charset="0"/>
            </a:endParaRPr>
          </a:p>
        </p:txBody>
      </p:sp>
      <p:pic>
        <p:nvPicPr>
          <p:cNvPr id="19459" name="Picture 7" descr="H:\PRESENTACIONES CORPORATIVAS\estrel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061" y="836712"/>
            <a:ext cx="4270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 y="370351"/>
            <a:ext cx="4352355" cy="624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7" name="Imagen 1"/>
          <p:cNvPicPr>
            <a:picLocks noChangeAspect="1"/>
          </p:cNvPicPr>
          <p:nvPr/>
        </p:nvPicPr>
        <p:blipFill>
          <a:blip r:embed="rId5"/>
          <a:stretch>
            <a:fillRect/>
          </a:stretch>
        </p:blipFill>
        <p:spPr>
          <a:xfrm flipV="1">
            <a:off x="-1" y="6654533"/>
            <a:ext cx="9144001" cy="249193"/>
          </a:xfrm>
          <a:prstGeom prst="rect">
            <a:avLst/>
          </a:prstGeom>
        </p:spPr>
      </p:pic>
    </p:spTree>
    <p:extLst>
      <p:ext uri="{BB962C8B-B14F-4D97-AF65-F5344CB8AC3E}">
        <p14:creationId xmlns:p14="http://schemas.microsoft.com/office/powerpoint/2010/main" val="10200595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8" descr="H:\PRESENTACIONES CORPORATIVAS\collage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8" y="178330"/>
            <a:ext cx="4940328" cy="649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5457032" y="178330"/>
            <a:ext cx="3383756" cy="6501341"/>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sz="2500" dirty="0"/>
          </a:p>
        </p:txBody>
      </p:sp>
      <p:sp>
        <p:nvSpPr>
          <p:cNvPr id="21507" name="17 CuadroTexto"/>
          <p:cNvSpPr txBox="1">
            <a:spLocks noChangeArrowheads="1"/>
          </p:cNvSpPr>
          <p:nvPr/>
        </p:nvSpPr>
        <p:spPr bwMode="auto">
          <a:xfrm>
            <a:off x="7092281" y="932724"/>
            <a:ext cx="1748508" cy="11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ts val="2100"/>
              </a:lnSpc>
            </a:pPr>
            <a:r>
              <a:rPr lang="es-PE" b="1" dirty="0">
                <a:solidFill>
                  <a:srgbClr val="FFC000"/>
                </a:solidFill>
                <a:latin typeface="Calibri" pitchFamily="34" charset="0"/>
              </a:rPr>
              <a:t>Reasons for Doing Business with Peru</a:t>
            </a:r>
          </a:p>
        </p:txBody>
      </p:sp>
      <p:sp>
        <p:nvSpPr>
          <p:cNvPr id="21508" name="17 CuadroTexto"/>
          <p:cNvSpPr txBox="1">
            <a:spLocks noChangeArrowheads="1"/>
          </p:cNvSpPr>
          <p:nvPr/>
        </p:nvSpPr>
        <p:spPr bwMode="auto">
          <a:xfrm>
            <a:off x="5521326" y="932723"/>
            <a:ext cx="161448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PE" sz="8800" b="1" dirty="0">
                <a:solidFill>
                  <a:schemeClr val="bg1"/>
                </a:solidFill>
                <a:latin typeface="Calibri" pitchFamily="34" charset="0"/>
              </a:rPr>
              <a:t>10</a:t>
            </a:r>
            <a:endParaRPr lang="es-PE" sz="3200" b="1" dirty="0">
              <a:solidFill>
                <a:schemeClr val="bg1"/>
              </a:solidFill>
              <a:latin typeface="Calibri" pitchFamily="34" charset="0"/>
            </a:endParaRPr>
          </a:p>
        </p:txBody>
      </p:sp>
      <p:sp>
        <p:nvSpPr>
          <p:cNvPr id="21509" name="7 CuadroTexto"/>
          <p:cNvSpPr txBox="1">
            <a:spLocks noChangeArrowheads="1"/>
          </p:cNvSpPr>
          <p:nvPr/>
        </p:nvSpPr>
        <p:spPr bwMode="auto">
          <a:xfrm>
            <a:off x="5868144" y="2756924"/>
            <a:ext cx="28083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rgbClr val="FFC000"/>
              </a:buClr>
              <a:buFontTx/>
              <a:buAutoNum type="arabicPeriod"/>
            </a:pPr>
            <a:r>
              <a:rPr lang="es-PE" sz="1400" dirty="0">
                <a:solidFill>
                  <a:schemeClr val="bg1"/>
                </a:solidFill>
                <a:latin typeface="Calibri" pitchFamily="34" charset="0"/>
              </a:rPr>
              <a:t>Macroeconomic Stability.</a:t>
            </a:r>
          </a:p>
          <a:p>
            <a:pPr eaLnBrk="1" hangingPunct="1">
              <a:buClr>
                <a:srgbClr val="FFC000"/>
              </a:buClr>
              <a:buFontTx/>
              <a:buAutoNum type="arabicPeriod"/>
            </a:pPr>
            <a:r>
              <a:rPr lang="es-PE" sz="1400" dirty="0">
                <a:solidFill>
                  <a:schemeClr val="bg1"/>
                </a:solidFill>
                <a:latin typeface="Calibri" pitchFamily="34" charset="0"/>
              </a:rPr>
              <a:t>18 years of uninterrupted growth.</a:t>
            </a:r>
          </a:p>
          <a:p>
            <a:pPr eaLnBrk="1" hangingPunct="1">
              <a:buClr>
                <a:srgbClr val="FFC000"/>
              </a:buClr>
              <a:buFontTx/>
              <a:buAutoNum type="arabicPeriod"/>
            </a:pPr>
            <a:r>
              <a:rPr lang="es-PE" sz="1400" dirty="0">
                <a:solidFill>
                  <a:schemeClr val="bg1"/>
                </a:solidFill>
                <a:latin typeface="Calibri" pitchFamily="34" charset="0"/>
              </a:rPr>
              <a:t>Investment Grade (A3 / BBB+) .</a:t>
            </a:r>
          </a:p>
          <a:p>
            <a:pPr eaLnBrk="1" hangingPunct="1">
              <a:buClr>
                <a:srgbClr val="FFC000"/>
              </a:buClr>
              <a:buFontTx/>
              <a:buAutoNum type="arabicPeriod"/>
            </a:pPr>
            <a:r>
              <a:rPr lang="es-PE" sz="1400" dirty="0">
                <a:solidFill>
                  <a:schemeClr val="bg1"/>
                </a:solidFill>
                <a:latin typeface="Calibri" pitchFamily="34" charset="0"/>
              </a:rPr>
              <a:t>Non Discriminatory Treatment for foreign investors.</a:t>
            </a:r>
          </a:p>
          <a:p>
            <a:pPr eaLnBrk="1" hangingPunct="1">
              <a:buClr>
                <a:srgbClr val="FFC000"/>
              </a:buClr>
              <a:buFontTx/>
              <a:buAutoNum type="arabicPeriod"/>
            </a:pPr>
            <a:r>
              <a:rPr lang="es-PE" sz="1400" dirty="0">
                <a:solidFill>
                  <a:schemeClr val="bg1"/>
                </a:solidFill>
                <a:latin typeface="Calibri" pitchFamily="34" charset="0"/>
              </a:rPr>
              <a:t>Free competition.</a:t>
            </a:r>
          </a:p>
          <a:p>
            <a:pPr eaLnBrk="1" hangingPunct="1">
              <a:buClr>
                <a:srgbClr val="FFC000"/>
              </a:buClr>
              <a:buFontTx/>
              <a:buAutoNum type="arabicPeriod"/>
            </a:pPr>
            <a:r>
              <a:rPr lang="es-PE" sz="1400" dirty="0">
                <a:solidFill>
                  <a:schemeClr val="bg1"/>
                </a:solidFill>
                <a:latin typeface="Calibri" pitchFamily="34" charset="0"/>
              </a:rPr>
              <a:t>Open Trade Policy.</a:t>
            </a:r>
          </a:p>
          <a:p>
            <a:pPr eaLnBrk="1" hangingPunct="1">
              <a:buClr>
                <a:srgbClr val="FFC000"/>
              </a:buClr>
              <a:buFontTx/>
              <a:buAutoNum type="arabicPeriod"/>
            </a:pPr>
            <a:r>
              <a:rPr lang="es-PE" sz="1400" dirty="0">
                <a:solidFill>
                  <a:schemeClr val="bg1"/>
                </a:solidFill>
                <a:latin typeface="Calibri" pitchFamily="34" charset="0"/>
              </a:rPr>
              <a:t>Dynamic Commercial Trade.</a:t>
            </a:r>
          </a:p>
          <a:p>
            <a:pPr eaLnBrk="1" hangingPunct="1">
              <a:buClr>
                <a:srgbClr val="FFC000"/>
              </a:buClr>
              <a:buFontTx/>
              <a:buAutoNum type="arabicPeriod"/>
            </a:pPr>
            <a:r>
              <a:rPr lang="es-PE" sz="1400" dirty="0">
                <a:solidFill>
                  <a:schemeClr val="bg1"/>
                </a:solidFill>
                <a:latin typeface="Calibri" pitchFamily="34" charset="0"/>
              </a:rPr>
              <a:t>Stable Exchange Rates.</a:t>
            </a:r>
          </a:p>
          <a:p>
            <a:pPr eaLnBrk="1" hangingPunct="1">
              <a:buClr>
                <a:srgbClr val="FFC000"/>
              </a:buClr>
              <a:buFontTx/>
              <a:buAutoNum type="arabicPeriod"/>
            </a:pPr>
            <a:r>
              <a:rPr lang="es-PE" sz="1400" dirty="0">
                <a:solidFill>
                  <a:schemeClr val="bg1"/>
                </a:solidFill>
                <a:latin typeface="Calibri" pitchFamily="34" charset="0"/>
              </a:rPr>
              <a:t>Low Inflation rate</a:t>
            </a:r>
          </a:p>
          <a:p>
            <a:pPr eaLnBrk="1" hangingPunct="1">
              <a:buClr>
                <a:srgbClr val="FFC000"/>
              </a:buClr>
              <a:buFontTx/>
              <a:buAutoNum type="arabicPeriod"/>
            </a:pPr>
            <a:r>
              <a:rPr lang="es-PE" sz="1400" dirty="0">
                <a:solidFill>
                  <a:schemeClr val="bg1"/>
                </a:solidFill>
                <a:latin typeface="Calibri" pitchFamily="34" charset="0"/>
              </a:rPr>
              <a:t>Excelent regional connectivity.</a:t>
            </a:r>
          </a:p>
        </p:txBody>
      </p:sp>
      <p:pic>
        <p:nvPicPr>
          <p:cNvPr id="8" name="Imagen 1"/>
          <p:cNvPicPr>
            <a:picLocks noChangeAspect="1"/>
          </p:cNvPicPr>
          <p:nvPr/>
        </p:nvPicPr>
        <p:blipFill>
          <a:blip r:embed="rId4"/>
          <a:stretch>
            <a:fillRect/>
          </a:stretch>
        </p:blipFill>
        <p:spPr>
          <a:xfrm flipV="1">
            <a:off x="-1" y="6654533"/>
            <a:ext cx="9144001" cy="249193"/>
          </a:xfrm>
          <a:prstGeom prst="rect">
            <a:avLst/>
          </a:prstGeom>
        </p:spPr>
      </p:pic>
    </p:spTree>
    <p:extLst>
      <p:ext uri="{BB962C8B-B14F-4D97-AF65-F5344CB8AC3E}">
        <p14:creationId xmlns:p14="http://schemas.microsoft.com/office/powerpoint/2010/main" val="15539429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dirty="0">
              <a:latin typeface="Arial Narrow" pitchFamily="34" charset="0"/>
            </a:endParaRPr>
          </a:p>
        </p:txBody>
      </p:sp>
      <p:sp>
        <p:nvSpPr>
          <p:cNvPr id="20487" name="Rectangle 83"/>
          <p:cNvSpPr>
            <a:spLocks noChangeArrowheads="1"/>
          </p:cNvSpPr>
          <p:nvPr/>
        </p:nvSpPr>
        <p:spPr bwMode="auto">
          <a:xfrm>
            <a:off x="107504" y="1647829"/>
            <a:ext cx="8352928" cy="430887"/>
          </a:xfrm>
          <a:prstGeom prst="rect">
            <a:avLst/>
          </a:prstGeom>
          <a:noFill/>
          <a:ln w="9525">
            <a:noFill/>
            <a:miter lim="800000"/>
            <a:headEnd/>
            <a:tailEnd/>
          </a:ln>
        </p:spPr>
        <p:txBody>
          <a:bodyPr wrap="square" anchor="ctr">
            <a:spAutoFit/>
          </a:bodyPr>
          <a:lstStyle/>
          <a:p>
            <a:pPr eaLnBrk="0" hangingPunct="0">
              <a:lnSpc>
                <a:spcPct val="110000"/>
              </a:lnSpc>
            </a:pPr>
            <a:r>
              <a:rPr lang="es-PE" b="1" dirty="0">
                <a:latin typeface="Arial Narrow" pitchFamily="34" charset="0"/>
                <a:cs typeface="Tahoma" pitchFamily="34" charset="0"/>
              </a:rPr>
              <a:t>Peru </a:t>
            </a:r>
            <a:r>
              <a:rPr lang="en-US" b="1" dirty="0">
                <a:latin typeface="Arial Narrow" pitchFamily="34" charset="0"/>
                <a:cs typeface="Tahoma" pitchFamily="34" charset="0"/>
              </a:rPr>
              <a:t>leads regional growth</a:t>
            </a:r>
            <a:endParaRPr lang="es-PE" b="1" dirty="0">
              <a:latin typeface="Arial Narrow" pitchFamily="34" charset="0"/>
              <a:cs typeface="Tahoma" pitchFamily="34" charset="0"/>
            </a:endParaRPr>
          </a:p>
        </p:txBody>
      </p:sp>
      <p:sp>
        <p:nvSpPr>
          <p:cNvPr id="20490" name="Rectangle 45"/>
          <p:cNvSpPr>
            <a:spLocks noChangeArrowheads="1"/>
          </p:cNvSpPr>
          <p:nvPr/>
        </p:nvSpPr>
        <p:spPr bwMode="auto">
          <a:xfrm>
            <a:off x="4905344" y="6604593"/>
            <a:ext cx="3384376" cy="230832"/>
          </a:xfrm>
          <a:prstGeom prst="rect">
            <a:avLst/>
          </a:prstGeom>
          <a:noFill/>
          <a:ln w="9525" algn="ctr">
            <a:noFill/>
            <a:miter lim="800000"/>
            <a:headEnd/>
            <a:tailEnd/>
          </a:ln>
        </p:spPr>
        <p:txBody>
          <a:bodyPr wrap="square">
            <a:spAutoFit/>
          </a:bodyPr>
          <a:lstStyle/>
          <a:p>
            <a:r>
              <a:rPr lang="en-US" sz="900" dirty="0">
                <a:latin typeface="Arial Narrow" pitchFamily="34" charset="0"/>
              </a:rPr>
              <a:t>Source: IMF / * in Peru case, source: BCRP.</a:t>
            </a:r>
          </a:p>
        </p:txBody>
      </p:sp>
      <p:sp>
        <p:nvSpPr>
          <p:cNvPr id="17" name="Text Box 6"/>
          <p:cNvSpPr txBox="1">
            <a:spLocks noChangeArrowheads="1"/>
          </p:cNvSpPr>
          <p:nvPr/>
        </p:nvSpPr>
        <p:spPr bwMode="auto">
          <a:xfrm>
            <a:off x="4905344" y="2516823"/>
            <a:ext cx="4286280"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Real GDP – Forecasts for Latin America 2017</a:t>
            </a:r>
          </a:p>
          <a:p>
            <a:pPr>
              <a:lnSpc>
                <a:spcPct val="90000"/>
              </a:lnSpc>
              <a:spcBef>
                <a:spcPts val="0"/>
              </a:spcBef>
              <a:defRPr/>
            </a:pPr>
            <a:r>
              <a:rPr lang="en-US" sz="1400" i="1" dirty="0">
                <a:latin typeface="Arial Narrow" pitchFamily="34" charset="0"/>
              </a:rPr>
              <a:t>(Annual Average Variation %)</a:t>
            </a:r>
          </a:p>
        </p:txBody>
      </p:sp>
      <p:cxnSp>
        <p:nvCxnSpPr>
          <p:cNvPr id="20" name="19 Conector recto"/>
          <p:cNvCxnSpPr/>
          <p:nvPr/>
        </p:nvCxnSpPr>
        <p:spPr>
          <a:xfrm>
            <a:off x="179512" y="2275606"/>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a:spcBef>
                <a:spcPct val="50000"/>
              </a:spcBef>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graphicFrame>
        <p:nvGraphicFramePr>
          <p:cNvPr id="19" name="2 Gráfico"/>
          <p:cNvGraphicFramePr>
            <a:graphicFrameLocks/>
          </p:cNvGraphicFramePr>
          <p:nvPr>
            <p:extLst>
              <p:ext uri="{D42A27DB-BD31-4B8C-83A1-F6EECF244321}">
                <p14:modId xmlns:p14="http://schemas.microsoft.com/office/powerpoint/2010/main" val="3108892682"/>
              </p:ext>
            </p:extLst>
          </p:nvPr>
        </p:nvGraphicFramePr>
        <p:xfrm>
          <a:off x="4692994" y="3004193"/>
          <a:ext cx="4055470" cy="338106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6"/>
          <p:cNvSpPr txBox="1">
            <a:spLocks noChangeArrowheads="1"/>
          </p:cNvSpPr>
          <p:nvPr/>
        </p:nvSpPr>
        <p:spPr bwMode="auto">
          <a:xfrm>
            <a:off x="237074" y="2494379"/>
            <a:ext cx="4286280"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Average GDP - 2000 - 2016</a:t>
            </a:r>
          </a:p>
          <a:p>
            <a:pPr>
              <a:lnSpc>
                <a:spcPct val="90000"/>
              </a:lnSpc>
              <a:spcBef>
                <a:spcPts val="0"/>
              </a:spcBef>
              <a:defRPr/>
            </a:pPr>
            <a:r>
              <a:rPr lang="en-US" sz="1400" dirty="0">
                <a:latin typeface="Arial Narrow" pitchFamily="34" charset="0"/>
              </a:rPr>
              <a:t>(Average change in constant prices in dollars)</a:t>
            </a:r>
            <a:endParaRPr lang="es-PE" sz="1400" i="1" dirty="0">
              <a:latin typeface="Arial Narrow" pitchFamily="34" charset="0"/>
            </a:endParaRPr>
          </a:p>
        </p:txBody>
      </p:sp>
      <p:graphicFrame>
        <p:nvGraphicFramePr>
          <p:cNvPr id="13" name="2 Gráfico"/>
          <p:cNvGraphicFramePr>
            <a:graphicFrameLocks/>
          </p:cNvGraphicFramePr>
          <p:nvPr>
            <p:extLst>
              <p:ext uri="{D42A27DB-BD31-4B8C-83A1-F6EECF244321}">
                <p14:modId xmlns:p14="http://schemas.microsoft.com/office/powerpoint/2010/main" val="655397701"/>
              </p:ext>
            </p:extLst>
          </p:nvPr>
        </p:nvGraphicFramePr>
        <p:xfrm>
          <a:off x="241447" y="3125765"/>
          <a:ext cx="4042521" cy="331926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45"/>
          <p:cNvSpPr>
            <a:spLocks noChangeArrowheads="1"/>
          </p:cNvSpPr>
          <p:nvPr/>
        </p:nvSpPr>
        <p:spPr bwMode="auto">
          <a:xfrm>
            <a:off x="268756" y="6582149"/>
            <a:ext cx="2344582" cy="230832"/>
          </a:xfrm>
          <a:prstGeom prst="rect">
            <a:avLst/>
          </a:prstGeom>
          <a:noFill/>
          <a:ln w="9525" algn="ctr">
            <a:noFill/>
            <a:miter lim="800000"/>
            <a:headEnd/>
            <a:tailEnd/>
          </a:ln>
        </p:spPr>
        <p:txBody>
          <a:bodyPr wrap="square">
            <a:spAutoFit/>
          </a:bodyPr>
          <a:lstStyle/>
          <a:p>
            <a:r>
              <a:rPr lang="en-US" sz="900" dirty="0">
                <a:latin typeface="Arial Narrow" pitchFamily="34" charset="0"/>
              </a:rPr>
              <a:t>Source: CEPAL</a:t>
            </a:r>
          </a:p>
        </p:txBody>
      </p:sp>
    </p:spTree>
    <p:extLst>
      <p:ext uri="{BB962C8B-B14F-4D97-AF65-F5344CB8AC3E}">
        <p14:creationId xmlns:p14="http://schemas.microsoft.com/office/powerpoint/2010/main" val="40905659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dirty="0">
              <a:latin typeface="Candara" pitchFamily="34" charset="0"/>
            </a:endParaRPr>
          </a:p>
        </p:txBody>
      </p:sp>
      <p:sp>
        <p:nvSpPr>
          <p:cNvPr id="5"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PE" sz="2400" b="1" dirty="0">
                <a:solidFill>
                  <a:schemeClr val="bg1"/>
                </a:solidFill>
                <a:latin typeface="Calibri" pitchFamily="34" charset="0"/>
                <a:cs typeface="Tahoma" pitchFamily="34" charset="0"/>
              </a:rPr>
              <a:t>ESTABILIDAD MACROECONÓMICA</a:t>
            </a:r>
            <a:r>
              <a:rPr lang="es-PE" sz="3000" b="1" dirty="0">
                <a:solidFill>
                  <a:schemeClr val="bg1"/>
                </a:solidFill>
                <a:latin typeface="Calibri" pitchFamily="34" charset="0"/>
                <a:cs typeface="Tahoma" pitchFamily="34" charset="0"/>
              </a:rPr>
              <a:t> </a:t>
            </a:r>
          </a:p>
        </p:txBody>
      </p:sp>
      <p:sp>
        <p:nvSpPr>
          <p:cNvPr id="14"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s-PE" sz="2400" b="1" dirty="0">
                <a:solidFill>
                  <a:schemeClr val="bg1"/>
                </a:solidFill>
                <a:latin typeface="Calibri" pitchFamily="34" charset="0"/>
                <a:cs typeface="Tahoma" pitchFamily="34" charset="0"/>
              </a:rPr>
              <a:t>MACROECONOMIC STABILITY</a:t>
            </a:r>
          </a:p>
        </p:txBody>
      </p:sp>
      <p:sp>
        <p:nvSpPr>
          <p:cNvPr id="16" name="Rectangle 83"/>
          <p:cNvSpPr>
            <a:spLocks noChangeArrowheads="1"/>
          </p:cNvSpPr>
          <p:nvPr/>
        </p:nvSpPr>
        <p:spPr bwMode="auto">
          <a:xfrm>
            <a:off x="285720" y="1507869"/>
            <a:ext cx="8715436" cy="430887"/>
          </a:xfrm>
          <a:prstGeom prst="rect">
            <a:avLst/>
          </a:prstGeom>
          <a:noFill/>
          <a:ln w="9525">
            <a:noFill/>
            <a:miter lim="800000"/>
            <a:headEnd/>
            <a:tailEnd/>
          </a:ln>
        </p:spPr>
        <p:txBody>
          <a:bodyPr wrap="square" anchor="ctr">
            <a:spAutoFit/>
          </a:bodyPr>
          <a:lstStyle/>
          <a:p>
            <a:pPr eaLnBrk="0" hangingPunct="0">
              <a:defRPr/>
            </a:pPr>
            <a:r>
              <a:rPr lang="es-PE" sz="2200" b="1" dirty="0">
                <a:latin typeface="Arial Narrow" pitchFamily="34" charset="0"/>
                <a:cs typeface="Tahoma" pitchFamily="34" charset="0"/>
              </a:rPr>
              <a:t>Economic growth was driven by Private Investment (almo</a:t>
            </a:r>
            <a:r>
              <a:rPr lang="en-US" sz="2200" b="1" dirty="0" err="1">
                <a:latin typeface="Arial Narrow" pitchFamily="34" charset="0"/>
                <a:cs typeface="Tahoma" pitchFamily="34" charset="0"/>
              </a:rPr>
              <a:t>st</a:t>
            </a:r>
            <a:r>
              <a:rPr lang="en-US" sz="2200" b="1" dirty="0">
                <a:latin typeface="Arial Narrow" pitchFamily="34" charset="0"/>
                <a:cs typeface="Tahoma" pitchFamily="34" charset="0"/>
              </a:rPr>
              <a:t> 20% of GDP)</a:t>
            </a:r>
            <a:endParaRPr lang="es-PE" sz="2200" b="1" dirty="0">
              <a:latin typeface="Arial Narrow" pitchFamily="34" charset="0"/>
              <a:cs typeface="Tahoma" pitchFamily="34" charset="0"/>
            </a:endParaRPr>
          </a:p>
        </p:txBody>
      </p:sp>
      <p:cxnSp>
        <p:nvCxnSpPr>
          <p:cNvPr id="17" name="16 Conector recto"/>
          <p:cNvCxnSpPr/>
          <p:nvPr/>
        </p:nvCxnSpPr>
        <p:spPr>
          <a:xfrm>
            <a:off x="357158" y="1963585"/>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a:spcBef>
                <a:spcPct val="50000"/>
              </a:spcBef>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graphicFrame>
        <p:nvGraphicFramePr>
          <p:cNvPr id="22" name="2 Gráfico"/>
          <p:cNvGraphicFramePr>
            <a:graphicFrameLocks/>
          </p:cNvGraphicFramePr>
          <p:nvPr>
            <p:extLst/>
          </p:nvPr>
        </p:nvGraphicFramePr>
        <p:xfrm>
          <a:off x="4859338" y="2458160"/>
          <a:ext cx="4032034" cy="337641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6"/>
          <p:cNvSpPr txBox="1">
            <a:spLocks noChangeArrowheads="1"/>
          </p:cNvSpPr>
          <p:nvPr/>
        </p:nvSpPr>
        <p:spPr bwMode="auto">
          <a:xfrm>
            <a:off x="277740" y="2143116"/>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Private Investment 2006-2019* </a:t>
            </a:r>
          </a:p>
          <a:p>
            <a:pPr>
              <a:lnSpc>
                <a:spcPct val="90000"/>
              </a:lnSpc>
              <a:spcBef>
                <a:spcPts val="0"/>
              </a:spcBef>
              <a:defRPr/>
            </a:pPr>
            <a:r>
              <a:rPr lang="en-US" sz="1400" i="1" dirty="0">
                <a:latin typeface="Arial Narrow" pitchFamily="34" charset="0"/>
              </a:rPr>
              <a:t>(% of GDP)</a:t>
            </a:r>
          </a:p>
        </p:txBody>
      </p:sp>
      <p:sp>
        <p:nvSpPr>
          <p:cNvPr id="21" name="Text Box 6"/>
          <p:cNvSpPr txBox="1">
            <a:spLocks noChangeArrowheads="1"/>
          </p:cNvSpPr>
          <p:nvPr/>
        </p:nvSpPr>
        <p:spPr bwMode="auto">
          <a:xfrm>
            <a:off x="4860032" y="2132856"/>
            <a:ext cx="3960440"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Total investment – LATAM 2017</a:t>
            </a:r>
          </a:p>
          <a:p>
            <a:pPr>
              <a:lnSpc>
                <a:spcPct val="90000"/>
              </a:lnSpc>
              <a:spcBef>
                <a:spcPts val="0"/>
              </a:spcBef>
              <a:defRPr/>
            </a:pPr>
            <a:r>
              <a:rPr lang="en-US" sz="1400" i="1" dirty="0">
                <a:latin typeface="Arial Narrow" pitchFamily="34" charset="0"/>
              </a:rPr>
              <a:t>(% of GDP)</a:t>
            </a:r>
          </a:p>
        </p:txBody>
      </p:sp>
      <p:sp>
        <p:nvSpPr>
          <p:cNvPr id="23" name="Rectangle 45"/>
          <p:cNvSpPr>
            <a:spLocks noChangeArrowheads="1"/>
          </p:cNvSpPr>
          <p:nvPr/>
        </p:nvSpPr>
        <p:spPr bwMode="auto">
          <a:xfrm>
            <a:off x="4788024" y="6404056"/>
            <a:ext cx="4104456"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IMF.</a:t>
            </a:r>
          </a:p>
          <a:p>
            <a:r>
              <a:rPr lang="en-US" sz="900" dirty="0">
                <a:latin typeface="Arial Narrow" pitchFamily="34" charset="0"/>
              </a:rPr>
              <a:t>*Estimated figures as from IMF ( World Economic Outlook Database – October 2017)</a:t>
            </a:r>
          </a:p>
        </p:txBody>
      </p:sp>
      <p:sp>
        <p:nvSpPr>
          <p:cNvPr id="24" name="Rectangle 45"/>
          <p:cNvSpPr>
            <a:spLocks noChangeArrowheads="1"/>
          </p:cNvSpPr>
          <p:nvPr/>
        </p:nvSpPr>
        <p:spPr bwMode="auto">
          <a:xfrm>
            <a:off x="179512" y="6433562"/>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BCRP-</a:t>
            </a:r>
          </a:p>
          <a:p>
            <a:r>
              <a:rPr lang="en-US" sz="900" dirty="0">
                <a:latin typeface="Arial Narrow" pitchFamily="34" charset="0"/>
              </a:rPr>
              <a:t>* Estimated figures of BCRP (Inflation report as of September 2017)</a:t>
            </a:r>
          </a:p>
        </p:txBody>
      </p:sp>
      <p:graphicFrame>
        <p:nvGraphicFramePr>
          <p:cNvPr id="25" name="2 Gráfico"/>
          <p:cNvGraphicFramePr>
            <a:graphicFrameLocks/>
          </p:cNvGraphicFramePr>
          <p:nvPr>
            <p:extLst/>
          </p:nvPr>
        </p:nvGraphicFramePr>
        <p:xfrm>
          <a:off x="0" y="3062064"/>
          <a:ext cx="4860032"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12 Gráfico"/>
          <p:cNvGraphicFramePr>
            <a:graphicFrameLocks/>
          </p:cNvGraphicFramePr>
          <p:nvPr>
            <p:extLst/>
          </p:nvPr>
        </p:nvGraphicFramePr>
        <p:xfrm>
          <a:off x="4810795" y="2852936"/>
          <a:ext cx="4265412" cy="2790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172921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25"/>
          <p:cNvSpPr>
            <a:spLocks noChangeArrowheads="1"/>
          </p:cNvSpPr>
          <p:nvPr/>
        </p:nvSpPr>
        <p:spPr bwMode="auto">
          <a:xfrm>
            <a:off x="8959850" y="0"/>
            <a:ext cx="184150" cy="400050"/>
          </a:xfrm>
          <a:prstGeom prst="rect">
            <a:avLst/>
          </a:prstGeom>
          <a:noFill/>
          <a:ln w="9525" algn="ctr">
            <a:noFill/>
            <a:miter lim="800000"/>
            <a:headEnd/>
            <a:tailEnd/>
          </a:ln>
        </p:spPr>
        <p:txBody>
          <a:bodyPr wrap="none" anchor="ctr">
            <a:spAutoFit/>
          </a:bodyPr>
          <a:lstStyle/>
          <a:p>
            <a:pPr algn="r"/>
            <a:endParaRPr lang="es-PE">
              <a:latin typeface="Candara" pitchFamily="34" charset="0"/>
            </a:endParaRPr>
          </a:p>
        </p:txBody>
      </p:sp>
      <p:sp>
        <p:nvSpPr>
          <p:cNvPr id="5" name="Text Box 17"/>
          <p:cNvSpPr txBox="1">
            <a:spLocks noChangeArrowheads="1"/>
          </p:cNvSpPr>
          <p:nvPr/>
        </p:nvSpPr>
        <p:spPr bwMode="auto">
          <a:xfrm>
            <a:off x="241300" y="252413"/>
            <a:ext cx="4618038" cy="701675"/>
          </a:xfrm>
          <a:prstGeom prst="rect">
            <a:avLst/>
          </a:prstGeom>
          <a:noFill/>
          <a:ln w="9525" algn="ctr">
            <a:noFill/>
            <a:miter lim="800000"/>
            <a:headEnd/>
            <a:tailEnd/>
          </a:ln>
        </p:spPr>
        <p:txBody>
          <a:bodyPr anchor="ctr"/>
          <a:lstStyle/>
          <a:p>
            <a:pPr marL="514350" indent="-514350">
              <a:spcBef>
                <a:spcPct val="50000"/>
              </a:spcBef>
            </a:pPr>
            <a:r>
              <a:rPr lang="es-PE" sz="2400" b="1">
                <a:solidFill>
                  <a:schemeClr val="bg1"/>
                </a:solidFill>
                <a:latin typeface="Calibri" pitchFamily="34" charset="0"/>
                <a:cs typeface="Tahoma" pitchFamily="34" charset="0"/>
              </a:rPr>
              <a:t>ESTABILIDAD MACROECONÓMICA</a:t>
            </a:r>
            <a:r>
              <a:rPr lang="es-PE" sz="3000" b="1">
                <a:solidFill>
                  <a:schemeClr val="bg1"/>
                </a:solidFill>
                <a:latin typeface="Calibri" pitchFamily="34" charset="0"/>
                <a:cs typeface="Tahoma" pitchFamily="34" charset="0"/>
              </a:rPr>
              <a:t> </a:t>
            </a:r>
          </a:p>
        </p:txBody>
      </p:sp>
      <p:sp>
        <p:nvSpPr>
          <p:cNvPr id="14" name="Text Box 17"/>
          <p:cNvSpPr txBox="1">
            <a:spLocks noChangeArrowheads="1"/>
          </p:cNvSpPr>
          <p:nvPr/>
        </p:nvSpPr>
        <p:spPr bwMode="auto">
          <a:xfrm>
            <a:off x="241300" y="252413"/>
            <a:ext cx="4835525" cy="701675"/>
          </a:xfrm>
          <a:prstGeom prst="rect">
            <a:avLst/>
          </a:prstGeom>
          <a:noFill/>
          <a:ln w="9525" algn="ctr">
            <a:noFill/>
            <a:miter lim="800000"/>
            <a:headEnd/>
            <a:tailEnd/>
          </a:ln>
        </p:spPr>
        <p:txBody>
          <a:bodyPr anchor="ctr"/>
          <a:lstStyle/>
          <a:p>
            <a:pPr marL="514350" indent="-514350">
              <a:spcBef>
                <a:spcPct val="50000"/>
              </a:spcBef>
              <a:buFont typeface="Calibri" pitchFamily="34" charset="0"/>
              <a:buAutoNum type="arabicPeriod"/>
            </a:pPr>
            <a:r>
              <a:rPr lang="es-PE" sz="2400" b="1">
                <a:solidFill>
                  <a:schemeClr val="bg1"/>
                </a:solidFill>
                <a:latin typeface="Calibri" pitchFamily="34" charset="0"/>
                <a:cs typeface="Tahoma" pitchFamily="34" charset="0"/>
              </a:rPr>
              <a:t>MACROECONOMIC STABILITY</a:t>
            </a:r>
          </a:p>
        </p:txBody>
      </p:sp>
      <p:sp>
        <p:nvSpPr>
          <p:cNvPr id="16" name="Rectangle 83"/>
          <p:cNvSpPr>
            <a:spLocks noChangeArrowheads="1"/>
          </p:cNvSpPr>
          <p:nvPr/>
        </p:nvSpPr>
        <p:spPr bwMode="auto">
          <a:xfrm>
            <a:off x="285720" y="1435423"/>
            <a:ext cx="7670656" cy="769441"/>
          </a:xfrm>
          <a:prstGeom prst="rect">
            <a:avLst/>
          </a:prstGeom>
          <a:noFill/>
          <a:ln w="9525">
            <a:noFill/>
            <a:miter lim="800000"/>
            <a:headEnd/>
            <a:tailEnd/>
          </a:ln>
        </p:spPr>
        <p:txBody>
          <a:bodyPr wrap="square" anchor="ctr">
            <a:spAutoFit/>
          </a:bodyPr>
          <a:lstStyle/>
          <a:p>
            <a:pPr eaLnBrk="0" hangingPunct="0">
              <a:defRPr/>
            </a:pPr>
            <a:r>
              <a:rPr lang="en-US" sz="2200" b="1" dirty="0">
                <a:latin typeface="Arial Narrow" pitchFamily="34" charset="0"/>
                <a:cs typeface="Tahoma" pitchFamily="34" charset="0"/>
              </a:rPr>
              <a:t>Peru is an attractive market for Foreign Investment, which recorded $ 7 billion in 2016</a:t>
            </a:r>
          </a:p>
        </p:txBody>
      </p:sp>
      <p:cxnSp>
        <p:nvCxnSpPr>
          <p:cNvPr id="17" name="16 Conector recto"/>
          <p:cNvCxnSpPr/>
          <p:nvPr/>
        </p:nvCxnSpPr>
        <p:spPr>
          <a:xfrm>
            <a:off x="357158" y="2276872"/>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a:spcBef>
                <a:spcPct val="50000"/>
              </a:spcBef>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sp>
        <p:nvSpPr>
          <p:cNvPr id="19" name="Text Box 6"/>
          <p:cNvSpPr txBox="1">
            <a:spLocks noChangeArrowheads="1"/>
          </p:cNvSpPr>
          <p:nvPr/>
        </p:nvSpPr>
        <p:spPr bwMode="auto">
          <a:xfrm>
            <a:off x="349748" y="2444815"/>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Foreign direct investment flow  2005 – 2019*</a:t>
            </a:r>
          </a:p>
          <a:p>
            <a:pPr>
              <a:lnSpc>
                <a:spcPct val="90000"/>
              </a:lnSpc>
              <a:spcBef>
                <a:spcPts val="0"/>
              </a:spcBef>
              <a:defRPr/>
            </a:pPr>
            <a:r>
              <a:rPr lang="en-US" sz="1400" dirty="0">
                <a:latin typeface="Arial Narrow" pitchFamily="34" charset="0"/>
              </a:rPr>
              <a:t>(</a:t>
            </a:r>
            <a:r>
              <a:rPr lang="en-US" sz="1400" i="1" dirty="0">
                <a:latin typeface="Arial Narrow" pitchFamily="34" charset="0"/>
              </a:rPr>
              <a:t>US$ Billion)</a:t>
            </a:r>
          </a:p>
        </p:txBody>
      </p:sp>
      <p:sp>
        <p:nvSpPr>
          <p:cNvPr id="23" name="Text Box 6"/>
          <p:cNvSpPr txBox="1">
            <a:spLocks noChangeArrowheads="1"/>
          </p:cNvSpPr>
          <p:nvPr/>
        </p:nvSpPr>
        <p:spPr bwMode="auto">
          <a:xfrm>
            <a:off x="4860032" y="2434555"/>
            <a:ext cx="3960440"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Foreign direct investment – LATAM 2016</a:t>
            </a:r>
            <a:endParaRPr lang="en-US" sz="1400" i="1" dirty="0">
              <a:latin typeface="Arial Narrow" pitchFamily="34" charset="0"/>
            </a:endParaRPr>
          </a:p>
          <a:p>
            <a:pPr>
              <a:lnSpc>
                <a:spcPct val="90000"/>
              </a:lnSpc>
              <a:spcBef>
                <a:spcPts val="0"/>
              </a:spcBef>
              <a:defRPr/>
            </a:pPr>
            <a:r>
              <a:rPr lang="en-US" sz="1400" i="1" dirty="0">
                <a:latin typeface="Arial Narrow" pitchFamily="34" charset="0"/>
              </a:rPr>
              <a:t>(% GDP)</a:t>
            </a:r>
          </a:p>
        </p:txBody>
      </p:sp>
      <p:sp>
        <p:nvSpPr>
          <p:cNvPr id="25" name="Rectangle 45"/>
          <p:cNvSpPr>
            <a:spLocks noChangeArrowheads="1"/>
          </p:cNvSpPr>
          <p:nvPr/>
        </p:nvSpPr>
        <p:spPr bwMode="auto">
          <a:xfrm>
            <a:off x="5347157" y="6444044"/>
            <a:ext cx="2449099" cy="230832"/>
          </a:xfrm>
          <a:prstGeom prst="rect">
            <a:avLst/>
          </a:prstGeom>
          <a:noFill/>
          <a:ln w="9525" algn="ctr">
            <a:noFill/>
            <a:miter lim="800000"/>
            <a:headEnd/>
            <a:tailEnd/>
          </a:ln>
        </p:spPr>
        <p:txBody>
          <a:bodyPr wrap="square">
            <a:spAutoFit/>
          </a:bodyPr>
          <a:lstStyle/>
          <a:p>
            <a:r>
              <a:rPr lang="en-US" sz="900" dirty="0">
                <a:latin typeface="Arial Narrow" pitchFamily="34" charset="0"/>
              </a:rPr>
              <a:t>Source: </a:t>
            </a:r>
            <a:r>
              <a:rPr lang="en-US" sz="900" dirty="0" err="1">
                <a:latin typeface="Arial Narrow" pitchFamily="34" charset="0"/>
              </a:rPr>
              <a:t>Cepal</a:t>
            </a:r>
            <a:endParaRPr lang="en-US" sz="900" dirty="0">
              <a:latin typeface="Arial Narrow" pitchFamily="34" charset="0"/>
            </a:endParaRPr>
          </a:p>
        </p:txBody>
      </p:sp>
      <p:sp>
        <p:nvSpPr>
          <p:cNvPr id="26" name="Rectangle 45"/>
          <p:cNvSpPr>
            <a:spLocks noChangeArrowheads="1"/>
          </p:cNvSpPr>
          <p:nvPr/>
        </p:nvSpPr>
        <p:spPr bwMode="auto">
          <a:xfrm>
            <a:off x="179512" y="6444044"/>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BCRP.</a:t>
            </a:r>
          </a:p>
          <a:p>
            <a:r>
              <a:rPr lang="en-US" sz="900" dirty="0">
                <a:latin typeface="Arial Narrow" pitchFamily="34" charset="0"/>
              </a:rPr>
              <a:t>* Estimated figures BCRP ( inflation report , September 2017)</a:t>
            </a:r>
          </a:p>
        </p:txBody>
      </p:sp>
      <p:graphicFrame>
        <p:nvGraphicFramePr>
          <p:cNvPr id="27" name="1 Gráfico"/>
          <p:cNvGraphicFramePr>
            <a:graphicFrameLocks/>
          </p:cNvGraphicFramePr>
          <p:nvPr>
            <p:extLst/>
          </p:nvPr>
        </p:nvGraphicFramePr>
        <p:xfrm>
          <a:off x="-1956" y="3106398"/>
          <a:ext cx="4751926" cy="2829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2 Gráfico"/>
          <p:cNvGraphicFramePr>
            <a:graphicFrameLocks/>
          </p:cNvGraphicFramePr>
          <p:nvPr>
            <p:extLst/>
          </p:nvPr>
        </p:nvGraphicFramePr>
        <p:xfrm>
          <a:off x="4572000" y="328498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3158909"/>
      </p:ext>
    </p:extLst>
  </p:cSld>
  <p:clrMapOvr>
    <a:masterClrMapping/>
  </p:clrMapOvr>
  <p:transition xmlns:p14="http://schemas.microsoft.com/office/powerpoint/2010/mai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83"/>
          <p:cNvSpPr>
            <a:spLocks noChangeArrowheads="1"/>
          </p:cNvSpPr>
          <p:nvPr/>
        </p:nvSpPr>
        <p:spPr bwMode="auto">
          <a:xfrm>
            <a:off x="285720" y="1556792"/>
            <a:ext cx="7358114" cy="400110"/>
          </a:xfrm>
          <a:prstGeom prst="rect">
            <a:avLst/>
          </a:prstGeom>
          <a:noFill/>
          <a:ln w="9525">
            <a:noFill/>
            <a:miter lim="800000"/>
            <a:headEnd/>
            <a:tailEnd/>
          </a:ln>
        </p:spPr>
        <p:txBody>
          <a:bodyPr wrap="square" anchor="ctr">
            <a:spAutoFit/>
          </a:bodyPr>
          <a:lstStyle/>
          <a:p>
            <a:pPr defTabSz="877888" eaLnBrk="0" hangingPunct="0"/>
            <a:r>
              <a:rPr lang="en-US" b="1" dirty="0">
                <a:latin typeface="Arial Narrow" pitchFamily="34" charset="0"/>
                <a:cs typeface="Tahoma" pitchFamily="34" charset="0"/>
              </a:rPr>
              <a:t>Growth in Domestic Demand</a:t>
            </a:r>
            <a:endParaRPr lang="es-PE" b="1" dirty="0">
              <a:latin typeface="Arial Narrow" pitchFamily="34" charset="0"/>
              <a:cs typeface="Tahoma" pitchFamily="34" charset="0"/>
            </a:endParaRPr>
          </a:p>
        </p:txBody>
      </p:sp>
      <p:cxnSp>
        <p:nvCxnSpPr>
          <p:cNvPr id="127" name="126 Conector recto"/>
          <p:cNvCxnSpPr/>
          <p:nvPr/>
        </p:nvCxnSpPr>
        <p:spPr>
          <a:xfrm>
            <a:off x="357158" y="2035586"/>
            <a:ext cx="700092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17"/>
          <p:cNvSpPr txBox="1">
            <a:spLocks noChangeArrowheads="1"/>
          </p:cNvSpPr>
          <p:nvPr/>
        </p:nvSpPr>
        <p:spPr bwMode="auto">
          <a:xfrm>
            <a:off x="142844" y="226995"/>
            <a:ext cx="4762500" cy="701675"/>
          </a:xfrm>
          <a:prstGeom prst="rect">
            <a:avLst/>
          </a:prstGeom>
          <a:noFill/>
          <a:ln w="9525" algn="ctr">
            <a:noFill/>
            <a:miter lim="800000"/>
            <a:headEnd/>
            <a:tailEnd/>
          </a:ln>
        </p:spPr>
        <p:txBody>
          <a:bodyPr anchor="ctr"/>
          <a:lstStyle/>
          <a:p>
            <a:pPr>
              <a:spcBef>
                <a:spcPct val="50000"/>
              </a:spcBef>
            </a:pPr>
            <a:r>
              <a:rPr lang="es-PE" sz="2400" b="1" dirty="0">
                <a:effectLst>
                  <a:outerShdw blurRad="38100" dist="38100" dir="2700000" algn="tl">
                    <a:srgbClr val="000000">
                      <a:alpha val="43137"/>
                    </a:srgbClr>
                  </a:outerShdw>
                </a:effectLst>
                <a:latin typeface="Arial Narrow" pitchFamily="34" charset="0"/>
                <a:cs typeface="Tahoma" pitchFamily="34" charset="0"/>
              </a:rPr>
              <a:t>MACROECONOMIC SOUNDNESS</a:t>
            </a:r>
          </a:p>
        </p:txBody>
      </p:sp>
      <p:graphicFrame>
        <p:nvGraphicFramePr>
          <p:cNvPr id="26" name="3 Gráfico"/>
          <p:cNvGraphicFramePr>
            <a:graphicFrameLocks/>
          </p:cNvGraphicFramePr>
          <p:nvPr>
            <p:extLst/>
          </p:nvPr>
        </p:nvGraphicFramePr>
        <p:xfrm>
          <a:off x="6452483" y="3629436"/>
          <a:ext cx="2790056" cy="195301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6"/>
          <p:cNvSpPr txBox="1">
            <a:spLocks noChangeArrowheads="1"/>
          </p:cNvSpPr>
          <p:nvPr/>
        </p:nvSpPr>
        <p:spPr bwMode="auto">
          <a:xfrm>
            <a:off x="357158" y="2446342"/>
            <a:ext cx="328614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Real domestic demand  2005–2019*</a:t>
            </a:r>
          </a:p>
          <a:p>
            <a:pPr>
              <a:lnSpc>
                <a:spcPct val="90000"/>
              </a:lnSpc>
              <a:spcBef>
                <a:spcPts val="0"/>
              </a:spcBef>
              <a:defRPr/>
            </a:pPr>
            <a:r>
              <a:rPr lang="en-US" sz="1400" i="1" dirty="0">
                <a:latin typeface="Arial Narrow" pitchFamily="34" charset="0"/>
              </a:rPr>
              <a:t>(real annual Var. % )</a:t>
            </a:r>
          </a:p>
        </p:txBody>
      </p:sp>
      <p:sp>
        <p:nvSpPr>
          <p:cNvPr id="28" name="Text Box 6"/>
          <p:cNvSpPr txBox="1">
            <a:spLocks noChangeArrowheads="1"/>
          </p:cNvSpPr>
          <p:nvPr/>
        </p:nvSpPr>
        <p:spPr bwMode="auto">
          <a:xfrm>
            <a:off x="4506239" y="2446342"/>
            <a:ext cx="1557956" cy="6740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Imports of vehicles </a:t>
            </a:r>
          </a:p>
          <a:p>
            <a:pPr>
              <a:lnSpc>
                <a:spcPct val="90000"/>
              </a:lnSpc>
              <a:spcBef>
                <a:spcPts val="0"/>
              </a:spcBef>
              <a:defRPr/>
            </a:pPr>
            <a:r>
              <a:rPr lang="en-US" sz="1400" b="1" dirty="0">
                <a:latin typeface="Arial Narrow" pitchFamily="34" charset="0"/>
              </a:rPr>
              <a:t>for private use</a:t>
            </a:r>
          </a:p>
          <a:p>
            <a:pPr>
              <a:lnSpc>
                <a:spcPct val="90000"/>
              </a:lnSpc>
              <a:spcBef>
                <a:spcPts val="0"/>
              </a:spcBef>
              <a:defRPr/>
            </a:pPr>
            <a:r>
              <a:rPr lang="en-US" sz="1400" i="1" dirty="0">
                <a:latin typeface="Arial Narrow" pitchFamily="34" charset="0"/>
              </a:rPr>
              <a:t>(US$ million)</a:t>
            </a:r>
          </a:p>
        </p:txBody>
      </p:sp>
      <p:grpSp>
        <p:nvGrpSpPr>
          <p:cNvPr id="29" name="18 Grupo"/>
          <p:cNvGrpSpPr/>
          <p:nvPr/>
        </p:nvGrpSpPr>
        <p:grpSpPr>
          <a:xfrm>
            <a:off x="4932040" y="3823336"/>
            <a:ext cx="703229" cy="1091995"/>
            <a:chOff x="6156176" y="2996952"/>
            <a:chExt cx="1080120" cy="1122731"/>
          </a:xfrm>
        </p:grpSpPr>
        <p:cxnSp>
          <p:nvCxnSpPr>
            <p:cNvPr id="32" name="15 Conector recto de flecha"/>
            <p:cNvCxnSpPr/>
            <p:nvPr/>
          </p:nvCxnSpPr>
          <p:spPr>
            <a:xfrm flipV="1">
              <a:off x="6156176" y="2996952"/>
              <a:ext cx="1008112" cy="8547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17 CuadroTexto"/>
            <p:cNvSpPr txBox="1"/>
            <p:nvPr/>
          </p:nvSpPr>
          <p:spPr>
            <a:xfrm>
              <a:off x="6297271" y="3645024"/>
              <a:ext cx="939025" cy="474659"/>
            </a:xfrm>
            <a:prstGeom prst="rect">
              <a:avLst/>
            </a:prstGeom>
            <a:noFill/>
          </p:spPr>
          <p:txBody>
            <a:bodyPr wrap="square" rtlCol="0">
              <a:spAutoFit/>
            </a:bodyPr>
            <a:lstStyle/>
            <a:p>
              <a:pPr algn="ctr"/>
              <a:r>
                <a:rPr lang="es-PE" sz="1200" b="1" dirty="0">
                  <a:solidFill>
                    <a:srgbClr val="C00000"/>
                  </a:solidFill>
                  <a:latin typeface="Arial Narrow" pitchFamily="34" charset="0"/>
                </a:rPr>
                <a:t>4.5 Times</a:t>
              </a:r>
            </a:p>
          </p:txBody>
        </p:sp>
      </p:grpSp>
      <p:sp>
        <p:nvSpPr>
          <p:cNvPr id="36" name="Text Box 6"/>
          <p:cNvSpPr txBox="1">
            <a:spLocks noChangeArrowheads="1"/>
          </p:cNvSpPr>
          <p:nvPr/>
        </p:nvSpPr>
        <p:spPr bwMode="auto">
          <a:xfrm>
            <a:off x="6956400" y="2476025"/>
            <a:ext cx="2155368" cy="480129"/>
          </a:xfrm>
          <a:prstGeom prst="rect">
            <a:avLst/>
          </a:prstGeom>
          <a:noFill/>
          <a:ln w="9525">
            <a:noFill/>
            <a:miter lim="800000"/>
            <a:headEnd/>
            <a:tailEnd/>
          </a:ln>
        </p:spPr>
        <p:txBody>
          <a:bodyPr wrap="square" lIns="91438" tIns="45719" rIns="91438" bIns="45719">
            <a:spAutoFit/>
          </a:bodyPr>
          <a:lstStyle/>
          <a:p>
            <a:pPr>
              <a:lnSpc>
                <a:spcPct val="90000"/>
              </a:lnSpc>
              <a:spcBef>
                <a:spcPts val="0"/>
              </a:spcBef>
              <a:defRPr/>
            </a:pPr>
            <a:r>
              <a:rPr lang="en-US" sz="1400" b="1" dirty="0">
                <a:latin typeface="Arial Narrow" pitchFamily="34" charset="0"/>
              </a:rPr>
              <a:t>Imports of domestic assets /</a:t>
            </a:r>
            <a:r>
              <a:rPr lang="en-US" sz="1400" dirty="0">
                <a:latin typeface="Arial Narrow" pitchFamily="34" charset="0"/>
              </a:rPr>
              <a:t>1  </a:t>
            </a:r>
            <a:r>
              <a:rPr lang="en-US" sz="1400" i="1" dirty="0">
                <a:latin typeface="Arial Narrow" pitchFamily="34" charset="0"/>
              </a:rPr>
              <a:t>(US$ million)</a:t>
            </a:r>
          </a:p>
        </p:txBody>
      </p:sp>
      <p:cxnSp>
        <p:nvCxnSpPr>
          <p:cNvPr id="37" name="33 Conector recto de flecha"/>
          <p:cNvCxnSpPr/>
          <p:nvPr/>
        </p:nvCxnSpPr>
        <p:spPr>
          <a:xfrm flipV="1">
            <a:off x="7452320" y="3933056"/>
            <a:ext cx="581764" cy="75035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34 CuadroTexto"/>
          <p:cNvSpPr txBox="1"/>
          <p:nvPr/>
        </p:nvSpPr>
        <p:spPr>
          <a:xfrm>
            <a:off x="7551838" y="4453666"/>
            <a:ext cx="733446" cy="461665"/>
          </a:xfrm>
          <a:prstGeom prst="rect">
            <a:avLst/>
          </a:prstGeom>
          <a:noFill/>
        </p:spPr>
        <p:txBody>
          <a:bodyPr wrap="square" rtlCol="0">
            <a:spAutoFit/>
          </a:bodyPr>
          <a:lstStyle/>
          <a:p>
            <a:pPr algn="ctr"/>
            <a:r>
              <a:rPr lang="es-PE" sz="1200" b="1" dirty="0">
                <a:solidFill>
                  <a:srgbClr val="C00000"/>
                </a:solidFill>
                <a:latin typeface="Arial Narrow" pitchFamily="34" charset="0"/>
              </a:rPr>
              <a:t>2.6 Times</a:t>
            </a:r>
          </a:p>
        </p:txBody>
      </p:sp>
      <p:sp>
        <p:nvSpPr>
          <p:cNvPr id="39" name="Rectangle 45"/>
          <p:cNvSpPr>
            <a:spLocks noChangeArrowheads="1"/>
          </p:cNvSpPr>
          <p:nvPr/>
        </p:nvSpPr>
        <p:spPr bwMode="auto">
          <a:xfrm>
            <a:off x="4611174" y="6405332"/>
            <a:ext cx="4500594"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SUNAT </a:t>
            </a:r>
          </a:p>
          <a:p>
            <a:r>
              <a:rPr lang="en-US" sz="900" dirty="0">
                <a:latin typeface="Arial Narrow" pitchFamily="34" charset="0"/>
              </a:rPr>
              <a:t>1/ Includes imports of machines and appliance. Furniture and other house equipment's</a:t>
            </a:r>
          </a:p>
        </p:txBody>
      </p:sp>
      <p:sp>
        <p:nvSpPr>
          <p:cNvPr id="40" name="Rectangle 45"/>
          <p:cNvSpPr>
            <a:spLocks noChangeArrowheads="1"/>
          </p:cNvSpPr>
          <p:nvPr/>
        </p:nvSpPr>
        <p:spPr bwMode="auto">
          <a:xfrm>
            <a:off x="179512" y="6444044"/>
            <a:ext cx="2952328" cy="369332"/>
          </a:xfrm>
          <a:prstGeom prst="rect">
            <a:avLst/>
          </a:prstGeom>
          <a:noFill/>
          <a:ln w="9525" algn="ctr">
            <a:noFill/>
            <a:miter lim="800000"/>
            <a:headEnd/>
            <a:tailEnd/>
          </a:ln>
        </p:spPr>
        <p:txBody>
          <a:bodyPr wrap="square">
            <a:spAutoFit/>
          </a:bodyPr>
          <a:lstStyle/>
          <a:p>
            <a:r>
              <a:rPr lang="en-US" sz="900" dirty="0">
                <a:latin typeface="Arial Narrow" pitchFamily="34" charset="0"/>
              </a:rPr>
              <a:t>Source: Central Reserve Bank of Peru.</a:t>
            </a:r>
          </a:p>
          <a:p>
            <a:r>
              <a:rPr lang="en-US" sz="900" dirty="0">
                <a:latin typeface="Arial Narrow" pitchFamily="34" charset="0"/>
              </a:rPr>
              <a:t>*Estimated figures BCRP (Inflation report,  September 2017) </a:t>
            </a:r>
          </a:p>
        </p:txBody>
      </p:sp>
      <p:graphicFrame>
        <p:nvGraphicFramePr>
          <p:cNvPr id="41" name="1 Gráfico"/>
          <p:cNvGraphicFramePr>
            <a:graphicFrameLocks/>
          </p:cNvGraphicFramePr>
          <p:nvPr>
            <p:extLst/>
          </p:nvPr>
        </p:nvGraphicFramePr>
        <p:xfrm>
          <a:off x="3857620" y="3435536"/>
          <a:ext cx="2855194" cy="21456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1 Gráfico"/>
          <p:cNvGraphicFramePr>
            <a:graphicFrameLocks/>
          </p:cNvGraphicFramePr>
          <p:nvPr>
            <p:extLst/>
          </p:nvPr>
        </p:nvGraphicFramePr>
        <p:xfrm>
          <a:off x="102427" y="3199868"/>
          <a:ext cx="3862350" cy="28934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038046"/>
      </p:ext>
    </p:extLst>
  </p:cSld>
  <p:clrMapOvr>
    <a:masterClrMapping/>
  </p:clrMapOvr>
  <p:transition xmlns:p14="http://schemas.microsoft.com/office/powerpoint/2010/main">
    <p:wipe dir="r"/>
  </p:transition>
</p:sld>
</file>

<file path=ppt/theme/theme1.xml><?xml version="1.0" encoding="utf-8"?>
<a:theme xmlns:a="http://schemas.openxmlformats.org/drawingml/2006/main" name="1_MODELO">
  <a:themeElements>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E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EL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EL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EL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EL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EL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EL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EL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EL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EL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EL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EL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iseño personaliza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46231</TotalTime>
  <Words>2927</Words>
  <Application>Microsoft Macintosh PowerPoint</Application>
  <PresentationFormat>On-screen Show (4:3)</PresentationFormat>
  <Paragraphs>695</Paragraphs>
  <Slides>33</Slides>
  <Notes>26</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1_MODELO</vt:lpstr>
      <vt:lpstr>1_Diseño personalizado</vt:lpstr>
      <vt:lpstr>Diseño personalizado</vt:lpstr>
      <vt:lpstr>PowerPoint Presentation</vt:lpstr>
      <vt:lpstr>PowerPoint Presentation</vt:lpstr>
      <vt:lpstr>  GENERAL FACTS &amp; MACROECONOMIC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steady tax regime: </vt:lpstr>
      <vt:lpstr>PowerPoint Presentation</vt:lpstr>
      <vt:lpstr>PowerPoint Presentation</vt:lpstr>
      <vt:lpstr>PowerPoint Presentation</vt:lpstr>
      <vt:lpstr>Reduced tariff structure with low tariff dispersion </vt:lpstr>
      <vt:lpstr>PowerPoint Presentation</vt:lpstr>
      <vt:lpstr>PowerPoint Presentation</vt:lpstr>
      <vt:lpstr>TURKEY’S EXPORTS TO PERU</vt:lpstr>
      <vt:lpstr>PowerPoint Presentation</vt:lpstr>
      <vt:lpstr>PERU’S EXPORTS TO TURKEY</vt:lpstr>
      <vt:lpstr>PowerPoint Presentation</vt:lpstr>
      <vt:lpstr>PowerPoint Presentation</vt:lpstr>
      <vt:lpstr>Main Fairs and Business Meetings in Peru 2018</vt:lpstr>
      <vt:lpstr>Main Fairs and Business Meetings in Peru 2018</vt:lpstr>
      <vt:lpstr>Main Fairs and Business Meetings in Peru 2018</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MRasmussen</dc:creator>
  <cp:lastModifiedBy>Fernando Albareda</cp:lastModifiedBy>
  <cp:revision>4497</cp:revision>
  <cp:lastPrinted>2017-02-24T20:54:45Z</cp:lastPrinted>
  <dcterms:created xsi:type="dcterms:W3CDTF">2009-03-03T17:39:46Z</dcterms:created>
  <dcterms:modified xsi:type="dcterms:W3CDTF">2018-05-30T08:18:41Z</dcterms:modified>
</cp:coreProperties>
</file>