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01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34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6" r:id="rId3"/>
  </p:sldMasterIdLst>
  <p:notesMasterIdLst>
    <p:notesMasterId r:id="rId17"/>
  </p:notesMasterIdLst>
  <p:sldIdLst>
    <p:sldId id="272" r:id="rId4"/>
    <p:sldId id="455" r:id="rId5"/>
    <p:sldId id="456" r:id="rId6"/>
    <p:sldId id="454" r:id="rId7"/>
    <p:sldId id="274" r:id="rId8"/>
    <p:sldId id="257" r:id="rId9"/>
    <p:sldId id="259" r:id="rId10"/>
    <p:sldId id="260" r:id="rId11"/>
    <p:sldId id="261" r:id="rId12"/>
    <p:sldId id="262" r:id="rId13"/>
    <p:sldId id="267" r:id="rId14"/>
    <p:sldId id="258" r:id="rId15"/>
    <p:sldId id="263" r:id="rId16"/>
  </p:sldIdLst>
  <p:sldSz cx="20104100" cy="1130935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38" autoAdjust="0"/>
  </p:normalViewPr>
  <p:slideViewPr>
    <p:cSldViewPr>
      <p:cViewPr varScale="1">
        <p:scale>
          <a:sx n="45" d="100"/>
          <a:sy n="45" d="100"/>
        </p:scale>
        <p:origin x="-588" y="-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0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dirty="0"/>
              <a:t>Welcome to our presentation!</a:t>
            </a:r>
          </a:p>
          <a:p>
            <a:endParaRPr lang="en-US" dirty="0"/>
          </a:p>
          <a:p>
            <a:r>
              <a:rPr lang="en-US" dirty="0"/>
              <a:t>Who is Tajinvest?</a:t>
            </a:r>
          </a:p>
          <a:p>
            <a:r>
              <a:rPr lang="en-US" dirty="0"/>
              <a:t>2010 founded, part of SCI and implements State investment policy</a:t>
            </a:r>
          </a:p>
          <a:p>
            <a:endParaRPr lang="en-US" dirty="0"/>
          </a:p>
          <a:p>
            <a:r>
              <a:rPr lang="en-US" dirty="0"/>
              <a:t>Why b2b Portal	</a:t>
            </a:r>
          </a:p>
          <a:p>
            <a:r>
              <a:rPr lang="en-US" dirty="0"/>
              <a:t>	1. Low FDI and negative trade balance</a:t>
            </a:r>
          </a:p>
          <a:p>
            <a:r>
              <a:rPr lang="en-US" dirty="0"/>
              <a:t>	2. Lack of capacity in doing business among entrepreneurship</a:t>
            </a:r>
          </a:p>
          <a:p>
            <a:r>
              <a:rPr lang="en-US" dirty="0"/>
              <a:t>	3. Lack of use of modern marketing instruments, especially internet</a:t>
            </a:r>
          </a:p>
          <a:p>
            <a:r>
              <a:rPr lang="en-US" dirty="0"/>
              <a:t>	4. Insufficient interaction of local and international business</a:t>
            </a:r>
          </a:p>
          <a:p>
            <a:endParaRPr lang="en-US" dirty="0"/>
          </a:p>
          <a:p>
            <a:r>
              <a:rPr lang="en-US" b="0" dirty="0"/>
              <a:t>2018 idea of creating an interactive platform for entrepreneurs,</a:t>
            </a:r>
            <a:r>
              <a:rPr lang="en-US" sz="600" i="1" dirty="0">
                <a:solidFill>
                  <a:srgbClr val="00A19A"/>
                </a:solidFill>
                <a:cs typeface="Kabel Book" panose="00000400000000000000" pitchFamily="2" charset="0"/>
              </a:rPr>
              <a:t> i.e. a place, where all market participants would have the opportunity to present themselves, in addition to their products and services, contact each </a:t>
            </a:r>
            <a:r>
              <a:rPr lang="en-US" sz="600" i="1" dirty="0" err="1">
                <a:solidFill>
                  <a:srgbClr val="00A19A"/>
                </a:solidFill>
                <a:cs typeface="Kabel Book" panose="00000400000000000000" pitchFamily="2" charset="0"/>
              </a:rPr>
              <a:t>orther</a:t>
            </a:r>
            <a:r>
              <a:rPr lang="en-US" sz="600" i="1" dirty="0">
                <a:solidFill>
                  <a:srgbClr val="00A19A"/>
                </a:solidFill>
                <a:cs typeface="Kabel Book" panose="00000400000000000000" pitchFamily="2" charset="0"/>
              </a:rPr>
              <a:t> and have access to information from all over the business world.</a:t>
            </a:r>
          </a:p>
          <a:p>
            <a:endParaRPr lang="en-US" sz="600" i="1" dirty="0">
              <a:solidFill>
                <a:srgbClr val="00A19A"/>
              </a:solidFill>
              <a:cs typeface="Kabel Book" panose="00000400000000000000" pitchFamily="2" charset="0"/>
            </a:endParaRPr>
          </a:p>
          <a:p>
            <a:r>
              <a:rPr lang="en-US" sz="600" i="1" dirty="0">
                <a:solidFill>
                  <a:srgbClr val="00A19A"/>
                </a:solidFill>
                <a:cs typeface="Kabel Book" panose="00000400000000000000" pitchFamily="2" charset="0"/>
              </a:rPr>
              <a:t>It has become fancy to create portals in TJK, and you may ask, why another one? In the next minutes I will try to show, that b2b.tj is not just another project, but that it has its own quality and is needed in TJK.</a:t>
            </a:r>
            <a:endParaRPr lang="ru-RU" sz="600" i="1" dirty="0">
              <a:solidFill>
                <a:srgbClr val="00A19A"/>
              </a:solidFill>
              <a:cs typeface="Kabel Book" panose="00000400000000000000" pitchFamily="2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82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sz="600" dirty="0"/>
              <a:t>Thank you very much for your time and, hopefully, your interest.</a:t>
            </a:r>
          </a:p>
          <a:p>
            <a:r>
              <a:rPr lang="en-US" sz="600" dirty="0"/>
              <a:t> </a:t>
            </a:r>
          </a:p>
          <a:p>
            <a:r>
              <a:rPr lang="en-US" sz="600" dirty="0"/>
              <a:t>We are convinced that the portal will contribute to the improvement of the business climate in TJK and to capacity building for our entrepreneurs.</a:t>
            </a:r>
          </a:p>
          <a:p>
            <a:r>
              <a:rPr lang="en-US" sz="600" dirty="0"/>
              <a:t>The government of Tajikistan has found it important enough to include this project into the agenda of “300 days of reforms” in Tajikistan.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479FA686-5A98-43F5-B142-FF822F945EB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9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dirty="0"/>
              <a:t>Services to local and foreign companies</a:t>
            </a:r>
          </a:p>
          <a:p>
            <a:endParaRPr lang="en-US" dirty="0"/>
          </a:p>
          <a:p>
            <a:r>
              <a:rPr lang="en-US" dirty="0"/>
              <a:t>Providing a platform for company presentation</a:t>
            </a:r>
          </a:p>
          <a:p>
            <a:endParaRPr lang="en-US" dirty="0"/>
          </a:p>
          <a:p>
            <a:r>
              <a:rPr lang="en-US" sz="600" spc="11" dirty="0"/>
              <a:t>ENTRANCE</a:t>
            </a:r>
            <a:r>
              <a:rPr lang="en-US" sz="600" spc="129" dirty="0"/>
              <a:t> </a:t>
            </a:r>
            <a:r>
              <a:rPr lang="en-US" sz="600" spc="37" dirty="0"/>
              <a:t>IN</a:t>
            </a:r>
            <a:r>
              <a:rPr lang="en-US" sz="600" spc="-95" dirty="0"/>
              <a:t>T</a:t>
            </a:r>
            <a:r>
              <a:rPr lang="en-US" sz="600" spc="53" dirty="0"/>
              <a:t>O</a:t>
            </a:r>
            <a:r>
              <a:rPr lang="en-US" sz="600" spc="129" dirty="0"/>
              <a:t> </a:t>
            </a:r>
            <a:r>
              <a:rPr lang="en-US" sz="600" spc="-127" dirty="0"/>
              <a:t>T</a:t>
            </a:r>
            <a:r>
              <a:rPr lang="en-US" sz="600" spc="-26" dirty="0"/>
              <a:t>AJIK</a:t>
            </a:r>
            <a:r>
              <a:rPr lang="en-US" sz="600" spc="129" dirty="0"/>
              <a:t> </a:t>
            </a:r>
            <a:r>
              <a:rPr lang="en-US" sz="600" spc="45" dirty="0"/>
              <a:t>B</a:t>
            </a:r>
            <a:r>
              <a:rPr lang="en-US" sz="600" spc="32" dirty="0"/>
              <a:t>U</a:t>
            </a:r>
            <a:r>
              <a:rPr lang="en-US" sz="600" spc="55" dirty="0"/>
              <a:t>SIN</a:t>
            </a:r>
            <a:r>
              <a:rPr lang="en-US" sz="600" spc="40" dirty="0"/>
              <a:t>E</a:t>
            </a:r>
            <a:r>
              <a:rPr lang="en-US" sz="600" spc="121" dirty="0"/>
              <a:t>S</a:t>
            </a:r>
            <a:r>
              <a:rPr lang="en-US" sz="600" spc="153" dirty="0"/>
              <a:t>S</a:t>
            </a:r>
            <a:r>
              <a:rPr lang="en-US" sz="600" spc="129" dirty="0"/>
              <a:t> </a:t>
            </a:r>
            <a:r>
              <a:rPr lang="en-US" sz="600" dirty="0"/>
              <a:t>WORLD BY:</a:t>
            </a:r>
          </a:p>
          <a:p>
            <a:endParaRPr lang="en-US" sz="600" dirty="0"/>
          </a:p>
          <a:p>
            <a:r>
              <a:rPr lang="en-US" dirty="0"/>
              <a:t>Providing an information resource on the legal and economic framework for doing business;</a:t>
            </a:r>
          </a:p>
          <a:p>
            <a:r>
              <a:rPr lang="en-US" dirty="0"/>
              <a:t>Information about business opportunities in general; Information on investment opportunities/climate in Tajikistan; Delivering of import / export assistance services</a:t>
            </a:r>
          </a:p>
          <a:p>
            <a:endParaRPr lang="en-US" dirty="0"/>
          </a:p>
          <a:p>
            <a:r>
              <a:rPr lang="en-US" dirty="0"/>
              <a:t>Facilitating business interaction in Tajikistan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dirty="0"/>
              <a:t>Intelligent search engine</a:t>
            </a:r>
          </a:p>
          <a:p>
            <a:r>
              <a:rPr lang="en-US" dirty="0"/>
              <a:t>	by keywords, categories, products, companies</a:t>
            </a:r>
          </a:p>
          <a:p>
            <a:r>
              <a:rPr lang="en-US" dirty="0"/>
              <a:t>	its constructed to similar search engines in Europe (e.g. europages.com)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dirty="0"/>
              <a:t>Information about</a:t>
            </a:r>
          </a:p>
          <a:p>
            <a:endParaRPr lang="en-US" dirty="0"/>
          </a:p>
          <a:p>
            <a:r>
              <a:rPr lang="en-US" dirty="0"/>
              <a:t>Description of the company</a:t>
            </a:r>
          </a:p>
          <a:p>
            <a:r>
              <a:rPr lang="en-US" dirty="0"/>
              <a:t>Products</a:t>
            </a:r>
          </a:p>
          <a:p>
            <a:r>
              <a:rPr lang="en-US" dirty="0"/>
              <a:t>Special actions</a:t>
            </a:r>
          </a:p>
          <a:p>
            <a:r>
              <a:rPr lang="en-US" dirty="0"/>
              <a:t>Certificates</a:t>
            </a:r>
          </a:p>
          <a:p>
            <a:r>
              <a:rPr lang="en-US" dirty="0"/>
              <a:t>Contact info</a:t>
            </a:r>
          </a:p>
          <a:p>
            <a:r>
              <a:rPr lang="en-US" dirty="0"/>
              <a:t>Delivery and sales conditions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dirty="0"/>
              <a:t>Tajik, English, Russian languages full version</a:t>
            </a:r>
          </a:p>
          <a:p>
            <a:r>
              <a:rPr lang="en-US" dirty="0"/>
              <a:t>Arabic, Chines short versions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dirty="0"/>
              <a:t>Information about:</a:t>
            </a:r>
          </a:p>
          <a:p>
            <a:r>
              <a:rPr lang="en-US" dirty="0"/>
              <a:t>TJK</a:t>
            </a:r>
          </a:p>
          <a:p>
            <a:r>
              <a:rPr lang="en-US" dirty="0"/>
              <a:t>Legal Frameworks (incl. FEZ)</a:t>
            </a:r>
          </a:p>
          <a:p>
            <a:r>
              <a:rPr lang="en-US" dirty="0"/>
              <a:t>Sectors of Economy (Potential)</a:t>
            </a:r>
          </a:p>
          <a:p>
            <a:r>
              <a:rPr lang="en-US" dirty="0"/>
              <a:t>Business Climate</a:t>
            </a:r>
          </a:p>
          <a:p>
            <a:r>
              <a:rPr lang="en-US" dirty="0"/>
              <a:t>Investment Climate (see Slide)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5075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364" y="4747578"/>
            <a:ext cx="5389036" cy="3886141"/>
          </a:xfrm>
          <a:prstGeom prst="rect">
            <a:avLst/>
          </a:prstGeom>
        </p:spPr>
        <p:txBody>
          <a:bodyPr lIns="48326" tIns="24163" rIns="48326" bIns="24163"/>
          <a:lstStyle/>
          <a:p>
            <a:r>
              <a:rPr lang="en-US" dirty="0"/>
              <a:t>B2B portal is not a competitor to existing sites, but will play the role of an integrator for existing information resources, pointing to sectoral sources, e.g. export, taxes, etc. So, we will cooperate, not compete.</a:t>
            </a:r>
          </a:p>
          <a:p>
            <a:r>
              <a:rPr lang="en-US" dirty="0"/>
              <a:t>The main functional difference is the built-in sustainability. Once we achieved a certain amount of subscribers, we’ll be able to cover all expenses connected to the operation of the portal: This will be achieved with about 1.000 subscribers.</a:t>
            </a:r>
          </a:p>
          <a:p>
            <a:r>
              <a:rPr lang="en-US" dirty="0"/>
              <a:t>The most complicated period is now, while we have expenses but no income so far.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7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326" tIns="24163" rIns="48326" bIns="24163">
            <a:normAutofit fontScale="25000" lnSpcReduction="20000"/>
          </a:bodyPr>
          <a:lstStyle/>
          <a:p>
            <a:r>
              <a:rPr lang="en-US" dirty="0"/>
              <a:t>What are the benefits for subscribing to the Portal?</a:t>
            </a:r>
          </a:p>
          <a:p>
            <a:pPr marL="120815" indent="-120815">
              <a:buAutoNum type="arabicPeriod"/>
            </a:pPr>
            <a:r>
              <a:rPr lang="en-US" dirty="0"/>
              <a:t>It’s an affordable instrument, especially for startups and small enterprises</a:t>
            </a:r>
          </a:p>
          <a:p>
            <a:pPr marL="120815" indent="-120815">
              <a:buAutoNum type="arabicPeriod"/>
            </a:pPr>
            <a:r>
              <a:rPr lang="en-US" dirty="0"/>
              <a:t>Without hiring special staff, companies will have their own website, will be able to receive tailored and updated information about business climate in TJK and abroad.</a:t>
            </a:r>
          </a:p>
          <a:p>
            <a:pPr marL="120815" indent="-120815">
              <a:buAutoNum type="arabicPeriod"/>
            </a:pPr>
            <a:r>
              <a:rPr lang="en-US" dirty="0"/>
              <a:t>Companies will be enabled to find partners, products and services</a:t>
            </a:r>
          </a:p>
          <a:p>
            <a:pPr marL="120815" indent="-120815">
              <a:buAutoNum type="arabicPeriod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6" y="961295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05" y="452899"/>
            <a:ext cx="18093690" cy="1884892"/>
          </a:xfrm>
          <a:prstGeom prst="rect">
            <a:avLst/>
          </a:prstGeom>
        </p:spPr>
        <p:txBody>
          <a:bodyPr lIns="201025" tIns="100511" rIns="201025" bIns="1005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205" y="1979137"/>
            <a:ext cx="8879311" cy="5597081"/>
          </a:xfrm>
          <a:prstGeom prst="rect">
            <a:avLst/>
          </a:prstGeom>
        </p:spPr>
        <p:txBody>
          <a:bodyPr lIns="201025" tIns="100511" rIns="201025" bIns="100511"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9584" y="1979137"/>
            <a:ext cx="8879311" cy="5597081"/>
          </a:xfrm>
          <a:prstGeom prst="rect">
            <a:avLst/>
          </a:prstGeom>
        </p:spPr>
        <p:txBody>
          <a:bodyPr lIns="201025" tIns="100511" rIns="201025" bIns="100511"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205" y="10482093"/>
            <a:ext cx="4690957" cy="602119"/>
          </a:xfrm>
          <a:prstGeom prst="rect">
            <a:avLst/>
          </a:prstGeom>
        </p:spPr>
        <p:txBody>
          <a:bodyPr lIns="201025" tIns="100511" rIns="201025" bIns="100511"/>
          <a:lstStyle/>
          <a:p>
            <a:pPr defTabSz="2010246"/>
            <a:fld id="{18D9EB9A-03B8-4152-8920-EA482D67BB92}" type="datetimeFigureOut">
              <a:rPr lang="en-US" sz="4000" smtClean="0">
                <a:solidFill>
                  <a:prstClr val="black"/>
                </a:solidFill>
              </a:rPr>
              <a:pPr defTabSz="2010246"/>
              <a:t>9/10/2020</a:t>
            </a:fld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68901" y="10482093"/>
            <a:ext cx="6366298" cy="602119"/>
          </a:xfrm>
          <a:prstGeom prst="rect">
            <a:avLst/>
          </a:prstGeom>
        </p:spPr>
        <p:txBody>
          <a:bodyPr lIns="201025" tIns="100511" rIns="201025" bIns="100511"/>
          <a:lstStyle/>
          <a:p>
            <a:pPr defTabSz="2010246"/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407938" y="10482093"/>
            <a:ext cx="4690957" cy="602119"/>
          </a:xfrm>
          <a:prstGeom prst="rect">
            <a:avLst/>
          </a:prstGeom>
        </p:spPr>
        <p:txBody>
          <a:bodyPr lIns="201025" tIns="100511" rIns="201025" bIns="100511"/>
          <a:lstStyle/>
          <a:p>
            <a:pPr defTabSz="2010246"/>
            <a:fld id="{D1D23F1B-296B-4473-BB51-3222F591B6B1}" type="slidenum">
              <a:rPr lang="en-US" sz="4000" smtClean="0">
                <a:solidFill>
                  <a:prstClr val="black"/>
                </a:solidFill>
              </a:rPr>
              <a:pPr defTabSz="2010246"/>
              <a:t>‹#›</a:t>
            </a:fld>
            <a:endParaRPr lang="en-US" sz="4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05" y="452899"/>
            <a:ext cx="18093690" cy="1884892"/>
          </a:xfrm>
          <a:prstGeom prst="rect">
            <a:avLst/>
          </a:prstGeom>
        </p:spPr>
        <p:txBody>
          <a:bodyPr lIns="201025" tIns="100511" rIns="201025" bIns="100511"/>
          <a:lstStyle>
            <a:lvl1pPr>
              <a:defRPr sz="7000" b="1">
                <a:latin typeface="Sitka Heading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8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 userDrawn="1"/>
        </p:nvSpPr>
        <p:spPr>
          <a:xfrm rot="10800000">
            <a:off x="1270386" y="1979678"/>
            <a:ext cx="15530417" cy="75396"/>
          </a:xfrm>
          <a:prstGeom prst="triangle">
            <a:avLst>
              <a:gd name="adj" fmla="val 0"/>
            </a:avLst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69" tIns="75383" rIns="150769" bIns="75383" rtlCol="0" anchor="ctr"/>
          <a:lstStyle/>
          <a:p>
            <a:pPr algn="ctr" defTabSz="1507123"/>
            <a:endParaRPr lang="en-US" sz="31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7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9677" y="767046"/>
            <a:ext cx="609479" cy="1238631"/>
          </a:xfrm>
          <a:prstGeom prst="rect">
            <a:avLst/>
          </a:prstGeom>
        </p:spPr>
      </p:pic>
      <p:sp>
        <p:nvSpPr>
          <p:cNvPr id="4" name="AutoShape 2" descr="Bildergebnis für uzbekistan map png"/>
          <p:cNvSpPr>
            <a:spLocks noChangeAspect="1" noChangeArrowheads="1"/>
          </p:cNvSpPr>
          <p:nvPr userDrawn="1"/>
        </p:nvSpPr>
        <p:spPr bwMode="auto">
          <a:xfrm>
            <a:off x="256536" y="-238229"/>
            <a:ext cx="502603" cy="5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69" tIns="75383" rIns="150769" bIns="75383" numCol="1" anchor="t" anchorCtr="0" compatLnSpc="1">
            <a:prstTxWarp prst="textNoShape">
              <a:avLst/>
            </a:prstTxWarp>
          </a:bodyPr>
          <a:lstStyle/>
          <a:p>
            <a:pPr defTabSz="1507123"/>
            <a:endParaRPr lang="en-US" sz="3100">
              <a:solidFill>
                <a:prstClr val="black"/>
              </a:solidFill>
            </a:endParaRPr>
          </a:p>
        </p:txBody>
      </p:sp>
      <p:sp>
        <p:nvSpPr>
          <p:cNvPr id="5" name="AutoShape 4" descr="Bildergebnis für uzbekistan map png"/>
          <p:cNvSpPr>
            <a:spLocks noChangeAspect="1" noChangeArrowheads="1"/>
          </p:cNvSpPr>
          <p:nvPr userDrawn="1"/>
        </p:nvSpPr>
        <p:spPr bwMode="auto">
          <a:xfrm>
            <a:off x="507837" y="13090"/>
            <a:ext cx="502603" cy="5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69" tIns="75383" rIns="150769" bIns="75383" numCol="1" anchor="t" anchorCtr="0" compatLnSpc="1">
            <a:prstTxWarp prst="textNoShape">
              <a:avLst/>
            </a:prstTxWarp>
          </a:bodyPr>
          <a:lstStyle/>
          <a:p>
            <a:pPr defTabSz="1507123"/>
            <a:endParaRPr lang="en-US" sz="3100">
              <a:solidFill>
                <a:prstClr val="black"/>
              </a:solidFill>
            </a:endParaRPr>
          </a:p>
        </p:txBody>
      </p:sp>
      <p:sp>
        <p:nvSpPr>
          <p:cNvPr id="6" name="AutoShape 6" descr="Bildergebnis für uzbekistan map png"/>
          <p:cNvSpPr>
            <a:spLocks noChangeAspect="1" noChangeArrowheads="1"/>
          </p:cNvSpPr>
          <p:nvPr userDrawn="1"/>
        </p:nvSpPr>
        <p:spPr bwMode="auto">
          <a:xfrm>
            <a:off x="759138" y="264409"/>
            <a:ext cx="502603" cy="5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69" tIns="75383" rIns="150769" bIns="75383" numCol="1" anchor="t" anchorCtr="0" compatLnSpc="1">
            <a:prstTxWarp prst="textNoShape">
              <a:avLst/>
            </a:prstTxWarp>
          </a:bodyPr>
          <a:lstStyle/>
          <a:p>
            <a:pPr defTabSz="1507123"/>
            <a:endParaRPr lang="en-US" sz="3100">
              <a:solidFill>
                <a:prstClr val="black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599713" y="777457"/>
            <a:ext cx="11564191" cy="1202219"/>
          </a:xfrm>
          <a:prstGeom prst="rect">
            <a:avLst/>
          </a:prstGeom>
        </p:spPr>
        <p:txBody>
          <a:bodyPr vert="horz" lIns="150721" tIns="75381" rIns="150721" bIns="75381" rtlCol="0" anchor="ctr">
            <a:normAutofit/>
          </a:bodyPr>
          <a:lstStyle>
            <a:lvl1pPr>
              <a:defRPr sz="53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6" y="961295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965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5" y="742536"/>
            <a:ext cx="12653288" cy="1508105"/>
          </a:xfrm>
          <a:prstGeom prst="rect">
            <a:avLst/>
          </a:prstGeom>
        </p:spPr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2468" y="3083149"/>
            <a:ext cx="14579163" cy="6819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80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5" y="742536"/>
            <a:ext cx="12653288" cy="1508105"/>
          </a:xfrm>
          <a:prstGeom prst="rect">
            <a:avLst/>
          </a:prstGeom>
        </p:spPr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5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5" y="742536"/>
            <a:ext cx="12653288" cy="1508105"/>
          </a:xfrm>
          <a:prstGeom prst="rect">
            <a:avLst/>
          </a:prstGeom>
        </p:spPr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6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" y="0"/>
            <a:ext cx="20104058" cy="11308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4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" y="0"/>
            <a:ext cx="20104058" cy="11308482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1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5" y="742536"/>
            <a:ext cx="12653288" cy="1508105"/>
          </a:xfrm>
          <a:prstGeom prst="rect">
            <a:avLst/>
          </a:prstGeom>
        </p:spPr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2468" y="3083149"/>
            <a:ext cx="14579163" cy="6819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" y="0"/>
            <a:ext cx="20104058" cy="11308482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7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ergebnis für uzbekistan map png"/>
          <p:cNvSpPr>
            <a:spLocks noChangeAspect="1" noChangeArrowheads="1"/>
          </p:cNvSpPr>
          <p:nvPr userDrawn="1"/>
        </p:nvSpPr>
        <p:spPr bwMode="auto">
          <a:xfrm>
            <a:off x="256537" y="-238226"/>
            <a:ext cx="502605" cy="5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0" tIns="75390" rIns="150780" bIns="75390" numCol="1" anchor="t" anchorCtr="0" compatLnSpc="1">
            <a:prstTxWarp prst="textNoShape">
              <a:avLst/>
            </a:prstTxWarp>
          </a:bodyPr>
          <a:lstStyle/>
          <a:p>
            <a:pPr defTabSz="1507202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Bildergebnis für uzbekistan map png"/>
          <p:cNvSpPr>
            <a:spLocks noChangeAspect="1" noChangeArrowheads="1"/>
          </p:cNvSpPr>
          <p:nvPr userDrawn="1"/>
        </p:nvSpPr>
        <p:spPr bwMode="auto">
          <a:xfrm>
            <a:off x="507838" y="13093"/>
            <a:ext cx="502605" cy="5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0" tIns="75390" rIns="150780" bIns="75390" numCol="1" anchor="t" anchorCtr="0" compatLnSpc="1">
            <a:prstTxWarp prst="textNoShape">
              <a:avLst/>
            </a:prstTxWarp>
          </a:bodyPr>
          <a:lstStyle/>
          <a:p>
            <a:pPr defTabSz="15072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Bildergebnis für uzbekistan map png"/>
          <p:cNvSpPr>
            <a:spLocks noChangeAspect="1" noChangeArrowheads="1"/>
          </p:cNvSpPr>
          <p:nvPr userDrawn="1"/>
        </p:nvSpPr>
        <p:spPr bwMode="auto">
          <a:xfrm>
            <a:off x="759137" y="264411"/>
            <a:ext cx="502605" cy="5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0" tIns="75390" rIns="150780" bIns="75390" numCol="1" anchor="t" anchorCtr="0" compatLnSpc="1">
            <a:prstTxWarp prst="textNoShape">
              <a:avLst/>
            </a:prstTxWarp>
          </a:bodyPr>
          <a:lstStyle/>
          <a:p>
            <a:pPr defTabSz="1507202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879422" y="515727"/>
            <a:ext cx="11564191" cy="1202219"/>
          </a:xfrm>
          <a:prstGeom prst="rect">
            <a:avLst/>
          </a:prstGeom>
        </p:spPr>
        <p:txBody>
          <a:bodyPr vert="horz" lIns="150732" tIns="75388" rIns="150732" bIns="75388" rtlCol="0" anchor="ctr">
            <a:normAutofit/>
          </a:bodyPr>
          <a:lstStyle>
            <a:lvl1pPr>
              <a:defRPr sz="6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5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5" y="742536"/>
            <a:ext cx="12653288" cy="1508105"/>
          </a:xfrm>
          <a:prstGeom prst="rect">
            <a:avLst/>
          </a:prstGeom>
        </p:spPr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5" y="742536"/>
            <a:ext cx="12653288" cy="1508105"/>
          </a:xfrm>
          <a:prstGeom prst="rect">
            <a:avLst/>
          </a:prstGeom>
        </p:spPr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" y="0"/>
            <a:ext cx="20104058" cy="11308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85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" y="0"/>
            <a:ext cx="20104058" cy="11308482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" y="0"/>
            <a:ext cx="20104058" cy="11308482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3513232"/>
            <a:ext cx="17088485" cy="2424181"/>
          </a:xfrm>
          <a:prstGeom prst="rect">
            <a:avLst/>
          </a:prstGeom>
        </p:spPr>
        <p:txBody>
          <a:bodyPr lIns="201025" tIns="100511" rIns="201025" bIns="1005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  <a:prstGeom prst="rect">
            <a:avLst/>
          </a:prstGeom>
        </p:spPr>
        <p:txBody>
          <a:bodyPr lIns="201025" tIns="100511" rIns="201025" bIns="10051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15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20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2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3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3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40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7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05" y="452899"/>
            <a:ext cx="18093690" cy="1884892"/>
          </a:xfrm>
          <a:prstGeom prst="rect">
            <a:avLst/>
          </a:prstGeom>
        </p:spPr>
        <p:txBody>
          <a:bodyPr lIns="201025" tIns="100511" rIns="201025" bIns="100511"/>
          <a:lstStyle>
            <a:lvl1pPr>
              <a:defRPr sz="7000" b="1">
                <a:latin typeface="Sitka Heading" panose="02000505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205" y="2638850"/>
            <a:ext cx="18093690" cy="7463648"/>
          </a:xfrm>
          <a:prstGeom prst="rect">
            <a:avLst/>
          </a:prstGeom>
        </p:spPr>
        <p:txBody>
          <a:bodyPr lIns="201025" tIns="100511" rIns="201025" bIns="1005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205" y="10482093"/>
            <a:ext cx="4690957" cy="602119"/>
          </a:xfrm>
          <a:prstGeom prst="rect">
            <a:avLst/>
          </a:prstGeom>
        </p:spPr>
        <p:txBody>
          <a:bodyPr lIns="201025" tIns="100511" rIns="201025" bIns="100511"/>
          <a:lstStyle/>
          <a:p>
            <a:pPr defTabSz="2010246"/>
            <a:fld id="{18D9EB9A-03B8-4152-8920-EA482D67BB92}" type="datetimeFigureOut">
              <a:rPr lang="en-US" sz="4000" smtClean="0">
                <a:solidFill>
                  <a:prstClr val="black"/>
                </a:solidFill>
              </a:rPr>
              <a:pPr defTabSz="2010246"/>
              <a:t>9/10/2020</a:t>
            </a:fld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68901" y="10482093"/>
            <a:ext cx="6366298" cy="602119"/>
          </a:xfrm>
          <a:prstGeom prst="rect">
            <a:avLst/>
          </a:prstGeom>
        </p:spPr>
        <p:txBody>
          <a:bodyPr lIns="201025" tIns="100511" rIns="201025" bIns="100511"/>
          <a:lstStyle/>
          <a:p>
            <a:pPr defTabSz="2010246"/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7938" y="10482093"/>
            <a:ext cx="4690957" cy="602119"/>
          </a:xfrm>
          <a:prstGeom prst="rect">
            <a:avLst/>
          </a:prstGeom>
        </p:spPr>
        <p:txBody>
          <a:bodyPr lIns="201025" tIns="100511" rIns="201025" bIns="100511"/>
          <a:lstStyle/>
          <a:p>
            <a:pPr defTabSz="2010246"/>
            <a:fld id="{D1D23F1B-296B-4473-BB51-3222F591B6B1}" type="slidenum">
              <a:rPr lang="en-US" sz="4000" smtClean="0">
                <a:solidFill>
                  <a:prstClr val="black"/>
                </a:solidFill>
              </a:rPr>
              <a:pPr defTabSz="2010246"/>
              <a:t>‹#›</a:t>
            </a:fld>
            <a:endParaRPr lang="en-US" sz="4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  <p:sldLayoutId id="2147483665" r:id="rId6"/>
    <p:sldLayoutId id="2147483678" r:id="rId7"/>
  </p:sldLayoutIdLst>
  <p:txStyles>
    <p:titleStyle>
      <a:lvl1pPr>
        <a:defRPr sz="3200" b="1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flipV="1">
            <a:off x="0" y="1633571"/>
            <a:ext cx="18517226" cy="20105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25" tIns="100511" rIns="201025" bIns="100511" rtlCol="0" anchor="ctr"/>
          <a:lstStyle/>
          <a:p>
            <a:pPr algn="ctr" defTabSz="2010246"/>
            <a:endParaRPr lang="en-US" sz="4000">
              <a:solidFill>
                <a:prstClr val="white"/>
              </a:solidFill>
            </a:endParaRPr>
          </a:p>
        </p:txBody>
      </p:sp>
      <p:pic>
        <p:nvPicPr>
          <p:cNvPr id="4" name="Picture 2" descr="C:\Users\lenovo\Desktop\узор 23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534" y="-1308329"/>
            <a:ext cx="3223080" cy="32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0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2010246" rtl="0" eaLnBrk="1" latinLnBrk="0" hangingPunct="1"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3843" indent="-753843" algn="l" defTabSz="2010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33325" indent="-628202" algn="l" defTabSz="2010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2512806" indent="-502560" algn="l" defTabSz="2010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3517929" indent="-502560" algn="l" defTabSz="2010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23052" indent="-502560" algn="l" defTabSz="2010246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28175" indent="-502560" algn="l" defTabSz="2010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33298" indent="-502560" algn="l" defTabSz="2010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538421" indent="-502560" algn="l" defTabSz="2010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543544" indent="-502560" algn="l" defTabSz="2010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123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10246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15369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20492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5615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30738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035859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040982" algn="l" defTabSz="20102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>
        <a:defRPr sz="3200" b="1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112" Type="http://schemas.openxmlformats.org/officeDocument/2006/relationships/image" Target="../media/image113.png"/><Relationship Id="rId133" Type="http://schemas.openxmlformats.org/officeDocument/2006/relationships/image" Target="../media/image134.png"/><Relationship Id="rId138" Type="http://schemas.openxmlformats.org/officeDocument/2006/relationships/image" Target="../media/image139.png"/><Relationship Id="rId154" Type="http://schemas.openxmlformats.org/officeDocument/2006/relationships/image" Target="../media/image155.png"/><Relationship Id="rId159" Type="http://schemas.openxmlformats.org/officeDocument/2006/relationships/image" Target="../media/image160.png"/><Relationship Id="rId175" Type="http://schemas.openxmlformats.org/officeDocument/2006/relationships/image" Target="../media/image176.png"/><Relationship Id="rId170" Type="http://schemas.openxmlformats.org/officeDocument/2006/relationships/image" Target="../media/image171.png"/><Relationship Id="rId191" Type="http://schemas.openxmlformats.org/officeDocument/2006/relationships/image" Target="../media/image192.png"/><Relationship Id="rId196" Type="http://schemas.openxmlformats.org/officeDocument/2006/relationships/image" Target="../media/image197.png"/><Relationship Id="rId16" Type="http://schemas.openxmlformats.org/officeDocument/2006/relationships/image" Target="../media/image17.png"/><Relationship Id="rId107" Type="http://schemas.openxmlformats.org/officeDocument/2006/relationships/image" Target="../media/image108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102" Type="http://schemas.openxmlformats.org/officeDocument/2006/relationships/image" Target="../media/image103.png"/><Relationship Id="rId123" Type="http://schemas.openxmlformats.org/officeDocument/2006/relationships/image" Target="../media/image124.png"/><Relationship Id="rId128" Type="http://schemas.openxmlformats.org/officeDocument/2006/relationships/image" Target="../media/image129.png"/><Relationship Id="rId144" Type="http://schemas.openxmlformats.org/officeDocument/2006/relationships/image" Target="../media/image145.png"/><Relationship Id="rId149" Type="http://schemas.openxmlformats.org/officeDocument/2006/relationships/image" Target="../media/image150.png"/><Relationship Id="rId5" Type="http://schemas.openxmlformats.org/officeDocument/2006/relationships/image" Target="../media/image6.pn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160" Type="http://schemas.openxmlformats.org/officeDocument/2006/relationships/image" Target="../media/image161.png"/><Relationship Id="rId165" Type="http://schemas.openxmlformats.org/officeDocument/2006/relationships/image" Target="../media/image166.png"/><Relationship Id="rId181" Type="http://schemas.openxmlformats.org/officeDocument/2006/relationships/image" Target="../media/image182.png"/><Relationship Id="rId186" Type="http://schemas.openxmlformats.org/officeDocument/2006/relationships/image" Target="../media/image187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113" Type="http://schemas.openxmlformats.org/officeDocument/2006/relationships/image" Target="../media/image114.png"/><Relationship Id="rId118" Type="http://schemas.openxmlformats.org/officeDocument/2006/relationships/image" Target="../media/image119.png"/><Relationship Id="rId134" Type="http://schemas.openxmlformats.org/officeDocument/2006/relationships/image" Target="../media/image135.png"/><Relationship Id="rId139" Type="http://schemas.openxmlformats.org/officeDocument/2006/relationships/image" Target="../media/image140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150" Type="http://schemas.openxmlformats.org/officeDocument/2006/relationships/image" Target="../media/image151.png"/><Relationship Id="rId155" Type="http://schemas.openxmlformats.org/officeDocument/2006/relationships/image" Target="../media/image156.png"/><Relationship Id="rId171" Type="http://schemas.openxmlformats.org/officeDocument/2006/relationships/image" Target="../media/image172.png"/><Relationship Id="rId176" Type="http://schemas.openxmlformats.org/officeDocument/2006/relationships/image" Target="../media/image177.png"/><Relationship Id="rId192" Type="http://schemas.openxmlformats.org/officeDocument/2006/relationships/image" Target="../media/image193.png"/><Relationship Id="rId197" Type="http://schemas.openxmlformats.org/officeDocument/2006/relationships/image" Target="../media/image19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59" Type="http://schemas.openxmlformats.org/officeDocument/2006/relationships/image" Target="../media/image60.png"/><Relationship Id="rId103" Type="http://schemas.openxmlformats.org/officeDocument/2006/relationships/image" Target="../media/image104.png"/><Relationship Id="rId108" Type="http://schemas.openxmlformats.org/officeDocument/2006/relationships/image" Target="../media/image109.png"/><Relationship Id="rId124" Type="http://schemas.openxmlformats.org/officeDocument/2006/relationships/image" Target="../media/image125.png"/><Relationship Id="rId129" Type="http://schemas.openxmlformats.org/officeDocument/2006/relationships/image" Target="../media/image130.png"/><Relationship Id="rId54" Type="http://schemas.openxmlformats.org/officeDocument/2006/relationships/image" Target="../media/image55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40" Type="http://schemas.openxmlformats.org/officeDocument/2006/relationships/image" Target="../media/image141.png"/><Relationship Id="rId145" Type="http://schemas.openxmlformats.org/officeDocument/2006/relationships/image" Target="../media/image146.png"/><Relationship Id="rId161" Type="http://schemas.openxmlformats.org/officeDocument/2006/relationships/image" Target="../media/image162.png"/><Relationship Id="rId166" Type="http://schemas.openxmlformats.org/officeDocument/2006/relationships/image" Target="../media/image167.png"/><Relationship Id="rId182" Type="http://schemas.openxmlformats.org/officeDocument/2006/relationships/image" Target="../media/image183.png"/><Relationship Id="rId187" Type="http://schemas.openxmlformats.org/officeDocument/2006/relationships/image" Target="../media/image1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49" Type="http://schemas.openxmlformats.org/officeDocument/2006/relationships/image" Target="../media/image50.png"/><Relationship Id="rId114" Type="http://schemas.openxmlformats.org/officeDocument/2006/relationships/image" Target="../media/image115.png"/><Relationship Id="rId119" Type="http://schemas.openxmlformats.org/officeDocument/2006/relationships/image" Target="../media/image120.png"/><Relationship Id="rId44" Type="http://schemas.openxmlformats.org/officeDocument/2006/relationships/image" Target="../media/image45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130" Type="http://schemas.openxmlformats.org/officeDocument/2006/relationships/image" Target="../media/image131.png"/><Relationship Id="rId135" Type="http://schemas.openxmlformats.org/officeDocument/2006/relationships/image" Target="../media/image136.png"/><Relationship Id="rId151" Type="http://schemas.openxmlformats.org/officeDocument/2006/relationships/image" Target="../media/image152.png"/><Relationship Id="rId156" Type="http://schemas.openxmlformats.org/officeDocument/2006/relationships/image" Target="../media/image157.png"/><Relationship Id="rId177" Type="http://schemas.openxmlformats.org/officeDocument/2006/relationships/image" Target="../media/image178.png"/><Relationship Id="rId172" Type="http://schemas.openxmlformats.org/officeDocument/2006/relationships/image" Target="../media/image173.png"/><Relationship Id="rId193" Type="http://schemas.openxmlformats.org/officeDocument/2006/relationships/image" Target="../media/image194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109" Type="http://schemas.openxmlformats.org/officeDocument/2006/relationships/image" Target="../media/image11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97" Type="http://schemas.openxmlformats.org/officeDocument/2006/relationships/image" Target="../media/image98.png"/><Relationship Id="rId104" Type="http://schemas.openxmlformats.org/officeDocument/2006/relationships/image" Target="../media/image105.png"/><Relationship Id="rId120" Type="http://schemas.openxmlformats.org/officeDocument/2006/relationships/image" Target="../media/image121.png"/><Relationship Id="rId125" Type="http://schemas.openxmlformats.org/officeDocument/2006/relationships/image" Target="../media/image126.png"/><Relationship Id="rId141" Type="http://schemas.openxmlformats.org/officeDocument/2006/relationships/image" Target="../media/image142.png"/><Relationship Id="rId146" Type="http://schemas.openxmlformats.org/officeDocument/2006/relationships/image" Target="../media/image147.png"/><Relationship Id="rId167" Type="http://schemas.openxmlformats.org/officeDocument/2006/relationships/image" Target="../media/image168.png"/><Relationship Id="rId188" Type="http://schemas.openxmlformats.org/officeDocument/2006/relationships/image" Target="../media/image189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162" Type="http://schemas.openxmlformats.org/officeDocument/2006/relationships/image" Target="../media/image163.png"/><Relationship Id="rId183" Type="http://schemas.openxmlformats.org/officeDocument/2006/relationships/image" Target="../media/image184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110" Type="http://schemas.openxmlformats.org/officeDocument/2006/relationships/image" Target="../media/image111.png"/><Relationship Id="rId115" Type="http://schemas.openxmlformats.org/officeDocument/2006/relationships/image" Target="../media/image116.png"/><Relationship Id="rId131" Type="http://schemas.openxmlformats.org/officeDocument/2006/relationships/image" Target="../media/image132.png"/><Relationship Id="rId136" Type="http://schemas.openxmlformats.org/officeDocument/2006/relationships/image" Target="../media/image137.png"/><Relationship Id="rId157" Type="http://schemas.openxmlformats.org/officeDocument/2006/relationships/image" Target="../media/image158.png"/><Relationship Id="rId178" Type="http://schemas.openxmlformats.org/officeDocument/2006/relationships/image" Target="../media/image179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52" Type="http://schemas.openxmlformats.org/officeDocument/2006/relationships/image" Target="../media/image153.png"/><Relationship Id="rId173" Type="http://schemas.openxmlformats.org/officeDocument/2006/relationships/image" Target="../media/image174.png"/><Relationship Id="rId194" Type="http://schemas.openxmlformats.org/officeDocument/2006/relationships/image" Target="../media/image195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png"/><Relationship Id="rId100" Type="http://schemas.openxmlformats.org/officeDocument/2006/relationships/image" Target="../media/image101.png"/><Relationship Id="rId105" Type="http://schemas.openxmlformats.org/officeDocument/2006/relationships/image" Target="../media/image106.png"/><Relationship Id="rId126" Type="http://schemas.openxmlformats.org/officeDocument/2006/relationships/image" Target="../media/image127.png"/><Relationship Id="rId147" Type="http://schemas.openxmlformats.org/officeDocument/2006/relationships/image" Target="../media/image148.png"/><Relationship Id="rId168" Type="http://schemas.openxmlformats.org/officeDocument/2006/relationships/image" Target="../media/image169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Relationship Id="rId121" Type="http://schemas.openxmlformats.org/officeDocument/2006/relationships/image" Target="../media/image122.png"/><Relationship Id="rId142" Type="http://schemas.openxmlformats.org/officeDocument/2006/relationships/image" Target="../media/image143.png"/><Relationship Id="rId163" Type="http://schemas.openxmlformats.org/officeDocument/2006/relationships/image" Target="../media/image164.png"/><Relationship Id="rId184" Type="http://schemas.openxmlformats.org/officeDocument/2006/relationships/image" Target="../media/image185.png"/><Relationship Id="rId189" Type="http://schemas.openxmlformats.org/officeDocument/2006/relationships/image" Target="../media/image190.png"/><Relationship Id="rId3" Type="http://schemas.openxmlformats.org/officeDocument/2006/relationships/image" Target="../media/image4.png"/><Relationship Id="rId25" Type="http://schemas.openxmlformats.org/officeDocument/2006/relationships/image" Target="../media/image26.png"/><Relationship Id="rId46" Type="http://schemas.openxmlformats.org/officeDocument/2006/relationships/image" Target="../media/image47.png"/><Relationship Id="rId67" Type="http://schemas.openxmlformats.org/officeDocument/2006/relationships/image" Target="../media/image68.png"/><Relationship Id="rId116" Type="http://schemas.openxmlformats.org/officeDocument/2006/relationships/image" Target="../media/image117.png"/><Relationship Id="rId137" Type="http://schemas.openxmlformats.org/officeDocument/2006/relationships/image" Target="../media/image138.png"/><Relationship Id="rId158" Type="http://schemas.openxmlformats.org/officeDocument/2006/relationships/image" Target="../media/image159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62" Type="http://schemas.openxmlformats.org/officeDocument/2006/relationships/image" Target="../media/image63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111" Type="http://schemas.openxmlformats.org/officeDocument/2006/relationships/image" Target="../media/image112.png"/><Relationship Id="rId132" Type="http://schemas.openxmlformats.org/officeDocument/2006/relationships/image" Target="../media/image133.png"/><Relationship Id="rId153" Type="http://schemas.openxmlformats.org/officeDocument/2006/relationships/image" Target="../media/image154.png"/><Relationship Id="rId174" Type="http://schemas.openxmlformats.org/officeDocument/2006/relationships/image" Target="../media/image175.png"/><Relationship Id="rId179" Type="http://schemas.openxmlformats.org/officeDocument/2006/relationships/image" Target="../media/image180.png"/><Relationship Id="rId195" Type="http://schemas.openxmlformats.org/officeDocument/2006/relationships/image" Target="../media/image196.png"/><Relationship Id="rId190" Type="http://schemas.openxmlformats.org/officeDocument/2006/relationships/image" Target="../media/image191.png"/><Relationship Id="rId15" Type="http://schemas.openxmlformats.org/officeDocument/2006/relationships/image" Target="../media/image16.png"/><Relationship Id="rId36" Type="http://schemas.openxmlformats.org/officeDocument/2006/relationships/image" Target="../media/image37.png"/><Relationship Id="rId57" Type="http://schemas.openxmlformats.org/officeDocument/2006/relationships/image" Target="../media/image58.png"/><Relationship Id="rId106" Type="http://schemas.openxmlformats.org/officeDocument/2006/relationships/image" Target="../media/image107.png"/><Relationship Id="rId127" Type="http://schemas.openxmlformats.org/officeDocument/2006/relationships/image" Target="../media/image12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52" Type="http://schemas.openxmlformats.org/officeDocument/2006/relationships/image" Target="../media/image53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94" Type="http://schemas.openxmlformats.org/officeDocument/2006/relationships/image" Target="../media/image95.png"/><Relationship Id="rId99" Type="http://schemas.openxmlformats.org/officeDocument/2006/relationships/image" Target="../media/image100.png"/><Relationship Id="rId101" Type="http://schemas.openxmlformats.org/officeDocument/2006/relationships/image" Target="../media/image102.png"/><Relationship Id="rId122" Type="http://schemas.openxmlformats.org/officeDocument/2006/relationships/image" Target="../media/image123.png"/><Relationship Id="rId143" Type="http://schemas.openxmlformats.org/officeDocument/2006/relationships/image" Target="../media/image144.png"/><Relationship Id="rId148" Type="http://schemas.openxmlformats.org/officeDocument/2006/relationships/image" Target="../media/image149.png"/><Relationship Id="rId164" Type="http://schemas.openxmlformats.org/officeDocument/2006/relationships/image" Target="../media/image165.png"/><Relationship Id="rId169" Type="http://schemas.openxmlformats.org/officeDocument/2006/relationships/image" Target="../media/image170.png"/><Relationship Id="rId185" Type="http://schemas.openxmlformats.org/officeDocument/2006/relationships/image" Target="../media/image18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80" Type="http://schemas.openxmlformats.org/officeDocument/2006/relationships/image" Target="../media/image181.png"/><Relationship Id="rId26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jpg"/><Relationship Id="rId4" Type="http://schemas.openxmlformats.org/officeDocument/2006/relationships/image" Target="../media/image2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jpg"/><Relationship Id="rId3" Type="http://schemas.openxmlformats.org/officeDocument/2006/relationships/image" Target="../media/image210.jp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10.jpg"/><Relationship Id="rId7" Type="http://schemas.openxmlformats.org/officeDocument/2006/relationships/image" Target="../media/image2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ortal.tj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8.png"/><Relationship Id="rId4" Type="http://schemas.openxmlformats.org/officeDocument/2006/relationships/image" Target="../media/image2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04.jpg"/><Relationship Id="rId7" Type="http://schemas.openxmlformats.org/officeDocument/2006/relationships/image" Target="../media/image2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jp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jpg"/><Relationship Id="rId4" Type="http://schemas.openxmlformats.org/officeDocument/2006/relationships/image" Target="../media/image212.emf"/><Relationship Id="rId9" Type="http://schemas.openxmlformats.org/officeDocument/2006/relationships/image" Target="../media/image2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jp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shade val="51000"/>
                <a:satMod val="130000"/>
                <a:alpha val="20000"/>
              </a:schemeClr>
            </a:gs>
            <a:gs pos="80000">
              <a:schemeClr val="accent5">
                <a:shade val="93000"/>
                <a:satMod val="130000"/>
                <a:alpha val="40000"/>
              </a:schemeClr>
            </a:gs>
            <a:gs pos="100000">
              <a:schemeClr val="accent5">
                <a:shade val="94000"/>
                <a:satMod val="135000"/>
                <a:alpha val="5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uppieren 474">
            <a:extLst>
              <a:ext uri="{FF2B5EF4-FFF2-40B4-BE49-F238E27FC236}">
                <a16:creationId xmlns="" xmlns:a16="http://schemas.microsoft.com/office/drawing/2014/main" id="{3347161B-88D2-4FC7-880E-B65A4A5E9485}"/>
              </a:ext>
            </a:extLst>
          </p:cNvPr>
          <p:cNvGrpSpPr/>
          <p:nvPr/>
        </p:nvGrpSpPr>
        <p:grpSpPr>
          <a:xfrm>
            <a:off x="2767501" y="7407275"/>
            <a:ext cx="4582160" cy="2443958"/>
            <a:chOff x="7761278" y="918851"/>
            <a:chExt cx="4582160" cy="2443958"/>
          </a:xfrm>
        </p:grpSpPr>
        <p:sp>
          <p:nvSpPr>
            <p:cNvPr id="3" name="object 3"/>
            <p:cNvSpPr/>
            <p:nvPr/>
          </p:nvSpPr>
          <p:spPr>
            <a:xfrm>
              <a:off x="9747053" y="1520676"/>
              <a:ext cx="706250" cy="2549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89490" y="1354806"/>
              <a:ext cx="236830" cy="268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11762" y="1442113"/>
              <a:ext cx="237563" cy="2040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4741" y="1503336"/>
              <a:ext cx="208778" cy="1604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04489" y="1415339"/>
              <a:ext cx="214098" cy="2305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25096" y="1592935"/>
              <a:ext cx="164173" cy="974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47357" y="1368921"/>
              <a:ext cx="190486" cy="2569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22426" y="1999210"/>
              <a:ext cx="715010" cy="172085"/>
            </a:xfrm>
            <a:custGeom>
              <a:avLst/>
              <a:gdLst/>
              <a:ahLst/>
              <a:cxnLst/>
              <a:rect l="l" t="t" r="r" b="b"/>
              <a:pathLst>
                <a:path w="715009" h="172085">
                  <a:moveTo>
                    <a:pt x="531795" y="120516"/>
                  </a:moveTo>
                  <a:lnTo>
                    <a:pt x="328712" y="120516"/>
                  </a:lnTo>
                  <a:lnTo>
                    <a:pt x="496717" y="171645"/>
                  </a:lnTo>
                  <a:lnTo>
                    <a:pt x="496717" y="140232"/>
                  </a:lnTo>
                  <a:lnTo>
                    <a:pt x="531795" y="140232"/>
                  </a:lnTo>
                  <a:lnTo>
                    <a:pt x="531795" y="120516"/>
                  </a:lnTo>
                  <a:close/>
                </a:path>
                <a:path w="715009" h="172085">
                  <a:moveTo>
                    <a:pt x="271076" y="135123"/>
                  </a:moveTo>
                  <a:lnTo>
                    <a:pt x="173115" y="135123"/>
                  </a:lnTo>
                  <a:lnTo>
                    <a:pt x="173115" y="159949"/>
                  </a:lnTo>
                  <a:lnTo>
                    <a:pt x="271076" y="135123"/>
                  </a:lnTo>
                  <a:close/>
                </a:path>
                <a:path w="715009" h="172085">
                  <a:moveTo>
                    <a:pt x="531795" y="140232"/>
                  </a:moveTo>
                  <a:lnTo>
                    <a:pt x="496717" y="140232"/>
                  </a:lnTo>
                  <a:lnTo>
                    <a:pt x="531795" y="150483"/>
                  </a:lnTo>
                  <a:lnTo>
                    <a:pt x="531795" y="140232"/>
                  </a:lnTo>
                  <a:close/>
                </a:path>
                <a:path w="715009" h="172085">
                  <a:moveTo>
                    <a:pt x="328712" y="120516"/>
                  </a:moveTo>
                  <a:lnTo>
                    <a:pt x="136592" y="120516"/>
                  </a:lnTo>
                  <a:lnTo>
                    <a:pt x="136592" y="143175"/>
                  </a:lnTo>
                  <a:lnTo>
                    <a:pt x="173115" y="135123"/>
                  </a:lnTo>
                  <a:lnTo>
                    <a:pt x="271076" y="135123"/>
                  </a:lnTo>
                  <a:lnTo>
                    <a:pt x="328712" y="120516"/>
                  </a:lnTo>
                  <a:close/>
                </a:path>
                <a:path w="715009" h="172085">
                  <a:moveTo>
                    <a:pt x="568307" y="119060"/>
                  </a:moveTo>
                  <a:lnTo>
                    <a:pt x="531795" y="119060"/>
                  </a:lnTo>
                  <a:lnTo>
                    <a:pt x="568307" y="130023"/>
                  </a:lnTo>
                  <a:lnTo>
                    <a:pt x="568307" y="119060"/>
                  </a:lnTo>
                  <a:close/>
                </a:path>
                <a:path w="715009" h="172085">
                  <a:moveTo>
                    <a:pt x="568307" y="104453"/>
                  </a:moveTo>
                  <a:lnTo>
                    <a:pt x="103012" y="104453"/>
                  </a:lnTo>
                  <a:lnTo>
                    <a:pt x="103012" y="128568"/>
                  </a:lnTo>
                  <a:lnTo>
                    <a:pt x="136592" y="120516"/>
                  </a:lnTo>
                  <a:lnTo>
                    <a:pt x="531795" y="120516"/>
                  </a:lnTo>
                  <a:lnTo>
                    <a:pt x="531795" y="119060"/>
                  </a:lnTo>
                  <a:lnTo>
                    <a:pt x="568307" y="119060"/>
                  </a:lnTo>
                  <a:lnTo>
                    <a:pt x="568307" y="104453"/>
                  </a:lnTo>
                  <a:close/>
                </a:path>
                <a:path w="715009" h="172085">
                  <a:moveTo>
                    <a:pt x="191187" y="0"/>
                  </a:moveTo>
                  <a:lnTo>
                    <a:pt x="140335" y="3373"/>
                  </a:lnTo>
                  <a:lnTo>
                    <a:pt x="56972" y="14440"/>
                  </a:lnTo>
                  <a:lnTo>
                    <a:pt x="0" y="23356"/>
                  </a:lnTo>
                  <a:lnTo>
                    <a:pt x="108122" y="56968"/>
                  </a:lnTo>
                  <a:lnTo>
                    <a:pt x="74500" y="64989"/>
                  </a:lnTo>
                  <a:lnTo>
                    <a:pt x="74500" y="111752"/>
                  </a:lnTo>
                  <a:lnTo>
                    <a:pt x="103012" y="104453"/>
                  </a:lnTo>
                  <a:lnTo>
                    <a:pt x="568307" y="104453"/>
                  </a:lnTo>
                  <a:lnTo>
                    <a:pt x="568307" y="103710"/>
                  </a:lnTo>
                  <a:lnTo>
                    <a:pt x="602025" y="103710"/>
                  </a:lnTo>
                  <a:lnTo>
                    <a:pt x="602641" y="67931"/>
                  </a:lnTo>
                  <a:lnTo>
                    <a:pt x="579982" y="62078"/>
                  </a:lnTo>
                  <a:lnTo>
                    <a:pt x="681475" y="37262"/>
                  </a:lnTo>
                  <a:lnTo>
                    <a:pt x="344062" y="37262"/>
                  </a:lnTo>
                  <a:lnTo>
                    <a:pt x="259282" y="12272"/>
                  </a:lnTo>
                  <a:lnTo>
                    <a:pt x="217785" y="2056"/>
                  </a:lnTo>
                  <a:lnTo>
                    <a:pt x="197992" y="110"/>
                  </a:lnTo>
                  <a:lnTo>
                    <a:pt x="191187" y="0"/>
                  </a:lnTo>
                  <a:close/>
                </a:path>
                <a:path w="715009" h="172085">
                  <a:moveTo>
                    <a:pt x="602025" y="103710"/>
                  </a:moveTo>
                  <a:lnTo>
                    <a:pt x="568307" y="103710"/>
                  </a:lnTo>
                  <a:lnTo>
                    <a:pt x="601887" y="111752"/>
                  </a:lnTo>
                  <a:lnTo>
                    <a:pt x="602025" y="103710"/>
                  </a:lnTo>
                  <a:close/>
                </a:path>
                <a:path w="715009" h="172085">
                  <a:moveTo>
                    <a:pt x="565364" y="2896"/>
                  </a:moveTo>
                  <a:lnTo>
                    <a:pt x="344062" y="37262"/>
                  </a:lnTo>
                  <a:lnTo>
                    <a:pt x="681475" y="37262"/>
                  </a:lnTo>
                  <a:lnTo>
                    <a:pt x="714407" y="29210"/>
                  </a:lnTo>
                  <a:lnTo>
                    <a:pt x="656671" y="11692"/>
                  </a:lnTo>
                  <a:lnTo>
                    <a:pt x="565364" y="2896"/>
                  </a:lnTo>
                  <a:close/>
                </a:path>
              </a:pathLst>
            </a:custGeom>
            <a:solidFill>
              <a:srgbClr val="9E5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22422" y="1997761"/>
              <a:ext cx="718185" cy="174625"/>
            </a:xfrm>
            <a:custGeom>
              <a:avLst/>
              <a:gdLst/>
              <a:ahLst/>
              <a:cxnLst/>
              <a:rect l="l" t="t" r="r" b="b"/>
              <a:pathLst>
                <a:path w="718184" h="174625">
                  <a:moveTo>
                    <a:pt x="343031" y="124156"/>
                  </a:moveTo>
                  <a:lnTo>
                    <a:pt x="330911" y="124156"/>
                  </a:lnTo>
                  <a:lnTo>
                    <a:pt x="493817" y="173097"/>
                  </a:lnTo>
                  <a:lnTo>
                    <a:pt x="496717" y="173841"/>
                  </a:lnTo>
                  <a:lnTo>
                    <a:pt x="497471" y="173841"/>
                  </a:lnTo>
                  <a:lnTo>
                    <a:pt x="497471" y="174553"/>
                  </a:lnTo>
                  <a:lnTo>
                    <a:pt x="498183" y="174553"/>
                  </a:lnTo>
                  <a:lnTo>
                    <a:pt x="501115" y="173097"/>
                  </a:lnTo>
                  <a:lnTo>
                    <a:pt x="501115" y="169443"/>
                  </a:lnTo>
                  <a:lnTo>
                    <a:pt x="493817" y="169443"/>
                  </a:lnTo>
                  <a:lnTo>
                    <a:pt x="343031" y="124156"/>
                  </a:lnTo>
                  <a:close/>
                </a:path>
                <a:path w="718184" h="174625">
                  <a:moveTo>
                    <a:pt x="426935" y="106607"/>
                  </a:moveTo>
                  <a:lnTo>
                    <a:pt x="403212" y="106607"/>
                  </a:lnTo>
                  <a:lnTo>
                    <a:pt x="411765" y="109253"/>
                  </a:lnTo>
                  <a:lnTo>
                    <a:pt x="484693" y="131465"/>
                  </a:lnTo>
                  <a:lnTo>
                    <a:pt x="492372" y="133880"/>
                  </a:lnTo>
                  <a:lnTo>
                    <a:pt x="493817" y="169443"/>
                  </a:lnTo>
                  <a:lnTo>
                    <a:pt x="501115" y="169443"/>
                  </a:lnTo>
                  <a:lnTo>
                    <a:pt x="501115" y="143883"/>
                  </a:lnTo>
                  <a:lnTo>
                    <a:pt x="506240" y="143883"/>
                  </a:lnTo>
                  <a:lnTo>
                    <a:pt x="503304" y="143074"/>
                  </a:lnTo>
                  <a:lnTo>
                    <a:pt x="501115" y="128523"/>
                  </a:lnTo>
                  <a:lnTo>
                    <a:pt x="426935" y="106607"/>
                  </a:lnTo>
                  <a:close/>
                </a:path>
                <a:path w="718184" h="174625">
                  <a:moveTo>
                    <a:pt x="176769" y="140179"/>
                  </a:moveTo>
                  <a:lnTo>
                    <a:pt x="164530" y="140179"/>
                  </a:lnTo>
                  <a:lnTo>
                    <a:pt x="170214" y="160689"/>
                  </a:lnTo>
                  <a:lnTo>
                    <a:pt x="172413" y="162888"/>
                  </a:lnTo>
                  <a:lnTo>
                    <a:pt x="194824" y="157035"/>
                  </a:lnTo>
                  <a:lnTo>
                    <a:pt x="176769" y="157035"/>
                  </a:lnTo>
                  <a:lnTo>
                    <a:pt x="176769" y="140179"/>
                  </a:lnTo>
                  <a:close/>
                </a:path>
                <a:path w="718184" h="174625">
                  <a:moveTo>
                    <a:pt x="635564" y="10202"/>
                  </a:moveTo>
                  <a:lnTo>
                    <a:pt x="615049" y="10202"/>
                  </a:lnTo>
                  <a:lnTo>
                    <a:pt x="633618" y="11978"/>
                  </a:lnTo>
                  <a:lnTo>
                    <a:pt x="656681" y="13845"/>
                  </a:lnTo>
                  <a:lnTo>
                    <a:pt x="707742" y="28812"/>
                  </a:lnTo>
                  <a:lnTo>
                    <a:pt x="330911" y="120512"/>
                  </a:lnTo>
                  <a:lnTo>
                    <a:pt x="328722" y="121224"/>
                  </a:lnTo>
                  <a:lnTo>
                    <a:pt x="325058" y="121224"/>
                  </a:lnTo>
                  <a:lnTo>
                    <a:pt x="323613" y="121968"/>
                  </a:lnTo>
                  <a:lnTo>
                    <a:pt x="176769" y="157035"/>
                  </a:lnTo>
                  <a:lnTo>
                    <a:pt x="194824" y="157035"/>
                  </a:lnTo>
                  <a:lnTo>
                    <a:pt x="207714" y="153702"/>
                  </a:lnTo>
                  <a:lnTo>
                    <a:pt x="330911" y="124156"/>
                  </a:lnTo>
                  <a:lnTo>
                    <a:pt x="343031" y="124156"/>
                  </a:lnTo>
                  <a:lnTo>
                    <a:pt x="338220" y="122711"/>
                  </a:lnTo>
                  <a:lnTo>
                    <a:pt x="403212" y="106607"/>
                  </a:lnTo>
                  <a:lnTo>
                    <a:pt x="426935" y="106607"/>
                  </a:lnTo>
                  <a:lnTo>
                    <a:pt x="417118" y="103707"/>
                  </a:lnTo>
                  <a:lnTo>
                    <a:pt x="462404" y="93487"/>
                  </a:lnTo>
                  <a:lnTo>
                    <a:pt x="487865" y="93487"/>
                  </a:lnTo>
                  <a:lnTo>
                    <a:pt x="475556" y="89843"/>
                  </a:lnTo>
                  <a:lnTo>
                    <a:pt x="520088" y="79592"/>
                  </a:lnTo>
                  <a:lnTo>
                    <a:pt x="546417" y="79592"/>
                  </a:lnTo>
                  <a:lnTo>
                    <a:pt x="533994" y="75938"/>
                  </a:lnTo>
                  <a:lnTo>
                    <a:pt x="571228" y="67184"/>
                  </a:lnTo>
                  <a:lnTo>
                    <a:pt x="599755" y="67184"/>
                  </a:lnTo>
                  <a:lnTo>
                    <a:pt x="585123" y="63530"/>
                  </a:lnTo>
                  <a:lnTo>
                    <a:pt x="712219" y="33562"/>
                  </a:lnTo>
                  <a:lnTo>
                    <a:pt x="712219" y="32107"/>
                  </a:lnTo>
                  <a:lnTo>
                    <a:pt x="715863" y="30651"/>
                  </a:lnTo>
                  <a:lnTo>
                    <a:pt x="718061" y="30651"/>
                  </a:lnTo>
                  <a:lnTo>
                    <a:pt x="656681" y="12400"/>
                  </a:lnTo>
                  <a:lnTo>
                    <a:pt x="635564" y="10202"/>
                  </a:lnTo>
                  <a:close/>
                </a:path>
                <a:path w="718184" h="174625">
                  <a:moveTo>
                    <a:pt x="506240" y="143883"/>
                  </a:moveTo>
                  <a:lnTo>
                    <a:pt x="501115" y="143883"/>
                  </a:lnTo>
                  <a:lnTo>
                    <a:pt x="515196" y="148100"/>
                  </a:lnTo>
                  <a:lnTo>
                    <a:pt x="529507" y="151879"/>
                  </a:lnTo>
                  <a:lnTo>
                    <a:pt x="534695" y="152637"/>
                  </a:lnTo>
                  <a:lnTo>
                    <a:pt x="534695" y="149726"/>
                  </a:lnTo>
                  <a:lnTo>
                    <a:pt x="528140" y="149726"/>
                  </a:lnTo>
                  <a:lnTo>
                    <a:pt x="516588" y="146737"/>
                  </a:lnTo>
                  <a:lnTo>
                    <a:pt x="506240" y="143883"/>
                  </a:lnTo>
                  <a:close/>
                </a:path>
                <a:path w="718184" h="174625">
                  <a:moveTo>
                    <a:pt x="487865" y="93487"/>
                  </a:moveTo>
                  <a:lnTo>
                    <a:pt x="462404" y="93487"/>
                  </a:lnTo>
                  <a:lnTo>
                    <a:pt x="517694" y="109253"/>
                  </a:lnTo>
                  <a:lnTo>
                    <a:pt x="526680" y="111962"/>
                  </a:lnTo>
                  <a:lnTo>
                    <a:pt x="528140" y="149726"/>
                  </a:lnTo>
                  <a:lnTo>
                    <a:pt x="534695" y="149726"/>
                  </a:lnTo>
                  <a:lnTo>
                    <a:pt x="534695" y="121224"/>
                  </a:lnTo>
                  <a:lnTo>
                    <a:pt x="539427" y="121224"/>
                  </a:lnTo>
                  <a:lnTo>
                    <a:pt x="534695" y="107350"/>
                  </a:lnTo>
                  <a:lnTo>
                    <a:pt x="487865" y="93487"/>
                  </a:lnTo>
                  <a:close/>
                </a:path>
                <a:path w="718184" h="174625">
                  <a:moveTo>
                    <a:pt x="140247" y="124626"/>
                  </a:moveTo>
                  <a:lnTo>
                    <a:pt x="129268" y="124626"/>
                  </a:lnTo>
                  <a:lnTo>
                    <a:pt x="133692" y="143883"/>
                  </a:lnTo>
                  <a:lnTo>
                    <a:pt x="135880" y="145328"/>
                  </a:lnTo>
                  <a:lnTo>
                    <a:pt x="136592" y="145328"/>
                  </a:lnTo>
                  <a:lnTo>
                    <a:pt x="136592" y="146082"/>
                  </a:lnTo>
                  <a:lnTo>
                    <a:pt x="150884" y="143129"/>
                  </a:lnTo>
                  <a:lnTo>
                    <a:pt x="140247" y="143129"/>
                  </a:lnTo>
                  <a:lnTo>
                    <a:pt x="140247" y="124626"/>
                  </a:lnTo>
                  <a:close/>
                </a:path>
                <a:path w="718184" h="174625">
                  <a:moveTo>
                    <a:pt x="217598" y="87385"/>
                  </a:moveTo>
                  <a:lnTo>
                    <a:pt x="195826" y="87385"/>
                  </a:lnTo>
                  <a:lnTo>
                    <a:pt x="233008" y="94942"/>
                  </a:lnTo>
                  <a:lnTo>
                    <a:pt x="172413" y="110261"/>
                  </a:lnTo>
                  <a:lnTo>
                    <a:pt x="170214" y="110261"/>
                  </a:lnTo>
                  <a:lnTo>
                    <a:pt x="170214" y="137318"/>
                  </a:lnTo>
                  <a:lnTo>
                    <a:pt x="144284" y="142291"/>
                  </a:lnTo>
                  <a:lnTo>
                    <a:pt x="140247" y="143129"/>
                  </a:lnTo>
                  <a:lnTo>
                    <a:pt x="150884" y="143129"/>
                  </a:lnTo>
                  <a:lnTo>
                    <a:pt x="155649" y="142145"/>
                  </a:lnTo>
                  <a:lnTo>
                    <a:pt x="164530" y="140179"/>
                  </a:lnTo>
                  <a:lnTo>
                    <a:pt x="176769" y="140179"/>
                  </a:lnTo>
                  <a:lnTo>
                    <a:pt x="176769" y="116115"/>
                  </a:lnTo>
                  <a:lnTo>
                    <a:pt x="179964" y="115450"/>
                  </a:lnTo>
                  <a:lnTo>
                    <a:pt x="205250" y="109228"/>
                  </a:lnTo>
                  <a:lnTo>
                    <a:pt x="233299" y="102376"/>
                  </a:lnTo>
                  <a:lnTo>
                    <a:pt x="249102" y="99309"/>
                  </a:lnTo>
                  <a:lnTo>
                    <a:pt x="251269" y="98597"/>
                  </a:lnTo>
                  <a:lnTo>
                    <a:pt x="253468" y="97141"/>
                  </a:lnTo>
                  <a:lnTo>
                    <a:pt x="266069" y="94199"/>
                  </a:lnTo>
                  <a:lnTo>
                    <a:pt x="240317" y="94199"/>
                  </a:lnTo>
                  <a:lnTo>
                    <a:pt x="217598" y="87385"/>
                  </a:lnTo>
                  <a:close/>
                </a:path>
                <a:path w="718184" h="174625">
                  <a:moveTo>
                    <a:pt x="105923" y="108490"/>
                  </a:moveTo>
                  <a:lnTo>
                    <a:pt x="97928" y="108490"/>
                  </a:lnTo>
                  <a:lnTo>
                    <a:pt x="99368" y="129266"/>
                  </a:lnTo>
                  <a:lnTo>
                    <a:pt x="102269" y="131465"/>
                  </a:lnTo>
                  <a:lnTo>
                    <a:pt x="114010" y="128523"/>
                  </a:lnTo>
                  <a:lnTo>
                    <a:pt x="105923" y="128523"/>
                  </a:lnTo>
                  <a:lnTo>
                    <a:pt x="105923" y="108490"/>
                  </a:lnTo>
                  <a:close/>
                </a:path>
                <a:path w="718184" h="174625">
                  <a:moveTo>
                    <a:pt x="539427" y="121224"/>
                  </a:moveTo>
                  <a:lnTo>
                    <a:pt x="534695" y="121224"/>
                  </a:lnTo>
                  <a:lnTo>
                    <a:pt x="563035" y="131106"/>
                  </a:lnTo>
                  <a:lnTo>
                    <a:pt x="571228" y="131465"/>
                  </a:lnTo>
                  <a:lnTo>
                    <a:pt x="571228" y="129266"/>
                  </a:lnTo>
                  <a:lnTo>
                    <a:pt x="564663" y="129266"/>
                  </a:lnTo>
                  <a:lnTo>
                    <a:pt x="553140" y="125583"/>
                  </a:lnTo>
                  <a:lnTo>
                    <a:pt x="539577" y="121664"/>
                  </a:lnTo>
                  <a:lnTo>
                    <a:pt x="539427" y="121224"/>
                  </a:lnTo>
                  <a:close/>
                </a:path>
                <a:path w="718184" h="174625">
                  <a:moveTo>
                    <a:pt x="546417" y="79592"/>
                  </a:moveTo>
                  <a:lnTo>
                    <a:pt x="520088" y="79592"/>
                  </a:lnTo>
                  <a:lnTo>
                    <a:pt x="532672" y="83042"/>
                  </a:lnTo>
                  <a:lnTo>
                    <a:pt x="547768" y="87400"/>
                  </a:lnTo>
                  <a:lnTo>
                    <a:pt x="560307" y="90947"/>
                  </a:lnTo>
                  <a:lnTo>
                    <a:pt x="564663" y="129266"/>
                  </a:lnTo>
                  <a:lnTo>
                    <a:pt x="571228" y="129266"/>
                  </a:lnTo>
                  <a:lnTo>
                    <a:pt x="571228" y="106607"/>
                  </a:lnTo>
                  <a:lnTo>
                    <a:pt x="577315" y="106607"/>
                  </a:lnTo>
                  <a:lnTo>
                    <a:pt x="572572" y="105462"/>
                  </a:lnTo>
                  <a:lnTo>
                    <a:pt x="571228" y="86890"/>
                  </a:lnTo>
                  <a:lnTo>
                    <a:pt x="546417" y="79592"/>
                  </a:lnTo>
                  <a:close/>
                </a:path>
                <a:path w="718184" h="174625">
                  <a:moveTo>
                    <a:pt x="174212" y="74374"/>
                  </a:moveTo>
                  <a:lnTo>
                    <a:pt x="146849" y="74374"/>
                  </a:lnTo>
                  <a:lnTo>
                    <a:pt x="187732" y="81791"/>
                  </a:lnTo>
                  <a:lnTo>
                    <a:pt x="136592" y="94942"/>
                  </a:lnTo>
                  <a:lnTo>
                    <a:pt x="133692" y="94942"/>
                  </a:lnTo>
                  <a:lnTo>
                    <a:pt x="133692" y="121968"/>
                  </a:lnTo>
                  <a:lnTo>
                    <a:pt x="120761" y="124826"/>
                  </a:lnTo>
                  <a:lnTo>
                    <a:pt x="107949" y="127970"/>
                  </a:lnTo>
                  <a:lnTo>
                    <a:pt x="105923" y="128523"/>
                  </a:lnTo>
                  <a:lnTo>
                    <a:pt x="114010" y="128523"/>
                  </a:lnTo>
                  <a:lnTo>
                    <a:pt x="129268" y="124626"/>
                  </a:lnTo>
                  <a:lnTo>
                    <a:pt x="140247" y="124626"/>
                  </a:lnTo>
                  <a:lnTo>
                    <a:pt x="140247" y="100796"/>
                  </a:lnTo>
                  <a:lnTo>
                    <a:pt x="148744" y="98649"/>
                  </a:lnTo>
                  <a:lnTo>
                    <a:pt x="195826" y="87385"/>
                  </a:lnTo>
                  <a:lnTo>
                    <a:pt x="217598" y="87385"/>
                  </a:lnTo>
                  <a:lnTo>
                    <a:pt x="174212" y="74374"/>
                  </a:lnTo>
                  <a:close/>
                </a:path>
                <a:path w="718184" h="174625">
                  <a:moveTo>
                    <a:pt x="103724" y="4348"/>
                  </a:moveTo>
                  <a:lnTo>
                    <a:pt x="102269" y="7992"/>
                  </a:lnTo>
                  <a:lnTo>
                    <a:pt x="86957" y="10259"/>
                  </a:lnTo>
                  <a:lnTo>
                    <a:pt x="86" y="23346"/>
                  </a:lnTo>
                  <a:lnTo>
                    <a:pt x="0" y="24808"/>
                  </a:lnTo>
                  <a:lnTo>
                    <a:pt x="1455" y="25552"/>
                  </a:lnTo>
                  <a:lnTo>
                    <a:pt x="2910" y="27007"/>
                  </a:lnTo>
                  <a:lnTo>
                    <a:pt x="31423" y="35049"/>
                  </a:lnTo>
                  <a:lnTo>
                    <a:pt x="84005" y="51699"/>
                  </a:lnTo>
                  <a:lnTo>
                    <a:pt x="94343" y="54826"/>
                  </a:lnTo>
                  <a:lnTo>
                    <a:pt x="73055" y="62074"/>
                  </a:lnTo>
                  <a:lnTo>
                    <a:pt x="70144" y="62786"/>
                  </a:lnTo>
                  <a:lnTo>
                    <a:pt x="70144" y="112460"/>
                  </a:lnTo>
                  <a:lnTo>
                    <a:pt x="73055" y="113916"/>
                  </a:lnTo>
                  <a:lnTo>
                    <a:pt x="73055" y="114659"/>
                  </a:lnTo>
                  <a:lnTo>
                    <a:pt x="88143" y="111005"/>
                  </a:lnTo>
                  <a:lnTo>
                    <a:pt x="77442" y="111005"/>
                  </a:lnTo>
                  <a:lnTo>
                    <a:pt x="77009" y="100621"/>
                  </a:lnTo>
                  <a:lnTo>
                    <a:pt x="76922" y="96433"/>
                  </a:lnTo>
                  <a:lnTo>
                    <a:pt x="76838" y="89843"/>
                  </a:lnTo>
                  <a:lnTo>
                    <a:pt x="76738" y="78449"/>
                  </a:lnTo>
                  <a:lnTo>
                    <a:pt x="76710" y="70716"/>
                  </a:lnTo>
                  <a:lnTo>
                    <a:pt x="86758" y="67229"/>
                  </a:lnTo>
                  <a:lnTo>
                    <a:pt x="102134" y="63186"/>
                  </a:lnTo>
                  <a:lnTo>
                    <a:pt x="113633" y="60000"/>
                  </a:lnTo>
                  <a:lnTo>
                    <a:pt x="126282" y="60000"/>
                  </a:lnTo>
                  <a:lnTo>
                    <a:pt x="6565" y="24096"/>
                  </a:lnTo>
                  <a:lnTo>
                    <a:pt x="92875" y="11463"/>
                  </a:lnTo>
                  <a:lnTo>
                    <a:pt x="129331" y="11463"/>
                  </a:lnTo>
                  <a:lnTo>
                    <a:pt x="117619" y="7992"/>
                  </a:lnTo>
                  <a:lnTo>
                    <a:pt x="139545" y="5311"/>
                  </a:lnTo>
                  <a:lnTo>
                    <a:pt x="123742" y="5311"/>
                  </a:lnTo>
                  <a:lnTo>
                    <a:pt x="103724" y="4348"/>
                  </a:lnTo>
                  <a:close/>
                </a:path>
                <a:path w="718184" h="174625">
                  <a:moveTo>
                    <a:pt x="577315" y="106607"/>
                  </a:moveTo>
                  <a:lnTo>
                    <a:pt x="571228" y="106607"/>
                  </a:lnTo>
                  <a:lnTo>
                    <a:pt x="583099" y="109891"/>
                  </a:lnTo>
                  <a:lnTo>
                    <a:pt x="596925" y="113085"/>
                  </a:lnTo>
                  <a:lnTo>
                    <a:pt x="602641" y="114659"/>
                  </a:lnTo>
                  <a:lnTo>
                    <a:pt x="605541" y="113204"/>
                  </a:lnTo>
                  <a:lnTo>
                    <a:pt x="605541" y="111748"/>
                  </a:lnTo>
                  <a:lnTo>
                    <a:pt x="597531" y="111748"/>
                  </a:lnTo>
                  <a:lnTo>
                    <a:pt x="585909" y="108682"/>
                  </a:lnTo>
                  <a:lnTo>
                    <a:pt x="577315" y="106607"/>
                  </a:lnTo>
                  <a:close/>
                </a:path>
                <a:path w="718184" h="174625">
                  <a:moveTo>
                    <a:pt x="599755" y="67184"/>
                  </a:moveTo>
                  <a:lnTo>
                    <a:pt x="571228" y="67184"/>
                  </a:lnTo>
                  <a:lnTo>
                    <a:pt x="584902" y="70525"/>
                  </a:lnTo>
                  <a:lnTo>
                    <a:pt x="596735" y="74138"/>
                  </a:lnTo>
                  <a:lnTo>
                    <a:pt x="597531" y="111748"/>
                  </a:lnTo>
                  <a:lnTo>
                    <a:pt x="605541" y="111748"/>
                  </a:lnTo>
                  <a:lnTo>
                    <a:pt x="605541" y="68629"/>
                  </a:lnTo>
                  <a:lnTo>
                    <a:pt x="599755" y="67184"/>
                  </a:lnTo>
                  <a:close/>
                </a:path>
                <a:path w="718184" h="174625">
                  <a:moveTo>
                    <a:pt x="126282" y="60000"/>
                  </a:moveTo>
                  <a:lnTo>
                    <a:pt x="113633" y="60000"/>
                  </a:lnTo>
                  <a:lnTo>
                    <a:pt x="143901" y="68629"/>
                  </a:lnTo>
                  <a:lnTo>
                    <a:pt x="101525" y="78880"/>
                  </a:lnTo>
                  <a:lnTo>
                    <a:pt x="99368" y="80336"/>
                  </a:lnTo>
                  <a:lnTo>
                    <a:pt x="99368" y="106607"/>
                  </a:lnTo>
                  <a:lnTo>
                    <a:pt x="92761" y="108104"/>
                  </a:lnTo>
                  <a:lnTo>
                    <a:pt x="81809" y="110261"/>
                  </a:lnTo>
                  <a:lnTo>
                    <a:pt x="77442" y="111005"/>
                  </a:lnTo>
                  <a:lnTo>
                    <a:pt x="88143" y="111005"/>
                  </a:lnTo>
                  <a:lnTo>
                    <a:pt x="89399" y="110701"/>
                  </a:lnTo>
                  <a:lnTo>
                    <a:pt x="97928" y="108490"/>
                  </a:lnTo>
                  <a:lnTo>
                    <a:pt x="105923" y="108490"/>
                  </a:lnTo>
                  <a:lnTo>
                    <a:pt x="105923" y="84691"/>
                  </a:lnTo>
                  <a:lnTo>
                    <a:pt x="115100" y="82540"/>
                  </a:lnTo>
                  <a:lnTo>
                    <a:pt x="146849" y="74374"/>
                  </a:lnTo>
                  <a:lnTo>
                    <a:pt x="174212" y="74374"/>
                  </a:lnTo>
                  <a:lnTo>
                    <a:pt x="126282" y="60000"/>
                  </a:lnTo>
                  <a:close/>
                </a:path>
                <a:path w="718184" h="174625">
                  <a:moveTo>
                    <a:pt x="129331" y="11463"/>
                  </a:moveTo>
                  <a:lnTo>
                    <a:pt x="92875" y="11463"/>
                  </a:lnTo>
                  <a:lnTo>
                    <a:pt x="319215" y="74482"/>
                  </a:lnTo>
                  <a:lnTo>
                    <a:pt x="240317" y="94199"/>
                  </a:lnTo>
                  <a:lnTo>
                    <a:pt x="266069" y="94199"/>
                  </a:lnTo>
                  <a:lnTo>
                    <a:pt x="295243" y="87385"/>
                  </a:lnTo>
                  <a:lnTo>
                    <a:pt x="362452" y="71571"/>
                  </a:lnTo>
                  <a:lnTo>
                    <a:pt x="333110" y="71571"/>
                  </a:lnTo>
                  <a:lnTo>
                    <a:pt x="301697" y="62074"/>
                  </a:lnTo>
                  <a:lnTo>
                    <a:pt x="317065" y="58420"/>
                  </a:lnTo>
                  <a:lnTo>
                    <a:pt x="287792" y="58420"/>
                  </a:lnTo>
                  <a:lnTo>
                    <a:pt x="129331" y="11463"/>
                  </a:lnTo>
                  <a:close/>
                </a:path>
                <a:path w="718184" h="174625">
                  <a:moveTo>
                    <a:pt x="582487" y="5092"/>
                  </a:moveTo>
                  <a:lnTo>
                    <a:pt x="565375" y="5092"/>
                  </a:lnTo>
                  <a:lnTo>
                    <a:pt x="586585" y="6941"/>
                  </a:lnTo>
                  <a:lnTo>
                    <a:pt x="333110" y="71571"/>
                  </a:lnTo>
                  <a:lnTo>
                    <a:pt x="362452" y="71571"/>
                  </a:lnTo>
                  <a:lnTo>
                    <a:pt x="615049" y="11647"/>
                  </a:lnTo>
                  <a:lnTo>
                    <a:pt x="615049" y="10202"/>
                  </a:lnTo>
                  <a:lnTo>
                    <a:pt x="635564" y="10202"/>
                  </a:lnTo>
                  <a:lnTo>
                    <a:pt x="614347" y="7992"/>
                  </a:lnTo>
                  <a:lnTo>
                    <a:pt x="614204" y="7291"/>
                  </a:lnTo>
                  <a:lnTo>
                    <a:pt x="604096" y="7291"/>
                  </a:lnTo>
                  <a:lnTo>
                    <a:pt x="585511" y="5368"/>
                  </a:lnTo>
                  <a:lnTo>
                    <a:pt x="582487" y="5092"/>
                  </a:lnTo>
                  <a:close/>
                </a:path>
                <a:path w="718184" h="174625">
                  <a:moveTo>
                    <a:pt x="190674" y="6547"/>
                  </a:moveTo>
                  <a:lnTo>
                    <a:pt x="188465" y="13845"/>
                  </a:lnTo>
                  <a:lnTo>
                    <a:pt x="317759" y="51823"/>
                  </a:lnTo>
                  <a:lnTo>
                    <a:pt x="287792" y="58420"/>
                  </a:lnTo>
                  <a:lnTo>
                    <a:pt x="317065" y="58420"/>
                  </a:lnTo>
                  <a:lnTo>
                    <a:pt x="360175" y="48169"/>
                  </a:lnTo>
                  <a:lnTo>
                    <a:pt x="330911" y="48169"/>
                  </a:lnTo>
                  <a:lnTo>
                    <a:pt x="190674" y="6547"/>
                  </a:lnTo>
                  <a:close/>
                </a:path>
                <a:path w="718184" h="174625">
                  <a:moveTo>
                    <a:pt x="433591" y="30712"/>
                  </a:moveTo>
                  <a:lnTo>
                    <a:pt x="402612" y="30712"/>
                  </a:lnTo>
                  <a:lnTo>
                    <a:pt x="330911" y="48169"/>
                  </a:lnTo>
                  <a:lnTo>
                    <a:pt x="360175" y="48169"/>
                  </a:lnTo>
                  <a:lnTo>
                    <a:pt x="433591" y="30712"/>
                  </a:lnTo>
                  <a:close/>
                </a:path>
                <a:path w="718184" h="174625">
                  <a:moveTo>
                    <a:pt x="198127" y="1437"/>
                  </a:moveTo>
                  <a:lnTo>
                    <a:pt x="184078" y="1437"/>
                  </a:lnTo>
                  <a:lnTo>
                    <a:pt x="193529" y="2228"/>
                  </a:lnTo>
                  <a:lnTo>
                    <a:pt x="205603" y="4120"/>
                  </a:lnTo>
                  <a:lnTo>
                    <a:pt x="251710" y="14399"/>
                  </a:lnTo>
                  <a:lnTo>
                    <a:pt x="314387" y="31334"/>
                  </a:lnTo>
                  <a:lnTo>
                    <a:pt x="341800" y="39420"/>
                  </a:lnTo>
                  <a:lnTo>
                    <a:pt x="353501" y="37720"/>
                  </a:lnTo>
                  <a:lnTo>
                    <a:pt x="345877" y="37720"/>
                  </a:lnTo>
                  <a:lnTo>
                    <a:pt x="342673" y="36866"/>
                  </a:lnTo>
                  <a:lnTo>
                    <a:pt x="284517" y="20940"/>
                  </a:lnTo>
                  <a:lnTo>
                    <a:pt x="251720" y="12596"/>
                  </a:lnTo>
                  <a:lnTo>
                    <a:pt x="235618" y="8783"/>
                  </a:lnTo>
                  <a:lnTo>
                    <a:pt x="220268" y="5418"/>
                  </a:lnTo>
                  <a:lnTo>
                    <a:pt x="206306" y="2708"/>
                  </a:lnTo>
                  <a:lnTo>
                    <a:pt x="198127" y="1437"/>
                  </a:lnTo>
                  <a:close/>
                </a:path>
                <a:path w="718184" h="174625">
                  <a:moveTo>
                    <a:pt x="495984" y="8746"/>
                  </a:moveTo>
                  <a:lnTo>
                    <a:pt x="429526" y="24808"/>
                  </a:lnTo>
                  <a:lnTo>
                    <a:pt x="345877" y="37720"/>
                  </a:lnTo>
                  <a:lnTo>
                    <a:pt x="353501" y="37720"/>
                  </a:lnTo>
                  <a:lnTo>
                    <a:pt x="402612" y="30712"/>
                  </a:lnTo>
                  <a:lnTo>
                    <a:pt x="433591" y="30712"/>
                  </a:lnTo>
                  <a:lnTo>
                    <a:pt x="495272" y="16044"/>
                  </a:lnTo>
                  <a:lnTo>
                    <a:pt x="517841" y="12596"/>
                  </a:lnTo>
                  <a:lnTo>
                    <a:pt x="505579" y="12596"/>
                  </a:lnTo>
                  <a:lnTo>
                    <a:pt x="495984" y="8746"/>
                  </a:lnTo>
                  <a:close/>
                </a:path>
                <a:path w="718184" h="174625">
                  <a:moveTo>
                    <a:pt x="565375" y="2893"/>
                  </a:moveTo>
                  <a:lnTo>
                    <a:pt x="520683" y="10259"/>
                  </a:lnTo>
                  <a:lnTo>
                    <a:pt x="505579" y="12596"/>
                  </a:lnTo>
                  <a:lnTo>
                    <a:pt x="517841" y="12596"/>
                  </a:lnTo>
                  <a:lnTo>
                    <a:pt x="532932" y="10252"/>
                  </a:lnTo>
                  <a:lnTo>
                    <a:pt x="565375" y="5092"/>
                  </a:lnTo>
                  <a:lnTo>
                    <a:pt x="582487" y="5092"/>
                  </a:lnTo>
                  <a:lnTo>
                    <a:pt x="566118" y="3636"/>
                  </a:lnTo>
                  <a:lnTo>
                    <a:pt x="565375" y="2893"/>
                  </a:lnTo>
                  <a:close/>
                </a:path>
                <a:path w="718184" h="174625">
                  <a:moveTo>
                    <a:pt x="613604" y="4348"/>
                  </a:moveTo>
                  <a:lnTo>
                    <a:pt x="604096" y="7291"/>
                  </a:lnTo>
                  <a:lnTo>
                    <a:pt x="614204" y="7291"/>
                  </a:lnTo>
                  <a:lnTo>
                    <a:pt x="613604" y="4348"/>
                  </a:lnTo>
                  <a:close/>
                </a:path>
                <a:path w="718184" h="174625">
                  <a:moveTo>
                    <a:pt x="184734" y="0"/>
                  </a:moveTo>
                  <a:lnTo>
                    <a:pt x="176485" y="253"/>
                  </a:lnTo>
                  <a:lnTo>
                    <a:pt x="165871" y="983"/>
                  </a:lnTo>
                  <a:lnTo>
                    <a:pt x="153282" y="2118"/>
                  </a:lnTo>
                  <a:lnTo>
                    <a:pt x="123742" y="5311"/>
                  </a:lnTo>
                  <a:lnTo>
                    <a:pt x="139545" y="5311"/>
                  </a:lnTo>
                  <a:lnTo>
                    <a:pt x="148489" y="4272"/>
                  </a:lnTo>
                  <a:lnTo>
                    <a:pt x="161931" y="2876"/>
                  </a:lnTo>
                  <a:lnTo>
                    <a:pt x="173358" y="1908"/>
                  </a:lnTo>
                  <a:lnTo>
                    <a:pt x="182254" y="1458"/>
                  </a:lnTo>
                  <a:lnTo>
                    <a:pt x="184078" y="1437"/>
                  </a:lnTo>
                  <a:lnTo>
                    <a:pt x="198127" y="1437"/>
                  </a:lnTo>
                  <a:lnTo>
                    <a:pt x="194279" y="840"/>
                  </a:lnTo>
                  <a:lnTo>
                    <a:pt x="184734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67069" y="1576979"/>
              <a:ext cx="396875" cy="198755"/>
            </a:xfrm>
            <a:custGeom>
              <a:avLst/>
              <a:gdLst/>
              <a:ahLst/>
              <a:cxnLst/>
              <a:rect l="l" t="t" r="r" b="b"/>
              <a:pathLst>
                <a:path w="396875" h="198755">
                  <a:moveTo>
                    <a:pt x="396647" y="198685"/>
                  </a:moveTo>
                  <a:lnTo>
                    <a:pt x="390864" y="150991"/>
                  </a:lnTo>
                  <a:lnTo>
                    <a:pt x="374453" y="107449"/>
                  </a:lnTo>
                  <a:lnTo>
                    <a:pt x="348820" y="69449"/>
                  </a:lnTo>
                  <a:lnTo>
                    <a:pt x="315373" y="38381"/>
                  </a:lnTo>
                  <a:lnTo>
                    <a:pt x="275517" y="15636"/>
                  </a:lnTo>
                  <a:lnTo>
                    <a:pt x="230662" y="2604"/>
                  </a:lnTo>
                  <a:lnTo>
                    <a:pt x="198674" y="0"/>
                  </a:lnTo>
                  <a:lnTo>
                    <a:pt x="182401" y="659"/>
                  </a:lnTo>
                  <a:lnTo>
                    <a:pt x="135938" y="10144"/>
                  </a:lnTo>
                  <a:lnTo>
                    <a:pt x="94091" y="29806"/>
                  </a:lnTo>
                  <a:lnTo>
                    <a:pt x="58249" y="58254"/>
                  </a:lnTo>
                  <a:lnTo>
                    <a:pt x="29803" y="94098"/>
                  </a:lnTo>
                  <a:lnTo>
                    <a:pt x="10143" y="135947"/>
                  </a:lnTo>
                  <a:lnTo>
                    <a:pt x="659" y="182411"/>
                  </a:lnTo>
                  <a:lnTo>
                    <a:pt x="0" y="198685"/>
                  </a:lnTo>
                  <a:lnTo>
                    <a:pt x="396647" y="198685"/>
                  </a:lnTo>
                  <a:close/>
                </a:path>
              </a:pathLst>
            </a:custGeom>
            <a:ln w="7706">
              <a:solidFill>
                <a:srgbClr val="E986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85973" y="1683645"/>
              <a:ext cx="576359" cy="2103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74569" y="929804"/>
              <a:ext cx="96457" cy="549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82715" y="932901"/>
              <a:ext cx="88900" cy="52069"/>
            </a:xfrm>
            <a:custGeom>
              <a:avLst/>
              <a:gdLst/>
              <a:ahLst/>
              <a:cxnLst/>
              <a:rect l="l" t="t" r="r" b="b"/>
              <a:pathLst>
                <a:path w="88900" h="52069">
                  <a:moveTo>
                    <a:pt x="88307" y="37081"/>
                  </a:moveTo>
                  <a:lnTo>
                    <a:pt x="84418" y="45687"/>
                  </a:lnTo>
                  <a:lnTo>
                    <a:pt x="79611" y="50431"/>
                  </a:lnTo>
                  <a:lnTo>
                    <a:pt x="73972" y="51834"/>
                  </a:lnTo>
                  <a:lnTo>
                    <a:pt x="67587" y="50416"/>
                  </a:lnTo>
                  <a:lnTo>
                    <a:pt x="60543" y="46699"/>
                  </a:lnTo>
                  <a:lnTo>
                    <a:pt x="52926" y="41202"/>
                  </a:lnTo>
                  <a:lnTo>
                    <a:pt x="44821" y="34446"/>
                  </a:lnTo>
                  <a:lnTo>
                    <a:pt x="36315" y="26951"/>
                  </a:lnTo>
                  <a:lnTo>
                    <a:pt x="27493" y="19239"/>
                  </a:lnTo>
                  <a:lnTo>
                    <a:pt x="18443" y="11829"/>
                  </a:lnTo>
                  <a:lnTo>
                    <a:pt x="9250" y="5243"/>
                  </a:lnTo>
                  <a:lnTo>
                    <a:pt x="0" y="0"/>
                  </a:lnTo>
                  <a:lnTo>
                    <a:pt x="13689" y="2561"/>
                  </a:lnTo>
                  <a:lnTo>
                    <a:pt x="57087" y="9521"/>
                  </a:lnTo>
                  <a:lnTo>
                    <a:pt x="86008" y="28233"/>
                  </a:lnTo>
                  <a:lnTo>
                    <a:pt x="88307" y="3708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33010" y="952431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5" h="21590">
                  <a:moveTo>
                    <a:pt x="0" y="0"/>
                  </a:moveTo>
                  <a:lnTo>
                    <a:pt x="3239" y="1308"/>
                  </a:lnTo>
                  <a:lnTo>
                    <a:pt x="15121" y="7526"/>
                  </a:lnTo>
                  <a:lnTo>
                    <a:pt x="27325" y="15029"/>
                  </a:lnTo>
                  <a:lnTo>
                    <a:pt x="36522" y="21203"/>
                  </a:lnTo>
                  <a:lnTo>
                    <a:pt x="37265" y="19716"/>
                  </a:lnTo>
                  <a:lnTo>
                    <a:pt x="37265" y="15350"/>
                  </a:lnTo>
                  <a:lnTo>
                    <a:pt x="34012" y="11919"/>
                  </a:lnTo>
                  <a:lnTo>
                    <a:pt x="22079" y="5568"/>
                  </a:lnTo>
                  <a:lnTo>
                    <a:pt x="10784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55596" y="1005016"/>
              <a:ext cx="89861" cy="502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57918" y="1005695"/>
              <a:ext cx="87630" cy="50165"/>
            </a:xfrm>
            <a:custGeom>
              <a:avLst/>
              <a:gdLst/>
              <a:ahLst/>
              <a:cxnLst/>
              <a:rect l="l" t="t" r="r" b="b"/>
              <a:pathLst>
                <a:path w="87629" h="50165">
                  <a:moveTo>
                    <a:pt x="87541" y="34393"/>
                  </a:moveTo>
                  <a:lnTo>
                    <a:pt x="83944" y="43407"/>
                  </a:lnTo>
                  <a:lnTo>
                    <a:pt x="79319" y="48310"/>
                  </a:lnTo>
                  <a:lnTo>
                    <a:pt x="73772" y="49687"/>
                  </a:lnTo>
                  <a:lnTo>
                    <a:pt x="67410" y="48123"/>
                  </a:lnTo>
                  <a:lnTo>
                    <a:pt x="60340" y="44205"/>
                  </a:lnTo>
                  <a:lnTo>
                    <a:pt x="52669" y="38516"/>
                  </a:lnTo>
                  <a:lnTo>
                    <a:pt x="44503" y="31644"/>
                  </a:lnTo>
                  <a:lnTo>
                    <a:pt x="35950" y="24172"/>
                  </a:lnTo>
                  <a:lnTo>
                    <a:pt x="27117" y="16686"/>
                  </a:lnTo>
                  <a:lnTo>
                    <a:pt x="18109" y="9772"/>
                  </a:lnTo>
                  <a:lnTo>
                    <a:pt x="9034" y="4015"/>
                  </a:lnTo>
                  <a:lnTo>
                    <a:pt x="0" y="0"/>
                  </a:lnTo>
                  <a:lnTo>
                    <a:pt x="14344" y="2499"/>
                  </a:lnTo>
                  <a:lnTo>
                    <a:pt x="29086" y="4237"/>
                  </a:lnTo>
                  <a:lnTo>
                    <a:pt x="43544" y="5886"/>
                  </a:lnTo>
                  <a:lnTo>
                    <a:pt x="57037" y="8120"/>
                  </a:lnTo>
                  <a:lnTo>
                    <a:pt x="68881" y="11612"/>
                  </a:lnTo>
                  <a:lnTo>
                    <a:pt x="78395" y="17035"/>
                  </a:lnTo>
                  <a:lnTo>
                    <a:pt x="84897" y="25064"/>
                  </a:lnTo>
                  <a:lnTo>
                    <a:pt x="87541" y="3439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08934" y="1024771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5" h="19050">
                  <a:moveTo>
                    <a:pt x="0" y="0"/>
                  </a:moveTo>
                  <a:lnTo>
                    <a:pt x="889" y="269"/>
                  </a:lnTo>
                  <a:lnTo>
                    <a:pt x="12546" y="5639"/>
                  </a:lnTo>
                  <a:lnTo>
                    <a:pt x="24786" y="12970"/>
                  </a:lnTo>
                  <a:lnTo>
                    <a:pt x="34323" y="18973"/>
                  </a:lnTo>
                  <a:lnTo>
                    <a:pt x="35779" y="17517"/>
                  </a:lnTo>
                  <a:lnTo>
                    <a:pt x="35035" y="13120"/>
                  </a:lnTo>
                  <a:lnTo>
                    <a:pt x="34348" y="10451"/>
                  </a:lnTo>
                  <a:lnTo>
                    <a:pt x="22375" y="5079"/>
                  </a:lnTo>
                  <a:lnTo>
                    <a:pt x="11117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56308" y="1083914"/>
              <a:ext cx="95703" cy="4930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60834" y="1085207"/>
              <a:ext cx="91440" cy="48895"/>
            </a:xfrm>
            <a:custGeom>
              <a:avLst/>
              <a:gdLst/>
              <a:ahLst/>
              <a:cxnLst/>
              <a:rect l="l" t="t" r="r" b="b"/>
              <a:pathLst>
                <a:path w="91440" h="48894">
                  <a:moveTo>
                    <a:pt x="91185" y="33034"/>
                  </a:moveTo>
                  <a:lnTo>
                    <a:pt x="87898" y="41925"/>
                  </a:lnTo>
                  <a:lnTo>
                    <a:pt x="83391" y="46842"/>
                  </a:lnTo>
                  <a:lnTo>
                    <a:pt x="77795" y="48344"/>
                  </a:lnTo>
                  <a:lnTo>
                    <a:pt x="71242" y="46987"/>
                  </a:lnTo>
                  <a:lnTo>
                    <a:pt x="63861" y="43328"/>
                  </a:lnTo>
                  <a:lnTo>
                    <a:pt x="55783" y="37922"/>
                  </a:lnTo>
                  <a:lnTo>
                    <a:pt x="47139" y="31327"/>
                  </a:lnTo>
                  <a:lnTo>
                    <a:pt x="38060" y="24100"/>
                  </a:lnTo>
                  <a:lnTo>
                    <a:pt x="28676" y="16797"/>
                  </a:lnTo>
                  <a:lnTo>
                    <a:pt x="19117" y="9975"/>
                  </a:lnTo>
                  <a:lnTo>
                    <a:pt x="9515" y="4190"/>
                  </a:lnTo>
                  <a:lnTo>
                    <a:pt x="0" y="0"/>
                  </a:lnTo>
                  <a:lnTo>
                    <a:pt x="14128" y="1999"/>
                  </a:lnTo>
                  <a:lnTo>
                    <a:pt x="28905" y="3371"/>
                  </a:lnTo>
                  <a:lnTo>
                    <a:pt x="43614" y="4721"/>
                  </a:lnTo>
                  <a:lnTo>
                    <a:pt x="57541" y="6659"/>
                  </a:lnTo>
                  <a:lnTo>
                    <a:pt x="69970" y="9790"/>
                  </a:lnTo>
                  <a:lnTo>
                    <a:pt x="80185" y="14724"/>
                  </a:lnTo>
                  <a:lnTo>
                    <a:pt x="87471" y="22067"/>
                  </a:lnTo>
                  <a:lnTo>
                    <a:pt x="91112" y="32427"/>
                  </a:lnTo>
                  <a:lnTo>
                    <a:pt x="91185" y="3303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14041" y="110272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10777" y="0"/>
                  </a:moveTo>
                  <a:lnTo>
                    <a:pt x="0" y="198"/>
                  </a:lnTo>
                  <a:lnTo>
                    <a:pt x="2162" y="771"/>
                  </a:lnTo>
                  <a:lnTo>
                    <a:pt x="14238" y="6043"/>
                  </a:lnTo>
                  <a:lnTo>
                    <a:pt x="36522" y="18459"/>
                  </a:lnTo>
                  <a:lnTo>
                    <a:pt x="37977" y="17004"/>
                  </a:lnTo>
                  <a:lnTo>
                    <a:pt x="37977" y="13349"/>
                  </a:lnTo>
                  <a:lnTo>
                    <a:pt x="34028" y="9578"/>
                  </a:lnTo>
                  <a:lnTo>
                    <a:pt x="22085" y="4088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06736" y="988964"/>
              <a:ext cx="73049" cy="559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10953" y="995070"/>
              <a:ext cx="69215" cy="50800"/>
            </a:xfrm>
            <a:custGeom>
              <a:avLst/>
              <a:gdLst/>
              <a:ahLst/>
              <a:cxnLst/>
              <a:rect l="l" t="t" r="r" b="b"/>
              <a:pathLst>
                <a:path w="69215" h="50800">
                  <a:moveTo>
                    <a:pt x="68081" y="47217"/>
                  </a:moveTo>
                  <a:lnTo>
                    <a:pt x="55603" y="50203"/>
                  </a:lnTo>
                  <a:lnTo>
                    <a:pt x="44656" y="49121"/>
                  </a:lnTo>
                  <a:lnTo>
                    <a:pt x="35040" y="44734"/>
                  </a:lnTo>
                  <a:lnTo>
                    <a:pt x="5931" y="9437"/>
                  </a:lnTo>
                  <a:lnTo>
                    <a:pt x="0" y="0"/>
                  </a:lnTo>
                  <a:lnTo>
                    <a:pt x="9718" y="4610"/>
                  </a:lnTo>
                  <a:lnTo>
                    <a:pt x="21604" y="9242"/>
                  </a:lnTo>
                  <a:lnTo>
                    <a:pt x="57552" y="25350"/>
                  </a:lnTo>
                  <a:lnTo>
                    <a:pt x="69039" y="40013"/>
                  </a:lnTo>
                  <a:lnTo>
                    <a:pt x="68081" y="47217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35208" y="1018917"/>
              <a:ext cx="36195" cy="26034"/>
            </a:xfrm>
            <a:custGeom>
              <a:avLst/>
              <a:gdLst/>
              <a:ahLst/>
              <a:cxnLst/>
              <a:rect l="l" t="t" r="r" b="b"/>
              <a:pathLst>
                <a:path w="36195" h="26034">
                  <a:moveTo>
                    <a:pt x="0" y="0"/>
                  </a:moveTo>
                  <a:lnTo>
                    <a:pt x="9152" y="9619"/>
                  </a:lnTo>
                  <a:lnTo>
                    <a:pt x="20289" y="17850"/>
                  </a:lnTo>
                  <a:lnTo>
                    <a:pt x="30954" y="23710"/>
                  </a:lnTo>
                  <a:lnTo>
                    <a:pt x="33611" y="24114"/>
                  </a:lnTo>
                  <a:lnTo>
                    <a:pt x="35066" y="25569"/>
                  </a:lnTo>
                  <a:lnTo>
                    <a:pt x="35810" y="24114"/>
                  </a:lnTo>
                  <a:lnTo>
                    <a:pt x="25125" y="19217"/>
                  </a:lnTo>
                  <a:lnTo>
                    <a:pt x="13675" y="11866"/>
                  </a:lnTo>
                  <a:lnTo>
                    <a:pt x="3369" y="3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69459" y="1036387"/>
              <a:ext cx="106677" cy="350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69945" y="1036449"/>
              <a:ext cx="106680" cy="34925"/>
            </a:xfrm>
            <a:custGeom>
              <a:avLst/>
              <a:gdLst/>
              <a:ahLst/>
              <a:cxnLst/>
              <a:rect l="l" t="t" r="r" b="b"/>
              <a:pathLst>
                <a:path w="106679" h="34925">
                  <a:moveTo>
                    <a:pt x="106184" y="19698"/>
                  </a:moveTo>
                  <a:lnTo>
                    <a:pt x="105498" y="9869"/>
                  </a:lnTo>
                  <a:lnTo>
                    <a:pt x="102216" y="3669"/>
                  </a:lnTo>
                  <a:lnTo>
                    <a:pt x="96672" y="559"/>
                  </a:lnTo>
                  <a:lnTo>
                    <a:pt x="89200" y="0"/>
                  </a:lnTo>
                  <a:lnTo>
                    <a:pt x="80132" y="1452"/>
                  </a:lnTo>
                  <a:lnTo>
                    <a:pt x="69803" y="4377"/>
                  </a:lnTo>
                  <a:lnTo>
                    <a:pt x="58545" y="8236"/>
                  </a:lnTo>
                  <a:lnTo>
                    <a:pt x="46692" y="12490"/>
                  </a:lnTo>
                  <a:lnTo>
                    <a:pt x="34578" y="16599"/>
                  </a:lnTo>
                  <a:lnTo>
                    <a:pt x="22535" y="20025"/>
                  </a:lnTo>
                  <a:lnTo>
                    <a:pt x="10898" y="22229"/>
                  </a:lnTo>
                  <a:lnTo>
                    <a:pt x="0" y="22672"/>
                  </a:lnTo>
                  <a:lnTo>
                    <a:pt x="13621" y="24570"/>
                  </a:lnTo>
                  <a:lnTo>
                    <a:pt x="27344" y="27191"/>
                  </a:lnTo>
                  <a:lnTo>
                    <a:pt x="40897" y="30037"/>
                  </a:lnTo>
                  <a:lnTo>
                    <a:pt x="54012" y="32609"/>
                  </a:lnTo>
                  <a:lnTo>
                    <a:pt x="66418" y="34408"/>
                  </a:lnTo>
                  <a:lnTo>
                    <a:pt x="77845" y="34937"/>
                  </a:lnTo>
                  <a:lnTo>
                    <a:pt x="88025" y="33696"/>
                  </a:lnTo>
                  <a:lnTo>
                    <a:pt x="96686" y="30189"/>
                  </a:lnTo>
                  <a:lnTo>
                    <a:pt x="103560" y="23915"/>
                  </a:lnTo>
                  <a:lnTo>
                    <a:pt x="106184" y="1969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33010" y="1052493"/>
              <a:ext cx="42545" cy="9525"/>
            </a:xfrm>
            <a:custGeom>
              <a:avLst/>
              <a:gdLst/>
              <a:ahLst/>
              <a:cxnLst/>
              <a:rect l="l" t="t" r="r" b="b"/>
              <a:pathLst>
                <a:path w="42545" h="9525">
                  <a:moveTo>
                    <a:pt x="0" y="5853"/>
                  </a:moveTo>
                  <a:lnTo>
                    <a:pt x="10283" y="9512"/>
                  </a:lnTo>
                  <a:lnTo>
                    <a:pt x="22441" y="9264"/>
                  </a:lnTo>
                  <a:lnTo>
                    <a:pt x="35695" y="7706"/>
                  </a:lnTo>
                  <a:lnTo>
                    <a:pt x="39015" y="6083"/>
                  </a:lnTo>
                  <a:lnTo>
                    <a:pt x="4357" y="6083"/>
                  </a:lnTo>
                  <a:lnTo>
                    <a:pt x="0" y="5853"/>
                  </a:lnTo>
                  <a:close/>
                </a:path>
                <a:path w="42545" h="9525">
                  <a:moveTo>
                    <a:pt x="42375" y="0"/>
                  </a:moveTo>
                  <a:lnTo>
                    <a:pt x="17534" y="4750"/>
                  </a:lnTo>
                  <a:lnTo>
                    <a:pt x="4357" y="6083"/>
                  </a:lnTo>
                  <a:lnTo>
                    <a:pt x="39015" y="6083"/>
                  </a:lnTo>
                  <a:lnTo>
                    <a:pt x="40920" y="5151"/>
                  </a:lnTo>
                  <a:lnTo>
                    <a:pt x="42375" y="148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62975" y="1005760"/>
              <a:ext cx="67493" cy="6126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64832" y="1008960"/>
              <a:ext cx="65405" cy="59055"/>
            </a:xfrm>
            <a:custGeom>
              <a:avLst/>
              <a:gdLst/>
              <a:ahLst/>
              <a:cxnLst/>
              <a:rect l="l" t="t" r="r" b="b"/>
              <a:pathLst>
                <a:path w="65404" h="59055">
                  <a:moveTo>
                    <a:pt x="63883" y="56692"/>
                  </a:moveTo>
                  <a:lnTo>
                    <a:pt x="22959" y="41867"/>
                  </a:lnTo>
                  <a:lnTo>
                    <a:pt x="5158" y="10030"/>
                  </a:lnTo>
                  <a:lnTo>
                    <a:pt x="0" y="0"/>
                  </a:lnTo>
                  <a:lnTo>
                    <a:pt x="9059" y="6407"/>
                  </a:lnTo>
                  <a:lnTo>
                    <a:pt x="19966" y="12699"/>
                  </a:lnTo>
                  <a:lnTo>
                    <a:pt x="31663" y="18986"/>
                  </a:lnTo>
                  <a:lnTo>
                    <a:pt x="43090" y="25381"/>
                  </a:lnTo>
                  <a:lnTo>
                    <a:pt x="53190" y="31994"/>
                  </a:lnTo>
                  <a:lnTo>
                    <a:pt x="60905" y="38939"/>
                  </a:lnTo>
                  <a:lnTo>
                    <a:pt x="65176" y="46325"/>
                  </a:lnTo>
                  <a:lnTo>
                    <a:pt x="64945" y="54266"/>
                  </a:lnTo>
                  <a:lnTo>
                    <a:pt x="63883" y="5669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87793" y="1038632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4">
                  <a:moveTo>
                    <a:pt x="0" y="0"/>
                  </a:moveTo>
                  <a:lnTo>
                    <a:pt x="8305" y="10740"/>
                  </a:lnTo>
                  <a:lnTo>
                    <a:pt x="18559" y="19824"/>
                  </a:lnTo>
                  <a:lnTo>
                    <a:pt x="28693" y="26404"/>
                  </a:lnTo>
                  <a:lnTo>
                    <a:pt x="32166" y="29224"/>
                  </a:lnTo>
                  <a:lnTo>
                    <a:pt x="32878" y="27768"/>
                  </a:lnTo>
                  <a:lnTo>
                    <a:pt x="23293" y="21575"/>
                  </a:lnTo>
                  <a:lnTo>
                    <a:pt x="12669" y="13025"/>
                  </a:lnTo>
                  <a:lnTo>
                    <a:pt x="3038" y="3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17699" y="1058491"/>
              <a:ext cx="106614" cy="332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22913" y="1058553"/>
              <a:ext cx="102235" cy="33655"/>
            </a:xfrm>
            <a:custGeom>
              <a:avLst/>
              <a:gdLst/>
              <a:ahLst/>
              <a:cxnLst/>
              <a:rect l="l" t="t" r="r" b="b"/>
              <a:pathLst>
                <a:path w="102234" h="33655">
                  <a:moveTo>
                    <a:pt x="101404" y="21001"/>
                  </a:moveTo>
                  <a:lnTo>
                    <a:pt x="101838" y="11501"/>
                  </a:lnTo>
                  <a:lnTo>
                    <a:pt x="99506" y="5136"/>
                  </a:lnTo>
                  <a:lnTo>
                    <a:pt x="94753" y="1453"/>
                  </a:lnTo>
                  <a:lnTo>
                    <a:pt x="87926" y="0"/>
                  </a:lnTo>
                  <a:lnTo>
                    <a:pt x="79368" y="323"/>
                  </a:lnTo>
                  <a:lnTo>
                    <a:pt x="69425" y="1971"/>
                  </a:lnTo>
                  <a:lnTo>
                    <a:pt x="58441" y="4491"/>
                  </a:lnTo>
                  <a:lnTo>
                    <a:pt x="46763" y="7430"/>
                  </a:lnTo>
                  <a:lnTo>
                    <a:pt x="34735" y="10336"/>
                  </a:lnTo>
                  <a:lnTo>
                    <a:pt x="22701" y="12755"/>
                  </a:lnTo>
                  <a:lnTo>
                    <a:pt x="11008" y="14236"/>
                  </a:lnTo>
                  <a:lnTo>
                    <a:pt x="0" y="14325"/>
                  </a:lnTo>
                  <a:lnTo>
                    <a:pt x="12365" y="17463"/>
                  </a:lnTo>
                  <a:lnTo>
                    <a:pt x="25021" y="21315"/>
                  </a:lnTo>
                  <a:lnTo>
                    <a:pt x="37699" y="25353"/>
                  </a:lnTo>
                  <a:lnTo>
                    <a:pt x="50132" y="29052"/>
                  </a:lnTo>
                  <a:lnTo>
                    <a:pt x="62050" y="31884"/>
                  </a:lnTo>
                  <a:lnTo>
                    <a:pt x="73188" y="33321"/>
                  </a:lnTo>
                  <a:lnTo>
                    <a:pt x="83276" y="32836"/>
                  </a:lnTo>
                  <a:lnTo>
                    <a:pt x="92047" y="29903"/>
                  </a:lnTo>
                  <a:lnTo>
                    <a:pt x="99233" y="23994"/>
                  </a:lnTo>
                  <a:lnTo>
                    <a:pt x="101404" y="2100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81233" y="10758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19">
                  <a:moveTo>
                    <a:pt x="0" y="2167"/>
                  </a:moveTo>
                  <a:lnTo>
                    <a:pt x="10325" y="6665"/>
                  </a:lnTo>
                  <a:lnTo>
                    <a:pt x="22560" y="7500"/>
                  </a:lnTo>
                  <a:lnTo>
                    <a:pt x="35896" y="7201"/>
                  </a:lnTo>
                  <a:lnTo>
                    <a:pt x="40920" y="5109"/>
                  </a:lnTo>
                  <a:lnTo>
                    <a:pt x="42857" y="2479"/>
                  </a:lnTo>
                  <a:lnTo>
                    <a:pt x="3904" y="2479"/>
                  </a:lnTo>
                  <a:lnTo>
                    <a:pt x="0" y="2167"/>
                  </a:lnTo>
                  <a:close/>
                </a:path>
                <a:path w="43179" h="7619">
                  <a:moveTo>
                    <a:pt x="42375" y="0"/>
                  </a:moveTo>
                  <a:lnTo>
                    <a:pt x="31537" y="738"/>
                  </a:lnTo>
                  <a:lnTo>
                    <a:pt x="17365" y="2028"/>
                  </a:lnTo>
                  <a:lnTo>
                    <a:pt x="3904" y="2479"/>
                  </a:lnTo>
                  <a:lnTo>
                    <a:pt x="42857" y="2479"/>
                  </a:lnTo>
                  <a:lnTo>
                    <a:pt x="43087" y="2167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15560" y="1027675"/>
              <a:ext cx="62198" cy="6627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19733" y="1037821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5">
                  <a:moveTo>
                    <a:pt x="55716" y="55598"/>
                  </a:moveTo>
                  <a:lnTo>
                    <a:pt x="14504" y="34979"/>
                  </a:lnTo>
                  <a:lnTo>
                    <a:pt x="0" y="0"/>
                  </a:lnTo>
                  <a:lnTo>
                    <a:pt x="7970" y="5119"/>
                  </a:lnTo>
                  <a:lnTo>
                    <a:pt x="18117" y="10930"/>
                  </a:lnTo>
                  <a:lnTo>
                    <a:pt x="55628" y="39710"/>
                  </a:lnTo>
                  <a:lnTo>
                    <a:pt x="58031" y="47943"/>
                  </a:lnTo>
                  <a:lnTo>
                    <a:pt x="55716" y="5559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37473" y="1062748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4">
                  <a:moveTo>
                    <a:pt x="0" y="0"/>
                  </a:moveTo>
                  <a:lnTo>
                    <a:pt x="7034" y="11106"/>
                  </a:lnTo>
                  <a:lnTo>
                    <a:pt x="16264" y="21115"/>
                  </a:lnTo>
                  <a:lnTo>
                    <a:pt x="25859" y="28931"/>
                  </a:lnTo>
                  <a:lnTo>
                    <a:pt x="29967" y="32124"/>
                  </a:lnTo>
                  <a:lnTo>
                    <a:pt x="29967" y="30669"/>
                  </a:lnTo>
                  <a:lnTo>
                    <a:pt x="20675" y="23197"/>
                  </a:lnTo>
                  <a:lnTo>
                    <a:pt x="10902" y="13579"/>
                  </a:lnTo>
                  <a:lnTo>
                    <a:pt x="2460" y="3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64430" y="1083621"/>
              <a:ext cx="105146" cy="3310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72619" y="1083616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5">
                  <a:moveTo>
                    <a:pt x="96272" y="22958"/>
                  </a:moveTo>
                  <a:lnTo>
                    <a:pt x="97757" y="13686"/>
                  </a:lnTo>
                  <a:lnTo>
                    <a:pt x="96301" y="7142"/>
                  </a:lnTo>
                  <a:lnTo>
                    <a:pt x="92268" y="2939"/>
                  </a:lnTo>
                  <a:lnTo>
                    <a:pt x="86022" y="687"/>
                  </a:lnTo>
                  <a:lnTo>
                    <a:pt x="77926" y="0"/>
                  </a:lnTo>
                  <a:lnTo>
                    <a:pt x="68344" y="487"/>
                  </a:lnTo>
                  <a:lnTo>
                    <a:pt x="57639" y="1762"/>
                  </a:lnTo>
                  <a:lnTo>
                    <a:pt x="46175" y="3435"/>
                  </a:lnTo>
                  <a:lnTo>
                    <a:pt x="34316" y="5120"/>
                  </a:lnTo>
                  <a:lnTo>
                    <a:pt x="22424" y="6426"/>
                  </a:lnTo>
                  <a:lnTo>
                    <a:pt x="10864" y="6966"/>
                  </a:lnTo>
                  <a:lnTo>
                    <a:pt x="0" y="6352"/>
                  </a:lnTo>
                  <a:lnTo>
                    <a:pt x="11040" y="10637"/>
                  </a:lnTo>
                  <a:lnTo>
                    <a:pt x="22503" y="15719"/>
                  </a:lnTo>
                  <a:lnTo>
                    <a:pt x="34145" y="21026"/>
                  </a:lnTo>
                  <a:lnTo>
                    <a:pt x="45721" y="25987"/>
                  </a:lnTo>
                  <a:lnTo>
                    <a:pt x="56987" y="30028"/>
                  </a:lnTo>
                  <a:lnTo>
                    <a:pt x="67699" y="32577"/>
                  </a:lnTo>
                  <a:lnTo>
                    <a:pt x="77614" y="33063"/>
                  </a:lnTo>
                  <a:lnTo>
                    <a:pt x="86486" y="30914"/>
                  </a:lnTo>
                  <a:lnTo>
                    <a:pt x="94072" y="25556"/>
                  </a:lnTo>
                  <a:lnTo>
                    <a:pt x="96272" y="2295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27263" y="1100721"/>
              <a:ext cx="42545" cy="8890"/>
            </a:xfrm>
            <a:custGeom>
              <a:avLst/>
              <a:gdLst/>
              <a:ahLst/>
              <a:cxnLst/>
              <a:rect l="l" t="t" r="r" b="b"/>
              <a:pathLst>
                <a:path w="42545" h="8890">
                  <a:moveTo>
                    <a:pt x="0" y="0"/>
                  </a:moveTo>
                  <a:lnTo>
                    <a:pt x="9456" y="5634"/>
                  </a:lnTo>
                  <a:lnTo>
                    <a:pt x="21497" y="7588"/>
                  </a:lnTo>
                  <a:lnTo>
                    <a:pt x="34882" y="8697"/>
                  </a:lnTo>
                  <a:lnTo>
                    <a:pt x="40176" y="7308"/>
                  </a:lnTo>
                  <a:lnTo>
                    <a:pt x="42375" y="4397"/>
                  </a:lnTo>
                  <a:lnTo>
                    <a:pt x="42375" y="2273"/>
                  </a:lnTo>
                  <a:lnTo>
                    <a:pt x="31335" y="2273"/>
                  </a:lnTo>
                  <a:lnTo>
                    <a:pt x="16929" y="2037"/>
                  </a:lnTo>
                  <a:lnTo>
                    <a:pt x="3587" y="796"/>
                  </a:lnTo>
                  <a:lnTo>
                    <a:pt x="0" y="0"/>
                  </a:lnTo>
                  <a:close/>
                </a:path>
                <a:path w="42545" h="8890">
                  <a:moveTo>
                    <a:pt x="42375" y="2198"/>
                  </a:moveTo>
                  <a:lnTo>
                    <a:pt x="31335" y="2273"/>
                  </a:lnTo>
                  <a:lnTo>
                    <a:pt x="42375" y="2273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364490" y="1053245"/>
              <a:ext cx="55883" cy="7167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66204" y="1058438"/>
              <a:ext cx="54610" cy="66675"/>
            </a:xfrm>
            <a:custGeom>
              <a:avLst/>
              <a:gdLst/>
              <a:ahLst/>
              <a:cxnLst/>
              <a:rect l="l" t="t" r="r" b="b"/>
              <a:pathLst>
                <a:path w="54609" h="66675">
                  <a:moveTo>
                    <a:pt x="50915" y="66399"/>
                  </a:moveTo>
                  <a:lnTo>
                    <a:pt x="11414" y="38563"/>
                  </a:lnTo>
                  <a:lnTo>
                    <a:pt x="3396" y="12370"/>
                  </a:lnTo>
                  <a:lnTo>
                    <a:pt x="0" y="0"/>
                  </a:lnTo>
                  <a:lnTo>
                    <a:pt x="7357" y="7192"/>
                  </a:lnTo>
                  <a:lnTo>
                    <a:pt x="16494" y="14780"/>
                  </a:lnTo>
                  <a:lnTo>
                    <a:pt x="26419" y="22662"/>
                  </a:lnTo>
                  <a:lnTo>
                    <a:pt x="36136" y="30736"/>
                  </a:lnTo>
                  <a:lnTo>
                    <a:pt x="44653" y="38899"/>
                  </a:lnTo>
                  <a:lnTo>
                    <a:pt x="50977" y="47050"/>
                  </a:lnTo>
                  <a:lnTo>
                    <a:pt x="54114" y="55086"/>
                  </a:lnTo>
                  <a:lnTo>
                    <a:pt x="53071" y="62905"/>
                  </a:lnTo>
                  <a:lnTo>
                    <a:pt x="50915" y="6639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83503" y="1090511"/>
              <a:ext cx="26670" cy="34925"/>
            </a:xfrm>
            <a:custGeom>
              <a:avLst/>
              <a:gdLst/>
              <a:ahLst/>
              <a:cxnLst/>
              <a:rect l="l" t="t" r="r" b="b"/>
              <a:pathLst>
                <a:path w="26670" h="34925">
                  <a:moveTo>
                    <a:pt x="0" y="0"/>
                  </a:moveTo>
                  <a:lnTo>
                    <a:pt x="5465" y="12077"/>
                  </a:lnTo>
                  <a:lnTo>
                    <a:pt x="13608" y="23184"/>
                  </a:lnTo>
                  <a:lnTo>
                    <a:pt x="22146" y="31906"/>
                  </a:lnTo>
                  <a:lnTo>
                    <a:pt x="24815" y="32868"/>
                  </a:lnTo>
                  <a:lnTo>
                    <a:pt x="25559" y="34323"/>
                  </a:lnTo>
                  <a:lnTo>
                    <a:pt x="26313" y="33580"/>
                  </a:lnTo>
                  <a:lnTo>
                    <a:pt x="17783" y="25581"/>
                  </a:lnTo>
                  <a:lnTo>
                    <a:pt x="9059" y="14839"/>
                  </a:lnTo>
                  <a:lnTo>
                    <a:pt x="1873" y="3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07549" y="1109484"/>
              <a:ext cx="105181" cy="358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16274" y="1112064"/>
              <a:ext cx="96520" cy="33655"/>
            </a:xfrm>
            <a:custGeom>
              <a:avLst/>
              <a:gdLst/>
              <a:ahLst/>
              <a:cxnLst/>
              <a:rect l="l" t="t" r="r" b="b"/>
              <a:pathLst>
                <a:path w="96520" h="33655">
                  <a:moveTo>
                    <a:pt x="94244" y="25182"/>
                  </a:moveTo>
                  <a:lnTo>
                    <a:pt x="96453" y="16293"/>
                  </a:lnTo>
                  <a:lnTo>
                    <a:pt x="95526" y="9773"/>
                  </a:lnTo>
                  <a:lnTo>
                    <a:pt x="91857" y="5283"/>
                  </a:lnTo>
                  <a:lnTo>
                    <a:pt x="85835" y="2482"/>
                  </a:lnTo>
                  <a:lnTo>
                    <a:pt x="77854" y="1029"/>
                  </a:lnTo>
                  <a:lnTo>
                    <a:pt x="68304" y="583"/>
                  </a:lnTo>
                  <a:lnTo>
                    <a:pt x="57577" y="805"/>
                  </a:lnTo>
                  <a:lnTo>
                    <a:pt x="46065" y="1354"/>
                  </a:lnTo>
                  <a:lnTo>
                    <a:pt x="34160" y="1888"/>
                  </a:lnTo>
                  <a:lnTo>
                    <a:pt x="22253" y="2067"/>
                  </a:lnTo>
                  <a:lnTo>
                    <a:pt x="10735" y="1551"/>
                  </a:lnTo>
                  <a:lnTo>
                    <a:pt x="0" y="0"/>
                  </a:lnTo>
                  <a:lnTo>
                    <a:pt x="10294" y="5148"/>
                  </a:lnTo>
                  <a:lnTo>
                    <a:pt x="20991" y="11133"/>
                  </a:lnTo>
                  <a:lnTo>
                    <a:pt x="31901" y="17377"/>
                  </a:lnTo>
                  <a:lnTo>
                    <a:pt x="42834" y="23304"/>
                  </a:lnTo>
                  <a:lnTo>
                    <a:pt x="53601" y="28336"/>
                  </a:lnTo>
                  <a:lnTo>
                    <a:pt x="64012" y="31897"/>
                  </a:lnTo>
                  <a:lnTo>
                    <a:pt x="73878" y="33410"/>
                  </a:lnTo>
                  <a:lnTo>
                    <a:pt x="83009" y="32298"/>
                  </a:lnTo>
                  <a:lnTo>
                    <a:pt x="91216" y="27984"/>
                  </a:lnTo>
                  <a:lnTo>
                    <a:pt x="94244" y="2518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368891" y="1127036"/>
              <a:ext cx="42545" cy="13335"/>
            </a:xfrm>
            <a:custGeom>
              <a:avLst/>
              <a:gdLst/>
              <a:ahLst/>
              <a:cxnLst/>
              <a:rect l="l" t="t" r="r" b="b"/>
              <a:pathLst>
                <a:path w="42545" h="13334">
                  <a:moveTo>
                    <a:pt x="0" y="0"/>
                  </a:moveTo>
                  <a:lnTo>
                    <a:pt x="9182" y="7005"/>
                  </a:lnTo>
                  <a:lnTo>
                    <a:pt x="21166" y="10250"/>
                  </a:lnTo>
                  <a:lnTo>
                    <a:pt x="34408" y="12726"/>
                  </a:lnTo>
                  <a:lnTo>
                    <a:pt x="39433" y="12407"/>
                  </a:lnTo>
                  <a:lnTo>
                    <a:pt x="42375" y="8753"/>
                  </a:lnTo>
                  <a:lnTo>
                    <a:pt x="42375" y="6554"/>
                  </a:lnTo>
                  <a:lnTo>
                    <a:pt x="31459" y="5651"/>
                  </a:lnTo>
                  <a:lnTo>
                    <a:pt x="17176" y="4033"/>
                  </a:lnTo>
                  <a:lnTo>
                    <a:pt x="3867" y="1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409818" y="1083213"/>
              <a:ext cx="49795" cy="7669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10646" y="1086632"/>
              <a:ext cx="49530" cy="73660"/>
            </a:xfrm>
            <a:custGeom>
              <a:avLst/>
              <a:gdLst/>
              <a:ahLst/>
              <a:cxnLst/>
              <a:rect l="l" t="t" r="r" b="b"/>
              <a:pathLst>
                <a:path w="49529" h="73659">
                  <a:moveTo>
                    <a:pt x="45156" y="73273"/>
                  </a:moveTo>
                  <a:lnTo>
                    <a:pt x="12592" y="53295"/>
                  </a:lnTo>
                  <a:lnTo>
                    <a:pt x="2391" y="12919"/>
                  </a:lnTo>
                  <a:lnTo>
                    <a:pt x="0" y="0"/>
                  </a:lnTo>
                  <a:lnTo>
                    <a:pt x="6649" y="8446"/>
                  </a:lnTo>
                  <a:lnTo>
                    <a:pt x="14929" y="17288"/>
                  </a:lnTo>
                  <a:lnTo>
                    <a:pt x="23935" y="26350"/>
                  </a:lnTo>
                  <a:lnTo>
                    <a:pt x="32761" y="35459"/>
                  </a:lnTo>
                  <a:lnTo>
                    <a:pt x="40503" y="44439"/>
                  </a:lnTo>
                  <a:lnTo>
                    <a:pt x="46256" y="53117"/>
                  </a:lnTo>
                  <a:lnTo>
                    <a:pt x="49114" y="61317"/>
                  </a:lnTo>
                  <a:lnTo>
                    <a:pt x="48172" y="68865"/>
                  </a:lnTo>
                  <a:lnTo>
                    <a:pt x="45156" y="7327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25131" y="1121892"/>
              <a:ext cx="23495" cy="37465"/>
            </a:xfrm>
            <a:custGeom>
              <a:avLst/>
              <a:gdLst/>
              <a:ahLst/>
              <a:cxnLst/>
              <a:rect l="l" t="t" r="r" b="b"/>
              <a:pathLst>
                <a:path w="23495" h="37465">
                  <a:moveTo>
                    <a:pt x="0" y="0"/>
                  </a:moveTo>
                  <a:lnTo>
                    <a:pt x="4127" y="12698"/>
                  </a:lnTo>
                  <a:lnTo>
                    <a:pt x="11158" y="24423"/>
                  </a:lnTo>
                  <a:lnTo>
                    <a:pt x="19106" y="33808"/>
                  </a:lnTo>
                  <a:lnTo>
                    <a:pt x="21915" y="35810"/>
                  </a:lnTo>
                  <a:lnTo>
                    <a:pt x="22658" y="37265"/>
                  </a:lnTo>
                  <a:lnTo>
                    <a:pt x="23360" y="37265"/>
                  </a:lnTo>
                  <a:lnTo>
                    <a:pt x="15914" y="28297"/>
                  </a:lnTo>
                  <a:lnTo>
                    <a:pt x="8368" y="16796"/>
                  </a:lnTo>
                  <a:lnTo>
                    <a:pt x="2093" y="4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348428" y="1133599"/>
              <a:ext cx="102446" cy="44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348440" y="1133599"/>
              <a:ext cx="102870" cy="45085"/>
            </a:xfrm>
            <a:custGeom>
              <a:avLst/>
              <a:gdLst/>
              <a:ahLst/>
              <a:cxnLst/>
              <a:rect l="l" t="t" r="r" b="b"/>
              <a:pathLst>
                <a:path w="102870" h="45084">
                  <a:moveTo>
                    <a:pt x="99350" y="37973"/>
                  </a:moveTo>
                  <a:lnTo>
                    <a:pt x="102436" y="29313"/>
                  </a:lnTo>
                  <a:lnTo>
                    <a:pt x="102206" y="22693"/>
                  </a:lnTo>
                  <a:lnTo>
                    <a:pt x="99077" y="17817"/>
                  </a:lnTo>
                  <a:lnTo>
                    <a:pt x="54524" y="9260"/>
                  </a:lnTo>
                  <a:lnTo>
                    <a:pt x="42750" y="8646"/>
                  </a:lnTo>
                  <a:lnTo>
                    <a:pt x="30994" y="7708"/>
                  </a:lnTo>
                  <a:lnTo>
                    <a:pt x="19672" y="6151"/>
                  </a:lnTo>
                  <a:lnTo>
                    <a:pt x="9202" y="3680"/>
                  </a:lnTo>
                  <a:lnTo>
                    <a:pt x="0" y="0"/>
                  </a:lnTo>
                  <a:lnTo>
                    <a:pt x="11107" y="6671"/>
                  </a:lnTo>
                  <a:lnTo>
                    <a:pt x="22073" y="13943"/>
                  </a:lnTo>
                  <a:lnTo>
                    <a:pt x="32841" y="21361"/>
                  </a:lnTo>
                  <a:lnTo>
                    <a:pt x="43352" y="28472"/>
                  </a:lnTo>
                  <a:lnTo>
                    <a:pt x="53550" y="34822"/>
                  </a:lnTo>
                  <a:lnTo>
                    <a:pt x="63376" y="39958"/>
                  </a:lnTo>
                  <a:lnTo>
                    <a:pt x="72773" y="43425"/>
                  </a:lnTo>
                  <a:lnTo>
                    <a:pt x="81684" y="44771"/>
                  </a:lnTo>
                  <a:lnTo>
                    <a:pt x="90050" y="43542"/>
                  </a:lnTo>
                  <a:lnTo>
                    <a:pt x="97814" y="39284"/>
                  </a:lnTo>
                  <a:lnTo>
                    <a:pt x="99350" y="3797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406868" y="1157708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0"/>
                  </a:moveTo>
                  <a:lnTo>
                    <a:pt x="9013" y="7127"/>
                  </a:lnTo>
                  <a:lnTo>
                    <a:pt x="21221" y="11444"/>
                  </a:lnTo>
                  <a:lnTo>
                    <a:pt x="34489" y="15451"/>
                  </a:lnTo>
                  <a:lnTo>
                    <a:pt x="38721" y="14606"/>
                  </a:lnTo>
                  <a:lnTo>
                    <a:pt x="41632" y="12407"/>
                  </a:lnTo>
                  <a:lnTo>
                    <a:pt x="41632" y="10209"/>
                  </a:lnTo>
                  <a:lnTo>
                    <a:pt x="30876" y="8357"/>
                  </a:lnTo>
                  <a:lnTo>
                    <a:pt x="16915" y="5467"/>
                  </a:lnTo>
                  <a:lnTo>
                    <a:pt x="3841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52152" y="1117526"/>
              <a:ext cx="43013" cy="803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452812" y="1124049"/>
              <a:ext cx="43180" cy="74295"/>
            </a:xfrm>
            <a:custGeom>
              <a:avLst/>
              <a:gdLst/>
              <a:ahLst/>
              <a:cxnLst/>
              <a:rect l="l" t="t" r="r" b="b"/>
              <a:pathLst>
                <a:path w="43179" h="74294">
                  <a:moveTo>
                    <a:pt x="37353" y="73834"/>
                  </a:moveTo>
                  <a:lnTo>
                    <a:pt x="3471" y="39866"/>
                  </a:lnTo>
                  <a:lnTo>
                    <a:pt x="0" y="0"/>
                  </a:lnTo>
                  <a:lnTo>
                    <a:pt x="5841" y="8274"/>
                  </a:lnTo>
                  <a:lnTo>
                    <a:pt x="13349" y="17337"/>
                  </a:lnTo>
                  <a:lnTo>
                    <a:pt x="41037" y="55262"/>
                  </a:lnTo>
                  <a:lnTo>
                    <a:pt x="42617" y="63611"/>
                  </a:lnTo>
                  <a:lnTo>
                    <a:pt x="40159" y="70887"/>
                  </a:lnTo>
                  <a:lnTo>
                    <a:pt x="37353" y="7383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463108" y="1157708"/>
              <a:ext cx="20955" cy="38735"/>
            </a:xfrm>
            <a:custGeom>
              <a:avLst/>
              <a:gdLst/>
              <a:ahLst/>
              <a:cxnLst/>
              <a:rect l="l" t="t" r="r" b="b"/>
              <a:pathLst>
                <a:path w="20954" h="38734">
                  <a:moveTo>
                    <a:pt x="0" y="0"/>
                  </a:moveTo>
                  <a:lnTo>
                    <a:pt x="3007" y="12850"/>
                  </a:lnTo>
                  <a:lnTo>
                    <a:pt x="9116" y="24965"/>
                  </a:lnTo>
                  <a:lnTo>
                    <a:pt x="16022" y="35183"/>
                  </a:lnTo>
                  <a:lnTo>
                    <a:pt x="18261" y="37234"/>
                  </a:lnTo>
                  <a:lnTo>
                    <a:pt x="19004" y="38721"/>
                  </a:lnTo>
                  <a:lnTo>
                    <a:pt x="20460" y="38721"/>
                  </a:lnTo>
                  <a:lnTo>
                    <a:pt x="13433" y="29073"/>
                  </a:lnTo>
                  <a:lnTo>
                    <a:pt x="6883" y="16999"/>
                  </a:lnTo>
                  <a:lnTo>
                    <a:pt x="1672" y="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385704" y="1161357"/>
              <a:ext cx="99467" cy="524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386068" y="1161589"/>
              <a:ext cx="99695" cy="52705"/>
            </a:xfrm>
            <a:custGeom>
              <a:avLst/>
              <a:gdLst/>
              <a:ahLst/>
              <a:cxnLst/>
              <a:rect l="l" t="t" r="r" b="b"/>
              <a:pathLst>
                <a:path w="99695" h="52705">
                  <a:moveTo>
                    <a:pt x="94592" y="47250"/>
                  </a:moveTo>
                  <a:lnTo>
                    <a:pt x="98588" y="38947"/>
                  </a:lnTo>
                  <a:lnTo>
                    <a:pt x="99105" y="32348"/>
                  </a:lnTo>
                  <a:lnTo>
                    <a:pt x="96580" y="27201"/>
                  </a:lnTo>
                  <a:lnTo>
                    <a:pt x="53595" y="14397"/>
                  </a:lnTo>
                  <a:lnTo>
                    <a:pt x="41979" y="12655"/>
                  </a:lnTo>
                  <a:lnTo>
                    <a:pt x="30376" y="10597"/>
                  </a:lnTo>
                  <a:lnTo>
                    <a:pt x="19221" y="7970"/>
                  </a:lnTo>
                  <a:lnTo>
                    <a:pt x="8950" y="4522"/>
                  </a:lnTo>
                  <a:lnTo>
                    <a:pt x="0" y="0"/>
                  </a:lnTo>
                  <a:lnTo>
                    <a:pt x="10417" y="7747"/>
                  </a:lnTo>
                  <a:lnTo>
                    <a:pt x="20633" y="16076"/>
                  </a:lnTo>
                  <a:lnTo>
                    <a:pt x="30636" y="24520"/>
                  </a:lnTo>
                  <a:lnTo>
                    <a:pt x="40414" y="32616"/>
                  </a:lnTo>
                  <a:lnTo>
                    <a:pt x="49957" y="39897"/>
                  </a:lnTo>
                  <a:lnTo>
                    <a:pt x="59255" y="45900"/>
                  </a:lnTo>
                  <a:lnTo>
                    <a:pt x="68295" y="50160"/>
                  </a:lnTo>
                  <a:lnTo>
                    <a:pt x="77068" y="52212"/>
                  </a:lnTo>
                  <a:lnTo>
                    <a:pt x="85562" y="51591"/>
                  </a:lnTo>
                  <a:lnTo>
                    <a:pt x="93767" y="47832"/>
                  </a:lnTo>
                  <a:lnTo>
                    <a:pt x="94592" y="4725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441937" y="1190577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40" h="20319">
                  <a:moveTo>
                    <a:pt x="0" y="0"/>
                  </a:moveTo>
                  <a:lnTo>
                    <a:pt x="8178" y="8455"/>
                  </a:lnTo>
                  <a:lnTo>
                    <a:pt x="19525" y="14103"/>
                  </a:lnTo>
                  <a:lnTo>
                    <a:pt x="32278" y="19438"/>
                  </a:lnTo>
                  <a:lnTo>
                    <a:pt x="36522" y="19716"/>
                  </a:lnTo>
                  <a:lnTo>
                    <a:pt x="39433" y="16805"/>
                  </a:lnTo>
                  <a:lnTo>
                    <a:pt x="40176" y="14617"/>
                  </a:lnTo>
                  <a:lnTo>
                    <a:pt x="15881" y="6918"/>
                  </a:lnTo>
                  <a:lnTo>
                    <a:pt x="3339" y="1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489741" y="1155504"/>
              <a:ext cx="37296" cy="8326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489687" y="1164785"/>
              <a:ext cx="37465" cy="74295"/>
            </a:xfrm>
            <a:custGeom>
              <a:avLst/>
              <a:gdLst/>
              <a:ahLst/>
              <a:cxnLst/>
              <a:rect l="l" t="t" r="r" b="b"/>
              <a:pathLst>
                <a:path w="37465" h="74294">
                  <a:moveTo>
                    <a:pt x="31149" y="73979"/>
                  </a:moveTo>
                  <a:lnTo>
                    <a:pt x="852" y="38601"/>
                  </a:lnTo>
                  <a:lnTo>
                    <a:pt x="0" y="25643"/>
                  </a:lnTo>
                  <a:lnTo>
                    <a:pt x="183" y="12528"/>
                  </a:lnTo>
                  <a:lnTo>
                    <a:pt x="577" y="0"/>
                  </a:lnTo>
                  <a:lnTo>
                    <a:pt x="5705" y="7810"/>
                  </a:lnTo>
                  <a:lnTo>
                    <a:pt x="12534" y="16969"/>
                  </a:lnTo>
                  <a:lnTo>
                    <a:pt x="36795" y="57190"/>
                  </a:lnTo>
                  <a:lnTo>
                    <a:pt x="37079" y="65664"/>
                  </a:lnTo>
                  <a:lnTo>
                    <a:pt x="33043" y="72516"/>
                  </a:lnTo>
                  <a:lnTo>
                    <a:pt x="31149" y="7397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97466" y="1195685"/>
              <a:ext cx="17145" cy="41910"/>
            </a:xfrm>
            <a:custGeom>
              <a:avLst/>
              <a:gdLst/>
              <a:ahLst/>
              <a:cxnLst/>
              <a:rect l="l" t="t" r="r" b="b"/>
              <a:pathLst>
                <a:path w="17145" h="41909">
                  <a:moveTo>
                    <a:pt x="0" y="0"/>
                  </a:moveTo>
                  <a:lnTo>
                    <a:pt x="1935" y="13334"/>
                  </a:lnTo>
                  <a:lnTo>
                    <a:pt x="6596" y="25966"/>
                  </a:lnTo>
                  <a:lnTo>
                    <a:pt x="12268" y="36783"/>
                  </a:lnTo>
                  <a:lnTo>
                    <a:pt x="14617" y="39433"/>
                  </a:lnTo>
                  <a:lnTo>
                    <a:pt x="15318" y="41632"/>
                  </a:lnTo>
                  <a:lnTo>
                    <a:pt x="16774" y="40176"/>
                  </a:lnTo>
                  <a:lnTo>
                    <a:pt x="10839" y="30311"/>
                  </a:lnTo>
                  <a:lnTo>
                    <a:pt x="5239" y="17724"/>
                  </a:lnTo>
                  <a:lnTo>
                    <a:pt x="1073" y="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420028" y="1192780"/>
              <a:ext cx="95752" cy="594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427982" y="1197869"/>
              <a:ext cx="88265" cy="55244"/>
            </a:xfrm>
            <a:custGeom>
              <a:avLst/>
              <a:gdLst/>
              <a:ahLst/>
              <a:cxnLst/>
              <a:rect l="l" t="t" r="r" b="b"/>
              <a:pathLst>
                <a:path w="88265" h="55244">
                  <a:moveTo>
                    <a:pt x="81897" y="51146"/>
                  </a:moveTo>
                  <a:lnTo>
                    <a:pt x="86681" y="43118"/>
                  </a:lnTo>
                  <a:lnTo>
                    <a:pt x="87798" y="36496"/>
                  </a:lnTo>
                  <a:lnTo>
                    <a:pt x="85714" y="31063"/>
                  </a:lnTo>
                  <a:lnTo>
                    <a:pt x="43634" y="14170"/>
                  </a:lnTo>
                  <a:lnTo>
                    <a:pt x="32155" y="11331"/>
                  </a:lnTo>
                  <a:lnTo>
                    <a:pt x="20745" y="8167"/>
                  </a:lnTo>
                  <a:lnTo>
                    <a:pt x="9871" y="4462"/>
                  </a:lnTo>
                  <a:lnTo>
                    <a:pt x="0" y="0"/>
                  </a:lnTo>
                  <a:lnTo>
                    <a:pt x="8364" y="8000"/>
                  </a:lnTo>
                  <a:lnTo>
                    <a:pt x="16863" y="16945"/>
                  </a:lnTo>
                  <a:lnTo>
                    <a:pt x="25488" y="26197"/>
                  </a:lnTo>
                  <a:lnTo>
                    <a:pt x="34227" y="35119"/>
                  </a:lnTo>
                  <a:lnTo>
                    <a:pt x="43072" y="43074"/>
                  </a:lnTo>
                  <a:lnTo>
                    <a:pt x="52013" y="49427"/>
                  </a:lnTo>
                  <a:lnTo>
                    <a:pt x="61040" y="53540"/>
                  </a:lnTo>
                  <a:lnTo>
                    <a:pt x="70144" y="54778"/>
                  </a:lnTo>
                  <a:lnTo>
                    <a:pt x="79315" y="52502"/>
                  </a:lnTo>
                  <a:lnTo>
                    <a:pt x="81897" y="5114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473354" y="1227102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59">
                  <a:moveTo>
                    <a:pt x="0" y="0"/>
                  </a:moveTo>
                  <a:lnTo>
                    <a:pt x="7357" y="9114"/>
                  </a:lnTo>
                  <a:lnTo>
                    <a:pt x="18287" y="15979"/>
                  </a:lnTo>
                  <a:lnTo>
                    <a:pt x="30401" y="22574"/>
                  </a:lnTo>
                  <a:lnTo>
                    <a:pt x="34323" y="22627"/>
                  </a:lnTo>
                  <a:lnTo>
                    <a:pt x="37977" y="20460"/>
                  </a:lnTo>
                  <a:lnTo>
                    <a:pt x="37977" y="18973"/>
                  </a:lnTo>
                  <a:lnTo>
                    <a:pt x="27774" y="14659"/>
                  </a:lnTo>
                  <a:lnTo>
                    <a:pt x="14589" y="8819"/>
                  </a:lnTo>
                  <a:lnTo>
                    <a:pt x="2875" y="2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519960" y="1194937"/>
              <a:ext cx="33720" cy="8695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520060" y="1196580"/>
              <a:ext cx="33655" cy="85725"/>
            </a:xfrm>
            <a:custGeom>
              <a:avLst/>
              <a:gdLst/>
              <a:ahLst/>
              <a:cxnLst/>
              <a:rect l="l" t="t" r="r" b="b"/>
              <a:pathLst>
                <a:path w="33654" h="85725">
                  <a:moveTo>
                    <a:pt x="26339" y="85304"/>
                  </a:moveTo>
                  <a:lnTo>
                    <a:pt x="14197" y="79317"/>
                  </a:lnTo>
                  <a:lnTo>
                    <a:pt x="6283" y="70863"/>
                  </a:lnTo>
                  <a:lnTo>
                    <a:pt x="1812" y="60507"/>
                  </a:lnTo>
                  <a:lnTo>
                    <a:pt x="0" y="48814"/>
                  </a:lnTo>
                  <a:lnTo>
                    <a:pt x="59" y="36352"/>
                  </a:lnTo>
                  <a:lnTo>
                    <a:pt x="1207" y="23685"/>
                  </a:lnTo>
                  <a:lnTo>
                    <a:pt x="2657" y="11379"/>
                  </a:lnTo>
                  <a:lnTo>
                    <a:pt x="3624" y="0"/>
                  </a:lnTo>
                  <a:lnTo>
                    <a:pt x="7694" y="10451"/>
                  </a:lnTo>
                  <a:lnTo>
                    <a:pt x="13196" y="21726"/>
                  </a:lnTo>
                  <a:lnTo>
                    <a:pt x="19306" y="33387"/>
                  </a:lnTo>
                  <a:lnTo>
                    <a:pt x="25201" y="44998"/>
                  </a:lnTo>
                  <a:lnTo>
                    <a:pt x="30059" y="56121"/>
                  </a:lnTo>
                  <a:lnTo>
                    <a:pt x="33057" y="66318"/>
                  </a:lnTo>
                  <a:lnTo>
                    <a:pt x="33374" y="75151"/>
                  </a:lnTo>
                  <a:lnTo>
                    <a:pt x="30185" y="82184"/>
                  </a:lnTo>
                  <a:lnTo>
                    <a:pt x="26339" y="8530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527396" y="1236607"/>
              <a:ext cx="12700" cy="41910"/>
            </a:xfrm>
            <a:custGeom>
              <a:avLst/>
              <a:gdLst/>
              <a:ahLst/>
              <a:cxnLst/>
              <a:rect l="l" t="t" r="r" b="b"/>
              <a:pathLst>
                <a:path w="12700" h="41909">
                  <a:moveTo>
                    <a:pt x="0" y="0"/>
                  </a:moveTo>
                  <a:lnTo>
                    <a:pt x="468" y="12871"/>
                  </a:lnTo>
                  <a:lnTo>
                    <a:pt x="3705" y="25631"/>
                  </a:lnTo>
                  <a:lnTo>
                    <a:pt x="8522" y="36975"/>
                  </a:lnTo>
                  <a:lnTo>
                    <a:pt x="10952" y="40176"/>
                  </a:lnTo>
                  <a:lnTo>
                    <a:pt x="11706" y="41632"/>
                  </a:lnTo>
                  <a:lnTo>
                    <a:pt x="12407" y="40878"/>
                  </a:lnTo>
                  <a:lnTo>
                    <a:pt x="7795" y="30317"/>
                  </a:lnTo>
                  <a:lnTo>
                    <a:pt x="3595" y="17260"/>
                  </a:lnTo>
                  <a:lnTo>
                    <a:pt x="619" y="4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450697" y="1225648"/>
              <a:ext cx="91761" cy="6653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456750" y="1230552"/>
              <a:ext cx="85725" cy="62230"/>
            </a:xfrm>
            <a:custGeom>
              <a:avLst/>
              <a:gdLst/>
              <a:ahLst/>
              <a:cxnLst/>
              <a:rect l="l" t="t" r="r" b="b"/>
              <a:pathLst>
                <a:path w="85725" h="62230">
                  <a:moveTo>
                    <a:pt x="78692" y="59350"/>
                  </a:moveTo>
                  <a:lnTo>
                    <a:pt x="84132" y="51866"/>
                  </a:lnTo>
                  <a:lnTo>
                    <a:pt x="85703" y="45418"/>
                  </a:lnTo>
                  <a:lnTo>
                    <a:pt x="83912" y="39834"/>
                  </a:lnTo>
                  <a:lnTo>
                    <a:pt x="42234" y="18832"/>
                  </a:lnTo>
                  <a:lnTo>
                    <a:pt x="30898" y="14810"/>
                  </a:lnTo>
                  <a:lnTo>
                    <a:pt x="19743" y="10445"/>
                  </a:lnTo>
                  <a:lnTo>
                    <a:pt x="9274" y="5566"/>
                  </a:lnTo>
                  <a:lnTo>
                    <a:pt x="0" y="0"/>
                  </a:lnTo>
                  <a:lnTo>
                    <a:pt x="7979" y="9019"/>
                  </a:lnTo>
                  <a:lnTo>
                    <a:pt x="15971" y="18930"/>
                  </a:lnTo>
                  <a:lnTo>
                    <a:pt x="24024" y="29104"/>
                  </a:lnTo>
                  <a:lnTo>
                    <a:pt x="32187" y="38910"/>
                  </a:lnTo>
                  <a:lnTo>
                    <a:pt x="40506" y="47715"/>
                  </a:lnTo>
                  <a:lnTo>
                    <a:pt x="49031" y="54891"/>
                  </a:lnTo>
                  <a:lnTo>
                    <a:pt x="57810" y="59805"/>
                  </a:lnTo>
                  <a:lnTo>
                    <a:pt x="66890" y="61828"/>
                  </a:lnTo>
                  <a:lnTo>
                    <a:pt x="76321" y="60328"/>
                  </a:lnTo>
                  <a:lnTo>
                    <a:pt x="78692" y="5935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00375" y="1265079"/>
              <a:ext cx="36830" cy="26670"/>
            </a:xfrm>
            <a:custGeom>
              <a:avLst/>
              <a:gdLst/>
              <a:ahLst/>
              <a:cxnLst/>
              <a:rect l="l" t="t" r="r" b="b"/>
              <a:pathLst>
                <a:path w="36829" h="26669">
                  <a:moveTo>
                    <a:pt x="0" y="0"/>
                  </a:moveTo>
                  <a:lnTo>
                    <a:pt x="6234" y="9833"/>
                  </a:lnTo>
                  <a:lnTo>
                    <a:pt x="16531" y="17608"/>
                  </a:lnTo>
                  <a:lnTo>
                    <a:pt x="28364" y="24959"/>
                  </a:lnTo>
                  <a:lnTo>
                    <a:pt x="32124" y="26313"/>
                  </a:lnTo>
                  <a:lnTo>
                    <a:pt x="35779" y="24114"/>
                  </a:lnTo>
                  <a:lnTo>
                    <a:pt x="36522" y="22658"/>
                  </a:lnTo>
                  <a:lnTo>
                    <a:pt x="26783" y="17443"/>
                  </a:lnTo>
                  <a:lnTo>
                    <a:pt x="14395" y="10418"/>
                  </a:lnTo>
                  <a:lnTo>
                    <a:pt x="3185" y="2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44778" y="1238056"/>
              <a:ext cx="31843" cy="883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544640" y="1243946"/>
              <a:ext cx="32384" cy="82550"/>
            </a:xfrm>
            <a:custGeom>
              <a:avLst/>
              <a:gdLst/>
              <a:ahLst/>
              <a:cxnLst/>
              <a:rect l="l" t="t" r="r" b="b"/>
              <a:pathLst>
                <a:path w="32384" h="82550">
                  <a:moveTo>
                    <a:pt x="22932" y="82475"/>
                  </a:moveTo>
                  <a:lnTo>
                    <a:pt x="11704" y="75788"/>
                  </a:lnTo>
                  <a:lnTo>
                    <a:pt x="4631" y="67244"/>
                  </a:lnTo>
                  <a:lnTo>
                    <a:pt x="976" y="57255"/>
                  </a:lnTo>
                  <a:lnTo>
                    <a:pt x="0" y="46230"/>
                  </a:lnTo>
                  <a:lnTo>
                    <a:pt x="965" y="34581"/>
                  </a:lnTo>
                  <a:lnTo>
                    <a:pt x="3133" y="22719"/>
                  </a:lnTo>
                  <a:lnTo>
                    <a:pt x="5766" y="11055"/>
                  </a:lnTo>
                  <a:lnTo>
                    <a:pt x="8126" y="0"/>
                  </a:lnTo>
                  <a:lnTo>
                    <a:pt x="11600" y="9882"/>
                  </a:lnTo>
                  <a:lnTo>
                    <a:pt x="16478" y="21085"/>
                  </a:lnTo>
                  <a:lnTo>
                    <a:pt x="21862" y="32989"/>
                  </a:lnTo>
                  <a:lnTo>
                    <a:pt x="26857" y="44977"/>
                  </a:lnTo>
                  <a:lnTo>
                    <a:pt x="30565" y="56431"/>
                  </a:lnTo>
                  <a:lnTo>
                    <a:pt x="32090" y="66732"/>
                  </a:lnTo>
                  <a:lnTo>
                    <a:pt x="30533" y="75262"/>
                  </a:lnTo>
                  <a:lnTo>
                    <a:pt x="24999" y="81404"/>
                  </a:lnTo>
                  <a:lnTo>
                    <a:pt x="22932" y="8247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552518" y="1278941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9525" h="44450">
                  <a:moveTo>
                    <a:pt x="1188" y="0"/>
                  </a:moveTo>
                  <a:lnTo>
                    <a:pt x="0" y="13282"/>
                  </a:lnTo>
                  <a:lnTo>
                    <a:pt x="1935" y="26240"/>
                  </a:lnTo>
                  <a:lnTo>
                    <a:pt x="5528" y="37410"/>
                  </a:lnTo>
                  <a:lnTo>
                    <a:pt x="7743" y="43831"/>
                  </a:lnTo>
                  <a:lnTo>
                    <a:pt x="9209" y="43119"/>
                  </a:lnTo>
                  <a:lnTo>
                    <a:pt x="5666" y="32101"/>
                  </a:lnTo>
                  <a:lnTo>
                    <a:pt x="2910" y="18604"/>
                  </a:lnTo>
                  <a:lnTo>
                    <a:pt x="1370" y="5275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477712" y="1261417"/>
              <a:ext cx="86696" cy="7371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478321" y="1262096"/>
              <a:ext cx="86360" cy="73025"/>
            </a:xfrm>
            <a:custGeom>
              <a:avLst/>
              <a:gdLst/>
              <a:ahLst/>
              <a:cxnLst/>
              <a:rect l="l" t="t" r="r" b="b"/>
              <a:pathLst>
                <a:path w="86359" h="73025">
                  <a:moveTo>
                    <a:pt x="77583" y="71632"/>
                  </a:moveTo>
                  <a:lnTo>
                    <a:pt x="83727" y="64945"/>
                  </a:lnTo>
                  <a:lnTo>
                    <a:pt x="86084" y="58861"/>
                  </a:lnTo>
                  <a:lnTo>
                    <a:pt x="85136" y="53271"/>
                  </a:lnTo>
                  <a:lnTo>
                    <a:pt x="47708" y="28820"/>
                  </a:lnTo>
                  <a:lnTo>
                    <a:pt x="37060" y="23851"/>
                  </a:lnTo>
                  <a:lnTo>
                    <a:pt x="26483" y="18595"/>
                  </a:lnTo>
                  <a:lnTo>
                    <a:pt x="16459" y="12943"/>
                  </a:lnTo>
                  <a:lnTo>
                    <a:pt x="7470" y="6781"/>
                  </a:lnTo>
                  <a:lnTo>
                    <a:pt x="0" y="0"/>
                  </a:lnTo>
                  <a:lnTo>
                    <a:pt x="8293" y="10786"/>
                  </a:lnTo>
                  <a:lnTo>
                    <a:pt x="16224" y="22138"/>
                  </a:lnTo>
                  <a:lnTo>
                    <a:pt x="23920" y="33526"/>
                  </a:lnTo>
                  <a:lnTo>
                    <a:pt x="31505" y="44420"/>
                  </a:lnTo>
                  <a:lnTo>
                    <a:pt x="63283" y="72473"/>
                  </a:lnTo>
                  <a:lnTo>
                    <a:pt x="72218" y="72960"/>
                  </a:lnTo>
                  <a:lnTo>
                    <a:pt x="77583" y="7163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523745" y="1305256"/>
              <a:ext cx="34925" cy="29845"/>
            </a:xfrm>
            <a:custGeom>
              <a:avLst/>
              <a:gdLst/>
              <a:ahLst/>
              <a:cxnLst/>
              <a:rect l="l" t="t" r="r" b="b"/>
              <a:pathLst>
                <a:path w="34925" h="29844">
                  <a:moveTo>
                    <a:pt x="0" y="0"/>
                  </a:moveTo>
                  <a:lnTo>
                    <a:pt x="5238" y="10220"/>
                  </a:lnTo>
                  <a:lnTo>
                    <a:pt x="14870" y="18951"/>
                  </a:lnTo>
                  <a:lnTo>
                    <a:pt x="25849" y="27588"/>
                  </a:lnTo>
                  <a:lnTo>
                    <a:pt x="29213" y="29224"/>
                  </a:lnTo>
                  <a:lnTo>
                    <a:pt x="32868" y="27025"/>
                  </a:lnTo>
                  <a:lnTo>
                    <a:pt x="34323" y="25559"/>
                  </a:lnTo>
                  <a:lnTo>
                    <a:pt x="25187" y="19523"/>
                  </a:lnTo>
                  <a:lnTo>
                    <a:pt x="13387" y="11495"/>
                  </a:lnTo>
                  <a:lnTo>
                    <a:pt x="2817" y="2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565221" y="1283343"/>
              <a:ext cx="29845" cy="8910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565368" y="1291449"/>
              <a:ext cx="29845" cy="81280"/>
            </a:xfrm>
            <a:custGeom>
              <a:avLst/>
              <a:gdLst/>
              <a:ahLst/>
              <a:cxnLst/>
              <a:rect l="l" t="t" r="r" b="b"/>
              <a:pathLst>
                <a:path w="29845" h="81280">
                  <a:moveTo>
                    <a:pt x="19010" y="81002"/>
                  </a:moveTo>
                  <a:lnTo>
                    <a:pt x="8865" y="73506"/>
                  </a:lnTo>
                  <a:lnTo>
                    <a:pt x="2792" y="64634"/>
                  </a:lnTo>
                  <a:lnTo>
                    <a:pt x="75" y="54697"/>
                  </a:lnTo>
                  <a:lnTo>
                    <a:pt x="0" y="44010"/>
                  </a:lnTo>
                  <a:lnTo>
                    <a:pt x="1851" y="32883"/>
                  </a:lnTo>
                  <a:lnTo>
                    <a:pt x="4915" y="21631"/>
                  </a:lnTo>
                  <a:lnTo>
                    <a:pt x="8478" y="10566"/>
                  </a:lnTo>
                  <a:lnTo>
                    <a:pt x="11823" y="0"/>
                  </a:lnTo>
                  <a:lnTo>
                    <a:pt x="14473" y="9910"/>
                  </a:lnTo>
                  <a:lnTo>
                    <a:pt x="18534" y="21473"/>
                  </a:lnTo>
                  <a:lnTo>
                    <a:pt x="23037" y="33899"/>
                  </a:lnTo>
                  <a:lnTo>
                    <a:pt x="27013" y="46393"/>
                  </a:lnTo>
                  <a:lnTo>
                    <a:pt x="29495" y="58166"/>
                  </a:lnTo>
                  <a:lnTo>
                    <a:pt x="29513" y="68424"/>
                  </a:lnTo>
                  <a:lnTo>
                    <a:pt x="26099" y="76376"/>
                  </a:lnTo>
                  <a:lnTo>
                    <a:pt x="19010" y="8100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572168" y="1324971"/>
              <a:ext cx="7620" cy="43180"/>
            </a:xfrm>
            <a:custGeom>
              <a:avLst/>
              <a:gdLst/>
              <a:ahLst/>
              <a:cxnLst/>
              <a:rect l="l" t="t" r="r" b="b"/>
              <a:pathLst>
                <a:path w="7620" h="43180">
                  <a:moveTo>
                    <a:pt x="1999" y="0"/>
                  </a:moveTo>
                  <a:lnTo>
                    <a:pt x="0" y="12962"/>
                  </a:lnTo>
                  <a:lnTo>
                    <a:pt x="1018" y="25957"/>
                  </a:lnTo>
                  <a:lnTo>
                    <a:pt x="3770" y="37492"/>
                  </a:lnTo>
                  <a:lnTo>
                    <a:pt x="5654" y="40920"/>
                  </a:lnTo>
                  <a:lnTo>
                    <a:pt x="5654" y="43119"/>
                  </a:lnTo>
                  <a:lnTo>
                    <a:pt x="7109" y="43119"/>
                  </a:lnTo>
                  <a:lnTo>
                    <a:pt x="4448" y="31648"/>
                  </a:lnTo>
                  <a:lnTo>
                    <a:pt x="2805" y="18089"/>
                  </a:lnTo>
                  <a:lnTo>
                    <a:pt x="2066" y="4862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501124" y="1300148"/>
              <a:ext cx="80576" cy="795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502447" y="1301858"/>
              <a:ext cx="79375" cy="78105"/>
            </a:xfrm>
            <a:custGeom>
              <a:avLst/>
              <a:gdLst/>
              <a:ahLst/>
              <a:cxnLst/>
              <a:rect l="l" t="t" r="r" b="b"/>
              <a:pathLst>
                <a:path w="79375" h="78105">
                  <a:moveTo>
                    <a:pt x="69521" y="77189"/>
                  </a:moveTo>
                  <a:lnTo>
                    <a:pt x="76266" y="71055"/>
                  </a:lnTo>
                  <a:lnTo>
                    <a:pt x="79251" y="65202"/>
                  </a:lnTo>
                  <a:lnTo>
                    <a:pt x="78953" y="59564"/>
                  </a:lnTo>
                  <a:lnTo>
                    <a:pt x="44851" y="32208"/>
                  </a:lnTo>
                  <a:lnTo>
                    <a:pt x="34838" y="26427"/>
                  </a:lnTo>
                  <a:lnTo>
                    <a:pt x="24871" y="20383"/>
                  </a:lnTo>
                  <a:lnTo>
                    <a:pt x="15425" y="14010"/>
                  </a:lnTo>
                  <a:lnTo>
                    <a:pt x="6976" y="7238"/>
                  </a:lnTo>
                  <a:lnTo>
                    <a:pt x="0" y="0"/>
                  </a:lnTo>
                  <a:lnTo>
                    <a:pt x="7388" y="11674"/>
                  </a:lnTo>
                  <a:lnTo>
                    <a:pt x="14307" y="23974"/>
                  </a:lnTo>
                  <a:lnTo>
                    <a:pt x="20972" y="36303"/>
                  </a:lnTo>
                  <a:lnTo>
                    <a:pt x="27604" y="48067"/>
                  </a:lnTo>
                  <a:lnTo>
                    <a:pt x="34420" y="58669"/>
                  </a:lnTo>
                  <a:lnTo>
                    <a:pt x="41638" y="67513"/>
                  </a:lnTo>
                  <a:lnTo>
                    <a:pt x="49478" y="74005"/>
                  </a:lnTo>
                  <a:lnTo>
                    <a:pt x="58156" y="77548"/>
                  </a:lnTo>
                  <a:lnTo>
                    <a:pt x="67892" y="77548"/>
                  </a:lnTo>
                  <a:lnTo>
                    <a:pt x="69521" y="7718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542750" y="1347630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0" y="0"/>
                  </a:moveTo>
                  <a:lnTo>
                    <a:pt x="4393" y="10957"/>
                  </a:lnTo>
                  <a:lnTo>
                    <a:pt x="12916" y="20536"/>
                  </a:lnTo>
                  <a:lnTo>
                    <a:pt x="22619" y="30291"/>
                  </a:lnTo>
                  <a:lnTo>
                    <a:pt x="27025" y="31412"/>
                  </a:lnTo>
                  <a:lnTo>
                    <a:pt x="30669" y="30669"/>
                  </a:lnTo>
                  <a:lnTo>
                    <a:pt x="32124" y="29224"/>
                  </a:lnTo>
                  <a:lnTo>
                    <a:pt x="23346" y="22336"/>
                  </a:lnTo>
                  <a:lnTo>
                    <a:pt x="12298" y="13200"/>
                  </a:lnTo>
                  <a:lnTo>
                    <a:pt x="2701" y="3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579989" y="1331561"/>
              <a:ext cx="28968" cy="8911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580028" y="1332214"/>
              <a:ext cx="29209" cy="88900"/>
            </a:xfrm>
            <a:custGeom>
              <a:avLst/>
              <a:gdLst/>
              <a:ahLst/>
              <a:cxnLst/>
              <a:rect l="l" t="t" r="r" b="b"/>
              <a:pathLst>
                <a:path w="29209" h="88900">
                  <a:moveTo>
                    <a:pt x="16763" y="88461"/>
                  </a:moveTo>
                  <a:lnTo>
                    <a:pt x="7398" y="80374"/>
                  </a:lnTo>
                  <a:lnTo>
                    <a:pt x="2037" y="71262"/>
                  </a:lnTo>
                  <a:lnTo>
                    <a:pt x="0" y="61378"/>
                  </a:lnTo>
                  <a:lnTo>
                    <a:pt x="606" y="50975"/>
                  </a:lnTo>
                  <a:lnTo>
                    <a:pt x="3176" y="40305"/>
                  </a:lnTo>
                  <a:lnTo>
                    <a:pt x="7029" y="29620"/>
                  </a:lnTo>
                  <a:lnTo>
                    <a:pt x="11485" y="19172"/>
                  </a:lnTo>
                  <a:lnTo>
                    <a:pt x="15864" y="9215"/>
                  </a:lnTo>
                  <a:lnTo>
                    <a:pt x="19486" y="0"/>
                  </a:lnTo>
                  <a:lnTo>
                    <a:pt x="20493" y="12485"/>
                  </a:lnTo>
                  <a:lnTo>
                    <a:pt x="22787" y="26176"/>
                  </a:lnTo>
                  <a:lnTo>
                    <a:pt x="25520" y="40270"/>
                  </a:lnTo>
                  <a:lnTo>
                    <a:pt x="27847" y="53960"/>
                  </a:lnTo>
                  <a:lnTo>
                    <a:pt x="28922" y="66442"/>
                  </a:lnTo>
                  <a:lnTo>
                    <a:pt x="27898" y="76910"/>
                  </a:lnTo>
                  <a:lnTo>
                    <a:pt x="23930" y="84560"/>
                  </a:lnTo>
                  <a:lnTo>
                    <a:pt x="16763" y="8846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87399" y="1371742"/>
              <a:ext cx="4445" cy="44450"/>
            </a:xfrm>
            <a:custGeom>
              <a:avLst/>
              <a:gdLst/>
              <a:ahLst/>
              <a:cxnLst/>
              <a:rect l="l" t="t" r="r" b="b"/>
              <a:pathLst>
                <a:path w="4445" h="44450">
                  <a:moveTo>
                    <a:pt x="0" y="21915"/>
                  </a:moveTo>
                  <a:lnTo>
                    <a:pt x="4284" y="21915"/>
                  </a:lnTo>
                </a:path>
              </a:pathLst>
            </a:custGeom>
            <a:ln w="45101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520842" y="1340325"/>
              <a:ext cx="73655" cy="8547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521950" y="1342168"/>
              <a:ext cx="73025" cy="83820"/>
            </a:xfrm>
            <a:custGeom>
              <a:avLst/>
              <a:gdLst/>
              <a:ahLst/>
              <a:cxnLst/>
              <a:rect l="l" t="t" r="r" b="b"/>
              <a:pathLst>
                <a:path w="73025" h="83819">
                  <a:moveTo>
                    <a:pt x="61686" y="83615"/>
                  </a:moveTo>
                  <a:lnTo>
                    <a:pt x="68918" y="78261"/>
                  </a:lnTo>
                  <a:lnTo>
                    <a:pt x="72377" y="72790"/>
                  </a:lnTo>
                  <a:lnTo>
                    <a:pt x="72548" y="67184"/>
                  </a:lnTo>
                  <a:lnTo>
                    <a:pt x="69915" y="61427"/>
                  </a:lnTo>
                  <a:lnTo>
                    <a:pt x="41037" y="36544"/>
                  </a:lnTo>
                  <a:lnTo>
                    <a:pt x="31653" y="29775"/>
                  </a:lnTo>
                  <a:lnTo>
                    <a:pt x="22373" y="22753"/>
                  </a:lnTo>
                  <a:lnTo>
                    <a:pt x="13681" y="15461"/>
                  </a:lnTo>
                  <a:lnTo>
                    <a:pt x="6062" y="7882"/>
                  </a:lnTo>
                  <a:lnTo>
                    <a:pt x="0" y="0"/>
                  </a:lnTo>
                  <a:lnTo>
                    <a:pt x="6211" y="12784"/>
                  </a:lnTo>
                  <a:lnTo>
                    <a:pt x="11917" y="26188"/>
                  </a:lnTo>
                  <a:lnTo>
                    <a:pt x="17424" y="39567"/>
                  </a:lnTo>
                  <a:lnTo>
                    <a:pt x="23040" y="52279"/>
                  </a:lnTo>
                  <a:lnTo>
                    <a:pt x="29073" y="63678"/>
                  </a:lnTo>
                  <a:lnTo>
                    <a:pt x="35830" y="73122"/>
                  </a:lnTo>
                  <a:lnTo>
                    <a:pt x="43620" y="79967"/>
                  </a:lnTo>
                  <a:lnTo>
                    <a:pt x="52749" y="83568"/>
                  </a:lnTo>
                  <a:lnTo>
                    <a:pt x="61686" y="8361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557362" y="1392168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09" h="33655">
                  <a:moveTo>
                    <a:pt x="0" y="0"/>
                  </a:moveTo>
                  <a:lnTo>
                    <a:pt x="3213" y="11275"/>
                  </a:lnTo>
                  <a:lnTo>
                    <a:pt x="10821" y="21626"/>
                  </a:lnTo>
                  <a:lnTo>
                    <a:pt x="19775" y="32190"/>
                  </a:lnTo>
                  <a:lnTo>
                    <a:pt x="24114" y="33611"/>
                  </a:lnTo>
                  <a:lnTo>
                    <a:pt x="27758" y="33611"/>
                  </a:lnTo>
                  <a:lnTo>
                    <a:pt x="29213" y="31412"/>
                  </a:lnTo>
                  <a:lnTo>
                    <a:pt x="21088" y="23795"/>
                  </a:lnTo>
                  <a:lnTo>
                    <a:pt x="10854" y="13875"/>
                  </a:lnTo>
                  <a:lnTo>
                    <a:pt x="2144" y="3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588886" y="1381204"/>
              <a:ext cx="28098" cy="8914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588772" y="1383123"/>
              <a:ext cx="28575" cy="87630"/>
            </a:xfrm>
            <a:custGeom>
              <a:avLst/>
              <a:gdLst/>
              <a:ahLst/>
              <a:cxnLst/>
              <a:rect l="l" t="t" r="r" b="b"/>
              <a:pathLst>
                <a:path w="28575" h="87630">
                  <a:moveTo>
                    <a:pt x="13868" y="87232"/>
                  </a:moveTo>
                  <a:lnTo>
                    <a:pt x="5576" y="78146"/>
                  </a:lnTo>
                  <a:lnTo>
                    <a:pt x="1169" y="68584"/>
                  </a:lnTo>
                  <a:lnTo>
                    <a:pt x="0" y="58684"/>
                  </a:lnTo>
                  <a:lnTo>
                    <a:pt x="1420" y="48586"/>
                  </a:lnTo>
                  <a:lnTo>
                    <a:pt x="4782" y="38430"/>
                  </a:lnTo>
                  <a:lnTo>
                    <a:pt x="9438" y="28354"/>
                  </a:lnTo>
                  <a:lnTo>
                    <a:pt x="14741" y="18497"/>
                  </a:lnTo>
                  <a:lnTo>
                    <a:pt x="20042" y="9000"/>
                  </a:lnTo>
                  <a:lnTo>
                    <a:pt x="24695" y="0"/>
                  </a:lnTo>
                  <a:lnTo>
                    <a:pt x="24525" y="12344"/>
                  </a:lnTo>
                  <a:lnTo>
                    <a:pt x="25598" y="26113"/>
                  </a:lnTo>
                  <a:lnTo>
                    <a:pt x="27087" y="40394"/>
                  </a:lnTo>
                  <a:lnTo>
                    <a:pt x="28169" y="54272"/>
                  </a:lnTo>
                  <a:lnTo>
                    <a:pt x="28019" y="66832"/>
                  </a:lnTo>
                  <a:lnTo>
                    <a:pt x="25811" y="77160"/>
                  </a:lnTo>
                  <a:lnTo>
                    <a:pt x="20722" y="84341"/>
                  </a:lnTo>
                  <a:lnTo>
                    <a:pt x="13868" y="8723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595366" y="1420676"/>
              <a:ext cx="6985" cy="44450"/>
            </a:xfrm>
            <a:custGeom>
              <a:avLst/>
              <a:gdLst/>
              <a:ahLst/>
              <a:cxnLst/>
              <a:rect l="l" t="t" r="r" b="b"/>
              <a:pathLst>
                <a:path w="6984" h="44450">
                  <a:moveTo>
                    <a:pt x="6533" y="0"/>
                  </a:moveTo>
                  <a:lnTo>
                    <a:pt x="1733" y="12390"/>
                  </a:lnTo>
                  <a:lnTo>
                    <a:pt x="0" y="25647"/>
                  </a:lnTo>
                  <a:lnTo>
                    <a:pt x="353" y="37812"/>
                  </a:lnTo>
                  <a:lnTo>
                    <a:pt x="2166" y="40888"/>
                  </a:lnTo>
                  <a:lnTo>
                    <a:pt x="1423" y="43831"/>
                  </a:lnTo>
                  <a:lnTo>
                    <a:pt x="2878" y="43831"/>
                  </a:lnTo>
                  <a:lnTo>
                    <a:pt x="2917" y="32097"/>
                  </a:lnTo>
                  <a:lnTo>
                    <a:pt x="3981" y="18573"/>
                  </a:lnTo>
                  <a:lnTo>
                    <a:pt x="5650" y="5451"/>
                  </a:lnTo>
                  <a:lnTo>
                    <a:pt x="6533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535449" y="1382701"/>
              <a:ext cx="65858" cy="9130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535956" y="1383812"/>
              <a:ext cx="65405" cy="90805"/>
            </a:xfrm>
            <a:custGeom>
              <a:avLst/>
              <a:gdLst/>
              <a:ahLst/>
              <a:cxnLst/>
              <a:rect l="l" t="t" r="r" b="b"/>
              <a:pathLst>
                <a:path w="65404" h="90805">
                  <a:moveTo>
                    <a:pt x="52818" y="90195"/>
                  </a:moveTo>
                  <a:lnTo>
                    <a:pt x="60610" y="85445"/>
                  </a:lnTo>
                  <a:lnTo>
                    <a:pt x="64623" y="80239"/>
                  </a:lnTo>
                  <a:lnTo>
                    <a:pt x="65348" y="74602"/>
                  </a:lnTo>
                  <a:lnTo>
                    <a:pt x="63278" y="68558"/>
                  </a:lnTo>
                  <a:lnTo>
                    <a:pt x="36876" y="40818"/>
                  </a:lnTo>
                  <a:lnTo>
                    <a:pt x="28206" y="33117"/>
                  </a:lnTo>
                  <a:lnTo>
                    <a:pt x="19691" y="25160"/>
                  </a:lnTo>
                  <a:lnTo>
                    <a:pt x="11823" y="16971"/>
                  </a:lnTo>
                  <a:lnTo>
                    <a:pt x="5096" y="8576"/>
                  </a:lnTo>
                  <a:lnTo>
                    <a:pt x="0" y="0"/>
                  </a:lnTo>
                  <a:lnTo>
                    <a:pt x="5336" y="14362"/>
                  </a:lnTo>
                  <a:lnTo>
                    <a:pt x="10024" y="29190"/>
                  </a:lnTo>
                  <a:lnTo>
                    <a:pt x="14483" y="43805"/>
                  </a:lnTo>
                  <a:lnTo>
                    <a:pt x="19132" y="57531"/>
                  </a:lnTo>
                  <a:lnTo>
                    <a:pt x="24392" y="69691"/>
                  </a:lnTo>
                  <a:lnTo>
                    <a:pt x="30681" y="79609"/>
                  </a:lnTo>
                  <a:lnTo>
                    <a:pt x="38418" y="86606"/>
                  </a:lnTo>
                  <a:lnTo>
                    <a:pt x="48024" y="90006"/>
                  </a:lnTo>
                  <a:lnTo>
                    <a:pt x="52818" y="9019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566120" y="1436740"/>
              <a:ext cx="26670" cy="37465"/>
            </a:xfrm>
            <a:custGeom>
              <a:avLst/>
              <a:gdLst/>
              <a:ahLst/>
              <a:cxnLst/>
              <a:rect l="l" t="t" r="r" b="b"/>
              <a:pathLst>
                <a:path w="26670" h="37465">
                  <a:moveTo>
                    <a:pt x="0" y="0"/>
                  </a:moveTo>
                  <a:lnTo>
                    <a:pt x="2252" y="11719"/>
                  </a:lnTo>
                  <a:lnTo>
                    <a:pt x="8516" y="22539"/>
                  </a:lnTo>
                  <a:lnTo>
                    <a:pt x="16034" y="33529"/>
                  </a:lnTo>
                  <a:lnTo>
                    <a:pt x="21161" y="37265"/>
                  </a:lnTo>
                  <a:lnTo>
                    <a:pt x="24815" y="36522"/>
                  </a:lnTo>
                  <a:lnTo>
                    <a:pt x="26313" y="35066"/>
                  </a:lnTo>
                  <a:lnTo>
                    <a:pt x="19188" y="26697"/>
                  </a:lnTo>
                  <a:lnTo>
                    <a:pt x="10113" y="15785"/>
                  </a:lnTo>
                  <a:lnTo>
                    <a:pt x="2278" y="4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590629" y="1435998"/>
              <a:ext cx="31727" cy="869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590831" y="1438579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5">
                  <a:moveTo>
                    <a:pt x="11067" y="84361"/>
                  </a:moveTo>
                  <a:lnTo>
                    <a:pt x="3641" y="74842"/>
                  </a:lnTo>
                  <a:lnTo>
                    <a:pt x="177" y="65159"/>
                  </a:lnTo>
                  <a:lnTo>
                    <a:pt x="0" y="55396"/>
                  </a:lnTo>
                  <a:lnTo>
                    <a:pt x="2432" y="45641"/>
                  </a:lnTo>
                  <a:lnTo>
                    <a:pt x="6799" y="35980"/>
                  </a:lnTo>
                  <a:lnTo>
                    <a:pt x="12424" y="26498"/>
                  </a:lnTo>
                  <a:lnTo>
                    <a:pt x="18632" y="17284"/>
                  </a:lnTo>
                  <a:lnTo>
                    <a:pt x="24746" y="8422"/>
                  </a:lnTo>
                  <a:lnTo>
                    <a:pt x="30090" y="0"/>
                  </a:lnTo>
                  <a:lnTo>
                    <a:pt x="29089" y="12534"/>
                  </a:lnTo>
                  <a:lnTo>
                    <a:pt x="29087" y="26823"/>
                  </a:lnTo>
                  <a:lnTo>
                    <a:pt x="29279" y="41694"/>
                  </a:lnTo>
                  <a:lnTo>
                    <a:pt x="28859" y="55975"/>
                  </a:lnTo>
                  <a:lnTo>
                    <a:pt x="27022" y="68491"/>
                  </a:lnTo>
                  <a:lnTo>
                    <a:pt x="22964" y="78069"/>
                  </a:lnTo>
                  <a:lnTo>
                    <a:pt x="15878" y="83538"/>
                  </a:lnTo>
                  <a:lnTo>
                    <a:pt x="11067" y="8436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596096" y="1474717"/>
              <a:ext cx="10795" cy="42545"/>
            </a:xfrm>
            <a:custGeom>
              <a:avLst/>
              <a:gdLst/>
              <a:ahLst/>
              <a:cxnLst/>
              <a:rect l="l" t="t" r="r" b="b"/>
              <a:pathLst>
                <a:path w="10795" h="42544">
                  <a:moveTo>
                    <a:pt x="10199" y="0"/>
                  </a:moveTo>
                  <a:lnTo>
                    <a:pt x="3963" y="11760"/>
                  </a:lnTo>
                  <a:lnTo>
                    <a:pt x="916" y="24970"/>
                  </a:lnTo>
                  <a:lnTo>
                    <a:pt x="0" y="37234"/>
                  </a:lnTo>
                  <a:lnTo>
                    <a:pt x="691" y="40176"/>
                  </a:lnTo>
                  <a:lnTo>
                    <a:pt x="691" y="42375"/>
                  </a:lnTo>
                  <a:lnTo>
                    <a:pt x="2147" y="42375"/>
                  </a:lnTo>
                  <a:lnTo>
                    <a:pt x="3159" y="30707"/>
                  </a:lnTo>
                  <a:lnTo>
                    <a:pt x="5672" y="17009"/>
                  </a:lnTo>
                  <a:lnTo>
                    <a:pt x="8897" y="4192"/>
                  </a:lnTo>
                  <a:lnTo>
                    <a:pt x="10199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543458" y="1429443"/>
              <a:ext cx="58716" cy="9641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543678" y="1430073"/>
              <a:ext cx="59055" cy="95885"/>
            </a:xfrm>
            <a:custGeom>
              <a:avLst/>
              <a:gdLst/>
              <a:ahLst/>
              <a:cxnLst/>
              <a:rect l="l" t="t" r="r" b="b"/>
              <a:pathLst>
                <a:path w="59054" h="95884">
                  <a:moveTo>
                    <a:pt x="44355" y="95775"/>
                  </a:moveTo>
                  <a:lnTo>
                    <a:pt x="52688" y="91810"/>
                  </a:lnTo>
                  <a:lnTo>
                    <a:pt x="57236" y="86995"/>
                  </a:lnTo>
                  <a:lnTo>
                    <a:pt x="58498" y="81409"/>
                  </a:lnTo>
                  <a:lnTo>
                    <a:pt x="56971" y="75129"/>
                  </a:lnTo>
                  <a:lnTo>
                    <a:pt x="32951" y="44592"/>
                  </a:lnTo>
                  <a:lnTo>
                    <a:pt x="24959" y="35988"/>
                  </a:lnTo>
                  <a:lnTo>
                    <a:pt x="17170" y="27150"/>
                  </a:lnTo>
                  <a:lnTo>
                    <a:pt x="10081" y="18155"/>
                  </a:lnTo>
                  <a:lnTo>
                    <a:pt x="4192" y="9079"/>
                  </a:lnTo>
                  <a:lnTo>
                    <a:pt x="0" y="0"/>
                  </a:lnTo>
                  <a:lnTo>
                    <a:pt x="3911" y="15128"/>
                  </a:lnTo>
                  <a:lnTo>
                    <a:pt x="7187" y="30656"/>
                  </a:lnTo>
                  <a:lnTo>
                    <a:pt x="10306" y="45924"/>
                  </a:lnTo>
                  <a:lnTo>
                    <a:pt x="13746" y="60274"/>
                  </a:lnTo>
                  <a:lnTo>
                    <a:pt x="17986" y="73046"/>
                  </a:lnTo>
                  <a:lnTo>
                    <a:pt x="23503" y="83581"/>
                  </a:lnTo>
                  <a:lnTo>
                    <a:pt x="30777" y="91219"/>
                  </a:lnTo>
                  <a:lnTo>
                    <a:pt x="40284" y="95302"/>
                  </a:lnTo>
                  <a:lnTo>
                    <a:pt x="44355" y="9577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69024" y="1487126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0" y="0"/>
                  </a:moveTo>
                  <a:lnTo>
                    <a:pt x="1027" y="11254"/>
                  </a:lnTo>
                  <a:lnTo>
                    <a:pt x="6159" y="22308"/>
                  </a:lnTo>
                  <a:lnTo>
                    <a:pt x="12766" y="33701"/>
                  </a:lnTo>
                  <a:lnTo>
                    <a:pt x="16805" y="38009"/>
                  </a:lnTo>
                  <a:lnTo>
                    <a:pt x="20460" y="38009"/>
                  </a:lnTo>
                  <a:lnTo>
                    <a:pt x="22658" y="36522"/>
                  </a:lnTo>
                  <a:lnTo>
                    <a:pt x="16319" y="27337"/>
                  </a:lnTo>
                  <a:lnTo>
                    <a:pt x="8322" y="15650"/>
                  </a:lnTo>
                  <a:lnTo>
                    <a:pt x="1613" y="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86135" y="1492970"/>
              <a:ext cx="38420" cy="8401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586240" y="1495286"/>
              <a:ext cx="36830" cy="81915"/>
            </a:xfrm>
            <a:custGeom>
              <a:avLst/>
              <a:gdLst/>
              <a:ahLst/>
              <a:cxnLst/>
              <a:rect l="l" t="t" r="r" b="b"/>
              <a:pathLst>
                <a:path w="36829" h="81915">
                  <a:moveTo>
                    <a:pt x="9098" y="81695"/>
                  </a:moveTo>
                  <a:lnTo>
                    <a:pt x="2581" y="71635"/>
                  </a:lnTo>
                  <a:lnTo>
                    <a:pt x="0" y="61720"/>
                  </a:lnTo>
                  <a:lnTo>
                    <a:pt x="692" y="51993"/>
                  </a:lnTo>
                  <a:lnTo>
                    <a:pt x="22965" y="15831"/>
                  </a:lnTo>
                  <a:lnTo>
                    <a:pt x="30102" y="7692"/>
                  </a:lnTo>
                  <a:lnTo>
                    <a:pt x="36542" y="0"/>
                  </a:lnTo>
                  <a:lnTo>
                    <a:pt x="33901" y="12300"/>
                  </a:lnTo>
                  <a:lnTo>
                    <a:pt x="32231" y="26397"/>
                  </a:lnTo>
                  <a:lnTo>
                    <a:pt x="30841" y="41076"/>
                  </a:lnTo>
                  <a:lnTo>
                    <a:pt x="29041" y="55121"/>
                  </a:lnTo>
                  <a:lnTo>
                    <a:pt x="26143" y="67315"/>
                  </a:lnTo>
                  <a:lnTo>
                    <a:pt x="21456" y="76443"/>
                  </a:lnTo>
                  <a:lnTo>
                    <a:pt x="14291" y="81290"/>
                  </a:lnTo>
                  <a:lnTo>
                    <a:pt x="9098" y="8169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590234" y="1529501"/>
              <a:ext cx="13970" cy="41910"/>
            </a:xfrm>
            <a:custGeom>
              <a:avLst/>
              <a:gdLst/>
              <a:ahLst/>
              <a:cxnLst/>
              <a:rect l="l" t="t" r="r" b="b"/>
              <a:pathLst>
                <a:path w="13970" h="41909">
                  <a:moveTo>
                    <a:pt x="13863" y="0"/>
                  </a:moveTo>
                  <a:lnTo>
                    <a:pt x="6230" y="11670"/>
                  </a:lnTo>
                  <a:lnTo>
                    <a:pt x="1970" y="24493"/>
                  </a:lnTo>
                  <a:lnTo>
                    <a:pt x="144" y="36150"/>
                  </a:lnTo>
                  <a:lnTo>
                    <a:pt x="701" y="38721"/>
                  </a:lnTo>
                  <a:lnTo>
                    <a:pt x="0" y="41632"/>
                  </a:lnTo>
                  <a:lnTo>
                    <a:pt x="1444" y="41632"/>
                  </a:lnTo>
                  <a:lnTo>
                    <a:pt x="3547" y="30211"/>
                  </a:lnTo>
                  <a:lnTo>
                    <a:pt x="7584" y="16928"/>
                  </a:lnTo>
                  <a:lnTo>
                    <a:pt x="12136" y="4407"/>
                  </a:lnTo>
                  <a:lnTo>
                    <a:pt x="13863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546401" y="1478363"/>
              <a:ext cx="49918" cy="10007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548677" y="1485808"/>
              <a:ext cx="48260" cy="92710"/>
            </a:xfrm>
            <a:custGeom>
              <a:avLst/>
              <a:gdLst/>
              <a:ahLst/>
              <a:cxnLst/>
              <a:rect l="l" t="t" r="r" b="b"/>
              <a:pathLst>
                <a:path w="48259" h="92709">
                  <a:moveTo>
                    <a:pt x="32050" y="92626"/>
                  </a:moveTo>
                  <a:lnTo>
                    <a:pt x="40921" y="89379"/>
                  </a:lnTo>
                  <a:lnTo>
                    <a:pt x="45944" y="84872"/>
                  </a:lnTo>
                  <a:lnTo>
                    <a:pt x="47645" y="79237"/>
                  </a:lnTo>
                  <a:lnTo>
                    <a:pt x="46547" y="72611"/>
                  </a:lnTo>
                  <a:lnTo>
                    <a:pt x="43176" y="65126"/>
                  </a:lnTo>
                  <a:lnTo>
                    <a:pt x="38056" y="56918"/>
                  </a:lnTo>
                  <a:lnTo>
                    <a:pt x="31713" y="48121"/>
                  </a:lnTo>
                  <a:lnTo>
                    <a:pt x="24670" y="38869"/>
                  </a:lnTo>
                  <a:lnTo>
                    <a:pt x="17452" y="29296"/>
                  </a:lnTo>
                  <a:lnTo>
                    <a:pt x="10585" y="19537"/>
                  </a:lnTo>
                  <a:lnTo>
                    <a:pt x="4592" y="9727"/>
                  </a:lnTo>
                  <a:lnTo>
                    <a:pt x="0" y="0"/>
                  </a:lnTo>
                  <a:lnTo>
                    <a:pt x="1657" y="13597"/>
                  </a:lnTo>
                  <a:lnTo>
                    <a:pt x="5718" y="56728"/>
                  </a:lnTo>
                  <a:lnTo>
                    <a:pt x="30687" y="92382"/>
                  </a:lnTo>
                  <a:lnTo>
                    <a:pt x="32050" y="9262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565373" y="1538258"/>
              <a:ext cx="19050" cy="40640"/>
            </a:xfrm>
            <a:custGeom>
              <a:avLst/>
              <a:gdLst/>
              <a:ahLst/>
              <a:cxnLst/>
              <a:rect l="l" t="t" r="r" b="b"/>
              <a:pathLst>
                <a:path w="19050" h="40640">
                  <a:moveTo>
                    <a:pt x="0" y="0"/>
                  </a:moveTo>
                  <a:lnTo>
                    <a:pt x="13151" y="39475"/>
                  </a:lnTo>
                  <a:lnTo>
                    <a:pt x="16805" y="40176"/>
                  </a:lnTo>
                  <a:lnTo>
                    <a:pt x="19004" y="38721"/>
                  </a:lnTo>
                  <a:lnTo>
                    <a:pt x="13501" y="29115"/>
                  </a:lnTo>
                  <a:lnTo>
                    <a:pt x="6622" y="16545"/>
                  </a:lnTo>
                  <a:lnTo>
                    <a:pt x="1157" y="4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575749" y="1549963"/>
              <a:ext cx="44408" cy="8109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575648" y="1551037"/>
              <a:ext cx="43815" cy="80645"/>
            </a:xfrm>
            <a:custGeom>
              <a:avLst/>
              <a:gdLst/>
              <a:ahLst/>
              <a:cxnLst/>
              <a:rect l="l" t="t" r="r" b="b"/>
              <a:pathLst>
                <a:path w="43815" h="80644">
                  <a:moveTo>
                    <a:pt x="6530" y="80023"/>
                  </a:moveTo>
                  <a:lnTo>
                    <a:pt x="1303" y="69088"/>
                  </a:lnTo>
                  <a:lnTo>
                    <a:pt x="0" y="58785"/>
                  </a:lnTo>
                  <a:lnTo>
                    <a:pt x="1939" y="49063"/>
                  </a:lnTo>
                  <a:lnTo>
                    <a:pt x="28515" y="14936"/>
                  </a:lnTo>
                  <a:lnTo>
                    <a:pt x="36459" y="7334"/>
                  </a:lnTo>
                  <a:lnTo>
                    <a:pt x="43563" y="0"/>
                  </a:lnTo>
                  <a:lnTo>
                    <a:pt x="39401" y="12254"/>
                  </a:lnTo>
                  <a:lnTo>
                    <a:pt x="36080" y="26197"/>
                  </a:lnTo>
                  <a:lnTo>
                    <a:pt x="33048" y="40646"/>
                  </a:lnTo>
                  <a:lnTo>
                    <a:pt x="29753" y="54419"/>
                  </a:lnTo>
                  <a:lnTo>
                    <a:pt x="25642" y="66332"/>
                  </a:lnTo>
                  <a:lnTo>
                    <a:pt x="20165" y="75204"/>
                  </a:lnTo>
                  <a:lnTo>
                    <a:pt x="12769" y="79851"/>
                  </a:lnTo>
                  <a:lnTo>
                    <a:pt x="6530" y="8002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577819" y="1584288"/>
              <a:ext cx="18415" cy="41275"/>
            </a:xfrm>
            <a:custGeom>
              <a:avLst/>
              <a:gdLst/>
              <a:ahLst/>
              <a:cxnLst/>
              <a:rect l="l" t="t" r="r" b="b"/>
              <a:pathLst>
                <a:path w="18415" h="41275">
                  <a:moveTo>
                    <a:pt x="18261" y="0"/>
                  </a:moveTo>
                  <a:lnTo>
                    <a:pt x="9607" y="10992"/>
                  </a:lnTo>
                  <a:lnTo>
                    <a:pt x="3986" y="23254"/>
                  </a:lnTo>
                  <a:lnTo>
                    <a:pt x="1011" y="34633"/>
                  </a:lnTo>
                  <a:lnTo>
                    <a:pt x="1455" y="37967"/>
                  </a:lnTo>
                  <a:lnTo>
                    <a:pt x="0" y="40176"/>
                  </a:lnTo>
                  <a:lnTo>
                    <a:pt x="2157" y="40920"/>
                  </a:lnTo>
                  <a:lnTo>
                    <a:pt x="5025" y="29672"/>
                  </a:lnTo>
                  <a:lnTo>
                    <a:pt x="10056" y="16679"/>
                  </a:lnTo>
                  <a:lnTo>
                    <a:pt x="15784" y="4571"/>
                  </a:lnTo>
                  <a:lnTo>
                    <a:pt x="18261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543458" y="1527304"/>
              <a:ext cx="41671" cy="10375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44318" y="1532168"/>
              <a:ext cx="41275" cy="99060"/>
            </a:xfrm>
            <a:custGeom>
              <a:avLst/>
              <a:gdLst/>
              <a:ahLst/>
              <a:cxnLst/>
              <a:rect l="l" t="t" r="r" b="b"/>
              <a:pathLst>
                <a:path w="41275" h="99060">
                  <a:moveTo>
                    <a:pt x="24000" y="98891"/>
                  </a:moveTo>
                  <a:lnTo>
                    <a:pt x="33295" y="96547"/>
                  </a:lnTo>
                  <a:lnTo>
                    <a:pt x="38717" y="92462"/>
                  </a:lnTo>
                  <a:lnTo>
                    <a:pt x="40813" y="86837"/>
                  </a:lnTo>
                  <a:lnTo>
                    <a:pt x="40129" y="79873"/>
                  </a:lnTo>
                  <a:lnTo>
                    <a:pt x="37208" y="71770"/>
                  </a:lnTo>
                  <a:lnTo>
                    <a:pt x="32598" y="62728"/>
                  </a:lnTo>
                  <a:lnTo>
                    <a:pt x="26843" y="52948"/>
                  </a:lnTo>
                  <a:lnTo>
                    <a:pt x="20490" y="42631"/>
                  </a:lnTo>
                  <a:lnTo>
                    <a:pt x="14083" y="31977"/>
                  </a:lnTo>
                  <a:lnTo>
                    <a:pt x="8169" y="21187"/>
                  </a:lnTo>
                  <a:lnTo>
                    <a:pt x="3293" y="10461"/>
                  </a:lnTo>
                  <a:lnTo>
                    <a:pt x="0" y="0"/>
                  </a:lnTo>
                  <a:lnTo>
                    <a:pt x="681" y="13884"/>
                  </a:lnTo>
                  <a:lnTo>
                    <a:pt x="654" y="28277"/>
                  </a:lnTo>
                  <a:lnTo>
                    <a:pt x="480" y="42659"/>
                  </a:lnTo>
                  <a:lnTo>
                    <a:pt x="720" y="56509"/>
                  </a:lnTo>
                  <a:lnTo>
                    <a:pt x="1935" y="69308"/>
                  </a:lnTo>
                  <a:lnTo>
                    <a:pt x="4685" y="80536"/>
                  </a:lnTo>
                  <a:lnTo>
                    <a:pt x="9533" y="89673"/>
                  </a:lnTo>
                  <a:lnTo>
                    <a:pt x="17039" y="96198"/>
                  </a:lnTo>
                  <a:lnTo>
                    <a:pt x="24000" y="9889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55856" y="1589391"/>
              <a:ext cx="16510" cy="41910"/>
            </a:xfrm>
            <a:custGeom>
              <a:avLst/>
              <a:gdLst/>
              <a:ahLst/>
              <a:cxnLst/>
              <a:rect l="l" t="t" r="r" b="b"/>
              <a:pathLst>
                <a:path w="16509" h="41910">
                  <a:moveTo>
                    <a:pt x="759" y="0"/>
                  </a:moveTo>
                  <a:lnTo>
                    <a:pt x="9513" y="40920"/>
                  </a:lnTo>
                  <a:lnTo>
                    <a:pt x="13911" y="41663"/>
                  </a:lnTo>
                  <a:lnTo>
                    <a:pt x="16109" y="40920"/>
                  </a:lnTo>
                  <a:lnTo>
                    <a:pt x="11637" y="30825"/>
                  </a:lnTo>
                  <a:lnTo>
                    <a:pt x="6085" y="17812"/>
                  </a:lnTo>
                  <a:lnTo>
                    <a:pt x="1721" y="4892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562353" y="1608401"/>
              <a:ext cx="50496" cy="7595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562346" y="1608428"/>
              <a:ext cx="50800" cy="76200"/>
            </a:xfrm>
            <a:custGeom>
              <a:avLst/>
              <a:gdLst/>
              <a:ahLst/>
              <a:cxnLst/>
              <a:rect l="l" t="t" r="r" b="b"/>
              <a:pathLst>
                <a:path w="50800" h="76200">
                  <a:moveTo>
                    <a:pt x="4514" y="75926"/>
                  </a:moveTo>
                  <a:lnTo>
                    <a:pt x="219" y="64505"/>
                  </a:lnTo>
                  <a:lnTo>
                    <a:pt x="0" y="54026"/>
                  </a:lnTo>
                  <a:lnTo>
                    <a:pt x="3116" y="44405"/>
                  </a:lnTo>
                  <a:lnTo>
                    <a:pt x="34160" y="12823"/>
                  </a:lnTo>
                  <a:lnTo>
                    <a:pt x="42869" y="6234"/>
                  </a:lnTo>
                  <a:lnTo>
                    <a:pt x="50480" y="0"/>
                  </a:lnTo>
                  <a:lnTo>
                    <a:pt x="44944" y="11321"/>
                  </a:lnTo>
                  <a:lnTo>
                    <a:pt x="40120" y="24298"/>
                  </a:lnTo>
                  <a:lnTo>
                    <a:pt x="35619" y="37841"/>
                  </a:lnTo>
                  <a:lnTo>
                    <a:pt x="31057" y="50860"/>
                  </a:lnTo>
                  <a:lnTo>
                    <a:pt x="26046" y="62266"/>
                  </a:lnTo>
                  <a:lnTo>
                    <a:pt x="20200" y="70969"/>
                  </a:lnTo>
                  <a:lnTo>
                    <a:pt x="13132" y="75880"/>
                  </a:lnTo>
                  <a:lnTo>
                    <a:pt x="4514" y="7592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563207" y="1639818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22627" y="0"/>
                  </a:moveTo>
                  <a:lnTo>
                    <a:pt x="12651" y="9280"/>
                  </a:lnTo>
                  <a:lnTo>
                    <a:pt x="5687" y="20709"/>
                  </a:lnTo>
                  <a:lnTo>
                    <a:pt x="1326" y="32153"/>
                  </a:lnTo>
                  <a:lnTo>
                    <a:pt x="2167" y="34323"/>
                  </a:lnTo>
                  <a:lnTo>
                    <a:pt x="0" y="37977"/>
                  </a:lnTo>
                  <a:lnTo>
                    <a:pt x="2167" y="37977"/>
                  </a:lnTo>
                  <a:lnTo>
                    <a:pt x="6534" y="27153"/>
                  </a:lnTo>
                  <a:lnTo>
                    <a:pt x="13169" y="14674"/>
                  </a:lnTo>
                  <a:lnTo>
                    <a:pt x="20170" y="3456"/>
                  </a:lnTo>
                  <a:lnTo>
                    <a:pt x="22627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534230" y="1577732"/>
              <a:ext cx="36712" cy="10516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534505" y="1587517"/>
              <a:ext cx="36830" cy="95885"/>
            </a:xfrm>
            <a:custGeom>
              <a:avLst/>
              <a:gdLst/>
              <a:ahLst/>
              <a:cxnLst/>
              <a:rect l="l" t="t" r="r" b="b"/>
              <a:pathLst>
                <a:path w="36829" h="95885">
                  <a:moveTo>
                    <a:pt x="18455" y="95380"/>
                  </a:moveTo>
                  <a:lnTo>
                    <a:pt x="28224" y="93767"/>
                  </a:lnTo>
                  <a:lnTo>
                    <a:pt x="34021" y="89855"/>
                  </a:lnTo>
                  <a:lnTo>
                    <a:pt x="36441" y="83941"/>
                  </a:lnTo>
                  <a:lnTo>
                    <a:pt x="36081" y="76320"/>
                  </a:lnTo>
                  <a:lnTo>
                    <a:pt x="33536" y="67288"/>
                  </a:lnTo>
                  <a:lnTo>
                    <a:pt x="29401" y="57140"/>
                  </a:lnTo>
                  <a:lnTo>
                    <a:pt x="24274" y="46171"/>
                  </a:lnTo>
                  <a:lnTo>
                    <a:pt x="18748" y="34677"/>
                  </a:lnTo>
                  <a:lnTo>
                    <a:pt x="13421" y="22954"/>
                  </a:lnTo>
                  <a:lnTo>
                    <a:pt x="8887" y="11296"/>
                  </a:lnTo>
                  <a:lnTo>
                    <a:pt x="5743" y="0"/>
                  </a:lnTo>
                  <a:lnTo>
                    <a:pt x="4759" y="12394"/>
                  </a:lnTo>
                  <a:lnTo>
                    <a:pt x="3051" y="25667"/>
                  </a:lnTo>
                  <a:lnTo>
                    <a:pt x="1260" y="39271"/>
                  </a:lnTo>
                  <a:lnTo>
                    <a:pt x="29" y="52656"/>
                  </a:lnTo>
                  <a:lnTo>
                    <a:pt x="0" y="65272"/>
                  </a:lnTo>
                  <a:lnTo>
                    <a:pt x="1814" y="76570"/>
                  </a:lnTo>
                  <a:lnTo>
                    <a:pt x="6116" y="86002"/>
                  </a:lnTo>
                  <a:lnTo>
                    <a:pt x="13546" y="93017"/>
                  </a:lnTo>
                  <a:lnTo>
                    <a:pt x="18455" y="9538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543426" y="1640523"/>
              <a:ext cx="13335" cy="42545"/>
            </a:xfrm>
            <a:custGeom>
              <a:avLst/>
              <a:gdLst/>
              <a:ahLst/>
              <a:cxnLst/>
              <a:rect l="l" t="t" r="r" b="b"/>
              <a:pathLst>
                <a:path w="13334" h="42544">
                  <a:moveTo>
                    <a:pt x="2233" y="0"/>
                  </a:moveTo>
                  <a:lnTo>
                    <a:pt x="0" y="10601"/>
                  </a:lnTo>
                  <a:lnTo>
                    <a:pt x="1667" y="22688"/>
                  </a:lnTo>
                  <a:lnTo>
                    <a:pt x="4394" y="35488"/>
                  </a:lnTo>
                  <a:lnTo>
                    <a:pt x="6630" y="40920"/>
                  </a:lnTo>
                  <a:lnTo>
                    <a:pt x="10986" y="42375"/>
                  </a:lnTo>
                  <a:lnTo>
                    <a:pt x="13185" y="41663"/>
                  </a:lnTo>
                  <a:lnTo>
                    <a:pt x="9615" y="31085"/>
                  </a:lnTo>
                  <a:lnTo>
                    <a:pt x="5388" y="17362"/>
                  </a:lnTo>
                  <a:lnTo>
                    <a:pt x="2535" y="4200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543785" y="1665383"/>
              <a:ext cx="55954" cy="7307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543413" y="1669758"/>
              <a:ext cx="50800" cy="69215"/>
            </a:xfrm>
            <a:custGeom>
              <a:avLst/>
              <a:gdLst/>
              <a:ahLst/>
              <a:cxnLst/>
              <a:rect l="l" t="t" r="r" b="b"/>
              <a:pathLst>
                <a:path w="50800" h="69214">
                  <a:moveTo>
                    <a:pt x="2986" y="67927"/>
                  </a:moveTo>
                  <a:lnTo>
                    <a:pt x="0" y="55476"/>
                  </a:lnTo>
                  <a:lnTo>
                    <a:pt x="1082" y="44591"/>
                  </a:lnTo>
                  <a:lnTo>
                    <a:pt x="5468" y="35055"/>
                  </a:lnTo>
                  <a:lnTo>
                    <a:pt x="12395" y="26651"/>
                  </a:lnTo>
                  <a:lnTo>
                    <a:pt x="21096" y="19160"/>
                  </a:lnTo>
                  <a:lnTo>
                    <a:pt x="30808" y="12367"/>
                  </a:lnTo>
                  <a:lnTo>
                    <a:pt x="40766" y="6052"/>
                  </a:lnTo>
                  <a:lnTo>
                    <a:pt x="50206" y="0"/>
                  </a:lnTo>
                  <a:lnTo>
                    <a:pt x="45588" y="9888"/>
                  </a:lnTo>
                  <a:lnTo>
                    <a:pt x="40948" y="21849"/>
                  </a:lnTo>
                  <a:lnTo>
                    <a:pt x="36076" y="34632"/>
                  </a:lnTo>
                  <a:lnTo>
                    <a:pt x="30765" y="46982"/>
                  </a:lnTo>
                  <a:lnTo>
                    <a:pt x="24804" y="57647"/>
                  </a:lnTo>
                  <a:lnTo>
                    <a:pt x="17985" y="65376"/>
                  </a:lnTo>
                  <a:lnTo>
                    <a:pt x="10099" y="68914"/>
                  </a:lnTo>
                  <a:lnTo>
                    <a:pt x="2986" y="67927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543457" y="1694601"/>
              <a:ext cx="26670" cy="36195"/>
            </a:xfrm>
            <a:custGeom>
              <a:avLst/>
              <a:gdLst/>
              <a:ahLst/>
              <a:cxnLst/>
              <a:rect l="l" t="t" r="r" b="b"/>
              <a:pathLst>
                <a:path w="26670" h="36194">
                  <a:moveTo>
                    <a:pt x="26313" y="0"/>
                  </a:moveTo>
                  <a:lnTo>
                    <a:pt x="15411" y="8160"/>
                  </a:lnTo>
                  <a:lnTo>
                    <a:pt x="7257" y="18775"/>
                  </a:lnTo>
                  <a:lnTo>
                    <a:pt x="1566" y="29545"/>
                  </a:lnTo>
                  <a:lnTo>
                    <a:pt x="2198" y="32124"/>
                  </a:lnTo>
                  <a:lnTo>
                    <a:pt x="0" y="35066"/>
                  </a:lnTo>
                  <a:lnTo>
                    <a:pt x="1486" y="35779"/>
                  </a:lnTo>
                  <a:lnTo>
                    <a:pt x="7511" y="25525"/>
                  </a:lnTo>
                  <a:lnTo>
                    <a:pt x="15416" y="14083"/>
                  </a:lnTo>
                  <a:lnTo>
                    <a:pt x="23354" y="3635"/>
                  </a:lnTo>
                  <a:lnTo>
                    <a:pt x="26313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517602" y="1627406"/>
              <a:ext cx="34476" cy="10662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517634" y="1629554"/>
              <a:ext cx="34925" cy="104775"/>
            </a:xfrm>
            <a:custGeom>
              <a:avLst/>
              <a:gdLst/>
              <a:ahLst/>
              <a:cxnLst/>
              <a:rect l="l" t="t" r="r" b="b"/>
              <a:pathLst>
                <a:path w="34925" h="104775">
                  <a:moveTo>
                    <a:pt x="14869" y="104476"/>
                  </a:moveTo>
                  <a:lnTo>
                    <a:pt x="24580" y="103973"/>
                  </a:lnTo>
                  <a:lnTo>
                    <a:pt x="30730" y="100887"/>
                  </a:lnTo>
                  <a:lnTo>
                    <a:pt x="33842" y="95545"/>
                  </a:lnTo>
                  <a:lnTo>
                    <a:pt x="34443" y="88274"/>
                  </a:lnTo>
                  <a:lnTo>
                    <a:pt x="33057" y="79403"/>
                  </a:lnTo>
                  <a:lnTo>
                    <a:pt x="30209" y="69259"/>
                  </a:lnTo>
                  <a:lnTo>
                    <a:pt x="26425" y="58170"/>
                  </a:lnTo>
                  <a:lnTo>
                    <a:pt x="22228" y="46462"/>
                  </a:lnTo>
                  <a:lnTo>
                    <a:pt x="18145" y="34463"/>
                  </a:lnTo>
                  <a:lnTo>
                    <a:pt x="14699" y="22502"/>
                  </a:lnTo>
                  <a:lnTo>
                    <a:pt x="12416" y="10905"/>
                  </a:lnTo>
                  <a:lnTo>
                    <a:pt x="11822" y="0"/>
                  </a:lnTo>
                  <a:lnTo>
                    <a:pt x="9923" y="13604"/>
                  </a:lnTo>
                  <a:lnTo>
                    <a:pt x="7314" y="27361"/>
                  </a:lnTo>
                  <a:lnTo>
                    <a:pt x="4506" y="40972"/>
                  </a:lnTo>
                  <a:lnTo>
                    <a:pt x="2010" y="54140"/>
                  </a:lnTo>
                  <a:lnTo>
                    <a:pt x="338" y="66566"/>
                  </a:lnTo>
                  <a:lnTo>
                    <a:pt x="0" y="77953"/>
                  </a:lnTo>
                  <a:lnTo>
                    <a:pt x="1507" y="88003"/>
                  </a:lnTo>
                  <a:lnTo>
                    <a:pt x="5372" y="96417"/>
                  </a:lnTo>
                  <a:lnTo>
                    <a:pt x="12106" y="102898"/>
                  </a:lnTo>
                  <a:lnTo>
                    <a:pt x="14869" y="10447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526700" y="1690950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80">
                  <a:moveTo>
                    <a:pt x="3640" y="0"/>
                  </a:moveTo>
                  <a:lnTo>
                    <a:pt x="0" y="10235"/>
                  </a:lnTo>
                  <a:lnTo>
                    <a:pt x="180" y="22476"/>
                  </a:lnTo>
                  <a:lnTo>
                    <a:pt x="1695" y="35751"/>
                  </a:lnTo>
                  <a:lnTo>
                    <a:pt x="3640" y="41632"/>
                  </a:lnTo>
                  <a:lnTo>
                    <a:pt x="8006" y="43077"/>
                  </a:lnTo>
                  <a:lnTo>
                    <a:pt x="9451" y="42375"/>
                  </a:lnTo>
                  <a:lnTo>
                    <a:pt x="7457" y="31750"/>
                  </a:lnTo>
                  <a:lnTo>
                    <a:pt x="5016" y="17872"/>
                  </a:lnTo>
                  <a:lnTo>
                    <a:pt x="3599" y="4352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234494" y="918851"/>
              <a:ext cx="65856" cy="5578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236717" y="922202"/>
              <a:ext cx="64135" cy="52705"/>
            </a:xfrm>
            <a:custGeom>
              <a:avLst/>
              <a:gdLst/>
              <a:ahLst/>
              <a:cxnLst/>
              <a:rect l="l" t="t" r="r" b="b"/>
              <a:pathLst>
                <a:path w="64134" h="52705">
                  <a:moveTo>
                    <a:pt x="62778" y="49232"/>
                  </a:moveTo>
                  <a:lnTo>
                    <a:pt x="51097" y="52446"/>
                  </a:lnTo>
                  <a:lnTo>
                    <a:pt x="40939" y="51214"/>
                  </a:lnTo>
                  <a:lnTo>
                    <a:pt x="32090" y="46422"/>
                  </a:lnTo>
                  <a:lnTo>
                    <a:pt x="24335" y="38952"/>
                  </a:lnTo>
                  <a:lnTo>
                    <a:pt x="17463" y="29691"/>
                  </a:lnTo>
                  <a:lnTo>
                    <a:pt x="11258" y="19522"/>
                  </a:lnTo>
                  <a:lnTo>
                    <a:pt x="5508" y="9330"/>
                  </a:lnTo>
                  <a:lnTo>
                    <a:pt x="0" y="0"/>
                  </a:lnTo>
                  <a:lnTo>
                    <a:pt x="9818" y="5487"/>
                  </a:lnTo>
                  <a:lnTo>
                    <a:pt x="21540" y="10816"/>
                  </a:lnTo>
                  <a:lnTo>
                    <a:pt x="33887" y="16252"/>
                  </a:lnTo>
                  <a:lnTo>
                    <a:pt x="45577" y="22055"/>
                  </a:lnTo>
                  <a:lnTo>
                    <a:pt x="55331" y="28490"/>
                  </a:lnTo>
                  <a:lnTo>
                    <a:pt x="61868" y="35819"/>
                  </a:lnTo>
                  <a:lnTo>
                    <a:pt x="63908" y="44304"/>
                  </a:lnTo>
                  <a:lnTo>
                    <a:pt x="62778" y="4923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60777" y="948780"/>
              <a:ext cx="33020" cy="26034"/>
            </a:xfrm>
            <a:custGeom>
              <a:avLst/>
              <a:gdLst/>
              <a:ahLst/>
              <a:cxnLst/>
              <a:rect l="l" t="t" r="r" b="b"/>
              <a:pathLst>
                <a:path w="33020" h="26034">
                  <a:moveTo>
                    <a:pt x="31679" y="22658"/>
                  </a:moveTo>
                  <a:lnTo>
                    <a:pt x="29957" y="22658"/>
                  </a:lnTo>
                  <a:lnTo>
                    <a:pt x="32868" y="25559"/>
                  </a:lnTo>
                  <a:lnTo>
                    <a:pt x="32868" y="23360"/>
                  </a:lnTo>
                  <a:lnTo>
                    <a:pt x="31679" y="22658"/>
                  </a:lnTo>
                  <a:close/>
                </a:path>
                <a:path w="33020" h="26034">
                  <a:moveTo>
                    <a:pt x="0" y="0"/>
                  </a:moveTo>
                  <a:lnTo>
                    <a:pt x="8329" y="10917"/>
                  </a:lnTo>
                  <a:lnTo>
                    <a:pt x="18739" y="19122"/>
                  </a:lnTo>
                  <a:lnTo>
                    <a:pt x="29021" y="24768"/>
                  </a:lnTo>
                  <a:lnTo>
                    <a:pt x="29957" y="22658"/>
                  </a:lnTo>
                  <a:lnTo>
                    <a:pt x="31679" y="22658"/>
                  </a:lnTo>
                  <a:lnTo>
                    <a:pt x="22566" y="17281"/>
                  </a:lnTo>
                  <a:lnTo>
                    <a:pt x="11260" y="9009"/>
                  </a:lnTo>
                  <a:lnTo>
                    <a:pt x="1396" y="1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199427" y="965447"/>
              <a:ext cx="98279" cy="3501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205850" y="965668"/>
              <a:ext cx="90805" cy="34925"/>
            </a:xfrm>
            <a:custGeom>
              <a:avLst/>
              <a:gdLst/>
              <a:ahLst/>
              <a:cxnLst/>
              <a:rect l="l" t="t" r="r" b="b"/>
              <a:pathLst>
                <a:path w="90804" h="34925">
                  <a:moveTo>
                    <a:pt x="90741" y="18926"/>
                  </a:moveTo>
                  <a:lnTo>
                    <a:pt x="90268" y="8999"/>
                  </a:lnTo>
                  <a:lnTo>
                    <a:pt x="87195" y="2939"/>
                  </a:lnTo>
                  <a:lnTo>
                    <a:pt x="81871" y="140"/>
                  </a:lnTo>
                  <a:lnTo>
                    <a:pt x="74644" y="0"/>
                  </a:lnTo>
                  <a:lnTo>
                    <a:pt x="65861" y="1913"/>
                  </a:lnTo>
                  <a:lnTo>
                    <a:pt x="55872" y="5275"/>
                  </a:lnTo>
                  <a:lnTo>
                    <a:pt x="45023" y="9483"/>
                  </a:lnTo>
                  <a:lnTo>
                    <a:pt x="33664" y="13933"/>
                  </a:lnTo>
                  <a:lnTo>
                    <a:pt x="22141" y="18019"/>
                  </a:lnTo>
                  <a:lnTo>
                    <a:pt x="10804" y="21139"/>
                  </a:lnTo>
                  <a:lnTo>
                    <a:pt x="0" y="22687"/>
                  </a:lnTo>
                  <a:lnTo>
                    <a:pt x="12114" y="25051"/>
                  </a:lnTo>
                  <a:lnTo>
                    <a:pt x="24773" y="28145"/>
                  </a:lnTo>
                  <a:lnTo>
                    <a:pt x="37550" y="31281"/>
                  </a:lnTo>
                  <a:lnTo>
                    <a:pt x="50020" y="33769"/>
                  </a:lnTo>
                  <a:lnTo>
                    <a:pt x="61756" y="34923"/>
                  </a:lnTo>
                  <a:lnTo>
                    <a:pt x="72334" y="34053"/>
                  </a:lnTo>
                  <a:lnTo>
                    <a:pt x="81328" y="30471"/>
                  </a:lnTo>
                  <a:lnTo>
                    <a:pt x="88311" y="23490"/>
                  </a:lnTo>
                  <a:lnTo>
                    <a:pt x="90741" y="1892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257121" y="981646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59">
                  <a:moveTo>
                    <a:pt x="0" y="5853"/>
                  </a:moveTo>
                  <a:lnTo>
                    <a:pt x="10613" y="9937"/>
                  </a:lnTo>
                  <a:lnTo>
                    <a:pt x="22693" y="9464"/>
                  </a:lnTo>
                  <a:lnTo>
                    <a:pt x="35568" y="8107"/>
                  </a:lnTo>
                  <a:lnTo>
                    <a:pt x="37784" y="6034"/>
                  </a:lnTo>
                  <a:lnTo>
                    <a:pt x="1874" y="6034"/>
                  </a:lnTo>
                  <a:lnTo>
                    <a:pt x="0" y="5853"/>
                  </a:lnTo>
                  <a:close/>
                </a:path>
                <a:path w="40004" h="10159">
                  <a:moveTo>
                    <a:pt x="39475" y="0"/>
                  </a:moveTo>
                  <a:lnTo>
                    <a:pt x="28416" y="2310"/>
                  </a:lnTo>
                  <a:lnTo>
                    <a:pt x="14533" y="5046"/>
                  </a:lnTo>
                  <a:lnTo>
                    <a:pt x="1874" y="6034"/>
                  </a:lnTo>
                  <a:lnTo>
                    <a:pt x="37784" y="6034"/>
                  </a:lnTo>
                  <a:lnTo>
                    <a:pt x="37977" y="5853"/>
                  </a:lnTo>
                  <a:lnTo>
                    <a:pt x="39475" y="1455"/>
                  </a:lnTo>
                  <a:lnTo>
                    <a:pt x="39475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287089" y="935626"/>
              <a:ext cx="62742" cy="5983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288063" y="937255"/>
              <a:ext cx="62230" cy="58419"/>
            </a:xfrm>
            <a:custGeom>
              <a:avLst/>
              <a:gdLst/>
              <a:ahLst/>
              <a:cxnLst/>
              <a:rect l="l" t="t" r="r" b="b"/>
              <a:pathLst>
                <a:path w="62229" h="58419">
                  <a:moveTo>
                    <a:pt x="60367" y="56098"/>
                  </a:moveTo>
                  <a:lnTo>
                    <a:pt x="21569" y="41585"/>
                  </a:lnTo>
                  <a:lnTo>
                    <a:pt x="4946" y="9613"/>
                  </a:lnTo>
                  <a:lnTo>
                    <a:pt x="0" y="0"/>
                  </a:lnTo>
                  <a:lnTo>
                    <a:pt x="9258" y="6787"/>
                  </a:lnTo>
                  <a:lnTo>
                    <a:pt x="20261" y="13384"/>
                  </a:lnTo>
                  <a:lnTo>
                    <a:pt x="31878" y="19944"/>
                  </a:lnTo>
                  <a:lnTo>
                    <a:pt x="42979" y="26619"/>
                  </a:lnTo>
                  <a:lnTo>
                    <a:pt x="52434" y="33563"/>
                  </a:lnTo>
                  <a:lnTo>
                    <a:pt x="59113" y="40928"/>
                  </a:lnTo>
                  <a:lnTo>
                    <a:pt x="61886" y="48867"/>
                  </a:lnTo>
                  <a:lnTo>
                    <a:pt x="60367" y="5609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311199" y="96703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4">
                  <a:moveTo>
                    <a:pt x="30362" y="26313"/>
                  </a:moveTo>
                  <a:lnTo>
                    <a:pt x="28470" y="26313"/>
                  </a:lnTo>
                  <a:lnTo>
                    <a:pt x="29925" y="29224"/>
                  </a:lnTo>
                  <a:lnTo>
                    <a:pt x="31381" y="27025"/>
                  </a:lnTo>
                  <a:lnTo>
                    <a:pt x="30362" y="26313"/>
                  </a:lnTo>
                  <a:close/>
                </a:path>
                <a:path w="31750" h="29844">
                  <a:moveTo>
                    <a:pt x="0" y="0"/>
                  </a:moveTo>
                  <a:lnTo>
                    <a:pt x="7178" y="12065"/>
                  </a:lnTo>
                  <a:lnTo>
                    <a:pt x="16913" y="21128"/>
                  </a:lnTo>
                  <a:lnTo>
                    <a:pt x="26581" y="27509"/>
                  </a:lnTo>
                  <a:lnTo>
                    <a:pt x="28470" y="26313"/>
                  </a:lnTo>
                  <a:lnTo>
                    <a:pt x="30362" y="26313"/>
                  </a:lnTo>
                  <a:lnTo>
                    <a:pt x="21718" y="20274"/>
                  </a:lnTo>
                  <a:lnTo>
                    <a:pt x="11339" y="11105"/>
                  </a:lnTo>
                  <a:lnTo>
                    <a:pt x="2031" y="2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246169" y="986064"/>
              <a:ext cx="97902" cy="3408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246706" y="986065"/>
              <a:ext cx="98425" cy="34290"/>
            </a:xfrm>
            <a:custGeom>
              <a:avLst/>
              <a:gdLst/>
              <a:ahLst/>
              <a:cxnLst/>
              <a:rect l="l" t="t" r="r" b="b"/>
              <a:pathLst>
                <a:path w="98425" h="34290">
                  <a:moveTo>
                    <a:pt x="97363" y="21149"/>
                  </a:moveTo>
                  <a:lnTo>
                    <a:pt x="97851" y="11225"/>
                  </a:lnTo>
                  <a:lnTo>
                    <a:pt x="95567" y="4736"/>
                  </a:lnTo>
                  <a:lnTo>
                    <a:pt x="90872" y="1166"/>
                  </a:lnTo>
                  <a:lnTo>
                    <a:pt x="84130" y="0"/>
                  </a:lnTo>
                  <a:lnTo>
                    <a:pt x="75703" y="722"/>
                  </a:lnTo>
                  <a:lnTo>
                    <a:pt x="65954" y="2818"/>
                  </a:lnTo>
                  <a:lnTo>
                    <a:pt x="55245" y="5773"/>
                  </a:lnTo>
                  <a:lnTo>
                    <a:pt x="43939" y="9070"/>
                  </a:lnTo>
                  <a:lnTo>
                    <a:pt x="32399" y="12195"/>
                  </a:lnTo>
                  <a:lnTo>
                    <a:pt x="20987" y="14633"/>
                  </a:lnTo>
                  <a:lnTo>
                    <a:pt x="10067" y="15868"/>
                  </a:lnTo>
                  <a:lnTo>
                    <a:pt x="0" y="15385"/>
                  </a:lnTo>
                  <a:lnTo>
                    <a:pt x="12884" y="18569"/>
                  </a:lnTo>
                  <a:lnTo>
                    <a:pt x="25781" y="22498"/>
                  </a:lnTo>
                  <a:lnTo>
                    <a:pt x="38455" y="26592"/>
                  </a:lnTo>
                  <a:lnTo>
                    <a:pt x="50671" y="30275"/>
                  </a:lnTo>
                  <a:lnTo>
                    <a:pt x="62197" y="32968"/>
                  </a:lnTo>
                  <a:lnTo>
                    <a:pt x="72797" y="34091"/>
                  </a:lnTo>
                  <a:lnTo>
                    <a:pt x="82237" y="33068"/>
                  </a:lnTo>
                  <a:lnTo>
                    <a:pt x="90283" y="29319"/>
                  </a:lnTo>
                  <a:lnTo>
                    <a:pt x="96701" y="22266"/>
                  </a:lnTo>
                  <a:lnTo>
                    <a:pt x="97363" y="2114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304603" y="1003563"/>
              <a:ext cx="40640" cy="8255"/>
            </a:xfrm>
            <a:custGeom>
              <a:avLst/>
              <a:gdLst/>
              <a:ahLst/>
              <a:cxnLst/>
              <a:rect l="l" t="t" r="r" b="b"/>
              <a:pathLst>
                <a:path w="40640" h="8255">
                  <a:moveTo>
                    <a:pt x="0" y="2198"/>
                  </a:moveTo>
                  <a:lnTo>
                    <a:pt x="9958" y="7131"/>
                  </a:lnTo>
                  <a:lnTo>
                    <a:pt x="22321" y="7681"/>
                  </a:lnTo>
                  <a:lnTo>
                    <a:pt x="35582" y="7232"/>
                  </a:lnTo>
                  <a:lnTo>
                    <a:pt x="37977" y="5109"/>
                  </a:lnTo>
                  <a:lnTo>
                    <a:pt x="39826" y="2662"/>
                  </a:lnTo>
                  <a:lnTo>
                    <a:pt x="14958" y="2662"/>
                  </a:lnTo>
                  <a:lnTo>
                    <a:pt x="2103" y="2552"/>
                  </a:lnTo>
                  <a:lnTo>
                    <a:pt x="0" y="2198"/>
                  </a:lnTo>
                  <a:close/>
                </a:path>
                <a:path w="40640" h="8255">
                  <a:moveTo>
                    <a:pt x="40176" y="0"/>
                  </a:moveTo>
                  <a:lnTo>
                    <a:pt x="29064" y="1279"/>
                  </a:lnTo>
                  <a:lnTo>
                    <a:pt x="14958" y="2662"/>
                  </a:lnTo>
                  <a:lnTo>
                    <a:pt x="39826" y="2662"/>
                  </a:lnTo>
                  <a:lnTo>
                    <a:pt x="40176" y="2198"/>
                  </a:lnTo>
                  <a:lnTo>
                    <a:pt x="40176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338219" y="955374"/>
              <a:ext cx="58445" cy="6469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341935" y="964312"/>
              <a:ext cx="54610" cy="55880"/>
            </a:xfrm>
            <a:custGeom>
              <a:avLst/>
              <a:gdLst/>
              <a:ahLst/>
              <a:cxnLst/>
              <a:rect l="l" t="t" r="r" b="b"/>
              <a:pathLst>
                <a:path w="54609" h="55880">
                  <a:moveTo>
                    <a:pt x="52524" y="54605"/>
                  </a:moveTo>
                  <a:lnTo>
                    <a:pt x="14137" y="34986"/>
                  </a:lnTo>
                  <a:lnTo>
                    <a:pt x="0" y="0"/>
                  </a:lnTo>
                  <a:lnTo>
                    <a:pt x="8127" y="5464"/>
                  </a:lnTo>
                  <a:lnTo>
                    <a:pt x="18329" y="11528"/>
                  </a:lnTo>
                  <a:lnTo>
                    <a:pt x="53588" y="41131"/>
                  </a:lnTo>
                  <a:lnTo>
                    <a:pt x="54448" y="49707"/>
                  </a:lnTo>
                  <a:lnTo>
                    <a:pt x="52524" y="5460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358681" y="989697"/>
              <a:ext cx="29845" cy="31750"/>
            </a:xfrm>
            <a:custGeom>
              <a:avLst/>
              <a:gdLst/>
              <a:ahLst/>
              <a:cxnLst/>
              <a:rect l="l" t="t" r="r" b="b"/>
              <a:pathLst>
                <a:path w="29845" h="31750">
                  <a:moveTo>
                    <a:pt x="27550" y="28470"/>
                  </a:moveTo>
                  <a:lnTo>
                    <a:pt x="26271" y="28470"/>
                  </a:lnTo>
                  <a:lnTo>
                    <a:pt x="28470" y="31412"/>
                  </a:lnTo>
                  <a:lnTo>
                    <a:pt x="29224" y="29925"/>
                  </a:lnTo>
                  <a:lnTo>
                    <a:pt x="27550" y="28470"/>
                  </a:lnTo>
                  <a:close/>
                </a:path>
                <a:path w="29845" h="31750">
                  <a:moveTo>
                    <a:pt x="0" y="0"/>
                  </a:moveTo>
                  <a:lnTo>
                    <a:pt x="6347" y="12264"/>
                  </a:lnTo>
                  <a:lnTo>
                    <a:pt x="15367" y="22105"/>
                  </a:lnTo>
                  <a:lnTo>
                    <a:pt x="24708" y="29356"/>
                  </a:lnTo>
                  <a:lnTo>
                    <a:pt x="26271" y="28470"/>
                  </a:lnTo>
                  <a:lnTo>
                    <a:pt x="27550" y="28470"/>
                  </a:lnTo>
                  <a:lnTo>
                    <a:pt x="20622" y="22443"/>
                  </a:lnTo>
                  <a:lnTo>
                    <a:pt x="10888" y="12392"/>
                  </a:lnTo>
                  <a:lnTo>
                    <a:pt x="2099" y="2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291445" y="1009738"/>
              <a:ext cx="97588" cy="3293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294085" y="1009876"/>
              <a:ext cx="96520" cy="33020"/>
            </a:xfrm>
            <a:custGeom>
              <a:avLst/>
              <a:gdLst/>
              <a:ahLst/>
              <a:cxnLst/>
              <a:rect l="l" t="t" r="r" b="b"/>
              <a:pathLst>
                <a:path w="96520" h="33019">
                  <a:moveTo>
                    <a:pt x="94520" y="21454"/>
                  </a:moveTo>
                  <a:lnTo>
                    <a:pt x="75851" y="0"/>
                  </a:lnTo>
                  <a:lnTo>
                    <a:pt x="66281" y="1139"/>
                  </a:lnTo>
                  <a:lnTo>
                    <a:pt x="55654" y="3039"/>
                  </a:lnTo>
                  <a:lnTo>
                    <a:pt x="44351" y="5250"/>
                  </a:lnTo>
                  <a:lnTo>
                    <a:pt x="32753" y="7321"/>
                  </a:lnTo>
                  <a:lnTo>
                    <a:pt x="21242" y="8805"/>
                  </a:lnTo>
                  <a:lnTo>
                    <a:pt x="10197" y="9250"/>
                  </a:lnTo>
                  <a:lnTo>
                    <a:pt x="0" y="8207"/>
                  </a:lnTo>
                  <a:lnTo>
                    <a:pt x="11872" y="12572"/>
                  </a:lnTo>
                  <a:lnTo>
                    <a:pt x="23835" y="17599"/>
                  </a:lnTo>
                  <a:lnTo>
                    <a:pt x="35688" y="22714"/>
                  </a:lnTo>
                  <a:lnTo>
                    <a:pt x="47230" y="27346"/>
                  </a:lnTo>
                  <a:lnTo>
                    <a:pt x="58261" y="30922"/>
                  </a:lnTo>
                  <a:lnTo>
                    <a:pt x="68581" y="32869"/>
                  </a:lnTo>
                  <a:lnTo>
                    <a:pt x="77991" y="32616"/>
                  </a:lnTo>
                  <a:lnTo>
                    <a:pt x="86289" y="29588"/>
                  </a:lnTo>
                  <a:lnTo>
                    <a:pt x="93276" y="23214"/>
                  </a:lnTo>
                  <a:lnTo>
                    <a:pt x="94520" y="2145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349176" y="1027675"/>
              <a:ext cx="40640" cy="7620"/>
            </a:xfrm>
            <a:custGeom>
              <a:avLst/>
              <a:gdLst/>
              <a:ahLst/>
              <a:cxnLst/>
              <a:rect l="l" t="t" r="r" b="b"/>
              <a:pathLst>
                <a:path w="40640" h="7619">
                  <a:moveTo>
                    <a:pt x="0" y="0"/>
                  </a:moveTo>
                  <a:lnTo>
                    <a:pt x="9821" y="5178"/>
                  </a:lnTo>
                  <a:lnTo>
                    <a:pt x="21896" y="6530"/>
                  </a:lnTo>
                  <a:lnTo>
                    <a:pt x="34985" y="7630"/>
                  </a:lnTo>
                  <a:lnTo>
                    <a:pt x="37977" y="5853"/>
                  </a:lnTo>
                  <a:lnTo>
                    <a:pt x="40176" y="2198"/>
                  </a:lnTo>
                  <a:lnTo>
                    <a:pt x="40176" y="1198"/>
                  </a:lnTo>
                  <a:lnTo>
                    <a:pt x="14369" y="1198"/>
                  </a:lnTo>
                  <a:lnTo>
                    <a:pt x="1696" y="333"/>
                  </a:lnTo>
                  <a:lnTo>
                    <a:pt x="0" y="0"/>
                  </a:lnTo>
                  <a:close/>
                </a:path>
                <a:path w="40640" h="7619">
                  <a:moveTo>
                    <a:pt x="40176" y="743"/>
                  </a:moveTo>
                  <a:lnTo>
                    <a:pt x="28789" y="1016"/>
                  </a:lnTo>
                  <a:lnTo>
                    <a:pt x="14369" y="1198"/>
                  </a:lnTo>
                  <a:lnTo>
                    <a:pt x="40176" y="1198"/>
                  </a:lnTo>
                  <a:lnTo>
                    <a:pt x="40176" y="743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385704" y="979457"/>
              <a:ext cx="53356" cy="68423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387255" y="984005"/>
              <a:ext cx="52069" cy="63500"/>
            </a:xfrm>
            <a:custGeom>
              <a:avLst/>
              <a:gdLst/>
              <a:ahLst/>
              <a:cxnLst/>
              <a:rect l="l" t="t" r="r" b="b"/>
              <a:pathLst>
                <a:path w="52070" h="63500">
                  <a:moveTo>
                    <a:pt x="48833" y="63384"/>
                  </a:moveTo>
                  <a:lnTo>
                    <a:pt x="11207" y="37728"/>
                  </a:lnTo>
                  <a:lnTo>
                    <a:pt x="3404" y="12082"/>
                  </a:lnTo>
                  <a:lnTo>
                    <a:pt x="0" y="0"/>
                  </a:lnTo>
                  <a:lnTo>
                    <a:pt x="7516" y="7461"/>
                  </a:lnTo>
                  <a:lnTo>
                    <a:pt x="16818" y="15161"/>
                  </a:lnTo>
                  <a:lnTo>
                    <a:pt x="26811" y="23044"/>
                  </a:lnTo>
                  <a:lnTo>
                    <a:pt x="36402" y="31056"/>
                  </a:lnTo>
                  <a:lnTo>
                    <a:pt x="44498" y="39144"/>
                  </a:lnTo>
                  <a:lnTo>
                    <a:pt x="50005" y="47253"/>
                  </a:lnTo>
                  <a:lnTo>
                    <a:pt x="51830" y="55330"/>
                  </a:lnTo>
                  <a:lnTo>
                    <a:pt x="48879" y="6332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403959" y="1015266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25470" y="30669"/>
                  </a:moveTo>
                  <a:lnTo>
                    <a:pt x="24114" y="30669"/>
                  </a:lnTo>
                  <a:lnTo>
                    <a:pt x="25569" y="33580"/>
                  </a:lnTo>
                  <a:lnTo>
                    <a:pt x="27025" y="32124"/>
                  </a:lnTo>
                  <a:lnTo>
                    <a:pt x="25470" y="30669"/>
                  </a:lnTo>
                  <a:close/>
                </a:path>
                <a:path w="27304" h="33655">
                  <a:moveTo>
                    <a:pt x="0" y="0"/>
                  </a:moveTo>
                  <a:lnTo>
                    <a:pt x="5206" y="13116"/>
                  </a:lnTo>
                  <a:lnTo>
                    <a:pt x="13281" y="23740"/>
                  </a:lnTo>
                  <a:lnTo>
                    <a:pt x="21466" y="31720"/>
                  </a:lnTo>
                  <a:lnTo>
                    <a:pt x="24114" y="30669"/>
                  </a:lnTo>
                  <a:lnTo>
                    <a:pt x="25470" y="30669"/>
                  </a:lnTo>
                  <a:lnTo>
                    <a:pt x="18353" y="24005"/>
                  </a:lnTo>
                  <a:lnTo>
                    <a:pt x="9374" y="13340"/>
                  </a:lnTo>
                  <a:lnTo>
                    <a:pt x="1783" y="2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333821" y="1036617"/>
              <a:ext cx="97978" cy="3262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337700" y="1036636"/>
              <a:ext cx="94615" cy="33020"/>
            </a:xfrm>
            <a:custGeom>
              <a:avLst/>
              <a:gdLst/>
              <a:ahLst/>
              <a:cxnLst/>
              <a:rect l="l" t="t" r="r" b="b"/>
              <a:pathLst>
                <a:path w="94615" h="33019">
                  <a:moveTo>
                    <a:pt x="92534" y="23168"/>
                  </a:moveTo>
                  <a:lnTo>
                    <a:pt x="94550" y="13909"/>
                  </a:lnTo>
                  <a:lnTo>
                    <a:pt x="93448" y="7367"/>
                  </a:lnTo>
                  <a:lnTo>
                    <a:pt x="89634" y="3137"/>
                  </a:lnTo>
                  <a:lnTo>
                    <a:pt x="83512" y="816"/>
                  </a:lnTo>
                  <a:lnTo>
                    <a:pt x="75487" y="0"/>
                  </a:lnTo>
                  <a:lnTo>
                    <a:pt x="65962" y="282"/>
                  </a:lnTo>
                  <a:lnTo>
                    <a:pt x="55344" y="1261"/>
                  </a:lnTo>
                  <a:lnTo>
                    <a:pt x="44036" y="2531"/>
                  </a:lnTo>
                  <a:lnTo>
                    <a:pt x="32443" y="3687"/>
                  </a:lnTo>
                  <a:lnTo>
                    <a:pt x="20970" y="4327"/>
                  </a:lnTo>
                  <a:lnTo>
                    <a:pt x="10020" y="4045"/>
                  </a:lnTo>
                  <a:lnTo>
                    <a:pt x="0" y="2437"/>
                  </a:lnTo>
                  <a:lnTo>
                    <a:pt x="11176" y="7388"/>
                  </a:lnTo>
                  <a:lnTo>
                    <a:pt x="22429" y="13116"/>
                  </a:lnTo>
                  <a:lnTo>
                    <a:pt x="33611" y="19024"/>
                  </a:lnTo>
                  <a:lnTo>
                    <a:pt x="44575" y="24517"/>
                  </a:lnTo>
                  <a:lnTo>
                    <a:pt x="55173" y="29001"/>
                  </a:lnTo>
                  <a:lnTo>
                    <a:pt x="65258" y="31879"/>
                  </a:lnTo>
                  <a:lnTo>
                    <a:pt x="74682" y="32558"/>
                  </a:lnTo>
                  <a:lnTo>
                    <a:pt x="83299" y="30441"/>
                  </a:lnTo>
                  <a:lnTo>
                    <a:pt x="90959" y="24933"/>
                  </a:lnTo>
                  <a:lnTo>
                    <a:pt x="92534" y="2316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390805" y="1052497"/>
              <a:ext cx="40640" cy="10795"/>
            </a:xfrm>
            <a:custGeom>
              <a:avLst/>
              <a:gdLst/>
              <a:ahLst/>
              <a:cxnLst/>
              <a:rect l="l" t="t" r="r" b="b"/>
              <a:pathLst>
                <a:path w="40640" h="10794">
                  <a:moveTo>
                    <a:pt x="0" y="0"/>
                  </a:moveTo>
                  <a:lnTo>
                    <a:pt x="9502" y="6048"/>
                  </a:lnTo>
                  <a:lnTo>
                    <a:pt x="21703" y="8418"/>
                  </a:lnTo>
                  <a:lnTo>
                    <a:pt x="34974" y="10402"/>
                  </a:lnTo>
                  <a:lnTo>
                    <a:pt x="37276" y="9507"/>
                  </a:lnTo>
                  <a:lnTo>
                    <a:pt x="40176" y="5853"/>
                  </a:lnTo>
                  <a:lnTo>
                    <a:pt x="40176" y="3654"/>
                  </a:lnTo>
                  <a:lnTo>
                    <a:pt x="28789" y="3540"/>
                  </a:lnTo>
                  <a:lnTo>
                    <a:pt x="14369" y="2742"/>
                  </a:lnTo>
                  <a:lnTo>
                    <a:pt x="1696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430226" y="1007215"/>
              <a:ext cx="48793" cy="7245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430913" y="1009811"/>
              <a:ext cx="48260" cy="69850"/>
            </a:xfrm>
            <a:custGeom>
              <a:avLst/>
              <a:gdLst/>
              <a:ahLst/>
              <a:cxnLst/>
              <a:rect l="l" t="t" r="r" b="b"/>
              <a:pathLst>
                <a:path w="48259" h="69850">
                  <a:moveTo>
                    <a:pt x="44639" y="69743"/>
                  </a:moveTo>
                  <a:lnTo>
                    <a:pt x="8304" y="39588"/>
                  </a:lnTo>
                  <a:lnTo>
                    <a:pt x="2539" y="12449"/>
                  </a:lnTo>
                  <a:lnTo>
                    <a:pt x="0" y="0"/>
                  </a:lnTo>
                  <a:lnTo>
                    <a:pt x="6787" y="8483"/>
                  </a:lnTo>
                  <a:lnTo>
                    <a:pt x="15273" y="17163"/>
                  </a:lnTo>
                  <a:lnTo>
                    <a:pt x="24460" y="25942"/>
                  </a:lnTo>
                  <a:lnTo>
                    <a:pt x="33350" y="34720"/>
                  </a:lnTo>
                  <a:lnTo>
                    <a:pt x="40946" y="43400"/>
                  </a:lnTo>
                  <a:lnTo>
                    <a:pt x="46251" y="51884"/>
                  </a:lnTo>
                  <a:lnTo>
                    <a:pt x="48266" y="60072"/>
                  </a:lnTo>
                  <a:lnTo>
                    <a:pt x="45994" y="67867"/>
                  </a:lnTo>
                  <a:lnTo>
                    <a:pt x="44639" y="6974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445592" y="1044486"/>
              <a:ext cx="24130" cy="36195"/>
            </a:xfrm>
            <a:custGeom>
              <a:avLst/>
              <a:gdLst/>
              <a:ahLst/>
              <a:cxnLst/>
              <a:rect l="l" t="t" r="r" b="b"/>
              <a:pathLst>
                <a:path w="24129" h="36194">
                  <a:moveTo>
                    <a:pt x="22885" y="32868"/>
                  </a:moveTo>
                  <a:lnTo>
                    <a:pt x="21161" y="32868"/>
                  </a:lnTo>
                  <a:lnTo>
                    <a:pt x="22658" y="35779"/>
                  </a:lnTo>
                  <a:lnTo>
                    <a:pt x="24114" y="34323"/>
                  </a:lnTo>
                  <a:lnTo>
                    <a:pt x="22885" y="32868"/>
                  </a:lnTo>
                  <a:close/>
                </a:path>
                <a:path w="24129" h="36194">
                  <a:moveTo>
                    <a:pt x="0" y="0"/>
                  </a:moveTo>
                  <a:lnTo>
                    <a:pt x="3998" y="13465"/>
                  </a:lnTo>
                  <a:lnTo>
                    <a:pt x="11323" y="24769"/>
                  </a:lnTo>
                  <a:lnTo>
                    <a:pt x="19238" y="33147"/>
                  </a:lnTo>
                  <a:lnTo>
                    <a:pt x="21161" y="32868"/>
                  </a:lnTo>
                  <a:lnTo>
                    <a:pt x="22885" y="32868"/>
                  </a:lnTo>
                  <a:lnTo>
                    <a:pt x="16572" y="25388"/>
                  </a:lnTo>
                  <a:lnTo>
                    <a:pt x="8443" y="13867"/>
                  </a:lnTo>
                  <a:lnTo>
                    <a:pt x="1561" y="2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373998" y="1061287"/>
              <a:ext cx="97177" cy="3773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378592" y="1063073"/>
              <a:ext cx="92710" cy="36195"/>
            </a:xfrm>
            <a:custGeom>
              <a:avLst/>
              <a:gdLst/>
              <a:ahLst/>
              <a:cxnLst/>
              <a:rect l="l" t="t" r="r" b="b"/>
              <a:pathLst>
                <a:path w="92709" h="36194">
                  <a:moveTo>
                    <a:pt x="89659" y="28148"/>
                  </a:moveTo>
                  <a:lnTo>
                    <a:pt x="92417" y="19148"/>
                  </a:lnTo>
                  <a:lnTo>
                    <a:pt x="91887" y="12556"/>
                  </a:lnTo>
                  <a:lnTo>
                    <a:pt x="88497" y="8012"/>
                  </a:lnTo>
                  <a:lnTo>
                    <a:pt x="82676" y="5158"/>
                  </a:lnTo>
                  <a:lnTo>
                    <a:pt x="74851" y="3634"/>
                  </a:lnTo>
                  <a:lnTo>
                    <a:pt x="65452" y="3080"/>
                  </a:lnTo>
                  <a:lnTo>
                    <a:pt x="54908" y="3136"/>
                  </a:lnTo>
                  <a:lnTo>
                    <a:pt x="43646" y="3444"/>
                  </a:lnTo>
                  <a:lnTo>
                    <a:pt x="32096" y="3644"/>
                  </a:lnTo>
                  <a:lnTo>
                    <a:pt x="20685" y="3376"/>
                  </a:lnTo>
                  <a:lnTo>
                    <a:pt x="9844" y="2281"/>
                  </a:lnTo>
                  <a:lnTo>
                    <a:pt x="0" y="0"/>
                  </a:lnTo>
                  <a:lnTo>
                    <a:pt x="10236" y="5711"/>
                  </a:lnTo>
                  <a:lnTo>
                    <a:pt x="20657" y="12262"/>
                  </a:lnTo>
                  <a:lnTo>
                    <a:pt x="31130" y="19038"/>
                  </a:lnTo>
                  <a:lnTo>
                    <a:pt x="41523" y="25427"/>
                  </a:lnTo>
                  <a:lnTo>
                    <a:pt x="51701" y="30817"/>
                  </a:lnTo>
                  <a:lnTo>
                    <a:pt x="61533" y="34595"/>
                  </a:lnTo>
                  <a:lnTo>
                    <a:pt x="70884" y="36148"/>
                  </a:lnTo>
                  <a:lnTo>
                    <a:pt x="79623" y="34863"/>
                  </a:lnTo>
                  <a:lnTo>
                    <a:pt x="87616" y="30128"/>
                  </a:lnTo>
                  <a:lnTo>
                    <a:pt x="89659" y="2814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429528" y="1080265"/>
              <a:ext cx="40005" cy="13970"/>
            </a:xfrm>
            <a:custGeom>
              <a:avLst/>
              <a:gdLst/>
              <a:ahLst/>
              <a:cxnLst/>
              <a:rect l="l" t="t" r="r" b="b"/>
              <a:pathLst>
                <a:path w="40004" h="13969">
                  <a:moveTo>
                    <a:pt x="0" y="0"/>
                  </a:moveTo>
                  <a:lnTo>
                    <a:pt x="9197" y="7076"/>
                  </a:lnTo>
                  <a:lnTo>
                    <a:pt x="21376" y="10494"/>
                  </a:lnTo>
                  <a:lnTo>
                    <a:pt x="34866" y="13613"/>
                  </a:lnTo>
                  <a:lnTo>
                    <a:pt x="37234" y="12407"/>
                  </a:lnTo>
                  <a:lnTo>
                    <a:pt x="38721" y="9497"/>
                  </a:lnTo>
                  <a:lnTo>
                    <a:pt x="39433" y="8052"/>
                  </a:lnTo>
                  <a:lnTo>
                    <a:pt x="28518" y="6406"/>
                  </a:lnTo>
                  <a:lnTo>
                    <a:pt x="14263" y="4042"/>
                  </a:lnTo>
                  <a:lnTo>
                    <a:pt x="1623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472612" y="1038638"/>
              <a:ext cx="42970" cy="7595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0472968" y="1040657"/>
              <a:ext cx="43180" cy="74295"/>
            </a:xfrm>
            <a:custGeom>
              <a:avLst/>
              <a:gdLst/>
              <a:ahLst/>
              <a:cxnLst/>
              <a:rect l="l" t="t" r="r" b="b"/>
              <a:pathLst>
                <a:path w="43179" h="74294">
                  <a:moveTo>
                    <a:pt x="38364" y="73929"/>
                  </a:moveTo>
                  <a:lnTo>
                    <a:pt x="4874" y="40112"/>
                  </a:lnTo>
                  <a:lnTo>
                    <a:pt x="1521" y="12617"/>
                  </a:lnTo>
                  <a:lnTo>
                    <a:pt x="0" y="0"/>
                  </a:lnTo>
                  <a:lnTo>
                    <a:pt x="5990" y="8948"/>
                  </a:lnTo>
                  <a:lnTo>
                    <a:pt x="13623" y="18257"/>
                  </a:lnTo>
                  <a:lnTo>
                    <a:pt x="21944" y="27743"/>
                  </a:lnTo>
                  <a:lnTo>
                    <a:pt x="30001" y="37221"/>
                  </a:lnTo>
                  <a:lnTo>
                    <a:pt x="36840" y="46506"/>
                  </a:lnTo>
                  <a:lnTo>
                    <a:pt x="41509" y="55412"/>
                  </a:lnTo>
                  <a:lnTo>
                    <a:pt x="43054" y="63754"/>
                  </a:lnTo>
                  <a:lnTo>
                    <a:pt x="40522" y="71349"/>
                  </a:lnTo>
                  <a:lnTo>
                    <a:pt x="38364" y="7392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485022" y="1076609"/>
              <a:ext cx="21590" cy="38100"/>
            </a:xfrm>
            <a:custGeom>
              <a:avLst/>
              <a:gdLst/>
              <a:ahLst/>
              <a:cxnLst/>
              <a:rect l="l" t="t" r="r" b="b"/>
              <a:pathLst>
                <a:path w="21590" h="38100">
                  <a:moveTo>
                    <a:pt x="0" y="0"/>
                  </a:moveTo>
                  <a:lnTo>
                    <a:pt x="2633" y="14022"/>
                  </a:lnTo>
                  <a:lnTo>
                    <a:pt x="8900" y="25715"/>
                  </a:lnTo>
                  <a:lnTo>
                    <a:pt x="16355" y="34622"/>
                  </a:lnTo>
                  <a:lnTo>
                    <a:pt x="17549" y="35077"/>
                  </a:lnTo>
                  <a:lnTo>
                    <a:pt x="19004" y="37977"/>
                  </a:lnTo>
                  <a:lnTo>
                    <a:pt x="21203" y="36522"/>
                  </a:lnTo>
                  <a:lnTo>
                    <a:pt x="14218" y="27011"/>
                  </a:lnTo>
                  <a:lnTo>
                    <a:pt x="7229" y="14917"/>
                  </a:lnTo>
                  <a:lnTo>
                    <a:pt x="1430" y="3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411274" y="1087558"/>
              <a:ext cx="95622" cy="4433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416878" y="1090170"/>
              <a:ext cx="90170" cy="41910"/>
            </a:xfrm>
            <a:custGeom>
              <a:avLst/>
              <a:gdLst/>
              <a:ahLst/>
              <a:cxnLst/>
              <a:rect l="l" t="t" r="r" b="b"/>
              <a:pathLst>
                <a:path w="90170" h="41909">
                  <a:moveTo>
                    <a:pt x="86405" y="35372"/>
                  </a:moveTo>
                  <a:lnTo>
                    <a:pt x="89921" y="26650"/>
                  </a:lnTo>
                  <a:lnTo>
                    <a:pt x="90016" y="20026"/>
                  </a:lnTo>
                  <a:lnTo>
                    <a:pt x="87130" y="15184"/>
                  </a:lnTo>
                  <a:lnTo>
                    <a:pt x="43475" y="6725"/>
                  </a:lnTo>
                  <a:lnTo>
                    <a:pt x="31993" y="5983"/>
                  </a:lnTo>
                  <a:lnTo>
                    <a:pt x="20625" y="4824"/>
                  </a:lnTo>
                  <a:lnTo>
                    <a:pt x="9813" y="2934"/>
                  </a:lnTo>
                  <a:lnTo>
                    <a:pt x="0" y="0"/>
                  </a:lnTo>
                  <a:lnTo>
                    <a:pt x="9655" y="6650"/>
                  </a:lnTo>
                  <a:lnTo>
                    <a:pt x="19422" y="14099"/>
                  </a:lnTo>
                  <a:lnTo>
                    <a:pt x="29226" y="21732"/>
                  </a:lnTo>
                  <a:lnTo>
                    <a:pt x="38989" y="28933"/>
                  </a:lnTo>
                  <a:lnTo>
                    <a:pt x="48636" y="35086"/>
                  </a:lnTo>
                  <a:lnTo>
                    <a:pt x="58090" y="39574"/>
                  </a:lnTo>
                  <a:lnTo>
                    <a:pt x="67277" y="41782"/>
                  </a:lnTo>
                  <a:lnTo>
                    <a:pt x="76119" y="41095"/>
                  </a:lnTo>
                  <a:lnTo>
                    <a:pt x="84540" y="36896"/>
                  </a:lnTo>
                  <a:lnTo>
                    <a:pt x="86405" y="3537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465307" y="1110936"/>
              <a:ext cx="38735" cy="17145"/>
            </a:xfrm>
            <a:custGeom>
              <a:avLst/>
              <a:gdLst/>
              <a:ahLst/>
              <a:cxnLst/>
              <a:rect l="l" t="t" r="r" b="b"/>
              <a:pathLst>
                <a:path w="38734" h="17144">
                  <a:moveTo>
                    <a:pt x="0" y="0"/>
                  </a:moveTo>
                  <a:lnTo>
                    <a:pt x="8784" y="7640"/>
                  </a:lnTo>
                  <a:lnTo>
                    <a:pt x="20838" y="12431"/>
                  </a:lnTo>
                  <a:lnTo>
                    <a:pt x="33942" y="17061"/>
                  </a:lnTo>
                  <a:lnTo>
                    <a:pt x="35810" y="16104"/>
                  </a:lnTo>
                  <a:lnTo>
                    <a:pt x="38721" y="13151"/>
                  </a:lnTo>
                  <a:lnTo>
                    <a:pt x="38721" y="10952"/>
                  </a:lnTo>
                  <a:lnTo>
                    <a:pt x="27958" y="8463"/>
                  </a:lnTo>
                  <a:lnTo>
                    <a:pt x="14032" y="5080"/>
                  </a:lnTo>
                  <a:lnTo>
                    <a:pt x="161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0511334" y="1072951"/>
              <a:ext cx="38608" cy="7889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511715" y="1077534"/>
              <a:ext cx="38735" cy="74930"/>
            </a:xfrm>
            <a:custGeom>
              <a:avLst/>
              <a:gdLst/>
              <a:ahLst/>
              <a:cxnLst/>
              <a:rect l="l" t="t" r="r" b="b"/>
              <a:pathLst>
                <a:path w="38734" h="74930">
                  <a:moveTo>
                    <a:pt x="33232" y="74319"/>
                  </a:moveTo>
                  <a:lnTo>
                    <a:pt x="2047" y="39478"/>
                  </a:lnTo>
                  <a:lnTo>
                    <a:pt x="421" y="12551"/>
                  </a:lnTo>
                  <a:lnTo>
                    <a:pt x="0" y="0"/>
                  </a:lnTo>
                  <a:lnTo>
                    <a:pt x="5539" y="8946"/>
                  </a:lnTo>
                  <a:lnTo>
                    <a:pt x="12687" y="18577"/>
                  </a:lnTo>
                  <a:lnTo>
                    <a:pt x="20463" y="28577"/>
                  </a:lnTo>
                  <a:lnTo>
                    <a:pt x="27888" y="38635"/>
                  </a:lnTo>
                  <a:lnTo>
                    <a:pt x="33981" y="48435"/>
                  </a:lnTo>
                  <a:lnTo>
                    <a:pt x="37763" y="57664"/>
                  </a:lnTo>
                  <a:lnTo>
                    <a:pt x="38253" y="66010"/>
                  </a:lnTo>
                  <a:lnTo>
                    <a:pt x="34472" y="73157"/>
                  </a:lnTo>
                  <a:lnTo>
                    <a:pt x="33232" y="7431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520090" y="1111682"/>
              <a:ext cx="18415" cy="40005"/>
            </a:xfrm>
            <a:custGeom>
              <a:avLst/>
              <a:gdLst/>
              <a:ahLst/>
              <a:cxnLst/>
              <a:rect l="l" t="t" r="r" b="b"/>
              <a:pathLst>
                <a:path w="18415" h="40005">
                  <a:moveTo>
                    <a:pt x="16916" y="35779"/>
                  </a:moveTo>
                  <a:lnTo>
                    <a:pt x="15350" y="35779"/>
                  </a:lnTo>
                  <a:lnTo>
                    <a:pt x="16805" y="39433"/>
                  </a:lnTo>
                  <a:lnTo>
                    <a:pt x="18261" y="37967"/>
                  </a:lnTo>
                  <a:lnTo>
                    <a:pt x="16916" y="35779"/>
                  </a:lnTo>
                  <a:close/>
                </a:path>
                <a:path w="18415" h="40005">
                  <a:moveTo>
                    <a:pt x="0" y="0"/>
                  </a:moveTo>
                  <a:lnTo>
                    <a:pt x="2199" y="14161"/>
                  </a:lnTo>
                  <a:lnTo>
                    <a:pt x="7389" y="26325"/>
                  </a:lnTo>
                  <a:lnTo>
                    <a:pt x="13461" y="35907"/>
                  </a:lnTo>
                  <a:lnTo>
                    <a:pt x="15350" y="35779"/>
                  </a:lnTo>
                  <a:lnTo>
                    <a:pt x="16916" y="35779"/>
                  </a:lnTo>
                  <a:lnTo>
                    <a:pt x="12086" y="27920"/>
                  </a:lnTo>
                  <a:lnTo>
                    <a:pt x="6064" y="15452"/>
                  </a:lnTo>
                  <a:lnTo>
                    <a:pt x="1164" y="3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446331" y="1116081"/>
              <a:ext cx="93738" cy="5086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450682" y="1118678"/>
              <a:ext cx="89535" cy="48260"/>
            </a:xfrm>
            <a:custGeom>
              <a:avLst/>
              <a:gdLst/>
              <a:ahLst/>
              <a:cxnLst/>
              <a:rect l="l" t="t" r="r" b="b"/>
              <a:pathLst>
                <a:path w="89534" h="48259">
                  <a:moveTo>
                    <a:pt x="84761" y="43391"/>
                  </a:moveTo>
                  <a:lnTo>
                    <a:pt x="88898" y="35101"/>
                  </a:lnTo>
                  <a:lnTo>
                    <a:pt x="89386" y="28574"/>
                  </a:lnTo>
                  <a:lnTo>
                    <a:pt x="86711" y="23536"/>
                  </a:lnTo>
                  <a:lnTo>
                    <a:pt x="42787" y="11093"/>
                  </a:lnTo>
                  <a:lnTo>
                    <a:pt x="31277" y="9237"/>
                  </a:lnTo>
                  <a:lnTo>
                    <a:pt x="19987" y="6951"/>
                  </a:lnTo>
                  <a:lnTo>
                    <a:pt x="9400" y="3964"/>
                  </a:lnTo>
                  <a:lnTo>
                    <a:pt x="0" y="0"/>
                  </a:lnTo>
                  <a:lnTo>
                    <a:pt x="9268" y="7543"/>
                  </a:lnTo>
                  <a:lnTo>
                    <a:pt x="18563" y="15848"/>
                  </a:lnTo>
                  <a:lnTo>
                    <a:pt x="27863" y="24314"/>
                  </a:lnTo>
                  <a:lnTo>
                    <a:pt x="37146" y="32339"/>
                  </a:lnTo>
                  <a:lnTo>
                    <a:pt x="46391" y="39322"/>
                  </a:lnTo>
                  <a:lnTo>
                    <a:pt x="55574" y="44663"/>
                  </a:lnTo>
                  <a:lnTo>
                    <a:pt x="64674" y="47760"/>
                  </a:lnTo>
                  <a:lnTo>
                    <a:pt x="73669" y="48012"/>
                  </a:lnTo>
                  <a:lnTo>
                    <a:pt x="82537" y="44819"/>
                  </a:lnTo>
                  <a:lnTo>
                    <a:pt x="84761" y="4339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498177" y="1144552"/>
              <a:ext cx="38100" cy="20320"/>
            </a:xfrm>
            <a:custGeom>
              <a:avLst/>
              <a:gdLst/>
              <a:ahLst/>
              <a:cxnLst/>
              <a:rect l="l" t="t" r="r" b="b"/>
              <a:pathLst>
                <a:path w="38100" h="20319">
                  <a:moveTo>
                    <a:pt x="0" y="0"/>
                  </a:moveTo>
                  <a:lnTo>
                    <a:pt x="8217" y="8820"/>
                  </a:lnTo>
                  <a:lnTo>
                    <a:pt x="19860" y="14495"/>
                  </a:lnTo>
                  <a:lnTo>
                    <a:pt x="32421" y="19844"/>
                  </a:lnTo>
                  <a:lnTo>
                    <a:pt x="35066" y="19004"/>
                  </a:lnTo>
                  <a:lnTo>
                    <a:pt x="37977" y="16805"/>
                  </a:lnTo>
                  <a:lnTo>
                    <a:pt x="37977" y="14606"/>
                  </a:lnTo>
                  <a:lnTo>
                    <a:pt x="13970" y="6441"/>
                  </a:lnTo>
                  <a:lnTo>
                    <a:pt x="1824" y="1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545798" y="1110228"/>
              <a:ext cx="34611" cy="8180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545825" y="1117276"/>
              <a:ext cx="34925" cy="74930"/>
            </a:xfrm>
            <a:custGeom>
              <a:avLst/>
              <a:gdLst/>
              <a:ahLst/>
              <a:cxnLst/>
              <a:rect l="l" t="t" r="r" b="b"/>
              <a:pathLst>
                <a:path w="34925" h="74930">
                  <a:moveTo>
                    <a:pt x="28342" y="74758"/>
                  </a:moveTo>
                  <a:lnTo>
                    <a:pt x="337" y="38862"/>
                  </a:lnTo>
                  <a:lnTo>
                    <a:pt x="0" y="25679"/>
                  </a:lnTo>
                  <a:lnTo>
                    <a:pt x="590" y="12452"/>
                  </a:lnTo>
                  <a:lnTo>
                    <a:pt x="1238" y="0"/>
                  </a:lnTo>
                  <a:lnTo>
                    <a:pt x="6202" y="8691"/>
                  </a:lnTo>
                  <a:lnTo>
                    <a:pt x="12735" y="18469"/>
                  </a:lnTo>
                  <a:lnTo>
                    <a:pt x="19831" y="28879"/>
                  </a:lnTo>
                  <a:lnTo>
                    <a:pt x="26486" y="39469"/>
                  </a:lnTo>
                  <a:lnTo>
                    <a:pt x="31697" y="49785"/>
                  </a:lnTo>
                  <a:lnTo>
                    <a:pt x="34457" y="59374"/>
                  </a:lnTo>
                  <a:lnTo>
                    <a:pt x="33764" y="67783"/>
                  </a:lnTo>
                  <a:lnTo>
                    <a:pt x="28612" y="74558"/>
                  </a:lnTo>
                  <a:lnTo>
                    <a:pt x="28342" y="7475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552960" y="1149655"/>
              <a:ext cx="15875" cy="40640"/>
            </a:xfrm>
            <a:custGeom>
              <a:avLst/>
              <a:gdLst/>
              <a:ahLst/>
              <a:cxnLst/>
              <a:rect l="l" t="t" r="r" b="b"/>
              <a:pathLst>
                <a:path w="15875" h="40640">
                  <a:moveTo>
                    <a:pt x="0" y="0"/>
                  </a:moveTo>
                  <a:lnTo>
                    <a:pt x="882" y="13589"/>
                  </a:lnTo>
                  <a:lnTo>
                    <a:pt x="4915" y="26087"/>
                  </a:lnTo>
                  <a:lnTo>
                    <a:pt x="10058" y="36405"/>
                  </a:lnTo>
                  <a:lnTo>
                    <a:pt x="13161" y="37276"/>
                  </a:lnTo>
                  <a:lnTo>
                    <a:pt x="13905" y="40176"/>
                  </a:lnTo>
                  <a:lnTo>
                    <a:pt x="15360" y="39475"/>
                  </a:lnTo>
                  <a:lnTo>
                    <a:pt x="9880" y="28835"/>
                  </a:lnTo>
                  <a:lnTo>
                    <a:pt x="4676" y="15908"/>
                  </a:lnTo>
                  <a:lnTo>
                    <a:pt x="811" y="3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478466" y="1147462"/>
              <a:ext cx="91232" cy="5776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482430" y="1150313"/>
              <a:ext cx="87630" cy="55244"/>
            </a:xfrm>
            <a:custGeom>
              <a:avLst/>
              <a:gdLst/>
              <a:ahLst/>
              <a:cxnLst/>
              <a:rect l="l" t="t" r="r" b="b"/>
              <a:pathLst>
                <a:path w="87629" h="55244">
                  <a:moveTo>
                    <a:pt x="81491" y="51220"/>
                  </a:moveTo>
                  <a:lnTo>
                    <a:pt x="86270" y="43110"/>
                  </a:lnTo>
                  <a:lnTo>
                    <a:pt x="87264" y="36498"/>
                  </a:lnTo>
                  <a:lnTo>
                    <a:pt x="84978" y="31144"/>
                  </a:lnTo>
                  <a:lnTo>
                    <a:pt x="41991" y="14853"/>
                  </a:lnTo>
                  <a:lnTo>
                    <a:pt x="30614" y="12011"/>
                  </a:lnTo>
                  <a:lnTo>
                    <a:pt x="19486" y="8748"/>
                  </a:lnTo>
                  <a:lnTo>
                    <a:pt x="9114" y="4824"/>
                  </a:lnTo>
                  <a:lnTo>
                    <a:pt x="0" y="0"/>
                  </a:lnTo>
                  <a:lnTo>
                    <a:pt x="8831" y="8422"/>
                  </a:lnTo>
                  <a:lnTo>
                    <a:pt x="17566" y="17611"/>
                  </a:lnTo>
                  <a:lnTo>
                    <a:pt x="26241" y="26962"/>
                  </a:lnTo>
                  <a:lnTo>
                    <a:pt x="34893" y="35867"/>
                  </a:lnTo>
                  <a:lnTo>
                    <a:pt x="43559" y="43721"/>
                  </a:lnTo>
                  <a:lnTo>
                    <a:pt x="52273" y="49918"/>
                  </a:lnTo>
                  <a:lnTo>
                    <a:pt x="61074" y="53852"/>
                  </a:lnTo>
                  <a:lnTo>
                    <a:pt x="69996" y="54916"/>
                  </a:lnTo>
                  <a:lnTo>
                    <a:pt x="79077" y="52505"/>
                  </a:lnTo>
                  <a:lnTo>
                    <a:pt x="81491" y="5122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528143" y="1181072"/>
              <a:ext cx="37465" cy="22225"/>
            </a:xfrm>
            <a:custGeom>
              <a:avLst/>
              <a:gdLst/>
              <a:ahLst/>
              <a:cxnLst/>
              <a:rect l="l" t="t" r="r" b="b"/>
              <a:pathLst>
                <a:path w="37465" h="22225">
                  <a:moveTo>
                    <a:pt x="0" y="0"/>
                  </a:moveTo>
                  <a:lnTo>
                    <a:pt x="7526" y="8731"/>
                  </a:lnTo>
                  <a:lnTo>
                    <a:pt x="18641" y="15251"/>
                  </a:lnTo>
                  <a:lnTo>
                    <a:pt x="30971" y="21927"/>
                  </a:lnTo>
                  <a:lnTo>
                    <a:pt x="33580" y="21172"/>
                  </a:lnTo>
                  <a:lnTo>
                    <a:pt x="37234" y="19004"/>
                  </a:lnTo>
                  <a:lnTo>
                    <a:pt x="37234" y="17517"/>
                  </a:lnTo>
                  <a:lnTo>
                    <a:pt x="13844" y="7303"/>
                  </a:lnTo>
                  <a:lnTo>
                    <a:pt x="2129" y="1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574718" y="1149661"/>
              <a:ext cx="32510" cy="8399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574694" y="1159865"/>
              <a:ext cx="33020" cy="74295"/>
            </a:xfrm>
            <a:custGeom>
              <a:avLst/>
              <a:gdLst/>
              <a:ahLst/>
              <a:cxnLst/>
              <a:rect l="l" t="t" r="r" b="b"/>
              <a:pathLst>
                <a:path w="33020" h="74294">
                  <a:moveTo>
                    <a:pt x="25042" y="73797"/>
                  </a:moveTo>
                  <a:lnTo>
                    <a:pt x="13107" y="68089"/>
                  </a:lnTo>
                  <a:lnTo>
                    <a:pt x="5506" y="59685"/>
                  </a:lnTo>
                  <a:lnTo>
                    <a:pt x="1412" y="49236"/>
                  </a:lnTo>
                  <a:lnTo>
                    <a:pt x="0" y="37392"/>
                  </a:lnTo>
                  <a:lnTo>
                    <a:pt x="441" y="24805"/>
                  </a:lnTo>
                  <a:lnTo>
                    <a:pt x="1908" y="12124"/>
                  </a:lnTo>
                  <a:lnTo>
                    <a:pt x="3576" y="0"/>
                  </a:lnTo>
                  <a:lnTo>
                    <a:pt x="8129" y="8251"/>
                  </a:lnTo>
                  <a:lnTo>
                    <a:pt x="14184" y="18034"/>
                  </a:lnTo>
                  <a:lnTo>
                    <a:pt x="20696" y="28737"/>
                  </a:lnTo>
                  <a:lnTo>
                    <a:pt x="26619" y="39748"/>
                  </a:lnTo>
                  <a:lnTo>
                    <a:pt x="30908" y="50456"/>
                  </a:lnTo>
                  <a:lnTo>
                    <a:pt x="32516" y="60250"/>
                  </a:lnTo>
                  <a:lnTo>
                    <a:pt x="30400" y="68518"/>
                  </a:lnTo>
                  <a:lnTo>
                    <a:pt x="25042" y="73797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581473" y="1189125"/>
              <a:ext cx="12700" cy="42545"/>
            </a:xfrm>
            <a:custGeom>
              <a:avLst/>
              <a:gdLst/>
              <a:ahLst/>
              <a:cxnLst/>
              <a:rect l="l" t="t" r="r" b="b"/>
              <a:pathLst>
                <a:path w="12700" h="42544">
                  <a:moveTo>
                    <a:pt x="0" y="0"/>
                  </a:moveTo>
                  <a:lnTo>
                    <a:pt x="161" y="13925"/>
                  </a:lnTo>
                  <a:lnTo>
                    <a:pt x="3432" y="26511"/>
                  </a:lnTo>
                  <a:lnTo>
                    <a:pt x="7840" y="36830"/>
                  </a:lnTo>
                  <a:lnTo>
                    <a:pt x="10952" y="38679"/>
                  </a:lnTo>
                  <a:lnTo>
                    <a:pt x="10952" y="42333"/>
                  </a:lnTo>
                  <a:lnTo>
                    <a:pt x="12407" y="40878"/>
                  </a:lnTo>
                  <a:lnTo>
                    <a:pt x="8373" y="30178"/>
                  </a:lnTo>
                  <a:lnTo>
                    <a:pt x="4422" y="16940"/>
                  </a:lnTo>
                  <a:lnTo>
                    <a:pt x="1014" y="4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507680" y="1181074"/>
              <a:ext cx="88966" cy="6327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511813" y="1184545"/>
              <a:ext cx="85090" cy="60325"/>
            </a:xfrm>
            <a:custGeom>
              <a:avLst/>
              <a:gdLst/>
              <a:ahLst/>
              <a:cxnLst/>
              <a:rect l="l" t="t" r="r" b="b"/>
              <a:pathLst>
                <a:path w="85090" h="60325">
                  <a:moveTo>
                    <a:pt x="77672" y="57164"/>
                  </a:moveTo>
                  <a:lnTo>
                    <a:pt x="83223" y="49606"/>
                  </a:lnTo>
                  <a:lnTo>
                    <a:pt x="84841" y="43215"/>
                  </a:lnTo>
                  <a:lnTo>
                    <a:pt x="83051" y="37792"/>
                  </a:lnTo>
                  <a:lnTo>
                    <a:pt x="41311" y="18297"/>
                  </a:lnTo>
                  <a:lnTo>
                    <a:pt x="30071" y="14540"/>
                  </a:lnTo>
                  <a:lnTo>
                    <a:pt x="19091" y="10370"/>
                  </a:lnTo>
                  <a:lnTo>
                    <a:pt x="8892" y="5589"/>
                  </a:lnTo>
                  <a:lnTo>
                    <a:pt x="0" y="0"/>
                  </a:lnTo>
                  <a:lnTo>
                    <a:pt x="8346" y="9066"/>
                  </a:lnTo>
                  <a:lnTo>
                    <a:pt x="16505" y="18952"/>
                  </a:lnTo>
                  <a:lnTo>
                    <a:pt x="24570" y="29023"/>
                  </a:lnTo>
                  <a:lnTo>
                    <a:pt x="32635" y="38645"/>
                  </a:lnTo>
                  <a:lnTo>
                    <a:pt x="40793" y="47185"/>
                  </a:lnTo>
                  <a:lnTo>
                    <a:pt x="49138" y="54007"/>
                  </a:lnTo>
                  <a:lnTo>
                    <a:pt x="57762" y="58477"/>
                  </a:lnTo>
                  <a:lnTo>
                    <a:pt x="66760" y="59962"/>
                  </a:lnTo>
                  <a:lnTo>
                    <a:pt x="76226" y="57826"/>
                  </a:lnTo>
                  <a:lnTo>
                    <a:pt x="77672" y="5716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555163" y="1218345"/>
              <a:ext cx="36195" cy="25400"/>
            </a:xfrm>
            <a:custGeom>
              <a:avLst/>
              <a:gdLst/>
              <a:ahLst/>
              <a:cxnLst/>
              <a:rect l="l" t="t" r="r" b="b"/>
              <a:pathLst>
                <a:path w="36195" h="25400">
                  <a:moveTo>
                    <a:pt x="0" y="0"/>
                  </a:moveTo>
                  <a:lnTo>
                    <a:pt x="6488" y="9913"/>
                  </a:lnTo>
                  <a:lnTo>
                    <a:pt x="17021" y="17316"/>
                  </a:lnTo>
                  <a:lnTo>
                    <a:pt x="28808" y="24716"/>
                  </a:lnTo>
                  <a:lnTo>
                    <a:pt x="31412" y="24826"/>
                  </a:lnTo>
                  <a:lnTo>
                    <a:pt x="35066" y="22627"/>
                  </a:lnTo>
                  <a:lnTo>
                    <a:pt x="35779" y="21161"/>
                  </a:lnTo>
                  <a:lnTo>
                    <a:pt x="25820" y="15922"/>
                  </a:lnTo>
                  <a:lnTo>
                    <a:pt x="13311" y="9077"/>
                  </a:lnTo>
                  <a:lnTo>
                    <a:pt x="2245" y="1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599715" y="1190571"/>
              <a:ext cx="30699" cy="8546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599569" y="1193156"/>
              <a:ext cx="31115" cy="83185"/>
            </a:xfrm>
            <a:custGeom>
              <a:avLst/>
              <a:gdLst/>
              <a:ahLst/>
              <a:cxnLst/>
              <a:rect l="l" t="t" r="r" b="b"/>
              <a:pathLst>
                <a:path w="31115" h="83184">
                  <a:moveTo>
                    <a:pt x="22079" y="82879"/>
                  </a:moveTo>
                  <a:lnTo>
                    <a:pt x="10937" y="76600"/>
                  </a:lnTo>
                  <a:lnTo>
                    <a:pt x="4079" y="68173"/>
                  </a:lnTo>
                  <a:lnTo>
                    <a:pt x="702" y="58087"/>
                  </a:lnTo>
                  <a:lnTo>
                    <a:pt x="0" y="46835"/>
                  </a:lnTo>
                  <a:lnTo>
                    <a:pt x="1169" y="34909"/>
                  </a:lnTo>
                  <a:lnTo>
                    <a:pt x="3405" y="22800"/>
                  </a:lnTo>
                  <a:lnTo>
                    <a:pt x="5904" y="11000"/>
                  </a:lnTo>
                  <a:lnTo>
                    <a:pt x="7862" y="0"/>
                  </a:lnTo>
                  <a:lnTo>
                    <a:pt x="11143" y="10698"/>
                  </a:lnTo>
                  <a:lnTo>
                    <a:pt x="15855" y="22344"/>
                  </a:lnTo>
                  <a:lnTo>
                    <a:pt x="21092" y="34400"/>
                  </a:lnTo>
                  <a:lnTo>
                    <a:pt x="25950" y="46332"/>
                  </a:lnTo>
                  <a:lnTo>
                    <a:pt x="29523" y="57606"/>
                  </a:lnTo>
                  <a:lnTo>
                    <a:pt x="30907" y="67685"/>
                  </a:lnTo>
                  <a:lnTo>
                    <a:pt x="29196" y="76035"/>
                  </a:lnTo>
                  <a:lnTo>
                    <a:pt x="23487" y="82121"/>
                  </a:lnTo>
                  <a:lnTo>
                    <a:pt x="22079" y="8287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606577" y="1231464"/>
              <a:ext cx="10160" cy="42545"/>
            </a:xfrm>
            <a:custGeom>
              <a:avLst/>
              <a:gdLst/>
              <a:ahLst/>
              <a:cxnLst/>
              <a:rect l="l" t="t" r="r" b="b"/>
              <a:pathLst>
                <a:path w="10159" h="42544">
                  <a:moveTo>
                    <a:pt x="1170" y="0"/>
                  </a:moveTo>
                  <a:lnTo>
                    <a:pt x="0" y="13369"/>
                  </a:lnTo>
                  <a:lnTo>
                    <a:pt x="2090" y="26270"/>
                  </a:lnTo>
                  <a:lnTo>
                    <a:pt x="5574" y="36978"/>
                  </a:lnTo>
                  <a:lnTo>
                    <a:pt x="8479" y="38721"/>
                  </a:lnTo>
                  <a:lnTo>
                    <a:pt x="8479" y="42375"/>
                  </a:lnTo>
                  <a:lnTo>
                    <a:pt x="9924" y="40920"/>
                  </a:lnTo>
                  <a:lnTo>
                    <a:pt x="6351" y="29954"/>
                  </a:lnTo>
                  <a:lnTo>
                    <a:pt x="3571" y="16404"/>
                  </a:lnTo>
                  <a:lnTo>
                    <a:pt x="1597" y="3323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533993" y="1216853"/>
              <a:ext cx="84800" cy="6896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538293" y="1220936"/>
              <a:ext cx="80645" cy="65405"/>
            </a:xfrm>
            <a:custGeom>
              <a:avLst/>
              <a:gdLst/>
              <a:ahLst/>
              <a:cxnLst/>
              <a:rect l="l" t="t" r="r" b="b"/>
              <a:pathLst>
                <a:path w="80645" h="65405">
                  <a:moveTo>
                    <a:pt x="72400" y="63147"/>
                  </a:moveTo>
                  <a:lnTo>
                    <a:pt x="78421" y="56118"/>
                  </a:lnTo>
                  <a:lnTo>
                    <a:pt x="80501" y="49884"/>
                  </a:lnTo>
                  <a:lnTo>
                    <a:pt x="79166" y="44302"/>
                  </a:lnTo>
                  <a:lnTo>
                    <a:pt x="39612" y="21210"/>
                  </a:lnTo>
                  <a:lnTo>
                    <a:pt x="28799" y="16561"/>
                  </a:lnTo>
                  <a:lnTo>
                    <a:pt x="18243" y="11571"/>
                  </a:lnTo>
                  <a:lnTo>
                    <a:pt x="8468" y="6098"/>
                  </a:lnTo>
                  <a:lnTo>
                    <a:pt x="0" y="0"/>
                  </a:lnTo>
                  <a:lnTo>
                    <a:pt x="7665" y="9806"/>
                  </a:lnTo>
                  <a:lnTo>
                    <a:pt x="15092" y="20493"/>
                  </a:lnTo>
                  <a:lnTo>
                    <a:pt x="22427" y="31381"/>
                  </a:lnTo>
                  <a:lnTo>
                    <a:pt x="29815" y="41795"/>
                  </a:lnTo>
                  <a:lnTo>
                    <a:pt x="37404" y="51057"/>
                  </a:lnTo>
                  <a:lnTo>
                    <a:pt x="45339" y="58488"/>
                  </a:lnTo>
                  <a:lnTo>
                    <a:pt x="53767" y="63412"/>
                  </a:lnTo>
                  <a:lnTo>
                    <a:pt x="62835" y="65152"/>
                  </a:lnTo>
                  <a:lnTo>
                    <a:pt x="72400" y="63147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578529" y="1257774"/>
              <a:ext cx="34925" cy="27305"/>
            </a:xfrm>
            <a:custGeom>
              <a:avLst/>
              <a:gdLst/>
              <a:ahLst/>
              <a:cxnLst/>
              <a:rect l="l" t="t" r="r" b="b"/>
              <a:pathLst>
                <a:path w="34925" h="27305">
                  <a:moveTo>
                    <a:pt x="0" y="0"/>
                  </a:moveTo>
                  <a:lnTo>
                    <a:pt x="5627" y="10120"/>
                  </a:lnTo>
                  <a:lnTo>
                    <a:pt x="15307" y="18384"/>
                  </a:lnTo>
                  <a:lnTo>
                    <a:pt x="26583" y="26840"/>
                  </a:lnTo>
                  <a:lnTo>
                    <a:pt x="29967" y="27025"/>
                  </a:lnTo>
                  <a:lnTo>
                    <a:pt x="32868" y="25569"/>
                  </a:lnTo>
                  <a:lnTo>
                    <a:pt x="34323" y="24114"/>
                  </a:lnTo>
                  <a:lnTo>
                    <a:pt x="12918" y="10346"/>
                  </a:lnTo>
                  <a:lnTo>
                    <a:pt x="2305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620782" y="1234412"/>
              <a:ext cx="29348" cy="86908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621004" y="1240230"/>
              <a:ext cx="29209" cy="81280"/>
            </a:xfrm>
            <a:custGeom>
              <a:avLst/>
              <a:gdLst/>
              <a:ahLst/>
              <a:cxnLst/>
              <a:rect l="l" t="t" r="r" b="b"/>
              <a:pathLst>
                <a:path w="29209" h="81280">
                  <a:moveTo>
                    <a:pt x="19614" y="81088"/>
                  </a:moveTo>
                  <a:lnTo>
                    <a:pt x="9189" y="74235"/>
                  </a:lnTo>
                  <a:lnTo>
                    <a:pt x="2949" y="65682"/>
                  </a:lnTo>
                  <a:lnTo>
                    <a:pt x="138" y="55810"/>
                  </a:lnTo>
                  <a:lnTo>
                    <a:pt x="0" y="44999"/>
                  </a:lnTo>
                  <a:lnTo>
                    <a:pt x="1776" y="33632"/>
                  </a:lnTo>
                  <a:lnTo>
                    <a:pt x="4712" y="22089"/>
                  </a:lnTo>
                  <a:lnTo>
                    <a:pt x="8050" y="10751"/>
                  </a:lnTo>
                  <a:lnTo>
                    <a:pt x="11034" y="0"/>
                  </a:lnTo>
                  <a:lnTo>
                    <a:pt x="13899" y="10517"/>
                  </a:lnTo>
                  <a:lnTo>
                    <a:pt x="18073" y="22447"/>
                  </a:lnTo>
                  <a:lnTo>
                    <a:pt x="22610" y="35040"/>
                  </a:lnTo>
                  <a:lnTo>
                    <a:pt x="26563" y="47548"/>
                  </a:lnTo>
                  <a:lnTo>
                    <a:pt x="28986" y="59222"/>
                  </a:lnTo>
                  <a:lnTo>
                    <a:pt x="28933" y="69314"/>
                  </a:lnTo>
                  <a:lnTo>
                    <a:pt x="25457" y="77075"/>
                  </a:lnTo>
                  <a:lnTo>
                    <a:pt x="19614" y="8108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627654" y="1275289"/>
              <a:ext cx="8255" cy="42545"/>
            </a:xfrm>
            <a:custGeom>
              <a:avLst/>
              <a:gdLst/>
              <a:ahLst/>
              <a:cxnLst/>
              <a:rect l="l" t="t" r="r" b="b"/>
              <a:pathLst>
                <a:path w="8254" h="42544">
                  <a:moveTo>
                    <a:pt x="2007" y="0"/>
                  </a:moveTo>
                  <a:lnTo>
                    <a:pt x="0" y="13148"/>
                  </a:lnTo>
                  <a:lnTo>
                    <a:pt x="1051" y="25953"/>
                  </a:lnTo>
                  <a:lnTo>
                    <a:pt x="3590" y="37255"/>
                  </a:lnTo>
                  <a:lnTo>
                    <a:pt x="5661" y="38721"/>
                  </a:lnTo>
                  <a:lnTo>
                    <a:pt x="6405" y="42375"/>
                  </a:lnTo>
                  <a:lnTo>
                    <a:pt x="7860" y="42375"/>
                  </a:lnTo>
                  <a:lnTo>
                    <a:pt x="5475" y="30929"/>
                  </a:lnTo>
                  <a:lnTo>
                    <a:pt x="3584" y="17002"/>
                  </a:lnTo>
                  <a:lnTo>
                    <a:pt x="2302" y="3933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0558065" y="1254862"/>
              <a:ext cx="79423" cy="74049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562866" y="1260294"/>
              <a:ext cx="74930" cy="69215"/>
            </a:xfrm>
            <a:custGeom>
              <a:avLst/>
              <a:gdLst/>
              <a:ahLst/>
              <a:cxnLst/>
              <a:rect l="l" t="t" r="r" b="b"/>
              <a:pathLst>
                <a:path w="74929" h="69215">
                  <a:moveTo>
                    <a:pt x="65342" y="67621"/>
                  </a:moveTo>
                  <a:lnTo>
                    <a:pt x="71956" y="61185"/>
                  </a:lnTo>
                  <a:lnTo>
                    <a:pt x="74628" y="55218"/>
                  </a:lnTo>
                  <a:lnTo>
                    <a:pt x="73882" y="49623"/>
                  </a:lnTo>
                  <a:lnTo>
                    <a:pt x="37264" y="23832"/>
                  </a:lnTo>
                  <a:lnTo>
                    <a:pt x="27037" y="18432"/>
                  </a:lnTo>
                  <a:lnTo>
                    <a:pt x="17067" y="12724"/>
                  </a:lnTo>
                  <a:lnTo>
                    <a:pt x="7880" y="6612"/>
                  </a:lnTo>
                  <a:lnTo>
                    <a:pt x="0" y="0"/>
                  </a:lnTo>
                  <a:lnTo>
                    <a:pt x="6434" y="10616"/>
                  </a:lnTo>
                  <a:lnTo>
                    <a:pt x="25979" y="45101"/>
                  </a:lnTo>
                  <a:lnTo>
                    <a:pt x="59579" y="68735"/>
                  </a:lnTo>
                  <a:lnTo>
                    <a:pt x="65342" y="6762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598990" y="1299402"/>
              <a:ext cx="32384" cy="29845"/>
            </a:xfrm>
            <a:custGeom>
              <a:avLst/>
              <a:gdLst/>
              <a:ahLst/>
              <a:cxnLst/>
              <a:rect l="l" t="t" r="r" b="b"/>
              <a:pathLst>
                <a:path w="32384" h="29844">
                  <a:moveTo>
                    <a:pt x="0" y="0"/>
                  </a:moveTo>
                  <a:lnTo>
                    <a:pt x="5227" y="10686"/>
                  </a:lnTo>
                  <a:lnTo>
                    <a:pt x="14507" y="19802"/>
                  </a:lnTo>
                  <a:lnTo>
                    <a:pt x="24614" y="28971"/>
                  </a:lnTo>
                  <a:lnTo>
                    <a:pt x="27758" y="29224"/>
                  </a:lnTo>
                  <a:lnTo>
                    <a:pt x="31412" y="28512"/>
                  </a:lnTo>
                  <a:lnTo>
                    <a:pt x="32124" y="26313"/>
                  </a:lnTo>
                  <a:lnTo>
                    <a:pt x="11608" y="11018"/>
                  </a:lnTo>
                  <a:lnTo>
                    <a:pt x="1848" y="2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638158" y="1280432"/>
              <a:ext cx="28829" cy="86918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637966" y="1287872"/>
              <a:ext cx="29209" cy="80010"/>
            </a:xfrm>
            <a:custGeom>
              <a:avLst/>
              <a:gdLst/>
              <a:ahLst/>
              <a:cxnLst/>
              <a:rect l="l" t="t" r="r" b="b"/>
              <a:pathLst>
                <a:path w="29209" h="80009">
                  <a:moveTo>
                    <a:pt x="17264" y="79472"/>
                  </a:moveTo>
                  <a:lnTo>
                    <a:pt x="7614" y="71777"/>
                  </a:lnTo>
                  <a:lnTo>
                    <a:pt x="2104" y="62849"/>
                  </a:lnTo>
                  <a:lnTo>
                    <a:pt x="0" y="52985"/>
                  </a:lnTo>
                  <a:lnTo>
                    <a:pt x="566" y="42481"/>
                  </a:lnTo>
                  <a:lnTo>
                    <a:pt x="3069" y="31634"/>
                  </a:lnTo>
                  <a:lnTo>
                    <a:pt x="6772" y="20741"/>
                  </a:lnTo>
                  <a:lnTo>
                    <a:pt x="10942" y="10097"/>
                  </a:lnTo>
                  <a:lnTo>
                    <a:pt x="14844" y="0"/>
                  </a:lnTo>
                  <a:lnTo>
                    <a:pt x="17082" y="10334"/>
                  </a:lnTo>
                  <a:lnTo>
                    <a:pt x="20630" y="22413"/>
                  </a:lnTo>
                  <a:lnTo>
                    <a:pt x="24477" y="35321"/>
                  </a:lnTo>
                  <a:lnTo>
                    <a:pt x="27613" y="48144"/>
                  </a:lnTo>
                  <a:lnTo>
                    <a:pt x="29026" y="59964"/>
                  </a:lnTo>
                  <a:lnTo>
                    <a:pt x="27707" y="69867"/>
                  </a:lnTo>
                  <a:lnTo>
                    <a:pt x="22645" y="76936"/>
                  </a:lnTo>
                  <a:lnTo>
                    <a:pt x="17264" y="7947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645049" y="1320610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80">
                  <a:moveTo>
                    <a:pt x="2874" y="0"/>
                  </a:moveTo>
                  <a:lnTo>
                    <a:pt x="0" y="13070"/>
                  </a:lnTo>
                  <a:lnTo>
                    <a:pt x="78" y="26285"/>
                  </a:lnTo>
                  <a:lnTo>
                    <a:pt x="1763" y="37622"/>
                  </a:lnTo>
                  <a:lnTo>
                    <a:pt x="3617" y="39433"/>
                  </a:lnTo>
                  <a:lnTo>
                    <a:pt x="3617" y="43077"/>
                  </a:lnTo>
                  <a:lnTo>
                    <a:pt x="5816" y="42333"/>
                  </a:lnTo>
                  <a:lnTo>
                    <a:pt x="3886" y="30789"/>
                  </a:lnTo>
                  <a:lnTo>
                    <a:pt x="3064" y="16761"/>
                  </a:lnTo>
                  <a:lnTo>
                    <a:pt x="2877" y="3654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577814" y="1293562"/>
              <a:ext cx="74998" cy="80006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582899" y="1300187"/>
              <a:ext cx="70485" cy="73660"/>
            </a:xfrm>
            <a:custGeom>
              <a:avLst/>
              <a:gdLst/>
              <a:ahLst/>
              <a:cxnLst/>
              <a:rect l="l" t="t" r="r" b="b"/>
              <a:pathLst>
                <a:path w="70484" h="73659">
                  <a:moveTo>
                    <a:pt x="59916" y="73006"/>
                  </a:moveTo>
                  <a:lnTo>
                    <a:pt x="66852" y="67136"/>
                  </a:lnTo>
                  <a:lnTo>
                    <a:pt x="69918" y="61419"/>
                  </a:lnTo>
                  <a:lnTo>
                    <a:pt x="69625" y="55799"/>
                  </a:lnTo>
                  <a:lnTo>
                    <a:pt x="35630" y="27119"/>
                  </a:lnTo>
                  <a:lnTo>
                    <a:pt x="25895" y="20861"/>
                  </a:lnTo>
                  <a:lnTo>
                    <a:pt x="16371" y="14293"/>
                  </a:lnTo>
                  <a:lnTo>
                    <a:pt x="7570" y="7359"/>
                  </a:lnTo>
                  <a:lnTo>
                    <a:pt x="0" y="0"/>
                  </a:lnTo>
                  <a:lnTo>
                    <a:pt x="5599" y="11475"/>
                  </a:lnTo>
                  <a:lnTo>
                    <a:pt x="22536" y="48442"/>
                  </a:lnTo>
                  <a:lnTo>
                    <a:pt x="55808" y="73634"/>
                  </a:lnTo>
                  <a:lnTo>
                    <a:pt x="59916" y="7300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615796" y="1341776"/>
              <a:ext cx="29845" cy="31750"/>
            </a:xfrm>
            <a:custGeom>
              <a:avLst/>
              <a:gdLst/>
              <a:ahLst/>
              <a:cxnLst/>
              <a:rect l="l" t="t" r="r" b="b"/>
              <a:pathLst>
                <a:path w="29845" h="31750">
                  <a:moveTo>
                    <a:pt x="0" y="0"/>
                  </a:moveTo>
                  <a:lnTo>
                    <a:pt x="3454" y="10954"/>
                  </a:lnTo>
                  <a:lnTo>
                    <a:pt x="11646" y="20961"/>
                  </a:lnTo>
                  <a:lnTo>
                    <a:pt x="21316" y="31301"/>
                  </a:lnTo>
                  <a:lnTo>
                    <a:pt x="24826" y="31412"/>
                  </a:lnTo>
                  <a:lnTo>
                    <a:pt x="28480" y="30679"/>
                  </a:lnTo>
                  <a:lnTo>
                    <a:pt x="29224" y="29224"/>
                  </a:lnTo>
                  <a:lnTo>
                    <a:pt x="20726" y="21918"/>
                  </a:lnTo>
                  <a:lnTo>
                    <a:pt x="10102" y="12226"/>
                  </a:lnTo>
                  <a:lnTo>
                    <a:pt x="1413" y="2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650859" y="1327917"/>
              <a:ext cx="28262" cy="86908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650859" y="1336863"/>
              <a:ext cx="27940" cy="78105"/>
            </a:xfrm>
            <a:custGeom>
              <a:avLst/>
              <a:gdLst/>
              <a:ahLst/>
              <a:cxnLst/>
              <a:rect l="l" t="t" r="r" b="b"/>
              <a:pathLst>
                <a:path w="27940" h="78105">
                  <a:moveTo>
                    <a:pt x="15327" y="77963"/>
                  </a:moveTo>
                  <a:lnTo>
                    <a:pt x="6378" y="69856"/>
                  </a:lnTo>
                  <a:lnTo>
                    <a:pt x="1505" y="60832"/>
                  </a:lnTo>
                  <a:lnTo>
                    <a:pt x="0" y="51116"/>
                  </a:lnTo>
                  <a:lnTo>
                    <a:pt x="1153" y="40932"/>
                  </a:lnTo>
                  <a:lnTo>
                    <a:pt x="4258" y="30504"/>
                  </a:lnTo>
                  <a:lnTo>
                    <a:pt x="8603" y="20057"/>
                  </a:lnTo>
                  <a:lnTo>
                    <a:pt x="13482" y="9814"/>
                  </a:lnTo>
                  <a:lnTo>
                    <a:pt x="18184" y="0"/>
                  </a:lnTo>
                  <a:lnTo>
                    <a:pt x="19994" y="10518"/>
                  </a:lnTo>
                  <a:lnTo>
                    <a:pt x="22876" y="23219"/>
                  </a:lnTo>
                  <a:lnTo>
                    <a:pt x="25807" y="36900"/>
                  </a:lnTo>
                  <a:lnTo>
                    <a:pt x="27763" y="50358"/>
                  </a:lnTo>
                  <a:lnTo>
                    <a:pt x="27719" y="62390"/>
                  </a:lnTo>
                  <a:lnTo>
                    <a:pt x="24651" y="71795"/>
                  </a:lnTo>
                  <a:lnTo>
                    <a:pt x="17536" y="77370"/>
                  </a:lnTo>
                  <a:lnTo>
                    <a:pt x="15327" y="7796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656967" y="1368091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80">
                  <a:moveTo>
                    <a:pt x="5563" y="0"/>
                  </a:moveTo>
                  <a:lnTo>
                    <a:pt x="1023" y="12719"/>
                  </a:lnTo>
                  <a:lnTo>
                    <a:pt x="0" y="25537"/>
                  </a:lnTo>
                  <a:lnTo>
                    <a:pt x="911" y="37249"/>
                  </a:lnTo>
                  <a:lnTo>
                    <a:pt x="2663" y="39433"/>
                  </a:lnTo>
                  <a:lnTo>
                    <a:pt x="1909" y="43077"/>
                  </a:lnTo>
                  <a:lnTo>
                    <a:pt x="4862" y="42333"/>
                  </a:lnTo>
                  <a:lnTo>
                    <a:pt x="3771" y="30853"/>
                  </a:lnTo>
                  <a:lnTo>
                    <a:pt x="4043" y="16896"/>
                  </a:lnTo>
                  <a:lnTo>
                    <a:pt x="5103" y="3820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593886" y="1335215"/>
              <a:ext cx="70344" cy="8473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594344" y="1336020"/>
              <a:ext cx="70485" cy="84455"/>
            </a:xfrm>
            <a:custGeom>
              <a:avLst/>
              <a:gdLst/>
              <a:ahLst/>
              <a:cxnLst/>
              <a:rect l="l" t="t" r="r" b="b"/>
              <a:pathLst>
                <a:path w="70484" h="84455">
                  <a:moveTo>
                    <a:pt x="57975" y="83908"/>
                  </a:moveTo>
                  <a:lnTo>
                    <a:pt x="65604" y="78787"/>
                  </a:lnTo>
                  <a:lnTo>
                    <a:pt x="69408" y="73456"/>
                  </a:lnTo>
                  <a:lnTo>
                    <a:pt x="69882" y="67914"/>
                  </a:lnTo>
                  <a:lnTo>
                    <a:pt x="67520" y="62156"/>
                  </a:lnTo>
                  <a:lnTo>
                    <a:pt x="30420" y="29996"/>
                  </a:lnTo>
                  <a:lnTo>
                    <a:pt x="21397" y="22863"/>
                  </a:lnTo>
                  <a:lnTo>
                    <a:pt x="12990" y="15489"/>
                  </a:lnTo>
                  <a:lnTo>
                    <a:pt x="5693" y="7869"/>
                  </a:lnTo>
                  <a:lnTo>
                    <a:pt x="0" y="0"/>
                  </a:lnTo>
                  <a:lnTo>
                    <a:pt x="6052" y="13207"/>
                  </a:lnTo>
                  <a:lnTo>
                    <a:pt x="11537" y="26991"/>
                  </a:lnTo>
                  <a:lnTo>
                    <a:pt x="16792" y="40676"/>
                  </a:lnTo>
                  <a:lnTo>
                    <a:pt x="22158" y="53588"/>
                  </a:lnTo>
                  <a:lnTo>
                    <a:pt x="27973" y="65052"/>
                  </a:lnTo>
                  <a:lnTo>
                    <a:pt x="34576" y="74396"/>
                  </a:lnTo>
                  <a:lnTo>
                    <a:pt x="42307" y="80944"/>
                  </a:lnTo>
                  <a:lnTo>
                    <a:pt x="51505" y="84022"/>
                  </a:lnTo>
                  <a:lnTo>
                    <a:pt x="57975" y="8390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0627462" y="1386349"/>
              <a:ext cx="27940" cy="33655"/>
            </a:xfrm>
            <a:custGeom>
              <a:avLst/>
              <a:gdLst/>
              <a:ahLst/>
              <a:cxnLst/>
              <a:rect l="l" t="t" r="r" b="b"/>
              <a:pathLst>
                <a:path w="27940" h="33655">
                  <a:moveTo>
                    <a:pt x="0" y="0"/>
                  </a:moveTo>
                  <a:lnTo>
                    <a:pt x="3110" y="10905"/>
                  </a:lnTo>
                  <a:lnTo>
                    <a:pt x="10515" y="21297"/>
                  </a:lnTo>
                  <a:lnTo>
                    <a:pt x="19326" y="32344"/>
                  </a:lnTo>
                  <a:lnTo>
                    <a:pt x="23402" y="33580"/>
                  </a:lnTo>
                  <a:lnTo>
                    <a:pt x="26313" y="33580"/>
                  </a:lnTo>
                  <a:lnTo>
                    <a:pt x="27768" y="31381"/>
                  </a:lnTo>
                  <a:lnTo>
                    <a:pt x="10109" y="13356"/>
                  </a:lnTo>
                  <a:lnTo>
                    <a:pt x="1670" y="2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0658390" y="1377549"/>
              <a:ext cx="28582" cy="86206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0658326" y="1378247"/>
              <a:ext cx="29209" cy="85725"/>
            </a:xfrm>
            <a:custGeom>
              <a:avLst/>
              <a:gdLst/>
              <a:ahLst/>
              <a:cxnLst/>
              <a:rect l="l" t="t" r="r" b="b"/>
              <a:pathLst>
                <a:path w="29209" h="85725">
                  <a:moveTo>
                    <a:pt x="12963" y="85514"/>
                  </a:moveTo>
                  <a:lnTo>
                    <a:pt x="4845" y="76726"/>
                  </a:lnTo>
                  <a:lnTo>
                    <a:pt x="756" y="67366"/>
                  </a:lnTo>
                  <a:lnTo>
                    <a:pt x="0" y="57601"/>
                  </a:lnTo>
                  <a:lnTo>
                    <a:pt x="1881" y="47601"/>
                  </a:lnTo>
                  <a:lnTo>
                    <a:pt x="5707" y="37536"/>
                  </a:lnTo>
                  <a:lnTo>
                    <a:pt x="10780" y="27574"/>
                  </a:lnTo>
                  <a:lnTo>
                    <a:pt x="16406" y="17885"/>
                  </a:lnTo>
                  <a:lnTo>
                    <a:pt x="21891" y="8637"/>
                  </a:lnTo>
                  <a:lnTo>
                    <a:pt x="26538" y="0"/>
                  </a:lnTo>
                  <a:lnTo>
                    <a:pt x="26122" y="12695"/>
                  </a:lnTo>
                  <a:lnTo>
                    <a:pt x="26903" y="26728"/>
                  </a:lnTo>
                  <a:lnTo>
                    <a:pt x="28039" y="41143"/>
                  </a:lnTo>
                  <a:lnTo>
                    <a:pt x="28684" y="54989"/>
                  </a:lnTo>
                  <a:lnTo>
                    <a:pt x="27995" y="67313"/>
                  </a:lnTo>
                  <a:lnTo>
                    <a:pt x="25127" y="77161"/>
                  </a:lnTo>
                  <a:lnTo>
                    <a:pt x="19236" y="83581"/>
                  </a:lnTo>
                  <a:lnTo>
                    <a:pt x="12963" y="8551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663983" y="1416279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80">
                  <a:moveTo>
                    <a:pt x="8051" y="0"/>
                  </a:moveTo>
                  <a:lnTo>
                    <a:pt x="2519" y="12779"/>
                  </a:lnTo>
                  <a:lnTo>
                    <a:pt x="368" y="25939"/>
                  </a:lnTo>
                  <a:lnTo>
                    <a:pt x="0" y="37575"/>
                  </a:lnTo>
                  <a:lnTo>
                    <a:pt x="2198" y="38721"/>
                  </a:lnTo>
                  <a:lnTo>
                    <a:pt x="1496" y="43119"/>
                  </a:lnTo>
                  <a:lnTo>
                    <a:pt x="3653" y="43119"/>
                  </a:lnTo>
                  <a:lnTo>
                    <a:pt x="3848" y="31085"/>
                  </a:lnTo>
                  <a:lnTo>
                    <a:pt x="5248" y="17301"/>
                  </a:lnTo>
                  <a:lnTo>
                    <a:pt x="7206" y="4491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606295" y="1377549"/>
              <a:ext cx="64243" cy="89861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610483" y="1385070"/>
              <a:ext cx="60325" cy="82550"/>
            </a:xfrm>
            <a:custGeom>
              <a:avLst/>
              <a:gdLst/>
              <a:ahLst/>
              <a:cxnLst/>
              <a:rect l="l" t="t" r="r" b="b"/>
              <a:pathLst>
                <a:path w="60325" h="82550">
                  <a:moveTo>
                    <a:pt x="47686" y="82340"/>
                  </a:moveTo>
                  <a:lnTo>
                    <a:pt x="55469" y="77799"/>
                  </a:lnTo>
                  <a:lnTo>
                    <a:pt x="59424" y="72713"/>
                  </a:lnTo>
                  <a:lnTo>
                    <a:pt x="60056" y="67119"/>
                  </a:lnTo>
                  <a:lnTo>
                    <a:pt x="57874" y="61054"/>
                  </a:lnTo>
                  <a:lnTo>
                    <a:pt x="53386" y="54554"/>
                  </a:lnTo>
                  <a:lnTo>
                    <a:pt x="47098" y="47658"/>
                  </a:lnTo>
                  <a:lnTo>
                    <a:pt x="39517" y="40400"/>
                  </a:lnTo>
                  <a:lnTo>
                    <a:pt x="31153" y="32820"/>
                  </a:lnTo>
                  <a:lnTo>
                    <a:pt x="22511" y="24952"/>
                  </a:lnTo>
                  <a:lnTo>
                    <a:pt x="14100" y="16835"/>
                  </a:lnTo>
                  <a:lnTo>
                    <a:pt x="6427" y="8505"/>
                  </a:lnTo>
                  <a:lnTo>
                    <a:pt x="0" y="0"/>
                  </a:lnTo>
                  <a:lnTo>
                    <a:pt x="4231" y="13311"/>
                  </a:lnTo>
                  <a:lnTo>
                    <a:pt x="16455" y="55696"/>
                  </a:lnTo>
                  <a:lnTo>
                    <a:pt x="39352" y="81494"/>
                  </a:lnTo>
                  <a:lnTo>
                    <a:pt x="47686" y="8234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636256" y="1431632"/>
              <a:ext cx="25400" cy="36195"/>
            </a:xfrm>
            <a:custGeom>
              <a:avLst/>
              <a:gdLst/>
              <a:ahLst/>
              <a:cxnLst/>
              <a:rect l="l" t="t" r="r" b="b"/>
              <a:pathLst>
                <a:path w="25400" h="36194">
                  <a:moveTo>
                    <a:pt x="0" y="0"/>
                  </a:moveTo>
                  <a:lnTo>
                    <a:pt x="2202" y="11505"/>
                  </a:lnTo>
                  <a:lnTo>
                    <a:pt x="8381" y="22369"/>
                  </a:lnTo>
                  <a:lnTo>
                    <a:pt x="15829" y="33625"/>
                  </a:lnTo>
                  <a:lnTo>
                    <a:pt x="19716" y="35779"/>
                  </a:lnTo>
                  <a:lnTo>
                    <a:pt x="23371" y="35066"/>
                  </a:lnTo>
                  <a:lnTo>
                    <a:pt x="24826" y="34323"/>
                  </a:lnTo>
                  <a:lnTo>
                    <a:pt x="8643" y="14188"/>
                  </a:lnTo>
                  <a:lnTo>
                    <a:pt x="1435" y="3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660400" y="1430888"/>
              <a:ext cx="32090" cy="8545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660618" y="1432450"/>
              <a:ext cx="31115" cy="84455"/>
            </a:xfrm>
            <a:custGeom>
              <a:avLst/>
              <a:gdLst/>
              <a:ahLst/>
              <a:cxnLst/>
              <a:rect l="l" t="t" r="r" b="b"/>
              <a:pathLst>
                <a:path w="31115" h="84455">
                  <a:moveTo>
                    <a:pt x="10671" y="83894"/>
                  </a:moveTo>
                  <a:lnTo>
                    <a:pt x="3360" y="74469"/>
                  </a:lnTo>
                  <a:lnTo>
                    <a:pt x="30" y="64834"/>
                  </a:lnTo>
                  <a:lnTo>
                    <a:pt x="0" y="55089"/>
                  </a:lnTo>
                  <a:lnTo>
                    <a:pt x="2587" y="45336"/>
                  </a:lnTo>
                  <a:lnTo>
                    <a:pt x="7111" y="35677"/>
                  </a:lnTo>
                  <a:lnTo>
                    <a:pt x="12891" y="26212"/>
                  </a:lnTo>
                  <a:lnTo>
                    <a:pt x="19244" y="17043"/>
                  </a:lnTo>
                  <a:lnTo>
                    <a:pt x="25490" y="8272"/>
                  </a:lnTo>
                  <a:lnTo>
                    <a:pt x="30948" y="0"/>
                  </a:lnTo>
                  <a:lnTo>
                    <a:pt x="29513" y="12786"/>
                  </a:lnTo>
                  <a:lnTo>
                    <a:pt x="29189" y="27120"/>
                  </a:lnTo>
                  <a:lnTo>
                    <a:pt x="29158" y="41890"/>
                  </a:lnTo>
                  <a:lnTo>
                    <a:pt x="28601" y="55981"/>
                  </a:lnTo>
                  <a:lnTo>
                    <a:pt x="26700" y="68282"/>
                  </a:lnTo>
                  <a:lnTo>
                    <a:pt x="22635" y="77679"/>
                  </a:lnTo>
                  <a:lnTo>
                    <a:pt x="15589" y="83058"/>
                  </a:lnTo>
                  <a:lnTo>
                    <a:pt x="10671" y="8389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665493" y="1468864"/>
              <a:ext cx="11430" cy="42545"/>
            </a:xfrm>
            <a:custGeom>
              <a:avLst/>
              <a:gdLst/>
              <a:ahLst/>
              <a:cxnLst/>
              <a:rect l="l" t="t" r="r" b="b"/>
              <a:pathLst>
                <a:path w="11429" h="42544">
                  <a:moveTo>
                    <a:pt x="10939" y="0"/>
                  </a:moveTo>
                  <a:lnTo>
                    <a:pt x="4138" y="11753"/>
                  </a:lnTo>
                  <a:lnTo>
                    <a:pt x="908" y="24799"/>
                  </a:lnTo>
                  <a:lnTo>
                    <a:pt x="0" y="36925"/>
                  </a:lnTo>
                  <a:lnTo>
                    <a:pt x="1431" y="38721"/>
                  </a:lnTo>
                  <a:lnTo>
                    <a:pt x="688" y="42375"/>
                  </a:lnTo>
                  <a:lnTo>
                    <a:pt x="2143" y="42375"/>
                  </a:lnTo>
                  <a:lnTo>
                    <a:pt x="3304" y="30443"/>
                  </a:lnTo>
                  <a:lnTo>
                    <a:pt x="6116" y="16890"/>
                  </a:lnTo>
                  <a:lnTo>
                    <a:pt x="9574" y="4281"/>
                  </a:lnTo>
                  <a:lnTo>
                    <a:pt x="10939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614346" y="1424333"/>
              <a:ext cx="57351" cy="9420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0617091" y="1431067"/>
              <a:ext cx="54610" cy="87630"/>
            </a:xfrm>
            <a:custGeom>
              <a:avLst/>
              <a:gdLst/>
              <a:ahLst/>
              <a:cxnLst/>
              <a:rect l="l" t="t" r="r" b="b"/>
              <a:pathLst>
                <a:path w="54609" h="87630">
                  <a:moveTo>
                    <a:pt x="41078" y="87476"/>
                  </a:moveTo>
                  <a:lnTo>
                    <a:pt x="49288" y="83564"/>
                  </a:lnTo>
                  <a:lnTo>
                    <a:pt x="53622" y="78762"/>
                  </a:lnTo>
                  <a:lnTo>
                    <a:pt x="54609" y="73153"/>
                  </a:lnTo>
                  <a:lnTo>
                    <a:pt x="52776" y="66820"/>
                  </a:lnTo>
                  <a:lnTo>
                    <a:pt x="48652" y="59846"/>
                  </a:lnTo>
                  <a:lnTo>
                    <a:pt x="42766" y="52312"/>
                  </a:lnTo>
                  <a:lnTo>
                    <a:pt x="35644" y="44303"/>
                  </a:lnTo>
                  <a:lnTo>
                    <a:pt x="27816" y="35899"/>
                  </a:lnTo>
                  <a:lnTo>
                    <a:pt x="19809" y="27184"/>
                  </a:lnTo>
                  <a:lnTo>
                    <a:pt x="12152" y="18241"/>
                  </a:lnTo>
                  <a:lnTo>
                    <a:pt x="5373" y="9152"/>
                  </a:lnTo>
                  <a:lnTo>
                    <a:pt x="0" y="0"/>
                  </a:lnTo>
                  <a:lnTo>
                    <a:pt x="3047" y="14033"/>
                  </a:lnTo>
                  <a:lnTo>
                    <a:pt x="11853" y="57947"/>
                  </a:lnTo>
                  <a:lnTo>
                    <a:pt x="32651" y="85846"/>
                  </a:lnTo>
                  <a:lnTo>
                    <a:pt x="41078" y="8747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638419" y="1481312"/>
              <a:ext cx="22860" cy="37465"/>
            </a:xfrm>
            <a:custGeom>
              <a:avLst/>
              <a:gdLst/>
              <a:ahLst/>
              <a:cxnLst/>
              <a:rect l="l" t="t" r="r" b="b"/>
              <a:pathLst>
                <a:path w="22859" h="37465">
                  <a:moveTo>
                    <a:pt x="0" y="0"/>
                  </a:moveTo>
                  <a:lnTo>
                    <a:pt x="1514" y="11254"/>
                  </a:lnTo>
                  <a:lnTo>
                    <a:pt x="6960" y="22476"/>
                  </a:lnTo>
                  <a:lnTo>
                    <a:pt x="13686" y="34052"/>
                  </a:lnTo>
                  <a:lnTo>
                    <a:pt x="16805" y="37234"/>
                  </a:lnTo>
                  <a:lnTo>
                    <a:pt x="20460" y="37234"/>
                  </a:lnTo>
                  <a:lnTo>
                    <a:pt x="22658" y="35779"/>
                  </a:lnTo>
                  <a:lnTo>
                    <a:pt x="16205" y="26761"/>
                  </a:lnTo>
                  <a:lnTo>
                    <a:pt x="8089" y="14909"/>
                  </a:lnTo>
                  <a:lnTo>
                    <a:pt x="1390" y="3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657272" y="1485672"/>
              <a:ext cx="36673" cy="8400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657347" y="1486833"/>
              <a:ext cx="36195" cy="83185"/>
            </a:xfrm>
            <a:custGeom>
              <a:avLst/>
              <a:gdLst/>
              <a:ahLst/>
              <a:cxnLst/>
              <a:rect l="l" t="t" r="r" b="b"/>
              <a:pathLst>
                <a:path w="36195" h="83184">
                  <a:moveTo>
                    <a:pt x="8839" y="82843"/>
                  </a:moveTo>
                  <a:lnTo>
                    <a:pt x="2438" y="72627"/>
                  </a:lnTo>
                  <a:lnTo>
                    <a:pt x="0" y="62596"/>
                  </a:lnTo>
                  <a:lnTo>
                    <a:pt x="833" y="52781"/>
                  </a:lnTo>
                  <a:lnTo>
                    <a:pt x="23057" y="16237"/>
                  </a:lnTo>
                  <a:lnTo>
                    <a:pt x="29879" y="7925"/>
                  </a:lnTo>
                  <a:lnTo>
                    <a:pt x="35824" y="0"/>
                  </a:lnTo>
                  <a:lnTo>
                    <a:pt x="33123" y="12643"/>
                  </a:lnTo>
                  <a:lnTo>
                    <a:pt x="31475" y="26927"/>
                  </a:lnTo>
                  <a:lnTo>
                    <a:pt x="30166" y="41691"/>
                  </a:lnTo>
                  <a:lnTo>
                    <a:pt x="28487" y="55770"/>
                  </a:lnTo>
                  <a:lnTo>
                    <a:pt x="25727" y="68001"/>
                  </a:lnTo>
                  <a:lnTo>
                    <a:pt x="21173" y="77223"/>
                  </a:lnTo>
                  <a:lnTo>
                    <a:pt x="14116" y="82270"/>
                  </a:lnTo>
                  <a:lnTo>
                    <a:pt x="8839" y="8284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0661081" y="1521488"/>
              <a:ext cx="13970" cy="42545"/>
            </a:xfrm>
            <a:custGeom>
              <a:avLst/>
              <a:gdLst/>
              <a:ahLst/>
              <a:cxnLst/>
              <a:rect l="l" t="t" r="r" b="b"/>
              <a:pathLst>
                <a:path w="13970" h="42544">
                  <a:moveTo>
                    <a:pt x="13863" y="0"/>
                  </a:moveTo>
                  <a:lnTo>
                    <a:pt x="6239" y="11662"/>
                  </a:lnTo>
                  <a:lnTo>
                    <a:pt x="1988" y="24475"/>
                  </a:lnTo>
                  <a:lnTo>
                    <a:pt x="150" y="36143"/>
                  </a:lnTo>
                  <a:lnTo>
                    <a:pt x="1444" y="38679"/>
                  </a:lnTo>
                  <a:lnTo>
                    <a:pt x="0" y="41632"/>
                  </a:lnTo>
                  <a:lnTo>
                    <a:pt x="2198" y="42333"/>
                  </a:lnTo>
                  <a:lnTo>
                    <a:pt x="4094" y="30911"/>
                  </a:lnTo>
                  <a:lnTo>
                    <a:pt x="7764" y="17483"/>
                  </a:lnTo>
                  <a:lnTo>
                    <a:pt x="12031" y="4802"/>
                  </a:lnTo>
                  <a:lnTo>
                    <a:pt x="13863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616514" y="1472520"/>
              <a:ext cx="50998" cy="98604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618674" y="1479350"/>
              <a:ext cx="48895" cy="92075"/>
            </a:xfrm>
            <a:custGeom>
              <a:avLst/>
              <a:gdLst/>
              <a:ahLst/>
              <a:cxnLst/>
              <a:rect l="l" t="t" r="r" b="b"/>
              <a:pathLst>
                <a:path w="48895" h="92075">
                  <a:moveTo>
                    <a:pt x="33646" y="91778"/>
                  </a:moveTo>
                  <a:lnTo>
                    <a:pt x="42398" y="88394"/>
                  </a:lnTo>
                  <a:lnTo>
                    <a:pt x="47286" y="83829"/>
                  </a:lnTo>
                  <a:lnTo>
                    <a:pt x="48838" y="78205"/>
                  </a:lnTo>
                  <a:lnTo>
                    <a:pt x="47584" y="71643"/>
                  </a:lnTo>
                  <a:lnTo>
                    <a:pt x="44053" y="64265"/>
                  </a:lnTo>
                  <a:lnTo>
                    <a:pt x="38772" y="56192"/>
                  </a:lnTo>
                  <a:lnTo>
                    <a:pt x="32273" y="47548"/>
                  </a:lnTo>
                  <a:lnTo>
                    <a:pt x="25083" y="38452"/>
                  </a:lnTo>
                  <a:lnTo>
                    <a:pt x="17732" y="29028"/>
                  </a:lnTo>
                  <a:lnTo>
                    <a:pt x="10748" y="19396"/>
                  </a:lnTo>
                  <a:lnTo>
                    <a:pt x="4661" y="9680"/>
                  </a:lnTo>
                  <a:lnTo>
                    <a:pt x="0" y="0"/>
                  </a:lnTo>
                  <a:lnTo>
                    <a:pt x="1986" y="13659"/>
                  </a:lnTo>
                  <a:lnTo>
                    <a:pt x="6903" y="56911"/>
                  </a:lnTo>
                  <a:lnTo>
                    <a:pt x="32917" y="91672"/>
                  </a:lnTo>
                  <a:lnTo>
                    <a:pt x="33646" y="9177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636694" y="1530952"/>
              <a:ext cx="19685" cy="40005"/>
            </a:xfrm>
            <a:custGeom>
              <a:avLst/>
              <a:gdLst/>
              <a:ahLst/>
              <a:cxnLst/>
              <a:rect l="l" t="t" r="r" b="b"/>
              <a:pathLst>
                <a:path w="19684" h="40005">
                  <a:moveTo>
                    <a:pt x="272" y="0"/>
                  </a:moveTo>
                  <a:lnTo>
                    <a:pt x="13423" y="38721"/>
                  </a:lnTo>
                  <a:lnTo>
                    <a:pt x="17077" y="39475"/>
                  </a:lnTo>
                  <a:lnTo>
                    <a:pt x="19276" y="38721"/>
                  </a:lnTo>
                  <a:lnTo>
                    <a:pt x="13465" y="29253"/>
                  </a:lnTo>
                  <a:lnTo>
                    <a:pt x="6685" y="16868"/>
                  </a:lnTo>
                  <a:lnTo>
                    <a:pt x="1404" y="436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649606" y="1541209"/>
              <a:ext cx="42141" cy="81798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649573" y="1541999"/>
              <a:ext cx="41910" cy="81280"/>
            </a:xfrm>
            <a:custGeom>
              <a:avLst/>
              <a:gdLst/>
              <a:ahLst/>
              <a:cxnLst/>
              <a:rect l="l" t="t" r="r" b="b"/>
              <a:pathLst>
                <a:path w="41909" h="81280">
                  <a:moveTo>
                    <a:pt x="7108" y="81008"/>
                  </a:moveTo>
                  <a:lnTo>
                    <a:pt x="1595" y="70199"/>
                  </a:lnTo>
                  <a:lnTo>
                    <a:pt x="0" y="59898"/>
                  </a:lnTo>
                  <a:lnTo>
                    <a:pt x="1642" y="50079"/>
                  </a:lnTo>
                  <a:lnTo>
                    <a:pt x="27025" y="15166"/>
                  </a:lnTo>
                  <a:lnTo>
                    <a:pt x="34683" y="7412"/>
                  </a:lnTo>
                  <a:lnTo>
                    <a:pt x="41508" y="0"/>
                  </a:lnTo>
                  <a:lnTo>
                    <a:pt x="37764" y="12324"/>
                  </a:lnTo>
                  <a:lnTo>
                    <a:pt x="34884" y="26437"/>
                  </a:lnTo>
                  <a:lnTo>
                    <a:pt x="32264" y="41107"/>
                  </a:lnTo>
                  <a:lnTo>
                    <a:pt x="29299" y="55106"/>
                  </a:lnTo>
                  <a:lnTo>
                    <a:pt x="25385" y="67201"/>
                  </a:lnTo>
                  <a:lnTo>
                    <a:pt x="19915" y="76164"/>
                  </a:lnTo>
                  <a:lnTo>
                    <a:pt x="12286" y="80765"/>
                  </a:lnTo>
                  <a:lnTo>
                    <a:pt x="7108" y="8100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652321" y="1576272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805" y="0"/>
                  </a:moveTo>
                  <a:lnTo>
                    <a:pt x="8274" y="10586"/>
                  </a:lnTo>
                  <a:lnTo>
                    <a:pt x="2984" y="22916"/>
                  </a:lnTo>
                  <a:lnTo>
                    <a:pt x="253" y="34762"/>
                  </a:lnTo>
                  <a:lnTo>
                    <a:pt x="1455" y="36522"/>
                  </a:lnTo>
                  <a:lnTo>
                    <a:pt x="0" y="40888"/>
                  </a:lnTo>
                  <a:lnTo>
                    <a:pt x="1455" y="40888"/>
                  </a:lnTo>
                  <a:lnTo>
                    <a:pt x="4308" y="29555"/>
                  </a:lnTo>
                  <a:lnTo>
                    <a:pt x="9253" y="16476"/>
                  </a:lnTo>
                  <a:lnTo>
                    <a:pt x="14683" y="4339"/>
                  </a:lnTo>
                  <a:lnTo>
                    <a:pt x="16805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615048" y="1521492"/>
              <a:ext cx="43754" cy="10151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615796" y="1525089"/>
              <a:ext cx="43180" cy="98425"/>
            </a:xfrm>
            <a:custGeom>
              <a:avLst/>
              <a:gdLst/>
              <a:ahLst/>
              <a:cxnLst/>
              <a:rect l="l" t="t" r="r" b="b"/>
              <a:pathLst>
                <a:path w="43179" h="98425">
                  <a:moveTo>
                    <a:pt x="27019" y="97918"/>
                  </a:moveTo>
                  <a:lnTo>
                    <a:pt x="36057" y="95260"/>
                  </a:lnTo>
                  <a:lnTo>
                    <a:pt x="41203" y="90961"/>
                  </a:lnTo>
                  <a:lnTo>
                    <a:pt x="43010" y="85214"/>
                  </a:lnTo>
                  <a:lnTo>
                    <a:pt x="42029" y="78209"/>
                  </a:lnTo>
                  <a:lnTo>
                    <a:pt x="38812" y="70140"/>
                  </a:lnTo>
                  <a:lnTo>
                    <a:pt x="33909" y="61199"/>
                  </a:lnTo>
                  <a:lnTo>
                    <a:pt x="27873" y="51578"/>
                  </a:lnTo>
                  <a:lnTo>
                    <a:pt x="21255" y="41469"/>
                  </a:lnTo>
                  <a:lnTo>
                    <a:pt x="14608" y="31064"/>
                  </a:lnTo>
                  <a:lnTo>
                    <a:pt x="8481" y="20556"/>
                  </a:lnTo>
                  <a:lnTo>
                    <a:pt x="3428" y="10137"/>
                  </a:lnTo>
                  <a:lnTo>
                    <a:pt x="0" y="0"/>
                  </a:lnTo>
                  <a:lnTo>
                    <a:pt x="1053" y="14094"/>
                  </a:lnTo>
                  <a:lnTo>
                    <a:pt x="1502" y="28715"/>
                  </a:lnTo>
                  <a:lnTo>
                    <a:pt x="1883" y="43302"/>
                  </a:lnTo>
                  <a:lnTo>
                    <a:pt x="2735" y="57294"/>
                  </a:lnTo>
                  <a:lnTo>
                    <a:pt x="4596" y="70131"/>
                  </a:lnTo>
                  <a:lnTo>
                    <a:pt x="8005" y="81252"/>
                  </a:lnTo>
                  <a:lnTo>
                    <a:pt x="13499" y="90098"/>
                  </a:lnTo>
                  <a:lnTo>
                    <a:pt x="21617" y="96108"/>
                  </a:lnTo>
                  <a:lnTo>
                    <a:pt x="27019" y="9791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629465" y="1582090"/>
              <a:ext cx="17145" cy="40640"/>
            </a:xfrm>
            <a:custGeom>
              <a:avLst/>
              <a:gdLst/>
              <a:ahLst/>
              <a:cxnLst/>
              <a:rect l="l" t="t" r="r" b="b"/>
              <a:pathLst>
                <a:path w="17145" h="40640">
                  <a:moveTo>
                    <a:pt x="942" y="0"/>
                  </a:moveTo>
                  <a:lnTo>
                    <a:pt x="0" y="11078"/>
                  </a:lnTo>
                  <a:lnTo>
                    <a:pt x="3054" y="22625"/>
                  </a:lnTo>
                  <a:lnTo>
                    <a:pt x="7382" y="34758"/>
                  </a:lnTo>
                  <a:lnTo>
                    <a:pt x="17004" y="40166"/>
                  </a:lnTo>
                  <a:lnTo>
                    <a:pt x="12324" y="29966"/>
                  </a:lnTo>
                  <a:lnTo>
                    <a:pt x="6419" y="16933"/>
                  </a:lnTo>
                  <a:lnTo>
                    <a:pt x="1839" y="4288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637972" y="1596705"/>
              <a:ext cx="47220" cy="78898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637891" y="1597216"/>
              <a:ext cx="46990" cy="78740"/>
            </a:xfrm>
            <a:custGeom>
              <a:avLst/>
              <a:gdLst/>
              <a:ahLst/>
              <a:cxnLst/>
              <a:rect l="l" t="t" r="r" b="b"/>
              <a:pathLst>
                <a:path w="46990" h="78739">
                  <a:moveTo>
                    <a:pt x="5671" y="78380"/>
                  </a:moveTo>
                  <a:lnTo>
                    <a:pt x="863" y="67017"/>
                  </a:lnTo>
                  <a:lnTo>
                    <a:pt x="0" y="56522"/>
                  </a:lnTo>
                  <a:lnTo>
                    <a:pt x="2394" y="46808"/>
                  </a:lnTo>
                  <a:lnTo>
                    <a:pt x="30839" y="14000"/>
                  </a:lnTo>
                  <a:lnTo>
                    <a:pt x="39238" y="6873"/>
                  </a:lnTo>
                  <a:lnTo>
                    <a:pt x="46781" y="0"/>
                  </a:lnTo>
                  <a:lnTo>
                    <a:pt x="41907" y="11756"/>
                  </a:lnTo>
                  <a:lnTo>
                    <a:pt x="37814" y="25276"/>
                  </a:lnTo>
                  <a:lnTo>
                    <a:pt x="34036" y="39386"/>
                  </a:lnTo>
                  <a:lnTo>
                    <a:pt x="30111" y="52916"/>
                  </a:lnTo>
                  <a:lnTo>
                    <a:pt x="25571" y="64693"/>
                  </a:lnTo>
                  <a:lnTo>
                    <a:pt x="19954" y="73546"/>
                  </a:lnTo>
                  <a:lnTo>
                    <a:pt x="12794" y="78304"/>
                  </a:lnTo>
                  <a:lnTo>
                    <a:pt x="5671" y="7838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639171" y="1629567"/>
              <a:ext cx="21590" cy="40640"/>
            </a:xfrm>
            <a:custGeom>
              <a:avLst/>
              <a:gdLst/>
              <a:ahLst/>
              <a:cxnLst/>
              <a:rect l="l" t="t" r="r" b="b"/>
              <a:pathLst>
                <a:path w="21590" h="40639">
                  <a:moveTo>
                    <a:pt x="21161" y="0"/>
                  </a:moveTo>
                  <a:lnTo>
                    <a:pt x="11350" y="9991"/>
                  </a:lnTo>
                  <a:lnTo>
                    <a:pt x="4864" y="21840"/>
                  </a:lnTo>
                  <a:lnTo>
                    <a:pt x="1180" y="33133"/>
                  </a:lnTo>
                  <a:lnTo>
                    <a:pt x="2188" y="35810"/>
                  </a:lnTo>
                  <a:lnTo>
                    <a:pt x="0" y="39475"/>
                  </a:lnTo>
                  <a:lnTo>
                    <a:pt x="2188" y="40176"/>
                  </a:lnTo>
                  <a:lnTo>
                    <a:pt x="6078" y="28898"/>
                  </a:lnTo>
                  <a:lnTo>
                    <a:pt x="11863" y="16433"/>
                  </a:lnTo>
                  <a:lnTo>
                    <a:pt x="18207" y="4828"/>
                  </a:lnTo>
                  <a:lnTo>
                    <a:pt x="21161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608563" y="1570423"/>
              <a:ext cx="38239" cy="103714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608582" y="1572174"/>
              <a:ext cx="38735" cy="102235"/>
            </a:xfrm>
            <a:custGeom>
              <a:avLst/>
              <a:gdLst/>
              <a:ahLst/>
              <a:cxnLst/>
              <a:rect l="l" t="t" r="r" b="b"/>
              <a:pathLst>
                <a:path w="38734" h="102235">
                  <a:moveTo>
                    <a:pt x="20373" y="101966"/>
                  </a:moveTo>
                  <a:lnTo>
                    <a:pt x="30082" y="100138"/>
                  </a:lnTo>
                  <a:lnTo>
                    <a:pt x="35840" y="96254"/>
                  </a:lnTo>
                  <a:lnTo>
                    <a:pt x="38221" y="90567"/>
                  </a:lnTo>
                  <a:lnTo>
                    <a:pt x="37797" y="83329"/>
                  </a:lnTo>
                  <a:lnTo>
                    <a:pt x="35142" y="74795"/>
                  </a:lnTo>
                  <a:lnTo>
                    <a:pt x="30830" y="65216"/>
                  </a:lnTo>
                  <a:lnTo>
                    <a:pt x="25435" y="54847"/>
                  </a:lnTo>
                  <a:lnTo>
                    <a:pt x="19529" y="43940"/>
                  </a:lnTo>
                  <a:lnTo>
                    <a:pt x="13686" y="32749"/>
                  </a:lnTo>
                  <a:lnTo>
                    <a:pt x="8479" y="21526"/>
                  </a:lnTo>
                  <a:lnTo>
                    <a:pt x="4483" y="10525"/>
                  </a:lnTo>
                  <a:lnTo>
                    <a:pt x="2271" y="0"/>
                  </a:lnTo>
                  <a:lnTo>
                    <a:pt x="2190" y="14309"/>
                  </a:lnTo>
                  <a:lnTo>
                    <a:pt x="1428" y="28924"/>
                  </a:lnTo>
                  <a:lnTo>
                    <a:pt x="519" y="43399"/>
                  </a:lnTo>
                  <a:lnTo>
                    <a:pt x="0" y="57290"/>
                  </a:lnTo>
                  <a:lnTo>
                    <a:pt x="405" y="70152"/>
                  </a:lnTo>
                  <a:lnTo>
                    <a:pt x="2272" y="81540"/>
                  </a:lnTo>
                  <a:lnTo>
                    <a:pt x="6136" y="91009"/>
                  </a:lnTo>
                  <a:lnTo>
                    <a:pt x="12532" y="98114"/>
                  </a:lnTo>
                  <a:lnTo>
                    <a:pt x="20373" y="10196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618427" y="1632512"/>
              <a:ext cx="14604" cy="41910"/>
            </a:xfrm>
            <a:custGeom>
              <a:avLst/>
              <a:gdLst/>
              <a:ahLst/>
              <a:cxnLst/>
              <a:rect l="l" t="t" r="r" b="b"/>
              <a:pathLst>
                <a:path w="14604" h="41910">
                  <a:moveTo>
                    <a:pt x="1730" y="0"/>
                  </a:moveTo>
                  <a:lnTo>
                    <a:pt x="9039" y="40176"/>
                  </a:lnTo>
                  <a:lnTo>
                    <a:pt x="12682" y="41632"/>
                  </a:lnTo>
                  <a:lnTo>
                    <a:pt x="14180" y="40888"/>
                  </a:lnTo>
                  <a:lnTo>
                    <a:pt x="10519" y="30711"/>
                  </a:lnTo>
                  <a:lnTo>
                    <a:pt x="5996" y="17085"/>
                  </a:lnTo>
                  <a:lnTo>
                    <a:pt x="2433" y="3924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623105" y="1652975"/>
              <a:ext cx="52580" cy="74700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623058" y="1658224"/>
              <a:ext cx="46355" cy="70485"/>
            </a:xfrm>
            <a:custGeom>
              <a:avLst/>
              <a:gdLst/>
              <a:ahLst/>
              <a:cxnLst/>
              <a:rect l="l" t="t" r="r" b="b"/>
              <a:pathLst>
                <a:path w="46354" h="70485">
                  <a:moveTo>
                    <a:pt x="3692" y="69246"/>
                  </a:moveTo>
                  <a:lnTo>
                    <a:pt x="0" y="57279"/>
                  </a:lnTo>
                  <a:lnTo>
                    <a:pt x="338" y="46563"/>
                  </a:lnTo>
                  <a:lnTo>
                    <a:pt x="3972" y="36946"/>
                  </a:lnTo>
                  <a:lnTo>
                    <a:pt x="36745" y="6412"/>
                  </a:lnTo>
                  <a:lnTo>
                    <a:pt x="45818" y="0"/>
                  </a:lnTo>
                  <a:lnTo>
                    <a:pt x="41943" y="10068"/>
                  </a:lnTo>
                  <a:lnTo>
                    <a:pt x="38116" y="22482"/>
                  </a:lnTo>
                  <a:lnTo>
                    <a:pt x="23715" y="59594"/>
                  </a:lnTo>
                  <a:lnTo>
                    <a:pt x="8474" y="70023"/>
                  </a:lnTo>
                  <a:lnTo>
                    <a:pt x="3692" y="69246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623809" y="1683645"/>
              <a:ext cx="24130" cy="38100"/>
            </a:xfrm>
            <a:custGeom>
              <a:avLst/>
              <a:gdLst/>
              <a:ahLst/>
              <a:cxnLst/>
              <a:rect l="l" t="t" r="r" b="b"/>
              <a:pathLst>
                <a:path w="24129" h="38100">
                  <a:moveTo>
                    <a:pt x="24114" y="0"/>
                  </a:moveTo>
                  <a:lnTo>
                    <a:pt x="13534" y="8878"/>
                  </a:lnTo>
                  <a:lnTo>
                    <a:pt x="6185" y="20071"/>
                  </a:lnTo>
                  <a:lnTo>
                    <a:pt x="1376" y="31124"/>
                  </a:lnTo>
                  <a:lnTo>
                    <a:pt x="2198" y="34323"/>
                  </a:lnTo>
                  <a:lnTo>
                    <a:pt x="0" y="37234"/>
                  </a:lnTo>
                  <a:lnTo>
                    <a:pt x="1486" y="37977"/>
                  </a:lnTo>
                  <a:lnTo>
                    <a:pt x="6326" y="27125"/>
                  </a:lnTo>
                  <a:lnTo>
                    <a:pt x="13373" y="15044"/>
                  </a:lnTo>
                  <a:lnTo>
                    <a:pt x="20868" y="4128"/>
                  </a:lnTo>
                  <a:lnTo>
                    <a:pt x="24114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596327" y="1619353"/>
              <a:ext cx="35626" cy="105913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596361" y="1629772"/>
              <a:ext cx="36195" cy="95885"/>
            </a:xfrm>
            <a:custGeom>
              <a:avLst/>
              <a:gdLst/>
              <a:ahLst/>
              <a:cxnLst/>
              <a:rect l="l" t="t" r="r" b="b"/>
              <a:pathLst>
                <a:path w="36195" h="95885">
                  <a:moveTo>
                    <a:pt x="17235" y="95500"/>
                  </a:moveTo>
                  <a:lnTo>
                    <a:pt x="27022" y="94359"/>
                  </a:lnTo>
                  <a:lnTo>
                    <a:pt x="32947" y="90771"/>
                  </a:lnTo>
                  <a:lnTo>
                    <a:pt x="35592" y="85048"/>
                  </a:lnTo>
                  <a:lnTo>
                    <a:pt x="35537" y="77505"/>
                  </a:lnTo>
                  <a:lnTo>
                    <a:pt x="33366" y="68454"/>
                  </a:lnTo>
                  <a:lnTo>
                    <a:pt x="29659" y="58207"/>
                  </a:lnTo>
                  <a:lnTo>
                    <a:pt x="24998" y="47079"/>
                  </a:lnTo>
                  <a:lnTo>
                    <a:pt x="19966" y="35380"/>
                  </a:lnTo>
                  <a:lnTo>
                    <a:pt x="15144" y="23426"/>
                  </a:lnTo>
                  <a:lnTo>
                    <a:pt x="11113" y="11528"/>
                  </a:lnTo>
                  <a:lnTo>
                    <a:pt x="8456" y="0"/>
                  </a:lnTo>
                  <a:lnTo>
                    <a:pt x="6887" y="12051"/>
                  </a:lnTo>
                  <a:lnTo>
                    <a:pt x="4633" y="25021"/>
                  </a:lnTo>
                  <a:lnTo>
                    <a:pt x="2318" y="38378"/>
                  </a:lnTo>
                  <a:lnTo>
                    <a:pt x="566" y="51594"/>
                  </a:lnTo>
                  <a:lnTo>
                    <a:pt x="0" y="64140"/>
                  </a:lnTo>
                  <a:lnTo>
                    <a:pt x="1242" y="75485"/>
                  </a:lnTo>
                  <a:lnTo>
                    <a:pt x="4918" y="85102"/>
                  </a:lnTo>
                  <a:lnTo>
                    <a:pt x="11649" y="92461"/>
                  </a:lnTo>
                  <a:lnTo>
                    <a:pt x="17235" y="9550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0605210" y="1682898"/>
              <a:ext cx="11430" cy="42545"/>
            </a:xfrm>
            <a:custGeom>
              <a:avLst/>
              <a:gdLst/>
              <a:ahLst/>
              <a:cxnLst/>
              <a:rect l="l" t="t" r="r" b="b"/>
              <a:pathLst>
                <a:path w="11429" h="42544">
                  <a:moveTo>
                    <a:pt x="2537" y="0"/>
                  </a:moveTo>
                  <a:lnTo>
                    <a:pt x="0" y="10591"/>
                  </a:lnTo>
                  <a:lnTo>
                    <a:pt x="1101" y="22649"/>
                  </a:lnTo>
                  <a:lnTo>
                    <a:pt x="3350" y="35719"/>
                  </a:lnTo>
                  <a:lnTo>
                    <a:pt x="6192" y="40920"/>
                  </a:lnTo>
                  <a:lnTo>
                    <a:pt x="9846" y="42375"/>
                  </a:lnTo>
                  <a:lnTo>
                    <a:pt x="11291" y="41632"/>
                  </a:lnTo>
                  <a:lnTo>
                    <a:pt x="8466" y="30913"/>
                  </a:lnTo>
                  <a:lnTo>
                    <a:pt x="5028" y="17005"/>
                  </a:lnTo>
                  <a:lnTo>
                    <a:pt x="2740" y="376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0205280" y="1065653"/>
              <a:ext cx="67988" cy="5564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0206425" y="1067331"/>
              <a:ext cx="67310" cy="54610"/>
            </a:xfrm>
            <a:custGeom>
              <a:avLst/>
              <a:gdLst/>
              <a:ahLst/>
              <a:cxnLst/>
              <a:rect l="l" t="t" r="r" b="b"/>
              <a:pathLst>
                <a:path w="67309" h="54609">
                  <a:moveTo>
                    <a:pt x="66050" y="51652"/>
                  </a:moveTo>
                  <a:lnTo>
                    <a:pt x="53190" y="54034"/>
                  </a:lnTo>
                  <a:lnTo>
                    <a:pt x="42200" y="52144"/>
                  </a:lnTo>
                  <a:lnTo>
                    <a:pt x="32802" y="46856"/>
                  </a:lnTo>
                  <a:lnTo>
                    <a:pt x="24719" y="39042"/>
                  </a:lnTo>
                  <a:lnTo>
                    <a:pt x="17675" y="29577"/>
                  </a:lnTo>
                  <a:lnTo>
                    <a:pt x="11391" y="19332"/>
                  </a:lnTo>
                  <a:lnTo>
                    <a:pt x="5592" y="9182"/>
                  </a:lnTo>
                  <a:lnTo>
                    <a:pt x="0" y="0"/>
                  </a:lnTo>
                  <a:lnTo>
                    <a:pt x="9831" y="6145"/>
                  </a:lnTo>
                  <a:lnTo>
                    <a:pt x="21532" y="12020"/>
                  </a:lnTo>
                  <a:lnTo>
                    <a:pt x="33930" y="17830"/>
                  </a:lnTo>
                  <a:lnTo>
                    <a:pt x="45853" y="23783"/>
                  </a:lnTo>
                  <a:lnTo>
                    <a:pt x="56131" y="30083"/>
                  </a:lnTo>
                  <a:lnTo>
                    <a:pt x="63591" y="36937"/>
                  </a:lnTo>
                  <a:lnTo>
                    <a:pt x="67061" y="44551"/>
                  </a:lnTo>
                  <a:lnTo>
                    <a:pt x="66050" y="5165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0231558" y="1094872"/>
              <a:ext cx="33020" cy="26034"/>
            </a:xfrm>
            <a:custGeom>
              <a:avLst/>
              <a:gdLst/>
              <a:ahLst/>
              <a:cxnLst/>
              <a:rect l="l" t="t" r="r" b="b"/>
              <a:pathLst>
                <a:path w="33020" h="26034">
                  <a:moveTo>
                    <a:pt x="0" y="0"/>
                  </a:moveTo>
                  <a:lnTo>
                    <a:pt x="8752" y="10199"/>
                  </a:lnTo>
                  <a:lnTo>
                    <a:pt x="19539" y="18349"/>
                  </a:lnTo>
                  <a:lnTo>
                    <a:pt x="29984" y="24181"/>
                  </a:lnTo>
                  <a:lnTo>
                    <a:pt x="32156" y="24857"/>
                  </a:lnTo>
                  <a:lnTo>
                    <a:pt x="32868" y="25569"/>
                  </a:lnTo>
                  <a:lnTo>
                    <a:pt x="32868" y="24857"/>
                  </a:lnTo>
                  <a:lnTo>
                    <a:pt x="22807" y="18829"/>
                  </a:lnTo>
                  <a:lnTo>
                    <a:pt x="11733" y="10926"/>
                  </a:lnTo>
                  <a:lnTo>
                    <a:pt x="1941" y="2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0166559" y="1112353"/>
              <a:ext cx="102269" cy="32347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0174310" y="1112394"/>
              <a:ext cx="94615" cy="32384"/>
            </a:xfrm>
            <a:custGeom>
              <a:avLst/>
              <a:gdLst/>
              <a:ahLst/>
              <a:cxnLst/>
              <a:rect l="l" t="t" r="r" b="b"/>
              <a:pathLst>
                <a:path w="94615" h="32384">
                  <a:moveTo>
                    <a:pt x="94513" y="19003"/>
                  </a:moveTo>
                  <a:lnTo>
                    <a:pt x="94292" y="9550"/>
                  </a:lnTo>
                  <a:lnTo>
                    <a:pt x="91265" y="3593"/>
                  </a:lnTo>
                  <a:lnTo>
                    <a:pt x="85811" y="590"/>
                  </a:lnTo>
                  <a:lnTo>
                    <a:pt x="78307" y="0"/>
                  </a:lnTo>
                  <a:lnTo>
                    <a:pt x="69128" y="1280"/>
                  </a:lnTo>
                  <a:lnTo>
                    <a:pt x="58652" y="3889"/>
                  </a:lnTo>
                  <a:lnTo>
                    <a:pt x="47256" y="7286"/>
                  </a:lnTo>
                  <a:lnTo>
                    <a:pt x="35315" y="10929"/>
                  </a:lnTo>
                  <a:lnTo>
                    <a:pt x="23208" y="14276"/>
                  </a:lnTo>
                  <a:lnTo>
                    <a:pt x="11310" y="16785"/>
                  </a:lnTo>
                  <a:lnTo>
                    <a:pt x="0" y="17915"/>
                  </a:lnTo>
                  <a:lnTo>
                    <a:pt x="11906" y="20419"/>
                  </a:lnTo>
                  <a:lnTo>
                    <a:pt x="24440" y="23714"/>
                  </a:lnTo>
                  <a:lnTo>
                    <a:pt x="37201" y="27166"/>
                  </a:lnTo>
                  <a:lnTo>
                    <a:pt x="49789" y="30141"/>
                  </a:lnTo>
                  <a:lnTo>
                    <a:pt x="61803" y="32004"/>
                  </a:lnTo>
                  <a:lnTo>
                    <a:pt x="72842" y="32122"/>
                  </a:lnTo>
                  <a:lnTo>
                    <a:pt x="82507" y="29860"/>
                  </a:lnTo>
                  <a:lnTo>
                    <a:pt x="90396" y="24584"/>
                  </a:lnTo>
                  <a:lnTo>
                    <a:pt x="94513" y="1900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227197" y="1127741"/>
              <a:ext cx="41910" cy="8890"/>
            </a:xfrm>
            <a:custGeom>
              <a:avLst/>
              <a:gdLst/>
              <a:ahLst/>
              <a:cxnLst/>
              <a:rect l="l" t="t" r="r" b="b"/>
              <a:pathLst>
                <a:path w="41909" h="8890">
                  <a:moveTo>
                    <a:pt x="0" y="4397"/>
                  </a:moveTo>
                  <a:lnTo>
                    <a:pt x="10586" y="8293"/>
                  </a:lnTo>
                  <a:lnTo>
                    <a:pt x="22914" y="8337"/>
                  </a:lnTo>
                  <a:lnTo>
                    <a:pt x="36202" y="7374"/>
                  </a:lnTo>
                  <a:lnTo>
                    <a:pt x="40176" y="5853"/>
                  </a:lnTo>
                  <a:lnTo>
                    <a:pt x="40658" y="4643"/>
                  </a:lnTo>
                  <a:lnTo>
                    <a:pt x="2921" y="4643"/>
                  </a:lnTo>
                  <a:lnTo>
                    <a:pt x="0" y="4397"/>
                  </a:lnTo>
                  <a:close/>
                </a:path>
                <a:path w="41909" h="8890">
                  <a:moveTo>
                    <a:pt x="40878" y="0"/>
                  </a:moveTo>
                  <a:lnTo>
                    <a:pt x="30338" y="1909"/>
                  </a:lnTo>
                  <a:lnTo>
                    <a:pt x="16263" y="3960"/>
                  </a:lnTo>
                  <a:lnTo>
                    <a:pt x="2921" y="4643"/>
                  </a:lnTo>
                  <a:lnTo>
                    <a:pt x="40658" y="4643"/>
                  </a:lnTo>
                  <a:lnTo>
                    <a:pt x="41632" y="2198"/>
                  </a:lnTo>
                  <a:lnTo>
                    <a:pt x="40878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259321" y="1083914"/>
              <a:ext cx="62726" cy="61714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263034" y="1091810"/>
              <a:ext cx="59055" cy="53975"/>
            </a:xfrm>
            <a:custGeom>
              <a:avLst/>
              <a:gdLst/>
              <a:ahLst/>
              <a:cxnLst/>
              <a:rect l="l" t="t" r="r" b="b"/>
              <a:pathLst>
                <a:path w="59054" h="53975">
                  <a:moveTo>
                    <a:pt x="56922" y="52742"/>
                  </a:moveTo>
                  <a:lnTo>
                    <a:pt x="16032" y="33660"/>
                  </a:lnTo>
                  <a:lnTo>
                    <a:pt x="0" y="0"/>
                  </a:lnTo>
                  <a:lnTo>
                    <a:pt x="8505" y="5356"/>
                  </a:lnTo>
                  <a:lnTo>
                    <a:pt x="19098" y="11135"/>
                  </a:lnTo>
                  <a:lnTo>
                    <a:pt x="56993" y="38517"/>
                  </a:lnTo>
                  <a:lnTo>
                    <a:pt x="59007" y="46442"/>
                  </a:lnTo>
                  <a:lnTo>
                    <a:pt x="56922" y="5274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282690" y="1116080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0" y="0"/>
                  </a:moveTo>
                  <a:lnTo>
                    <a:pt x="7126" y="11300"/>
                  </a:lnTo>
                  <a:lnTo>
                    <a:pt x="16913" y="20852"/>
                  </a:lnTo>
                  <a:lnTo>
                    <a:pt x="26634" y="27798"/>
                  </a:lnTo>
                  <a:lnTo>
                    <a:pt x="28512" y="28470"/>
                  </a:lnTo>
                  <a:lnTo>
                    <a:pt x="29957" y="29213"/>
                  </a:lnTo>
                  <a:lnTo>
                    <a:pt x="29957" y="28470"/>
                  </a:lnTo>
                  <a:lnTo>
                    <a:pt x="20302" y="21800"/>
                  </a:lnTo>
                  <a:lnTo>
                    <a:pt x="10199" y="12486"/>
                  </a:lnTo>
                  <a:lnTo>
                    <a:pt x="1673" y="2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0213291" y="1135871"/>
              <a:ext cx="101557" cy="3118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214882" y="1136010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5">
                  <a:moveTo>
                    <a:pt x="99966" y="20245"/>
                  </a:moveTo>
                  <a:lnTo>
                    <a:pt x="101030" y="11224"/>
                  </a:lnTo>
                  <a:lnTo>
                    <a:pt x="99078" y="5138"/>
                  </a:lnTo>
                  <a:lnTo>
                    <a:pt x="94503" y="1545"/>
                  </a:lnTo>
                  <a:lnTo>
                    <a:pt x="87697" y="0"/>
                  </a:lnTo>
                  <a:lnTo>
                    <a:pt x="79052" y="59"/>
                  </a:lnTo>
                  <a:lnTo>
                    <a:pt x="68961" y="1280"/>
                  </a:lnTo>
                  <a:lnTo>
                    <a:pt x="57815" y="3218"/>
                  </a:lnTo>
                  <a:lnTo>
                    <a:pt x="46007" y="5430"/>
                  </a:lnTo>
                  <a:lnTo>
                    <a:pt x="33930" y="7473"/>
                  </a:lnTo>
                  <a:lnTo>
                    <a:pt x="21975" y="8902"/>
                  </a:lnTo>
                  <a:lnTo>
                    <a:pt x="10534" y="9275"/>
                  </a:lnTo>
                  <a:lnTo>
                    <a:pt x="0" y="8148"/>
                  </a:lnTo>
                  <a:lnTo>
                    <a:pt x="12468" y="12040"/>
                  </a:lnTo>
                  <a:lnTo>
                    <a:pt x="25032" y="16586"/>
                  </a:lnTo>
                  <a:lnTo>
                    <a:pt x="37477" y="21266"/>
                  </a:lnTo>
                  <a:lnTo>
                    <a:pt x="49590" y="25563"/>
                  </a:lnTo>
                  <a:lnTo>
                    <a:pt x="61155" y="28958"/>
                  </a:lnTo>
                  <a:lnTo>
                    <a:pt x="71960" y="30930"/>
                  </a:lnTo>
                  <a:lnTo>
                    <a:pt x="81789" y="30963"/>
                  </a:lnTo>
                  <a:lnTo>
                    <a:pt x="90429" y="28537"/>
                  </a:lnTo>
                  <a:lnTo>
                    <a:pt x="97666" y="23133"/>
                  </a:lnTo>
                  <a:lnTo>
                    <a:pt x="99966" y="2024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0273932" y="1152600"/>
              <a:ext cx="41910" cy="6985"/>
            </a:xfrm>
            <a:custGeom>
              <a:avLst/>
              <a:gdLst/>
              <a:ahLst/>
              <a:cxnLst/>
              <a:rect l="l" t="t" r="r" b="b"/>
              <a:pathLst>
                <a:path w="41909" h="6984">
                  <a:moveTo>
                    <a:pt x="0" y="0"/>
                  </a:moveTo>
                  <a:lnTo>
                    <a:pt x="9988" y="4790"/>
                  </a:lnTo>
                  <a:lnTo>
                    <a:pt x="22506" y="6137"/>
                  </a:lnTo>
                  <a:lnTo>
                    <a:pt x="35850" y="6925"/>
                  </a:lnTo>
                  <a:lnTo>
                    <a:pt x="39433" y="5821"/>
                  </a:lnTo>
                  <a:lnTo>
                    <a:pt x="41632" y="2910"/>
                  </a:lnTo>
                  <a:lnTo>
                    <a:pt x="41632" y="1508"/>
                  </a:lnTo>
                  <a:lnTo>
                    <a:pt x="16274" y="1508"/>
                  </a:lnTo>
                  <a:lnTo>
                    <a:pt x="3100" y="677"/>
                  </a:lnTo>
                  <a:lnTo>
                    <a:pt x="0" y="0"/>
                  </a:lnTo>
                  <a:close/>
                </a:path>
                <a:path w="41909" h="6984">
                  <a:moveTo>
                    <a:pt x="41632" y="712"/>
                  </a:moveTo>
                  <a:lnTo>
                    <a:pt x="16274" y="1508"/>
                  </a:lnTo>
                  <a:lnTo>
                    <a:pt x="41632" y="1508"/>
                  </a:lnTo>
                  <a:lnTo>
                    <a:pt x="41632" y="712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309707" y="1108029"/>
              <a:ext cx="56939" cy="66775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310926" y="1111128"/>
              <a:ext cx="55880" cy="63500"/>
            </a:xfrm>
            <a:custGeom>
              <a:avLst/>
              <a:gdLst/>
              <a:ahLst/>
              <a:cxnLst/>
              <a:rect l="l" t="t" r="r" b="b"/>
              <a:pathLst>
                <a:path w="55879" h="63500">
                  <a:moveTo>
                    <a:pt x="52857" y="63384"/>
                  </a:moveTo>
                  <a:lnTo>
                    <a:pt x="12840" y="36911"/>
                  </a:lnTo>
                  <a:lnTo>
                    <a:pt x="3911" y="11714"/>
                  </a:lnTo>
                  <a:lnTo>
                    <a:pt x="0" y="0"/>
                  </a:lnTo>
                  <a:lnTo>
                    <a:pt x="7935" y="7462"/>
                  </a:lnTo>
                  <a:lnTo>
                    <a:pt x="17584" y="15086"/>
                  </a:lnTo>
                  <a:lnTo>
                    <a:pt x="27924" y="22824"/>
                  </a:lnTo>
                  <a:lnTo>
                    <a:pt x="37927" y="30625"/>
                  </a:lnTo>
                  <a:lnTo>
                    <a:pt x="46571" y="38441"/>
                  </a:lnTo>
                  <a:lnTo>
                    <a:pt x="52829" y="46222"/>
                  </a:lnTo>
                  <a:lnTo>
                    <a:pt x="55677" y="53921"/>
                  </a:lnTo>
                  <a:lnTo>
                    <a:pt x="54090" y="61487"/>
                  </a:lnTo>
                  <a:lnTo>
                    <a:pt x="52857" y="6338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0329462" y="1142353"/>
              <a:ext cx="27305" cy="32384"/>
            </a:xfrm>
            <a:custGeom>
              <a:avLst/>
              <a:gdLst/>
              <a:ahLst/>
              <a:cxnLst/>
              <a:rect l="l" t="t" r="r" b="b"/>
              <a:pathLst>
                <a:path w="27304" h="32384">
                  <a:moveTo>
                    <a:pt x="0" y="0"/>
                  </a:moveTo>
                  <a:lnTo>
                    <a:pt x="6039" y="11960"/>
                  </a:lnTo>
                  <a:lnTo>
                    <a:pt x="14539" y="22338"/>
                  </a:lnTo>
                  <a:lnTo>
                    <a:pt x="23533" y="30424"/>
                  </a:lnTo>
                  <a:lnTo>
                    <a:pt x="25559" y="31412"/>
                  </a:lnTo>
                  <a:lnTo>
                    <a:pt x="26271" y="32156"/>
                  </a:lnTo>
                  <a:lnTo>
                    <a:pt x="27025" y="31412"/>
                  </a:lnTo>
                  <a:lnTo>
                    <a:pt x="18225" y="23784"/>
                  </a:lnTo>
                  <a:lnTo>
                    <a:pt x="9132" y="13333"/>
                  </a:lnTo>
                  <a:lnTo>
                    <a:pt x="1528" y="2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0257121" y="1162069"/>
              <a:ext cx="101750" cy="32306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0260300" y="1163101"/>
              <a:ext cx="99060" cy="31750"/>
            </a:xfrm>
            <a:custGeom>
              <a:avLst/>
              <a:gdLst/>
              <a:ahLst/>
              <a:cxnLst/>
              <a:rect l="l" t="t" r="r" b="b"/>
              <a:pathLst>
                <a:path w="99059" h="31750">
                  <a:moveTo>
                    <a:pt x="96887" y="23079"/>
                  </a:moveTo>
                  <a:lnTo>
                    <a:pt x="98711" y="14179"/>
                  </a:lnTo>
                  <a:lnTo>
                    <a:pt x="97349" y="7832"/>
                  </a:lnTo>
                  <a:lnTo>
                    <a:pt x="93218" y="3654"/>
                  </a:lnTo>
                  <a:lnTo>
                    <a:pt x="86733" y="1258"/>
                  </a:lnTo>
                  <a:lnTo>
                    <a:pt x="78309" y="259"/>
                  </a:lnTo>
                  <a:lnTo>
                    <a:pt x="68364" y="272"/>
                  </a:lnTo>
                  <a:lnTo>
                    <a:pt x="57311" y="910"/>
                  </a:lnTo>
                  <a:lnTo>
                    <a:pt x="45568" y="1789"/>
                  </a:lnTo>
                  <a:lnTo>
                    <a:pt x="33549" y="2523"/>
                  </a:lnTo>
                  <a:lnTo>
                    <a:pt x="21671" y="2727"/>
                  </a:lnTo>
                  <a:lnTo>
                    <a:pt x="10349" y="2014"/>
                  </a:lnTo>
                  <a:lnTo>
                    <a:pt x="0" y="0"/>
                  </a:lnTo>
                  <a:lnTo>
                    <a:pt x="11681" y="5086"/>
                  </a:lnTo>
                  <a:lnTo>
                    <a:pt x="23456" y="10851"/>
                  </a:lnTo>
                  <a:lnTo>
                    <a:pt x="35153" y="16765"/>
                  </a:lnTo>
                  <a:lnTo>
                    <a:pt x="46602" y="22301"/>
                  </a:lnTo>
                  <a:lnTo>
                    <a:pt x="57632" y="26930"/>
                  </a:lnTo>
                  <a:lnTo>
                    <a:pt x="68072" y="30121"/>
                  </a:lnTo>
                  <a:lnTo>
                    <a:pt x="77753" y="31347"/>
                  </a:lnTo>
                  <a:lnTo>
                    <a:pt x="86503" y="30079"/>
                  </a:lnTo>
                  <a:lnTo>
                    <a:pt x="94151" y="25787"/>
                  </a:lnTo>
                  <a:lnTo>
                    <a:pt x="96887" y="2307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0317012" y="1178169"/>
              <a:ext cx="41275" cy="11430"/>
            </a:xfrm>
            <a:custGeom>
              <a:avLst/>
              <a:gdLst/>
              <a:ahLst/>
              <a:cxnLst/>
              <a:rect l="l" t="t" r="r" b="b"/>
              <a:pathLst>
                <a:path w="41275" h="11430">
                  <a:moveTo>
                    <a:pt x="0" y="0"/>
                  </a:moveTo>
                  <a:lnTo>
                    <a:pt x="9557" y="5888"/>
                  </a:lnTo>
                  <a:lnTo>
                    <a:pt x="21961" y="8721"/>
                  </a:lnTo>
                  <a:lnTo>
                    <a:pt x="35694" y="11121"/>
                  </a:lnTo>
                  <a:lnTo>
                    <a:pt x="38721" y="9465"/>
                  </a:lnTo>
                  <a:lnTo>
                    <a:pt x="40920" y="6554"/>
                  </a:lnTo>
                  <a:lnTo>
                    <a:pt x="40920" y="4366"/>
                  </a:lnTo>
                  <a:lnTo>
                    <a:pt x="29638" y="4097"/>
                  </a:lnTo>
                  <a:lnTo>
                    <a:pt x="15181" y="3028"/>
                  </a:lnTo>
                  <a:lnTo>
                    <a:pt x="2321" y="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355736" y="1136499"/>
              <a:ext cx="50390" cy="72343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358538" y="1147551"/>
              <a:ext cx="47625" cy="61594"/>
            </a:xfrm>
            <a:custGeom>
              <a:avLst/>
              <a:gdLst/>
              <a:ahLst/>
              <a:cxnLst/>
              <a:rect l="l" t="t" r="r" b="b"/>
              <a:pathLst>
                <a:path w="47625" h="61594">
                  <a:moveTo>
                    <a:pt x="43969" y="61289"/>
                  </a:moveTo>
                  <a:lnTo>
                    <a:pt x="10998" y="40404"/>
                  </a:lnTo>
                  <a:lnTo>
                    <a:pt x="0" y="0"/>
                  </a:lnTo>
                  <a:lnTo>
                    <a:pt x="6753" y="5890"/>
                  </a:lnTo>
                  <a:lnTo>
                    <a:pt x="15537" y="12861"/>
                  </a:lnTo>
                  <a:lnTo>
                    <a:pt x="46760" y="46144"/>
                  </a:lnTo>
                  <a:lnTo>
                    <a:pt x="47533" y="54461"/>
                  </a:lnTo>
                  <a:lnTo>
                    <a:pt x="43969" y="6128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371800" y="1172315"/>
              <a:ext cx="23495" cy="36195"/>
            </a:xfrm>
            <a:custGeom>
              <a:avLst/>
              <a:gdLst/>
              <a:ahLst/>
              <a:cxnLst/>
              <a:rect l="l" t="t" r="r" b="b"/>
              <a:pathLst>
                <a:path w="23495" h="36194">
                  <a:moveTo>
                    <a:pt x="0" y="0"/>
                  </a:moveTo>
                  <a:lnTo>
                    <a:pt x="4760" y="12609"/>
                  </a:lnTo>
                  <a:lnTo>
                    <a:pt x="12203" y="23869"/>
                  </a:lnTo>
                  <a:lnTo>
                    <a:pt x="20333" y="32841"/>
                  </a:lnTo>
                  <a:lnTo>
                    <a:pt x="21915" y="33580"/>
                  </a:lnTo>
                  <a:lnTo>
                    <a:pt x="23402" y="35779"/>
                  </a:lnTo>
                  <a:lnTo>
                    <a:pt x="23402" y="35077"/>
                  </a:lnTo>
                  <a:lnTo>
                    <a:pt x="16070" y="26441"/>
                  </a:lnTo>
                  <a:lnTo>
                    <a:pt x="8298" y="15188"/>
                  </a:lnTo>
                  <a:lnTo>
                    <a:pt x="1641" y="3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0298042" y="1184728"/>
              <a:ext cx="100032" cy="40983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0302360" y="1186497"/>
              <a:ext cx="95885" cy="39370"/>
            </a:xfrm>
            <a:custGeom>
              <a:avLst/>
              <a:gdLst/>
              <a:ahLst/>
              <a:cxnLst/>
              <a:rect l="l" t="t" r="r" b="b"/>
              <a:pathLst>
                <a:path w="95884" h="39369">
                  <a:moveTo>
                    <a:pt x="92841" y="33298"/>
                  </a:moveTo>
                  <a:lnTo>
                    <a:pt x="95714" y="24633"/>
                  </a:lnTo>
                  <a:lnTo>
                    <a:pt x="95155" y="18099"/>
                  </a:lnTo>
                  <a:lnTo>
                    <a:pt x="91613" y="13378"/>
                  </a:lnTo>
                  <a:lnTo>
                    <a:pt x="44970" y="5839"/>
                  </a:lnTo>
                  <a:lnTo>
                    <a:pt x="33012" y="5318"/>
                  </a:lnTo>
                  <a:lnTo>
                    <a:pt x="21230" y="4383"/>
                  </a:lnTo>
                  <a:lnTo>
                    <a:pt x="10076" y="2716"/>
                  </a:lnTo>
                  <a:lnTo>
                    <a:pt x="0" y="0"/>
                  </a:lnTo>
                  <a:lnTo>
                    <a:pt x="10654" y="6092"/>
                  </a:lnTo>
                  <a:lnTo>
                    <a:pt x="21433" y="12947"/>
                  </a:lnTo>
                  <a:lnTo>
                    <a:pt x="32214" y="20007"/>
                  </a:lnTo>
                  <a:lnTo>
                    <a:pt x="42875" y="26714"/>
                  </a:lnTo>
                  <a:lnTo>
                    <a:pt x="53293" y="32508"/>
                  </a:lnTo>
                  <a:lnTo>
                    <a:pt x="63346" y="36833"/>
                  </a:lnTo>
                  <a:lnTo>
                    <a:pt x="72911" y="39130"/>
                  </a:lnTo>
                  <a:lnTo>
                    <a:pt x="81867" y="38840"/>
                  </a:lnTo>
                  <a:lnTo>
                    <a:pt x="90090" y="35406"/>
                  </a:lnTo>
                  <a:lnTo>
                    <a:pt x="92841" y="33298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0355026" y="1206641"/>
              <a:ext cx="41275" cy="15240"/>
            </a:xfrm>
            <a:custGeom>
              <a:avLst/>
              <a:gdLst/>
              <a:ahLst/>
              <a:cxnLst/>
              <a:rect l="l" t="t" r="r" b="b"/>
              <a:pathLst>
                <a:path w="41275" h="15240">
                  <a:moveTo>
                    <a:pt x="0" y="0"/>
                  </a:moveTo>
                  <a:lnTo>
                    <a:pt x="9421" y="7231"/>
                  </a:lnTo>
                  <a:lnTo>
                    <a:pt x="21532" y="11441"/>
                  </a:lnTo>
                  <a:lnTo>
                    <a:pt x="34706" y="15180"/>
                  </a:lnTo>
                  <a:lnTo>
                    <a:pt x="38689" y="14606"/>
                  </a:lnTo>
                  <a:lnTo>
                    <a:pt x="40888" y="11706"/>
                  </a:lnTo>
                  <a:lnTo>
                    <a:pt x="40888" y="9507"/>
                  </a:lnTo>
                  <a:lnTo>
                    <a:pt x="30346" y="7431"/>
                  </a:lnTo>
                  <a:lnTo>
                    <a:pt x="16260" y="4871"/>
                  </a:lnTo>
                  <a:lnTo>
                    <a:pt x="3130" y="1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0398112" y="1168666"/>
              <a:ext cx="43664" cy="77400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0398693" y="1172058"/>
              <a:ext cx="43815" cy="74295"/>
            </a:xfrm>
            <a:custGeom>
              <a:avLst/>
              <a:gdLst/>
              <a:ahLst/>
              <a:cxnLst/>
              <a:rect l="l" t="t" r="r" b="b"/>
              <a:pathLst>
                <a:path w="43815" h="74294">
                  <a:moveTo>
                    <a:pt x="38845" y="74012"/>
                  </a:moveTo>
                  <a:lnTo>
                    <a:pt x="4894" y="39030"/>
                  </a:lnTo>
                  <a:lnTo>
                    <a:pt x="1426" y="12293"/>
                  </a:lnTo>
                  <a:lnTo>
                    <a:pt x="0" y="0"/>
                  </a:lnTo>
                  <a:lnTo>
                    <a:pt x="6116" y="8815"/>
                  </a:lnTo>
                  <a:lnTo>
                    <a:pt x="13830" y="18209"/>
                  </a:lnTo>
                  <a:lnTo>
                    <a:pt x="22203" y="27908"/>
                  </a:lnTo>
                  <a:lnTo>
                    <a:pt x="30298" y="37641"/>
                  </a:lnTo>
                  <a:lnTo>
                    <a:pt x="37177" y="47138"/>
                  </a:lnTo>
                  <a:lnTo>
                    <a:pt x="41904" y="56127"/>
                  </a:lnTo>
                  <a:lnTo>
                    <a:pt x="43541" y="64337"/>
                  </a:lnTo>
                  <a:lnTo>
                    <a:pt x="41149" y="71495"/>
                  </a:lnTo>
                  <a:lnTo>
                    <a:pt x="38845" y="7401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0409814" y="1206641"/>
              <a:ext cx="21590" cy="38100"/>
            </a:xfrm>
            <a:custGeom>
              <a:avLst/>
              <a:gdLst/>
              <a:ahLst/>
              <a:cxnLst/>
              <a:rect l="l" t="t" r="r" b="b"/>
              <a:pathLst>
                <a:path w="21590" h="38100">
                  <a:moveTo>
                    <a:pt x="0" y="0"/>
                  </a:moveTo>
                  <a:lnTo>
                    <a:pt x="3614" y="13117"/>
                  </a:lnTo>
                  <a:lnTo>
                    <a:pt x="10134" y="25156"/>
                  </a:lnTo>
                  <a:lnTo>
                    <a:pt x="17214" y="34592"/>
                  </a:lnTo>
                  <a:lnTo>
                    <a:pt x="19716" y="37977"/>
                  </a:lnTo>
                  <a:lnTo>
                    <a:pt x="21161" y="37265"/>
                  </a:lnTo>
                  <a:lnTo>
                    <a:pt x="13825" y="27685"/>
                  </a:lnTo>
                  <a:lnTo>
                    <a:pt x="6868" y="15941"/>
                  </a:lnTo>
                  <a:lnTo>
                    <a:pt x="1421" y="4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0335276" y="1211041"/>
              <a:ext cx="97243" cy="49741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0340386" y="1213870"/>
              <a:ext cx="92710" cy="46990"/>
            </a:xfrm>
            <a:custGeom>
              <a:avLst/>
              <a:gdLst/>
              <a:ahLst/>
              <a:cxnLst/>
              <a:rect l="l" t="t" r="r" b="b"/>
              <a:pathLst>
                <a:path w="92709" h="46990">
                  <a:moveTo>
                    <a:pt x="88395" y="41704"/>
                  </a:moveTo>
                  <a:lnTo>
                    <a:pt x="92037" y="33467"/>
                  </a:lnTo>
                  <a:lnTo>
                    <a:pt x="92133" y="27026"/>
                  </a:lnTo>
                  <a:lnTo>
                    <a:pt x="89147" y="22103"/>
                  </a:lnTo>
                  <a:lnTo>
                    <a:pt x="44190" y="10473"/>
                  </a:lnTo>
                  <a:lnTo>
                    <a:pt x="32438" y="8790"/>
                  </a:lnTo>
                  <a:lnTo>
                    <a:pt x="20847" y="6669"/>
                  </a:lnTo>
                  <a:lnTo>
                    <a:pt x="9879" y="3832"/>
                  </a:lnTo>
                  <a:lnTo>
                    <a:pt x="0" y="0"/>
                  </a:lnTo>
                  <a:lnTo>
                    <a:pt x="9576" y="7110"/>
                  </a:lnTo>
                  <a:lnTo>
                    <a:pt x="19244" y="15012"/>
                  </a:lnTo>
                  <a:lnTo>
                    <a:pt x="28945" y="23129"/>
                  </a:lnTo>
                  <a:lnTo>
                    <a:pt x="38622" y="30885"/>
                  </a:lnTo>
                  <a:lnTo>
                    <a:pt x="48216" y="37706"/>
                  </a:lnTo>
                  <a:lnTo>
                    <a:pt x="57671" y="43014"/>
                  </a:lnTo>
                  <a:lnTo>
                    <a:pt x="66928" y="46234"/>
                  </a:lnTo>
                  <a:lnTo>
                    <a:pt x="75930" y="46791"/>
                  </a:lnTo>
                  <a:lnTo>
                    <a:pt x="84620" y="44108"/>
                  </a:lnTo>
                  <a:lnTo>
                    <a:pt x="88395" y="4170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0390062" y="1238765"/>
              <a:ext cx="40005" cy="19050"/>
            </a:xfrm>
            <a:custGeom>
              <a:avLst/>
              <a:gdLst/>
              <a:ahLst/>
              <a:cxnLst/>
              <a:rect l="l" t="t" r="r" b="b"/>
              <a:pathLst>
                <a:path w="40004" h="19050">
                  <a:moveTo>
                    <a:pt x="0" y="0"/>
                  </a:moveTo>
                  <a:lnTo>
                    <a:pt x="8035" y="8400"/>
                  </a:lnTo>
                  <a:lnTo>
                    <a:pt x="19753" y="13636"/>
                  </a:lnTo>
                  <a:lnTo>
                    <a:pt x="32930" y="18471"/>
                  </a:lnTo>
                  <a:lnTo>
                    <a:pt x="36522" y="18261"/>
                  </a:lnTo>
                  <a:lnTo>
                    <a:pt x="39464" y="16104"/>
                  </a:lnTo>
                  <a:lnTo>
                    <a:pt x="39464" y="13905"/>
                  </a:lnTo>
                  <a:lnTo>
                    <a:pt x="29036" y="10995"/>
                  </a:lnTo>
                  <a:lnTo>
                    <a:pt x="15354" y="6678"/>
                  </a:lnTo>
                  <a:lnTo>
                    <a:pt x="2827" y="1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0436090" y="1204445"/>
              <a:ext cx="36637" cy="81097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0436273" y="1211439"/>
              <a:ext cx="36195" cy="74295"/>
            </a:xfrm>
            <a:custGeom>
              <a:avLst/>
              <a:gdLst/>
              <a:ahLst/>
              <a:cxnLst/>
              <a:rect l="l" t="t" r="r" b="b"/>
              <a:pathLst>
                <a:path w="36195" h="74294">
                  <a:moveTo>
                    <a:pt x="30487" y="74101"/>
                  </a:moveTo>
                  <a:lnTo>
                    <a:pt x="847" y="38502"/>
                  </a:lnTo>
                  <a:lnTo>
                    <a:pt x="0" y="25549"/>
                  </a:lnTo>
                  <a:lnTo>
                    <a:pt x="47" y="12467"/>
                  </a:lnTo>
                  <a:lnTo>
                    <a:pt x="125" y="0"/>
                  </a:lnTo>
                  <a:lnTo>
                    <a:pt x="5430" y="8586"/>
                  </a:lnTo>
                  <a:lnTo>
                    <a:pt x="12328" y="18253"/>
                  </a:lnTo>
                  <a:lnTo>
                    <a:pt x="36070" y="58514"/>
                  </a:lnTo>
                  <a:lnTo>
                    <a:pt x="36098" y="66677"/>
                  </a:lnTo>
                  <a:lnTo>
                    <a:pt x="31783" y="73160"/>
                  </a:lnTo>
                  <a:lnTo>
                    <a:pt x="30487" y="7410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0444135" y="1243908"/>
              <a:ext cx="17145" cy="40005"/>
            </a:xfrm>
            <a:custGeom>
              <a:avLst/>
              <a:gdLst/>
              <a:ahLst/>
              <a:cxnLst/>
              <a:rect l="l" t="t" r="r" b="b"/>
              <a:pathLst>
                <a:path w="17145" h="40005">
                  <a:moveTo>
                    <a:pt x="0" y="0"/>
                  </a:moveTo>
                  <a:lnTo>
                    <a:pt x="1538" y="13418"/>
                  </a:lnTo>
                  <a:lnTo>
                    <a:pt x="6308" y="25786"/>
                  </a:lnTo>
                  <a:lnTo>
                    <a:pt x="12470" y="36058"/>
                  </a:lnTo>
                  <a:lnTo>
                    <a:pt x="14617" y="37977"/>
                  </a:lnTo>
                  <a:lnTo>
                    <a:pt x="15318" y="39433"/>
                  </a:lnTo>
                  <a:lnTo>
                    <a:pt x="16805" y="39433"/>
                  </a:lnTo>
                  <a:lnTo>
                    <a:pt x="10762" y="29076"/>
                  </a:lnTo>
                  <a:lnTo>
                    <a:pt x="5096" y="16505"/>
                  </a:lnTo>
                  <a:lnTo>
                    <a:pt x="939" y="4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0368888" y="1240255"/>
              <a:ext cx="93794" cy="58079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0372807" y="1242980"/>
              <a:ext cx="90170" cy="55880"/>
            </a:xfrm>
            <a:custGeom>
              <a:avLst/>
              <a:gdLst/>
              <a:ahLst/>
              <a:cxnLst/>
              <a:rect l="l" t="t" r="r" b="b"/>
              <a:pathLst>
                <a:path w="90170" h="55880">
                  <a:moveTo>
                    <a:pt x="84483" y="52060"/>
                  </a:moveTo>
                  <a:lnTo>
                    <a:pt x="89080" y="44216"/>
                  </a:lnTo>
                  <a:lnTo>
                    <a:pt x="89878" y="37754"/>
                  </a:lnTo>
                  <a:lnTo>
                    <a:pt x="87381" y="32451"/>
                  </a:lnTo>
                  <a:lnTo>
                    <a:pt x="43155" y="15495"/>
                  </a:lnTo>
                  <a:lnTo>
                    <a:pt x="31498" y="12453"/>
                  </a:lnTo>
                  <a:lnTo>
                    <a:pt x="20083" y="9005"/>
                  </a:lnTo>
                  <a:lnTo>
                    <a:pt x="9415" y="4928"/>
                  </a:lnTo>
                  <a:lnTo>
                    <a:pt x="0" y="0"/>
                  </a:lnTo>
                  <a:lnTo>
                    <a:pt x="9211" y="8331"/>
                  </a:lnTo>
                  <a:lnTo>
                    <a:pt x="18349" y="17415"/>
                  </a:lnTo>
                  <a:lnTo>
                    <a:pt x="27425" y="26677"/>
                  </a:lnTo>
                  <a:lnTo>
                    <a:pt x="36444" y="35541"/>
                  </a:lnTo>
                  <a:lnTo>
                    <a:pt x="45418" y="43432"/>
                  </a:lnTo>
                  <a:lnTo>
                    <a:pt x="54353" y="49774"/>
                  </a:lnTo>
                  <a:lnTo>
                    <a:pt x="63258" y="53994"/>
                  </a:lnTo>
                  <a:lnTo>
                    <a:pt x="72143" y="55514"/>
                  </a:lnTo>
                  <a:lnTo>
                    <a:pt x="81014" y="53761"/>
                  </a:lnTo>
                  <a:lnTo>
                    <a:pt x="84483" y="52060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0420770" y="1273838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59">
                  <a:moveTo>
                    <a:pt x="0" y="0"/>
                  </a:moveTo>
                  <a:lnTo>
                    <a:pt x="7340" y="8943"/>
                  </a:lnTo>
                  <a:lnTo>
                    <a:pt x="18363" y="15456"/>
                  </a:lnTo>
                  <a:lnTo>
                    <a:pt x="30846" y="21769"/>
                  </a:lnTo>
                  <a:lnTo>
                    <a:pt x="34323" y="22658"/>
                  </a:lnTo>
                  <a:lnTo>
                    <a:pt x="37234" y="20460"/>
                  </a:lnTo>
                  <a:lnTo>
                    <a:pt x="37977" y="18261"/>
                  </a:lnTo>
                  <a:lnTo>
                    <a:pt x="27821" y="14389"/>
                  </a:lnTo>
                  <a:lnTo>
                    <a:pt x="14710" y="8684"/>
                  </a:lnTo>
                  <a:lnTo>
                    <a:pt x="2837" y="2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0466134" y="1243166"/>
              <a:ext cx="32868" cy="85452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0466145" y="1243421"/>
              <a:ext cx="33020" cy="85725"/>
            </a:xfrm>
            <a:custGeom>
              <a:avLst/>
              <a:gdLst/>
              <a:ahLst/>
              <a:cxnLst/>
              <a:rect l="l" t="t" r="r" b="b"/>
              <a:pathLst>
                <a:path w="33020" h="85725">
                  <a:moveTo>
                    <a:pt x="25472" y="85199"/>
                  </a:moveTo>
                  <a:lnTo>
                    <a:pt x="13442" y="78913"/>
                  </a:lnTo>
                  <a:lnTo>
                    <a:pt x="5747" y="70261"/>
                  </a:lnTo>
                  <a:lnTo>
                    <a:pt x="1546" y="59803"/>
                  </a:lnTo>
                  <a:lnTo>
                    <a:pt x="0" y="48098"/>
                  </a:lnTo>
                  <a:lnTo>
                    <a:pt x="267" y="35706"/>
                  </a:lnTo>
                  <a:lnTo>
                    <a:pt x="1509" y="23186"/>
                  </a:lnTo>
                  <a:lnTo>
                    <a:pt x="2885" y="11097"/>
                  </a:lnTo>
                  <a:lnTo>
                    <a:pt x="3556" y="0"/>
                  </a:lnTo>
                  <a:lnTo>
                    <a:pt x="7607" y="11078"/>
                  </a:lnTo>
                  <a:lnTo>
                    <a:pt x="13057" y="22697"/>
                  </a:lnTo>
                  <a:lnTo>
                    <a:pt x="19084" y="34474"/>
                  </a:lnTo>
                  <a:lnTo>
                    <a:pt x="24866" y="46027"/>
                  </a:lnTo>
                  <a:lnTo>
                    <a:pt x="29581" y="56973"/>
                  </a:lnTo>
                  <a:lnTo>
                    <a:pt x="32406" y="66932"/>
                  </a:lnTo>
                  <a:lnTo>
                    <a:pt x="32520" y="75521"/>
                  </a:lnTo>
                  <a:lnTo>
                    <a:pt x="29100" y="82357"/>
                  </a:lnTo>
                  <a:lnTo>
                    <a:pt x="25472" y="8519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0473354" y="1284084"/>
              <a:ext cx="12700" cy="41910"/>
            </a:xfrm>
            <a:custGeom>
              <a:avLst/>
              <a:gdLst/>
              <a:ahLst/>
              <a:cxnLst/>
              <a:rect l="l" t="t" r="r" b="b"/>
              <a:pathLst>
                <a:path w="12700" h="41909">
                  <a:moveTo>
                    <a:pt x="0" y="0"/>
                  </a:moveTo>
                  <a:lnTo>
                    <a:pt x="136" y="12995"/>
                  </a:lnTo>
                  <a:lnTo>
                    <a:pt x="3411" y="25736"/>
                  </a:lnTo>
                  <a:lnTo>
                    <a:pt x="8111" y="36751"/>
                  </a:lnTo>
                  <a:lnTo>
                    <a:pt x="10219" y="39433"/>
                  </a:lnTo>
                  <a:lnTo>
                    <a:pt x="10952" y="41632"/>
                  </a:lnTo>
                  <a:lnTo>
                    <a:pt x="12418" y="40888"/>
                  </a:lnTo>
                  <a:lnTo>
                    <a:pt x="7800" y="30186"/>
                  </a:lnTo>
                  <a:lnTo>
                    <a:pt x="3598" y="16949"/>
                  </a:lnTo>
                  <a:lnTo>
                    <a:pt x="621" y="4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0398112" y="1272380"/>
              <a:ext cx="89698" cy="66161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402894" y="1276397"/>
              <a:ext cx="85090" cy="62865"/>
            </a:xfrm>
            <a:custGeom>
              <a:avLst/>
              <a:gdLst/>
              <a:ahLst/>
              <a:cxnLst/>
              <a:rect l="l" t="t" r="r" b="b"/>
              <a:pathLst>
                <a:path w="85090" h="62865">
                  <a:moveTo>
                    <a:pt x="77766" y="60277"/>
                  </a:moveTo>
                  <a:lnTo>
                    <a:pt x="83288" y="52997"/>
                  </a:lnTo>
                  <a:lnTo>
                    <a:pt x="84919" y="46680"/>
                  </a:lnTo>
                  <a:lnTo>
                    <a:pt x="83173" y="41160"/>
                  </a:lnTo>
                  <a:lnTo>
                    <a:pt x="41711" y="19713"/>
                  </a:lnTo>
                  <a:lnTo>
                    <a:pt x="30458" y="15495"/>
                  </a:lnTo>
                  <a:lnTo>
                    <a:pt x="19414" y="10914"/>
                  </a:lnTo>
                  <a:lnTo>
                    <a:pt x="9090" y="5804"/>
                  </a:lnTo>
                  <a:lnTo>
                    <a:pt x="0" y="0"/>
                  </a:lnTo>
                  <a:lnTo>
                    <a:pt x="8189" y="9343"/>
                  </a:lnTo>
                  <a:lnTo>
                    <a:pt x="16307" y="19499"/>
                  </a:lnTo>
                  <a:lnTo>
                    <a:pt x="24416" y="29844"/>
                  </a:lnTo>
                  <a:lnTo>
                    <a:pt x="32574" y="39752"/>
                  </a:lnTo>
                  <a:lnTo>
                    <a:pt x="40842" y="48601"/>
                  </a:lnTo>
                  <a:lnTo>
                    <a:pt x="49279" y="55767"/>
                  </a:lnTo>
                  <a:lnTo>
                    <a:pt x="57945" y="60625"/>
                  </a:lnTo>
                  <a:lnTo>
                    <a:pt x="66901" y="62552"/>
                  </a:lnTo>
                  <a:lnTo>
                    <a:pt x="76206" y="60924"/>
                  </a:lnTo>
                  <a:lnTo>
                    <a:pt x="77766" y="60277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0447044" y="1311105"/>
              <a:ext cx="36195" cy="26034"/>
            </a:xfrm>
            <a:custGeom>
              <a:avLst/>
              <a:gdLst/>
              <a:ahLst/>
              <a:cxnLst/>
              <a:rect l="l" t="t" r="r" b="b"/>
              <a:pathLst>
                <a:path w="36195" h="26034">
                  <a:moveTo>
                    <a:pt x="0" y="0"/>
                  </a:moveTo>
                  <a:lnTo>
                    <a:pt x="6080" y="9727"/>
                  </a:lnTo>
                  <a:lnTo>
                    <a:pt x="16071" y="17481"/>
                  </a:lnTo>
                  <a:lnTo>
                    <a:pt x="27689" y="25426"/>
                  </a:lnTo>
                  <a:lnTo>
                    <a:pt x="31412" y="25569"/>
                  </a:lnTo>
                  <a:lnTo>
                    <a:pt x="35066" y="24114"/>
                  </a:lnTo>
                  <a:lnTo>
                    <a:pt x="35810" y="22627"/>
                  </a:lnTo>
                  <a:lnTo>
                    <a:pt x="25917" y="17332"/>
                  </a:lnTo>
                  <a:lnTo>
                    <a:pt x="13462" y="10177"/>
                  </a:lnTo>
                  <a:lnTo>
                    <a:pt x="2578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0489793" y="1286243"/>
              <a:ext cx="30444" cy="86206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0489669" y="1289889"/>
              <a:ext cx="31115" cy="83185"/>
            </a:xfrm>
            <a:custGeom>
              <a:avLst/>
              <a:gdLst/>
              <a:ahLst/>
              <a:cxnLst/>
              <a:rect l="l" t="t" r="r" b="b"/>
              <a:pathLst>
                <a:path w="31115" h="83184">
                  <a:moveTo>
                    <a:pt x="21663" y="82563"/>
                  </a:moveTo>
                  <a:lnTo>
                    <a:pt x="10677" y="75512"/>
                  </a:lnTo>
                  <a:lnTo>
                    <a:pt x="3923" y="66691"/>
                  </a:lnTo>
                  <a:lnTo>
                    <a:pt x="624" y="56517"/>
                  </a:lnTo>
                  <a:lnTo>
                    <a:pt x="0" y="45409"/>
                  </a:lnTo>
                  <a:lnTo>
                    <a:pt x="1272" y="33785"/>
                  </a:lnTo>
                  <a:lnTo>
                    <a:pt x="3661" y="22063"/>
                  </a:lnTo>
                  <a:lnTo>
                    <a:pt x="6390" y="10662"/>
                  </a:lnTo>
                  <a:lnTo>
                    <a:pt x="8679" y="0"/>
                  </a:lnTo>
                  <a:lnTo>
                    <a:pt x="11809" y="10584"/>
                  </a:lnTo>
                  <a:lnTo>
                    <a:pt x="16377" y="22385"/>
                  </a:lnTo>
                  <a:lnTo>
                    <a:pt x="21464" y="34751"/>
                  </a:lnTo>
                  <a:lnTo>
                    <a:pt x="26150" y="47030"/>
                  </a:lnTo>
                  <a:lnTo>
                    <a:pt x="29513" y="58569"/>
                  </a:lnTo>
                  <a:lnTo>
                    <a:pt x="30635" y="68715"/>
                  </a:lnTo>
                  <a:lnTo>
                    <a:pt x="28594" y="76816"/>
                  </a:lnTo>
                  <a:lnTo>
                    <a:pt x="22471" y="82221"/>
                  </a:lnTo>
                  <a:lnTo>
                    <a:pt x="21663" y="8256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0496609" y="1326422"/>
              <a:ext cx="8890" cy="43180"/>
            </a:xfrm>
            <a:custGeom>
              <a:avLst/>
              <a:gdLst/>
              <a:ahLst/>
              <a:cxnLst/>
              <a:rect l="l" t="t" r="r" b="b"/>
              <a:pathLst>
                <a:path w="8890" h="43180">
                  <a:moveTo>
                    <a:pt x="856" y="0"/>
                  </a:moveTo>
                  <a:lnTo>
                    <a:pt x="0" y="13032"/>
                  </a:lnTo>
                  <a:lnTo>
                    <a:pt x="1963" y="25912"/>
                  </a:lnTo>
                  <a:lnTo>
                    <a:pt x="5510" y="37298"/>
                  </a:lnTo>
                  <a:lnTo>
                    <a:pt x="7411" y="40176"/>
                  </a:lnTo>
                  <a:lnTo>
                    <a:pt x="7411" y="43119"/>
                  </a:lnTo>
                  <a:lnTo>
                    <a:pt x="8877" y="42375"/>
                  </a:lnTo>
                  <a:lnTo>
                    <a:pt x="5724" y="31175"/>
                  </a:lnTo>
                  <a:lnTo>
                    <a:pt x="3021" y="17553"/>
                  </a:lnTo>
                  <a:lnTo>
                    <a:pt x="1221" y="4421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0424425" y="1306002"/>
              <a:ext cx="83594" cy="74656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0430232" y="1311901"/>
              <a:ext cx="78105" cy="69215"/>
            </a:xfrm>
            <a:custGeom>
              <a:avLst/>
              <a:gdLst/>
              <a:ahLst/>
              <a:cxnLst/>
              <a:rect l="l" t="t" r="r" b="b"/>
              <a:pathLst>
                <a:path w="78104" h="69215">
                  <a:moveTo>
                    <a:pt x="69396" y="67852"/>
                  </a:moveTo>
                  <a:lnTo>
                    <a:pt x="75510" y="61298"/>
                  </a:lnTo>
                  <a:lnTo>
                    <a:pt x="77788" y="55232"/>
                  </a:lnTo>
                  <a:lnTo>
                    <a:pt x="76733" y="49556"/>
                  </a:lnTo>
                  <a:lnTo>
                    <a:pt x="39010" y="23633"/>
                  </a:lnTo>
                  <a:lnTo>
                    <a:pt x="28489" y="18258"/>
                  </a:lnTo>
                  <a:lnTo>
                    <a:pt x="18145" y="12592"/>
                  </a:lnTo>
                  <a:lnTo>
                    <a:pt x="8482" y="6539"/>
                  </a:lnTo>
                  <a:lnTo>
                    <a:pt x="0" y="0"/>
                  </a:lnTo>
                  <a:lnTo>
                    <a:pt x="6948" y="10224"/>
                  </a:lnTo>
                  <a:lnTo>
                    <a:pt x="13855" y="21445"/>
                  </a:lnTo>
                  <a:lnTo>
                    <a:pt x="20850" y="32937"/>
                  </a:lnTo>
                  <a:lnTo>
                    <a:pt x="28065" y="43973"/>
                  </a:lnTo>
                  <a:lnTo>
                    <a:pt x="35630" y="53828"/>
                  </a:lnTo>
                  <a:lnTo>
                    <a:pt x="43676" y="61775"/>
                  </a:lnTo>
                  <a:lnTo>
                    <a:pt x="52333" y="67089"/>
                  </a:lnTo>
                  <a:lnTo>
                    <a:pt x="61732" y="69043"/>
                  </a:lnTo>
                  <a:lnTo>
                    <a:pt x="69396" y="6785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0468251" y="1351281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4">
                  <a:moveTo>
                    <a:pt x="0" y="0"/>
                  </a:moveTo>
                  <a:lnTo>
                    <a:pt x="5337" y="9868"/>
                  </a:lnTo>
                  <a:lnTo>
                    <a:pt x="14512" y="18652"/>
                  </a:lnTo>
                  <a:lnTo>
                    <a:pt x="25397" y="27799"/>
                  </a:lnTo>
                  <a:lnTo>
                    <a:pt x="28470" y="29224"/>
                  </a:lnTo>
                  <a:lnTo>
                    <a:pt x="32124" y="27768"/>
                  </a:lnTo>
                  <a:lnTo>
                    <a:pt x="33580" y="25569"/>
                  </a:lnTo>
                  <a:lnTo>
                    <a:pt x="24309" y="19284"/>
                  </a:lnTo>
                  <a:lnTo>
                    <a:pt x="12477" y="10937"/>
                  </a:lnTo>
                  <a:lnTo>
                    <a:pt x="2263" y="2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507275" y="1330818"/>
              <a:ext cx="28539" cy="8840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0507322" y="1337963"/>
              <a:ext cx="28575" cy="81280"/>
            </a:xfrm>
            <a:custGeom>
              <a:avLst/>
              <a:gdLst/>
              <a:ahLst/>
              <a:cxnLst/>
              <a:rect l="l" t="t" r="r" b="b"/>
              <a:pathLst>
                <a:path w="28575" h="81280">
                  <a:moveTo>
                    <a:pt x="17875" y="81259"/>
                  </a:moveTo>
                  <a:lnTo>
                    <a:pt x="8112" y="73286"/>
                  </a:lnTo>
                  <a:lnTo>
                    <a:pt x="2392" y="64112"/>
                  </a:lnTo>
                  <a:lnTo>
                    <a:pt x="0" y="54025"/>
                  </a:lnTo>
                  <a:lnTo>
                    <a:pt x="220" y="43314"/>
                  </a:lnTo>
                  <a:lnTo>
                    <a:pt x="2339" y="32267"/>
                  </a:lnTo>
                  <a:lnTo>
                    <a:pt x="5641" y="21174"/>
                  </a:lnTo>
                  <a:lnTo>
                    <a:pt x="9411" y="10322"/>
                  </a:lnTo>
                  <a:lnTo>
                    <a:pt x="12933" y="0"/>
                  </a:lnTo>
                  <a:lnTo>
                    <a:pt x="15499" y="10323"/>
                  </a:lnTo>
                  <a:lnTo>
                    <a:pt x="19279" y="22400"/>
                  </a:lnTo>
                  <a:lnTo>
                    <a:pt x="23334" y="35342"/>
                  </a:lnTo>
                  <a:lnTo>
                    <a:pt x="26725" y="48262"/>
                  </a:lnTo>
                  <a:lnTo>
                    <a:pt x="28513" y="60274"/>
                  </a:lnTo>
                  <a:lnTo>
                    <a:pt x="27758" y="70489"/>
                  </a:lnTo>
                  <a:lnTo>
                    <a:pt x="23522" y="78022"/>
                  </a:lnTo>
                  <a:lnTo>
                    <a:pt x="17875" y="8125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0514377" y="1371742"/>
              <a:ext cx="5715" cy="42545"/>
            </a:xfrm>
            <a:custGeom>
              <a:avLst/>
              <a:gdLst/>
              <a:ahLst/>
              <a:cxnLst/>
              <a:rect l="l" t="t" r="r" b="b"/>
              <a:pathLst>
                <a:path w="5715" h="42544">
                  <a:moveTo>
                    <a:pt x="2809" y="0"/>
                  </a:moveTo>
                  <a:lnTo>
                    <a:pt x="0" y="12744"/>
                  </a:lnTo>
                  <a:lnTo>
                    <a:pt x="265" y="25802"/>
                  </a:lnTo>
                  <a:lnTo>
                    <a:pt x="2618" y="37430"/>
                  </a:lnTo>
                  <a:lnTo>
                    <a:pt x="5008" y="40176"/>
                  </a:lnTo>
                  <a:lnTo>
                    <a:pt x="5008" y="42333"/>
                  </a:lnTo>
                  <a:lnTo>
                    <a:pt x="5709" y="42333"/>
                  </a:lnTo>
                  <a:lnTo>
                    <a:pt x="3671" y="30828"/>
                  </a:lnTo>
                  <a:lnTo>
                    <a:pt x="2679" y="16844"/>
                  </a:lnTo>
                  <a:lnTo>
                    <a:pt x="2625" y="3755"/>
                  </a:lnTo>
                  <a:lnTo>
                    <a:pt x="2809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0446331" y="1342524"/>
              <a:ext cx="76368" cy="81871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446506" y="1342792"/>
              <a:ext cx="76200" cy="81915"/>
            </a:xfrm>
            <a:custGeom>
              <a:avLst/>
              <a:gdLst/>
              <a:ahLst/>
              <a:cxnLst/>
              <a:rect l="l" t="t" r="r" b="b"/>
              <a:pathLst>
                <a:path w="76200" h="81915">
                  <a:moveTo>
                    <a:pt x="66283" y="81534"/>
                  </a:moveTo>
                  <a:lnTo>
                    <a:pt x="73135" y="75845"/>
                  </a:lnTo>
                  <a:lnTo>
                    <a:pt x="76196" y="70198"/>
                  </a:lnTo>
                  <a:lnTo>
                    <a:pt x="75955" y="64555"/>
                  </a:lnTo>
                  <a:lnTo>
                    <a:pt x="42416" y="35067"/>
                  </a:lnTo>
                  <a:lnTo>
                    <a:pt x="32679" y="28652"/>
                  </a:lnTo>
                  <a:lnTo>
                    <a:pt x="23077" y="21975"/>
                  </a:lnTo>
                  <a:lnTo>
                    <a:pt x="14103" y="14999"/>
                  </a:lnTo>
                  <a:lnTo>
                    <a:pt x="6247" y="7686"/>
                  </a:lnTo>
                  <a:lnTo>
                    <a:pt x="0" y="0"/>
                  </a:lnTo>
                  <a:lnTo>
                    <a:pt x="7122" y="12527"/>
                  </a:lnTo>
                  <a:lnTo>
                    <a:pt x="13706" y="25563"/>
                  </a:lnTo>
                  <a:lnTo>
                    <a:pt x="20008" y="38520"/>
                  </a:lnTo>
                  <a:lnTo>
                    <a:pt x="26282" y="50807"/>
                  </a:lnTo>
                  <a:lnTo>
                    <a:pt x="32784" y="61834"/>
                  </a:lnTo>
                  <a:lnTo>
                    <a:pt x="39772" y="71012"/>
                  </a:lnTo>
                  <a:lnTo>
                    <a:pt x="47499" y="77750"/>
                  </a:lnTo>
                  <a:lnTo>
                    <a:pt x="56223" y="81459"/>
                  </a:lnTo>
                  <a:lnTo>
                    <a:pt x="66199" y="8154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0485022" y="1392168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4">
                  <a:moveTo>
                    <a:pt x="0" y="0"/>
                  </a:moveTo>
                  <a:lnTo>
                    <a:pt x="4315" y="11070"/>
                  </a:lnTo>
                  <a:lnTo>
                    <a:pt x="12640" y="20751"/>
                  </a:lnTo>
                  <a:lnTo>
                    <a:pt x="22207" y="30623"/>
                  </a:lnTo>
                  <a:lnTo>
                    <a:pt x="25559" y="32156"/>
                  </a:lnTo>
                  <a:lnTo>
                    <a:pt x="29224" y="31412"/>
                  </a:lnTo>
                  <a:lnTo>
                    <a:pt x="29967" y="29957"/>
                  </a:lnTo>
                  <a:lnTo>
                    <a:pt x="21715" y="22580"/>
                  </a:lnTo>
                  <a:lnTo>
                    <a:pt x="11206" y="12681"/>
                  </a:lnTo>
                  <a:lnTo>
                    <a:pt x="2104" y="2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0518285" y="1378303"/>
              <a:ext cx="28505" cy="8765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0518292" y="1378487"/>
              <a:ext cx="28575" cy="87630"/>
            </a:xfrm>
            <a:custGeom>
              <a:avLst/>
              <a:gdLst/>
              <a:ahLst/>
              <a:cxnLst/>
              <a:rect l="l" t="t" r="r" b="b"/>
              <a:pathLst>
                <a:path w="28575" h="87630">
                  <a:moveTo>
                    <a:pt x="14954" y="87472"/>
                  </a:moveTo>
                  <a:lnTo>
                    <a:pt x="6229" y="78791"/>
                  </a:lnTo>
                  <a:lnTo>
                    <a:pt x="1467" y="69391"/>
                  </a:lnTo>
                  <a:lnTo>
                    <a:pt x="0" y="59468"/>
                  </a:lnTo>
                  <a:lnTo>
                    <a:pt x="1157" y="49220"/>
                  </a:lnTo>
                  <a:lnTo>
                    <a:pt x="4272" y="38843"/>
                  </a:lnTo>
                  <a:lnTo>
                    <a:pt x="8674" y="28536"/>
                  </a:lnTo>
                  <a:lnTo>
                    <a:pt x="13696" y="18495"/>
                  </a:lnTo>
                  <a:lnTo>
                    <a:pt x="18669" y="8917"/>
                  </a:lnTo>
                  <a:lnTo>
                    <a:pt x="22924" y="0"/>
                  </a:lnTo>
                  <a:lnTo>
                    <a:pt x="23066" y="12514"/>
                  </a:lnTo>
                  <a:lnTo>
                    <a:pt x="24536" y="26299"/>
                  </a:lnTo>
                  <a:lnTo>
                    <a:pt x="26489" y="40496"/>
                  </a:lnTo>
                  <a:lnTo>
                    <a:pt x="28076" y="54248"/>
                  </a:lnTo>
                  <a:lnTo>
                    <a:pt x="28450" y="66695"/>
                  </a:lnTo>
                  <a:lnTo>
                    <a:pt x="26766" y="76980"/>
                  </a:lnTo>
                  <a:lnTo>
                    <a:pt x="22175" y="84243"/>
                  </a:lnTo>
                  <a:lnTo>
                    <a:pt x="14954" y="87472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0525268" y="1417731"/>
              <a:ext cx="5080" cy="43180"/>
            </a:xfrm>
            <a:custGeom>
              <a:avLst/>
              <a:gdLst/>
              <a:ahLst/>
              <a:cxnLst/>
              <a:rect l="l" t="t" r="r" b="b"/>
              <a:pathLst>
                <a:path w="5079" h="43180">
                  <a:moveTo>
                    <a:pt x="5072" y="0"/>
                  </a:moveTo>
                  <a:lnTo>
                    <a:pt x="1007" y="12618"/>
                  </a:lnTo>
                  <a:lnTo>
                    <a:pt x="0" y="25949"/>
                  </a:lnTo>
                  <a:lnTo>
                    <a:pt x="502" y="37807"/>
                  </a:lnTo>
                  <a:lnTo>
                    <a:pt x="2130" y="40176"/>
                  </a:lnTo>
                  <a:lnTo>
                    <a:pt x="2130" y="43119"/>
                  </a:lnTo>
                  <a:lnTo>
                    <a:pt x="3575" y="43119"/>
                  </a:lnTo>
                  <a:lnTo>
                    <a:pt x="2538" y="31552"/>
                  </a:lnTo>
                  <a:lnTo>
                    <a:pt x="2920" y="17849"/>
                  </a:lnTo>
                  <a:lnTo>
                    <a:pt x="4292" y="4736"/>
                  </a:lnTo>
                  <a:lnTo>
                    <a:pt x="5072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463105" y="1381204"/>
              <a:ext cx="68600" cy="89149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463472" y="1381935"/>
              <a:ext cx="68580" cy="88900"/>
            </a:xfrm>
            <a:custGeom>
              <a:avLst/>
              <a:gdLst/>
              <a:ahLst/>
              <a:cxnLst/>
              <a:rect l="l" t="t" r="r" b="b"/>
              <a:pathLst>
                <a:path w="68579" h="88900">
                  <a:moveTo>
                    <a:pt x="56617" y="88421"/>
                  </a:moveTo>
                  <a:lnTo>
                    <a:pt x="64107" y="83540"/>
                  </a:lnTo>
                  <a:lnTo>
                    <a:pt x="67815" y="78289"/>
                  </a:lnTo>
                  <a:lnTo>
                    <a:pt x="68234" y="72681"/>
                  </a:lnTo>
                  <a:lnTo>
                    <a:pt x="65858" y="66731"/>
                  </a:lnTo>
                  <a:lnTo>
                    <a:pt x="38254" y="39771"/>
                  </a:lnTo>
                  <a:lnTo>
                    <a:pt x="29293" y="32311"/>
                  </a:lnTo>
                  <a:lnTo>
                    <a:pt x="20495" y="24590"/>
                  </a:lnTo>
                  <a:lnTo>
                    <a:pt x="12351" y="16622"/>
                  </a:lnTo>
                  <a:lnTo>
                    <a:pt x="5355" y="8421"/>
                  </a:lnTo>
                  <a:lnTo>
                    <a:pt x="0" y="0"/>
                  </a:lnTo>
                  <a:lnTo>
                    <a:pt x="5807" y="13873"/>
                  </a:lnTo>
                  <a:lnTo>
                    <a:pt x="11050" y="28215"/>
                  </a:lnTo>
                  <a:lnTo>
                    <a:pt x="16069" y="42382"/>
                  </a:lnTo>
                  <a:lnTo>
                    <a:pt x="21206" y="55734"/>
                  </a:lnTo>
                  <a:lnTo>
                    <a:pt x="26801" y="67629"/>
                  </a:lnTo>
                  <a:lnTo>
                    <a:pt x="33195" y="77425"/>
                  </a:lnTo>
                  <a:lnTo>
                    <a:pt x="40728" y="84481"/>
                  </a:lnTo>
                  <a:lnTo>
                    <a:pt x="49742" y="88155"/>
                  </a:lnTo>
                  <a:lnTo>
                    <a:pt x="56617" y="8842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495978" y="1435283"/>
              <a:ext cx="27305" cy="35560"/>
            </a:xfrm>
            <a:custGeom>
              <a:avLst/>
              <a:gdLst/>
              <a:ahLst/>
              <a:cxnLst/>
              <a:rect l="l" t="t" r="r" b="b"/>
              <a:pathLst>
                <a:path w="27304" h="35559">
                  <a:moveTo>
                    <a:pt x="0" y="0"/>
                  </a:moveTo>
                  <a:lnTo>
                    <a:pt x="2930" y="11092"/>
                  </a:lnTo>
                  <a:lnTo>
                    <a:pt x="9875" y="21831"/>
                  </a:lnTo>
                  <a:lnTo>
                    <a:pt x="18068" y="33146"/>
                  </a:lnTo>
                  <a:lnTo>
                    <a:pt x="21915" y="35077"/>
                  </a:lnTo>
                  <a:lnTo>
                    <a:pt x="25569" y="35077"/>
                  </a:lnTo>
                  <a:lnTo>
                    <a:pt x="27056" y="33580"/>
                  </a:lnTo>
                  <a:lnTo>
                    <a:pt x="10406" y="14547"/>
                  </a:lnTo>
                  <a:lnTo>
                    <a:pt x="2208" y="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0522093" y="1430888"/>
              <a:ext cx="29407" cy="86950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0522018" y="1431950"/>
              <a:ext cx="29209" cy="86360"/>
            </a:xfrm>
            <a:custGeom>
              <a:avLst/>
              <a:gdLst/>
              <a:ahLst/>
              <a:cxnLst/>
              <a:rect l="l" t="t" r="r" b="b"/>
              <a:pathLst>
                <a:path w="29209" h="86359">
                  <a:moveTo>
                    <a:pt x="11227" y="85883"/>
                  </a:moveTo>
                  <a:lnTo>
                    <a:pt x="3800" y="76167"/>
                  </a:lnTo>
                  <a:lnTo>
                    <a:pt x="281" y="66280"/>
                  </a:lnTo>
                  <a:lnTo>
                    <a:pt x="0" y="56313"/>
                  </a:lnTo>
                  <a:lnTo>
                    <a:pt x="2289" y="46358"/>
                  </a:lnTo>
                  <a:lnTo>
                    <a:pt x="6481" y="36509"/>
                  </a:lnTo>
                  <a:lnTo>
                    <a:pt x="11908" y="26856"/>
                  </a:lnTo>
                  <a:lnTo>
                    <a:pt x="17901" y="17492"/>
                  </a:lnTo>
                  <a:lnTo>
                    <a:pt x="23792" y="8509"/>
                  </a:lnTo>
                  <a:lnTo>
                    <a:pt x="28914" y="0"/>
                  </a:lnTo>
                  <a:lnTo>
                    <a:pt x="27732" y="12630"/>
                  </a:lnTo>
                  <a:lnTo>
                    <a:pt x="27753" y="26774"/>
                  </a:lnTo>
                  <a:lnTo>
                    <a:pt x="28169" y="41405"/>
                  </a:lnTo>
                  <a:lnTo>
                    <a:pt x="28173" y="55491"/>
                  </a:lnTo>
                  <a:lnTo>
                    <a:pt x="26958" y="68005"/>
                  </a:lnTo>
                  <a:lnTo>
                    <a:pt x="23719" y="77916"/>
                  </a:lnTo>
                  <a:lnTo>
                    <a:pt x="17648" y="84196"/>
                  </a:lnTo>
                  <a:lnTo>
                    <a:pt x="11227" y="85883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0527410" y="1468864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80">
                  <a:moveTo>
                    <a:pt x="9490" y="0"/>
                  </a:moveTo>
                  <a:lnTo>
                    <a:pt x="3472" y="12092"/>
                  </a:lnTo>
                  <a:lnTo>
                    <a:pt x="730" y="25322"/>
                  </a:lnTo>
                  <a:lnTo>
                    <a:pt x="0" y="37529"/>
                  </a:lnTo>
                  <a:lnTo>
                    <a:pt x="1438" y="40176"/>
                  </a:lnTo>
                  <a:lnTo>
                    <a:pt x="737" y="43119"/>
                  </a:lnTo>
                  <a:lnTo>
                    <a:pt x="2182" y="43119"/>
                  </a:lnTo>
                  <a:lnTo>
                    <a:pt x="3017" y="31619"/>
                  </a:lnTo>
                  <a:lnTo>
                    <a:pt x="5164" y="17992"/>
                  </a:lnTo>
                  <a:lnTo>
                    <a:pt x="8086" y="4921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0473356" y="1425035"/>
              <a:ext cx="60169" cy="95714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0477693" y="1433928"/>
              <a:ext cx="55880" cy="86995"/>
            </a:xfrm>
            <a:custGeom>
              <a:avLst/>
              <a:gdLst/>
              <a:ahLst/>
              <a:cxnLst/>
              <a:rect l="l" t="t" r="r" b="b"/>
              <a:pathLst>
                <a:path w="55879" h="86994">
                  <a:moveTo>
                    <a:pt x="42397" y="86814"/>
                  </a:moveTo>
                  <a:lnTo>
                    <a:pt x="50472" y="82676"/>
                  </a:lnTo>
                  <a:lnTo>
                    <a:pt x="54784" y="77727"/>
                  </a:lnTo>
                  <a:lnTo>
                    <a:pt x="55829" y="72043"/>
                  </a:lnTo>
                  <a:lnTo>
                    <a:pt x="54103" y="65697"/>
                  </a:lnTo>
                  <a:lnTo>
                    <a:pt x="29395" y="35180"/>
                  </a:lnTo>
                  <a:lnTo>
                    <a:pt x="21247" y="26637"/>
                  </a:lnTo>
                  <a:lnTo>
                    <a:pt x="13301" y="17876"/>
                  </a:lnTo>
                  <a:lnTo>
                    <a:pt x="6053" y="8972"/>
                  </a:lnTo>
                  <a:lnTo>
                    <a:pt x="0" y="0"/>
                  </a:lnTo>
                  <a:lnTo>
                    <a:pt x="3360" y="13569"/>
                  </a:lnTo>
                  <a:lnTo>
                    <a:pt x="13291" y="57553"/>
                  </a:lnTo>
                  <a:lnTo>
                    <a:pt x="35131" y="85511"/>
                  </a:lnTo>
                  <a:lnTo>
                    <a:pt x="42397" y="86814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0499628" y="1482765"/>
              <a:ext cx="24130" cy="37465"/>
            </a:xfrm>
            <a:custGeom>
              <a:avLst/>
              <a:gdLst/>
              <a:ahLst/>
              <a:cxnLst/>
              <a:rect l="l" t="t" r="r" b="b"/>
              <a:pathLst>
                <a:path w="24129" h="37465">
                  <a:moveTo>
                    <a:pt x="0" y="0"/>
                  </a:moveTo>
                  <a:lnTo>
                    <a:pt x="2116" y="11195"/>
                  </a:lnTo>
                  <a:lnTo>
                    <a:pt x="7865" y="22476"/>
                  </a:lnTo>
                  <a:lnTo>
                    <a:pt x="14433" y="34328"/>
                  </a:lnTo>
                  <a:lnTo>
                    <a:pt x="18261" y="37234"/>
                  </a:lnTo>
                  <a:lnTo>
                    <a:pt x="21915" y="37234"/>
                  </a:lnTo>
                  <a:lnTo>
                    <a:pt x="24114" y="35779"/>
                  </a:lnTo>
                  <a:lnTo>
                    <a:pt x="17309" y="26963"/>
                  </a:lnTo>
                  <a:lnTo>
                    <a:pt x="9014" y="15361"/>
                  </a:lnTo>
                  <a:lnTo>
                    <a:pt x="1903" y="38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0516594" y="1486426"/>
              <a:ext cx="37115" cy="8469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0516651" y="1487579"/>
              <a:ext cx="36830" cy="83820"/>
            </a:xfrm>
            <a:custGeom>
              <a:avLst/>
              <a:gdLst/>
              <a:ahLst/>
              <a:cxnLst/>
              <a:rect l="l" t="t" r="r" b="b"/>
              <a:pathLst>
                <a:path w="36829" h="83819">
                  <a:moveTo>
                    <a:pt x="8546" y="83549"/>
                  </a:moveTo>
                  <a:lnTo>
                    <a:pt x="2332" y="73107"/>
                  </a:lnTo>
                  <a:lnTo>
                    <a:pt x="0" y="62860"/>
                  </a:lnTo>
                  <a:lnTo>
                    <a:pt x="881" y="52848"/>
                  </a:lnTo>
                  <a:lnTo>
                    <a:pt x="23174" y="15970"/>
                  </a:lnTo>
                  <a:lnTo>
                    <a:pt x="30096" y="7745"/>
                  </a:lnTo>
                  <a:lnTo>
                    <a:pt x="36220" y="0"/>
                  </a:lnTo>
                  <a:lnTo>
                    <a:pt x="33511" y="12617"/>
                  </a:lnTo>
                  <a:lnTo>
                    <a:pt x="31786" y="26931"/>
                  </a:lnTo>
                  <a:lnTo>
                    <a:pt x="30363" y="41770"/>
                  </a:lnTo>
                  <a:lnTo>
                    <a:pt x="28561" y="55959"/>
                  </a:lnTo>
                  <a:lnTo>
                    <a:pt x="25696" y="68327"/>
                  </a:lnTo>
                  <a:lnTo>
                    <a:pt x="21088" y="77700"/>
                  </a:lnTo>
                  <a:lnTo>
                    <a:pt x="14055" y="82905"/>
                  </a:lnTo>
                  <a:lnTo>
                    <a:pt x="8546" y="8354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0520087" y="1522941"/>
              <a:ext cx="13970" cy="41910"/>
            </a:xfrm>
            <a:custGeom>
              <a:avLst/>
              <a:gdLst/>
              <a:ahLst/>
              <a:cxnLst/>
              <a:rect l="l" t="t" r="r" b="b"/>
              <a:pathLst>
                <a:path w="13970" h="41909">
                  <a:moveTo>
                    <a:pt x="13905" y="0"/>
                  </a:moveTo>
                  <a:lnTo>
                    <a:pt x="6406" y="11666"/>
                  </a:lnTo>
                  <a:lnTo>
                    <a:pt x="2313" y="24485"/>
                  </a:lnTo>
                  <a:lnTo>
                    <a:pt x="263" y="36139"/>
                  </a:lnTo>
                  <a:lnTo>
                    <a:pt x="1465" y="38721"/>
                  </a:lnTo>
                  <a:lnTo>
                    <a:pt x="0" y="41632"/>
                  </a:lnTo>
                  <a:lnTo>
                    <a:pt x="2198" y="41632"/>
                  </a:lnTo>
                  <a:lnTo>
                    <a:pt x="4162" y="30152"/>
                  </a:lnTo>
                  <a:lnTo>
                    <a:pt x="7918" y="16805"/>
                  </a:lnTo>
                  <a:lnTo>
                    <a:pt x="12256" y="4253"/>
                  </a:lnTo>
                  <a:lnTo>
                    <a:pt x="13905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0476267" y="1471065"/>
              <a:ext cx="50456" cy="100813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0478760" y="1478599"/>
              <a:ext cx="48260" cy="93345"/>
            </a:xfrm>
            <a:custGeom>
              <a:avLst/>
              <a:gdLst/>
              <a:ahLst/>
              <a:cxnLst/>
              <a:rect l="l" t="t" r="r" b="b"/>
              <a:pathLst>
                <a:path w="48259" h="93344">
                  <a:moveTo>
                    <a:pt x="32571" y="93275"/>
                  </a:moveTo>
                  <a:lnTo>
                    <a:pt x="41317" y="90175"/>
                  </a:lnTo>
                  <a:lnTo>
                    <a:pt x="46276" y="85763"/>
                  </a:lnTo>
                  <a:lnTo>
                    <a:pt x="47960" y="80178"/>
                  </a:lnTo>
                  <a:lnTo>
                    <a:pt x="46880" y="73557"/>
                  </a:lnTo>
                  <a:lnTo>
                    <a:pt x="43545" y="66041"/>
                  </a:lnTo>
                  <a:lnTo>
                    <a:pt x="38468" y="57767"/>
                  </a:lnTo>
                  <a:lnTo>
                    <a:pt x="32158" y="48875"/>
                  </a:lnTo>
                  <a:lnTo>
                    <a:pt x="25126" y="39504"/>
                  </a:lnTo>
                  <a:lnTo>
                    <a:pt x="17884" y="29792"/>
                  </a:lnTo>
                  <a:lnTo>
                    <a:pt x="10941" y="19878"/>
                  </a:lnTo>
                  <a:lnTo>
                    <a:pt x="4810" y="9901"/>
                  </a:lnTo>
                  <a:lnTo>
                    <a:pt x="0" y="0"/>
                  </a:lnTo>
                  <a:lnTo>
                    <a:pt x="1855" y="13575"/>
                  </a:lnTo>
                  <a:lnTo>
                    <a:pt x="6431" y="56922"/>
                  </a:lnTo>
                  <a:lnTo>
                    <a:pt x="31090" y="93000"/>
                  </a:lnTo>
                  <a:lnTo>
                    <a:pt x="32571" y="9327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0495978" y="1531698"/>
              <a:ext cx="19050" cy="40005"/>
            </a:xfrm>
            <a:custGeom>
              <a:avLst/>
              <a:gdLst/>
              <a:ahLst/>
              <a:cxnLst/>
              <a:rect l="l" t="t" r="r" b="b"/>
              <a:pathLst>
                <a:path w="19050" h="40005">
                  <a:moveTo>
                    <a:pt x="0" y="0"/>
                  </a:moveTo>
                  <a:lnTo>
                    <a:pt x="228" y="11154"/>
                  </a:lnTo>
                  <a:lnTo>
                    <a:pt x="4337" y="22685"/>
                  </a:lnTo>
                  <a:lnTo>
                    <a:pt x="9757" y="34592"/>
                  </a:lnTo>
                  <a:lnTo>
                    <a:pt x="13905" y="39433"/>
                  </a:lnTo>
                  <a:lnTo>
                    <a:pt x="17549" y="39433"/>
                  </a:lnTo>
                  <a:lnTo>
                    <a:pt x="19004" y="38721"/>
                  </a:lnTo>
                  <a:lnTo>
                    <a:pt x="13638" y="29096"/>
                  </a:lnTo>
                  <a:lnTo>
                    <a:pt x="6940" y="16533"/>
                  </a:lnTo>
                  <a:lnTo>
                    <a:pt x="1361" y="4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0504488" y="1542654"/>
              <a:ext cx="44111" cy="81107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0504430" y="1543166"/>
              <a:ext cx="43815" cy="80645"/>
            </a:xfrm>
            <a:custGeom>
              <a:avLst/>
              <a:gdLst/>
              <a:ahLst/>
              <a:cxnLst/>
              <a:rect l="l" t="t" r="r" b="b"/>
              <a:pathLst>
                <a:path w="43815" h="80644">
                  <a:moveTo>
                    <a:pt x="6154" y="80587"/>
                  </a:moveTo>
                  <a:lnTo>
                    <a:pt x="1109" y="69355"/>
                  </a:lnTo>
                  <a:lnTo>
                    <a:pt x="0" y="58815"/>
                  </a:lnTo>
                  <a:lnTo>
                    <a:pt x="2127" y="48914"/>
                  </a:lnTo>
                  <a:lnTo>
                    <a:pt x="29030" y="14655"/>
                  </a:lnTo>
                  <a:lnTo>
                    <a:pt x="36859" y="7165"/>
                  </a:lnTo>
                  <a:lnTo>
                    <a:pt x="43731" y="0"/>
                  </a:lnTo>
                  <a:lnTo>
                    <a:pt x="39650" y="12272"/>
                  </a:lnTo>
                  <a:lnTo>
                    <a:pt x="36326" y="26196"/>
                  </a:lnTo>
                  <a:lnTo>
                    <a:pt x="33251" y="40621"/>
                  </a:lnTo>
                  <a:lnTo>
                    <a:pt x="29920" y="54397"/>
                  </a:lnTo>
                  <a:lnTo>
                    <a:pt x="25825" y="66375"/>
                  </a:lnTo>
                  <a:lnTo>
                    <a:pt x="20461" y="75404"/>
                  </a:lnTo>
                  <a:lnTo>
                    <a:pt x="13320" y="80334"/>
                  </a:lnTo>
                  <a:lnTo>
                    <a:pt x="6154" y="80587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506936" y="1576982"/>
              <a:ext cx="18415" cy="41275"/>
            </a:xfrm>
            <a:custGeom>
              <a:avLst/>
              <a:gdLst/>
              <a:ahLst/>
              <a:cxnLst/>
              <a:rect l="l" t="t" r="r" b="b"/>
              <a:pathLst>
                <a:path w="18415" h="41275">
                  <a:moveTo>
                    <a:pt x="18261" y="0"/>
                  </a:moveTo>
                  <a:lnTo>
                    <a:pt x="9649" y="10571"/>
                  </a:lnTo>
                  <a:lnTo>
                    <a:pt x="3899" y="22869"/>
                  </a:lnTo>
                  <a:lnTo>
                    <a:pt x="481" y="34387"/>
                  </a:lnTo>
                  <a:lnTo>
                    <a:pt x="1486" y="37265"/>
                  </a:lnTo>
                  <a:lnTo>
                    <a:pt x="0" y="40176"/>
                  </a:lnTo>
                  <a:lnTo>
                    <a:pt x="1486" y="40920"/>
                  </a:lnTo>
                  <a:lnTo>
                    <a:pt x="4761" y="29867"/>
                  </a:lnTo>
                  <a:lnTo>
                    <a:pt x="9956" y="17121"/>
                  </a:lnTo>
                  <a:lnTo>
                    <a:pt x="15700" y="4971"/>
                  </a:lnTo>
                  <a:lnTo>
                    <a:pt x="18261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0474068" y="1518540"/>
              <a:ext cx="39711" cy="10446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474652" y="1522482"/>
              <a:ext cx="39370" cy="100965"/>
            </a:xfrm>
            <a:custGeom>
              <a:avLst/>
              <a:gdLst/>
              <a:ahLst/>
              <a:cxnLst/>
              <a:rect l="l" t="t" r="r" b="b"/>
              <a:pathLst>
                <a:path w="39370" h="100965">
                  <a:moveTo>
                    <a:pt x="22073" y="100525"/>
                  </a:moveTo>
                  <a:lnTo>
                    <a:pt x="31450" y="98440"/>
                  </a:lnTo>
                  <a:lnTo>
                    <a:pt x="36950" y="94466"/>
                  </a:lnTo>
                  <a:lnTo>
                    <a:pt x="39125" y="88826"/>
                  </a:lnTo>
                  <a:lnTo>
                    <a:pt x="38526" y="81743"/>
                  </a:lnTo>
                  <a:lnTo>
                    <a:pt x="35704" y="73442"/>
                  </a:lnTo>
                  <a:lnTo>
                    <a:pt x="31210" y="64145"/>
                  </a:lnTo>
                  <a:lnTo>
                    <a:pt x="25596" y="54078"/>
                  </a:lnTo>
                  <a:lnTo>
                    <a:pt x="19411" y="43463"/>
                  </a:lnTo>
                  <a:lnTo>
                    <a:pt x="13208" y="32524"/>
                  </a:lnTo>
                  <a:lnTo>
                    <a:pt x="7538" y="21484"/>
                  </a:lnTo>
                  <a:lnTo>
                    <a:pt x="2951" y="10568"/>
                  </a:lnTo>
                  <a:lnTo>
                    <a:pt x="0" y="0"/>
                  </a:lnTo>
                  <a:lnTo>
                    <a:pt x="534" y="14114"/>
                  </a:lnTo>
                  <a:lnTo>
                    <a:pt x="385" y="28711"/>
                  </a:lnTo>
                  <a:lnTo>
                    <a:pt x="87" y="43277"/>
                  </a:lnTo>
                  <a:lnTo>
                    <a:pt x="174" y="57295"/>
                  </a:lnTo>
                  <a:lnTo>
                    <a:pt x="1179" y="70250"/>
                  </a:lnTo>
                  <a:lnTo>
                    <a:pt x="3636" y="81627"/>
                  </a:lnTo>
                  <a:lnTo>
                    <a:pt x="8081" y="90910"/>
                  </a:lnTo>
                  <a:lnTo>
                    <a:pt x="15046" y="97585"/>
                  </a:lnTo>
                  <a:lnTo>
                    <a:pt x="22073" y="10052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484928" y="1581380"/>
              <a:ext cx="15875" cy="41910"/>
            </a:xfrm>
            <a:custGeom>
              <a:avLst/>
              <a:gdLst/>
              <a:ahLst/>
              <a:cxnLst/>
              <a:rect l="l" t="t" r="r" b="b"/>
              <a:pathLst>
                <a:path w="15875" h="41909">
                  <a:moveTo>
                    <a:pt x="1581" y="0"/>
                  </a:moveTo>
                  <a:lnTo>
                    <a:pt x="9602" y="40878"/>
                  </a:lnTo>
                  <a:lnTo>
                    <a:pt x="14000" y="41632"/>
                  </a:lnTo>
                  <a:lnTo>
                    <a:pt x="15445" y="40878"/>
                  </a:lnTo>
                  <a:lnTo>
                    <a:pt x="11215" y="30503"/>
                  </a:lnTo>
                  <a:lnTo>
                    <a:pt x="6226" y="17137"/>
                  </a:lnTo>
                  <a:lnTo>
                    <a:pt x="2375" y="4241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0489938" y="1599647"/>
              <a:ext cx="51362" cy="76902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0489927" y="1605768"/>
              <a:ext cx="44450" cy="71755"/>
            </a:xfrm>
            <a:custGeom>
              <a:avLst/>
              <a:gdLst/>
              <a:ahLst/>
              <a:cxnLst/>
              <a:rect l="l" t="t" r="r" b="b"/>
              <a:pathLst>
                <a:path w="44450" h="71755">
                  <a:moveTo>
                    <a:pt x="3888" y="70569"/>
                  </a:moveTo>
                  <a:lnTo>
                    <a:pt x="0" y="58506"/>
                  </a:lnTo>
                  <a:lnTo>
                    <a:pt x="89" y="47661"/>
                  </a:lnTo>
                  <a:lnTo>
                    <a:pt x="3436" y="37888"/>
                  </a:lnTo>
                  <a:lnTo>
                    <a:pt x="35026" y="6599"/>
                  </a:lnTo>
                  <a:lnTo>
                    <a:pt x="43879" y="0"/>
                  </a:lnTo>
                  <a:lnTo>
                    <a:pt x="40322" y="10283"/>
                  </a:lnTo>
                  <a:lnTo>
                    <a:pt x="36865" y="22901"/>
                  </a:lnTo>
                  <a:lnTo>
                    <a:pt x="23594" y="60572"/>
                  </a:lnTo>
                  <a:lnTo>
                    <a:pt x="8836" y="71335"/>
                  </a:lnTo>
                  <a:lnTo>
                    <a:pt x="3888" y="7056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0490170" y="1631060"/>
              <a:ext cx="23495" cy="38100"/>
            </a:xfrm>
            <a:custGeom>
              <a:avLst/>
              <a:gdLst/>
              <a:ahLst/>
              <a:cxnLst/>
              <a:rect l="l" t="t" r="r" b="b"/>
              <a:pathLst>
                <a:path w="23495" h="38100">
                  <a:moveTo>
                    <a:pt x="23360" y="0"/>
                  </a:moveTo>
                  <a:lnTo>
                    <a:pt x="13444" y="9174"/>
                  </a:lnTo>
                  <a:lnTo>
                    <a:pt x="6345" y="20477"/>
                  </a:lnTo>
                  <a:lnTo>
                    <a:pt x="1557" y="31835"/>
                  </a:lnTo>
                  <a:lnTo>
                    <a:pt x="1444" y="34323"/>
                  </a:lnTo>
                  <a:lnTo>
                    <a:pt x="0" y="37234"/>
                  </a:lnTo>
                  <a:lnTo>
                    <a:pt x="1444" y="37977"/>
                  </a:lnTo>
                  <a:lnTo>
                    <a:pt x="6318" y="27463"/>
                  </a:lnTo>
                  <a:lnTo>
                    <a:pt x="13317" y="15366"/>
                  </a:lnTo>
                  <a:lnTo>
                    <a:pt x="20534" y="4137"/>
                  </a:lnTo>
                  <a:lnTo>
                    <a:pt x="2336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0462707" y="1566769"/>
              <a:ext cx="35873" cy="10663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0462778" y="1576774"/>
              <a:ext cx="36195" cy="97155"/>
            </a:xfrm>
            <a:custGeom>
              <a:avLst/>
              <a:gdLst/>
              <a:ahLst/>
              <a:cxnLst/>
              <a:rect l="l" t="t" r="r" b="b"/>
              <a:pathLst>
                <a:path w="36195" h="97155">
                  <a:moveTo>
                    <a:pt x="17882" y="96625"/>
                  </a:moveTo>
                  <a:lnTo>
                    <a:pt x="27521" y="95461"/>
                  </a:lnTo>
                  <a:lnTo>
                    <a:pt x="33300" y="91810"/>
                  </a:lnTo>
                  <a:lnTo>
                    <a:pt x="35802" y="85993"/>
                  </a:lnTo>
                  <a:lnTo>
                    <a:pt x="35609" y="78330"/>
                  </a:lnTo>
                  <a:lnTo>
                    <a:pt x="33303" y="69143"/>
                  </a:lnTo>
                  <a:lnTo>
                    <a:pt x="29468" y="58753"/>
                  </a:lnTo>
                  <a:lnTo>
                    <a:pt x="24686" y="47482"/>
                  </a:lnTo>
                  <a:lnTo>
                    <a:pt x="19538" y="35650"/>
                  </a:lnTo>
                  <a:lnTo>
                    <a:pt x="14609" y="23578"/>
                  </a:lnTo>
                  <a:lnTo>
                    <a:pt x="10480" y="11587"/>
                  </a:lnTo>
                  <a:lnTo>
                    <a:pt x="7734" y="0"/>
                  </a:lnTo>
                  <a:lnTo>
                    <a:pt x="6386" y="12286"/>
                  </a:lnTo>
                  <a:lnTo>
                    <a:pt x="4319" y="25394"/>
                  </a:lnTo>
                  <a:lnTo>
                    <a:pt x="2153" y="38819"/>
                  </a:lnTo>
                  <a:lnTo>
                    <a:pt x="507" y="52060"/>
                  </a:lnTo>
                  <a:lnTo>
                    <a:pt x="0" y="64613"/>
                  </a:lnTo>
                  <a:lnTo>
                    <a:pt x="1251" y="75975"/>
                  </a:lnTo>
                  <a:lnTo>
                    <a:pt x="4880" y="85644"/>
                  </a:lnTo>
                  <a:lnTo>
                    <a:pt x="11507" y="93117"/>
                  </a:lnTo>
                  <a:lnTo>
                    <a:pt x="17882" y="96625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0471551" y="1630313"/>
              <a:ext cx="12065" cy="43180"/>
            </a:xfrm>
            <a:custGeom>
              <a:avLst/>
              <a:gdLst/>
              <a:ahLst/>
              <a:cxnLst/>
              <a:rect l="l" t="t" r="r" b="b"/>
              <a:pathLst>
                <a:path w="12065" h="43180">
                  <a:moveTo>
                    <a:pt x="2513" y="0"/>
                  </a:moveTo>
                  <a:lnTo>
                    <a:pt x="0" y="10901"/>
                  </a:lnTo>
                  <a:lnTo>
                    <a:pt x="1033" y="22952"/>
                  </a:lnTo>
                  <a:lnTo>
                    <a:pt x="3256" y="35830"/>
                  </a:lnTo>
                  <a:lnTo>
                    <a:pt x="6167" y="42375"/>
                  </a:lnTo>
                  <a:lnTo>
                    <a:pt x="9822" y="43087"/>
                  </a:lnTo>
                  <a:lnTo>
                    <a:pt x="12021" y="42375"/>
                  </a:lnTo>
                  <a:lnTo>
                    <a:pt x="9091" y="31899"/>
                  </a:lnTo>
                  <a:lnTo>
                    <a:pt x="5403" y="18182"/>
                  </a:lnTo>
                  <a:lnTo>
                    <a:pt x="2820" y="4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0469081" y="1657331"/>
              <a:ext cx="58315" cy="71372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0468647" y="1660751"/>
              <a:ext cx="53975" cy="67945"/>
            </a:xfrm>
            <a:custGeom>
              <a:avLst/>
              <a:gdLst/>
              <a:ahLst/>
              <a:cxnLst/>
              <a:rect l="l" t="t" r="r" b="b"/>
              <a:pathLst>
                <a:path w="53975" h="67944">
                  <a:moveTo>
                    <a:pt x="2509" y="66719"/>
                  </a:moveTo>
                  <a:lnTo>
                    <a:pt x="0" y="53746"/>
                  </a:lnTo>
                  <a:lnTo>
                    <a:pt x="1601" y="42630"/>
                  </a:lnTo>
                  <a:lnTo>
                    <a:pt x="6526" y="33105"/>
                  </a:lnTo>
                  <a:lnTo>
                    <a:pt x="13986" y="24904"/>
                  </a:lnTo>
                  <a:lnTo>
                    <a:pt x="23194" y="17760"/>
                  </a:lnTo>
                  <a:lnTo>
                    <a:pt x="33361" y="11406"/>
                  </a:lnTo>
                  <a:lnTo>
                    <a:pt x="43700" y="5575"/>
                  </a:lnTo>
                  <a:lnTo>
                    <a:pt x="53421" y="0"/>
                  </a:lnTo>
                  <a:lnTo>
                    <a:pt x="48338" y="9409"/>
                  </a:lnTo>
                  <a:lnTo>
                    <a:pt x="43168" y="20867"/>
                  </a:lnTo>
                  <a:lnTo>
                    <a:pt x="37778" y="33199"/>
                  </a:lnTo>
                  <a:lnTo>
                    <a:pt x="32037" y="45233"/>
                  </a:lnTo>
                  <a:lnTo>
                    <a:pt x="25815" y="55795"/>
                  </a:lnTo>
                  <a:lnTo>
                    <a:pt x="18978" y="63710"/>
                  </a:lnTo>
                  <a:lnTo>
                    <a:pt x="11397" y="67806"/>
                  </a:lnTo>
                  <a:lnTo>
                    <a:pt x="2938" y="66908"/>
                  </a:lnTo>
                  <a:lnTo>
                    <a:pt x="2509" y="66719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0468254" y="1685096"/>
              <a:ext cx="28575" cy="35560"/>
            </a:xfrm>
            <a:custGeom>
              <a:avLst/>
              <a:gdLst/>
              <a:ahLst/>
              <a:cxnLst/>
              <a:rect l="l" t="t" r="r" b="b"/>
              <a:pathLst>
                <a:path w="28575" h="35560">
                  <a:moveTo>
                    <a:pt x="28470" y="0"/>
                  </a:moveTo>
                  <a:lnTo>
                    <a:pt x="16867" y="7695"/>
                  </a:lnTo>
                  <a:lnTo>
                    <a:pt x="8156" y="18002"/>
                  </a:lnTo>
                  <a:lnTo>
                    <a:pt x="2218" y="28329"/>
                  </a:lnTo>
                  <a:lnTo>
                    <a:pt x="2157" y="31412"/>
                  </a:lnTo>
                  <a:lnTo>
                    <a:pt x="0" y="34323"/>
                  </a:lnTo>
                  <a:lnTo>
                    <a:pt x="1444" y="35077"/>
                  </a:lnTo>
                  <a:lnTo>
                    <a:pt x="7534" y="25007"/>
                  </a:lnTo>
                  <a:lnTo>
                    <a:pt x="15834" y="13875"/>
                  </a:lnTo>
                  <a:lnTo>
                    <a:pt x="24580" y="3840"/>
                  </a:lnTo>
                  <a:lnTo>
                    <a:pt x="28470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0443446" y="1614956"/>
              <a:ext cx="34048" cy="108122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0443371" y="1618792"/>
              <a:ext cx="34290" cy="104775"/>
            </a:xfrm>
            <a:custGeom>
              <a:avLst/>
              <a:gdLst/>
              <a:ahLst/>
              <a:cxnLst/>
              <a:rect l="l" t="t" r="r" b="b"/>
              <a:pathLst>
                <a:path w="34290" h="104775">
                  <a:moveTo>
                    <a:pt x="13920" y="104281"/>
                  </a:moveTo>
                  <a:lnTo>
                    <a:pt x="23446" y="104238"/>
                  </a:lnTo>
                  <a:lnTo>
                    <a:pt x="29669" y="101495"/>
                  </a:lnTo>
                  <a:lnTo>
                    <a:pt x="33068" y="96389"/>
                  </a:lnTo>
                  <a:lnTo>
                    <a:pt x="34124" y="89260"/>
                  </a:lnTo>
                  <a:lnTo>
                    <a:pt x="33316" y="80446"/>
                  </a:lnTo>
                  <a:lnTo>
                    <a:pt x="31124" y="70286"/>
                  </a:lnTo>
                  <a:lnTo>
                    <a:pt x="28028" y="59117"/>
                  </a:lnTo>
                  <a:lnTo>
                    <a:pt x="24507" y="47279"/>
                  </a:lnTo>
                  <a:lnTo>
                    <a:pt x="21041" y="35110"/>
                  </a:lnTo>
                  <a:lnTo>
                    <a:pt x="18111" y="22948"/>
                  </a:lnTo>
                  <a:lnTo>
                    <a:pt x="16195" y="11132"/>
                  </a:lnTo>
                  <a:lnTo>
                    <a:pt x="15774" y="0"/>
                  </a:lnTo>
                  <a:lnTo>
                    <a:pt x="13262" y="12854"/>
                  </a:lnTo>
                  <a:lnTo>
                    <a:pt x="10023" y="25940"/>
                  </a:lnTo>
                  <a:lnTo>
                    <a:pt x="6567" y="38989"/>
                  </a:lnTo>
                  <a:lnTo>
                    <a:pt x="3403" y="51733"/>
                  </a:lnTo>
                  <a:lnTo>
                    <a:pt x="1044" y="63902"/>
                  </a:lnTo>
                  <a:lnTo>
                    <a:pt x="0" y="75229"/>
                  </a:lnTo>
                  <a:lnTo>
                    <a:pt x="780" y="85445"/>
                  </a:lnTo>
                  <a:lnTo>
                    <a:pt x="3895" y="94282"/>
                  </a:lnTo>
                  <a:lnTo>
                    <a:pt x="9857" y="101471"/>
                  </a:lnTo>
                  <a:lnTo>
                    <a:pt x="13920" y="104281"/>
                  </a:lnTo>
                  <a:close/>
                </a:path>
              </a:pathLst>
            </a:custGeom>
            <a:ln w="3175">
              <a:solidFill>
                <a:srgbClr val="7A4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0452402" y="1679247"/>
              <a:ext cx="8890" cy="44450"/>
            </a:xfrm>
            <a:custGeom>
              <a:avLst/>
              <a:gdLst/>
              <a:ahLst/>
              <a:cxnLst/>
              <a:rect l="l" t="t" r="r" b="b"/>
              <a:pathLst>
                <a:path w="8890" h="44450">
                  <a:moveTo>
                    <a:pt x="4888" y="0"/>
                  </a:moveTo>
                  <a:lnTo>
                    <a:pt x="622" y="10398"/>
                  </a:lnTo>
                  <a:lnTo>
                    <a:pt x="0" y="22441"/>
                  </a:lnTo>
                  <a:lnTo>
                    <a:pt x="547" y="35607"/>
                  </a:lnTo>
                  <a:lnTo>
                    <a:pt x="2690" y="42375"/>
                  </a:lnTo>
                  <a:lnTo>
                    <a:pt x="6344" y="43831"/>
                  </a:lnTo>
                  <a:lnTo>
                    <a:pt x="8543" y="43831"/>
                  </a:lnTo>
                  <a:lnTo>
                    <a:pt x="6789" y="33064"/>
                  </a:lnTo>
                  <a:lnTo>
                    <a:pt x="4943" y="19245"/>
                  </a:lnTo>
                  <a:lnTo>
                    <a:pt x="4317" y="5709"/>
                  </a:lnTo>
                  <a:lnTo>
                    <a:pt x="4888" y="0"/>
                  </a:lnTo>
                  <a:close/>
                </a:path>
              </a:pathLst>
            </a:custGeom>
            <a:solidFill>
              <a:srgbClr val="7A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686018" y="1622254"/>
              <a:ext cx="74422" cy="75254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669274" y="1552219"/>
              <a:ext cx="55244" cy="69215"/>
            </a:xfrm>
            <a:custGeom>
              <a:avLst/>
              <a:gdLst/>
              <a:ahLst/>
              <a:cxnLst/>
              <a:rect l="l" t="t" r="r" b="b"/>
              <a:pathLst>
                <a:path w="55245" h="69215">
                  <a:moveTo>
                    <a:pt x="2774" y="58364"/>
                  </a:moveTo>
                  <a:lnTo>
                    <a:pt x="62" y="61066"/>
                  </a:lnTo>
                  <a:lnTo>
                    <a:pt x="0" y="62092"/>
                  </a:lnTo>
                  <a:lnTo>
                    <a:pt x="146" y="63191"/>
                  </a:lnTo>
                  <a:lnTo>
                    <a:pt x="366" y="65380"/>
                  </a:lnTo>
                  <a:lnTo>
                    <a:pt x="1308" y="67861"/>
                  </a:lnTo>
                  <a:lnTo>
                    <a:pt x="12994" y="68594"/>
                  </a:lnTo>
                  <a:lnTo>
                    <a:pt x="20303" y="67861"/>
                  </a:lnTo>
                  <a:lnTo>
                    <a:pt x="27611" y="67861"/>
                  </a:lnTo>
                  <a:lnTo>
                    <a:pt x="39297" y="62019"/>
                  </a:lnTo>
                  <a:lnTo>
                    <a:pt x="41124" y="59830"/>
                  </a:lnTo>
                  <a:lnTo>
                    <a:pt x="9350" y="59830"/>
                  </a:lnTo>
                  <a:lnTo>
                    <a:pt x="2774" y="58364"/>
                  </a:lnTo>
                  <a:close/>
                </a:path>
                <a:path w="55245" h="69215">
                  <a:moveTo>
                    <a:pt x="43098" y="0"/>
                  </a:moveTo>
                  <a:lnTo>
                    <a:pt x="40103" y="146"/>
                  </a:lnTo>
                  <a:lnTo>
                    <a:pt x="42145" y="3067"/>
                  </a:lnTo>
                  <a:lnTo>
                    <a:pt x="40848" y="5046"/>
                  </a:lnTo>
                  <a:lnTo>
                    <a:pt x="40752" y="13078"/>
                  </a:lnTo>
                  <a:lnTo>
                    <a:pt x="42951" y="19653"/>
                  </a:lnTo>
                  <a:lnTo>
                    <a:pt x="45872" y="24041"/>
                  </a:lnTo>
                  <a:lnTo>
                    <a:pt x="48794" y="29150"/>
                  </a:lnTo>
                  <a:lnTo>
                    <a:pt x="46595" y="31339"/>
                  </a:lnTo>
                  <a:lnTo>
                    <a:pt x="44407" y="34993"/>
                  </a:lnTo>
                  <a:lnTo>
                    <a:pt x="42951" y="37915"/>
                  </a:lnTo>
                  <a:lnTo>
                    <a:pt x="33454" y="41569"/>
                  </a:lnTo>
                  <a:lnTo>
                    <a:pt x="26878" y="41569"/>
                  </a:lnTo>
                  <a:lnTo>
                    <a:pt x="20303" y="42302"/>
                  </a:lnTo>
                  <a:lnTo>
                    <a:pt x="19570" y="48145"/>
                  </a:lnTo>
                  <a:lnTo>
                    <a:pt x="9350" y="59830"/>
                  </a:lnTo>
                  <a:lnTo>
                    <a:pt x="41124" y="59830"/>
                  </a:lnTo>
                  <a:lnTo>
                    <a:pt x="42951" y="57642"/>
                  </a:lnTo>
                  <a:lnTo>
                    <a:pt x="45872" y="53254"/>
                  </a:lnTo>
                  <a:lnTo>
                    <a:pt x="43674" y="49600"/>
                  </a:lnTo>
                  <a:lnTo>
                    <a:pt x="52093" y="39709"/>
                  </a:lnTo>
                  <a:lnTo>
                    <a:pt x="54663" y="25928"/>
                  </a:lnTo>
                  <a:lnTo>
                    <a:pt x="53904" y="13811"/>
                  </a:lnTo>
                  <a:lnTo>
                    <a:pt x="51715" y="6502"/>
                  </a:lnTo>
                  <a:lnTo>
                    <a:pt x="47328" y="5046"/>
                  </a:lnTo>
                  <a:lnTo>
                    <a:pt x="44407" y="1392"/>
                  </a:lnTo>
                  <a:lnTo>
                    <a:pt x="43967" y="1026"/>
                  </a:lnTo>
                  <a:lnTo>
                    <a:pt x="43098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539606" y="1504383"/>
              <a:ext cx="179070" cy="116839"/>
            </a:xfrm>
            <a:custGeom>
              <a:avLst/>
              <a:gdLst/>
              <a:ahLst/>
              <a:cxnLst/>
              <a:rect l="l" t="t" r="r" b="b"/>
              <a:pathLst>
                <a:path w="179070" h="116840">
                  <a:moveTo>
                    <a:pt x="87441" y="97385"/>
                  </a:moveTo>
                  <a:lnTo>
                    <a:pt x="16286" y="97385"/>
                  </a:lnTo>
                  <a:lnTo>
                    <a:pt x="27199" y="102416"/>
                  </a:lnTo>
                  <a:lnTo>
                    <a:pt x="40749" y="103348"/>
                  </a:lnTo>
                  <a:lnTo>
                    <a:pt x="52808" y="103490"/>
                  </a:lnTo>
                  <a:lnTo>
                    <a:pt x="64770" y="109044"/>
                  </a:lnTo>
                  <a:lnTo>
                    <a:pt x="76417" y="116107"/>
                  </a:lnTo>
                  <a:lnTo>
                    <a:pt x="82823" y="116685"/>
                  </a:lnTo>
                  <a:lnTo>
                    <a:pt x="84412" y="105522"/>
                  </a:lnTo>
                  <a:lnTo>
                    <a:pt x="87441" y="97385"/>
                  </a:lnTo>
                  <a:close/>
                </a:path>
                <a:path w="179070" h="116840">
                  <a:moveTo>
                    <a:pt x="173763" y="69211"/>
                  </a:moveTo>
                  <a:lnTo>
                    <a:pt x="104837" y="69211"/>
                  </a:lnTo>
                  <a:lnTo>
                    <a:pt x="110441" y="82037"/>
                  </a:lnTo>
                  <a:lnTo>
                    <a:pt x="117617" y="95629"/>
                  </a:lnTo>
                  <a:lnTo>
                    <a:pt x="122211" y="104740"/>
                  </a:lnTo>
                  <a:lnTo>
                    <a:pt x="122871" y="107002"/>
                  </a:lnTo>
                  <a:lnTo>
                    <a:pt x="123457" y="109274"/>
                  </a:lnTo>
                  <a:lnTo>
                    <a:pt x="123677" y="111756"/>
                  </a:lnTo>
                  <a:lnTo>
                    <a:pt x="129813" y="111023"/>
                  </a:lnTo>
                  <a:lnTo>
                    <a:pt x="129667" y="109923"/>
                  </a:lnTo>
                  <a:lnTo>
                    <a:pt x="129729" y="108908"/>
                  </a:lnTo>
                  <a:lnTo>
                    <a:pt x="132441" y="106206"/>
                  </a:lnTo>
                  <a:lnTo>
                    <a:pt x="140290" y="106206"/>
                  </a:lnTo>
                  <a:lnTo>
                    <a:pt x="149237" y="95976"/>
                  </a:lnTo>
                  <a:lnTo>
                    <a:pt x="149970" y="90134"/>
                  </a:lnTo>
                  <a:lnTo>
                    <a:pt x="156545" y="89401"/>
                  </a:lnTo>
                  <a:lnTo>
                    <a:pt x="163121" y="89401"/>
                  </a:lnTo>
                  <a:lnTo>
                    <a:pt x="172618" y="85746"/>
                  </a:lnTo>
                  <a:lnTo>
                    <a:pt x="174074" y="82825"/>
                  </a:lnTo>
                  <a:lnTo>
                    <a:pt x="176262" y="79171"/>
                  </a:lnTo>
                  <a:lnTo>
                    <a:pt x="178461" y="76982"/>
                  </a:lnTo>
                  <a:lnTo>
                    <a:pt x="175539" y="71872"/>
                  </a:lnTo>
                  <a:lnTo>
                    <a:pt x="173763" y="69211"/>
                  </a:lnTo>
                  <a:close/>
                </a:path>
                <a:path w="179070" h="116840">
                  <a:moveTo>
                    <a:pt x="140290" y="106206"/>
                  </a:moveTo>
                  <a:lnTo>
                    <a:pt x="132441" y="106206"/>
                  </a:lnTo>
                  <a:lnTo>
                    <a:pt x="139017" y="107662"/>
                  </a:lnTo>
                  <a:lnTo>
                    <a:pt x="140290" y="106206"/>
                  </a:lnTo>
                  <a:close/>
                </a:path>
                <a:path w="179070" h="116840">
                  <a:moveTo>
                    <a:pt x="15864" y="54961"/>
                  </a:moveTo>
                  <a:lnTo>
                    <a:pt x="5618" y="56466"/>
                  </a:lnTo>
                  <a:lnTo>
                    <a:pt x="399" y="65837"/>
                  </a:lnTo>
                  <a:lnTo>
                    <a:pt x="0" y="80540"/>
                  </a:lnTo>
                  <a:lnTo>
                    <a:pt x="4635" y="94708"/>
                  </a:lnTo>
                  <a:lnTo>
                    <a:pt x="9723" y="104007"/>
                  </a:lnTo>
                  <a:lnTo>
                    <a:pt x="10445" y="104594"/>
                  </a:lnTo>
                  <a:lnTo>
                    <a:pt x="11042" y="105034"/>
                  </a:lnTo>
                  <a:lnTo>
                    <a:pt x="14832" y="106939"/>
                  </a:lnTo>
                  <a:lnTo>
                    <a:pt x="16591" y="104374"/>
                  </a:lnTo>
                  <a:lnTo>
                    <a:pt x="16286" y="97385"/>
                  </a:lnTo>
                  <a:lnTo>
                    <a:pt x="87441" y="97385"/>
                  </a:lnTo>
                  <a:lnTo>
                    <a:pt x="89939" y="90672"/>
                  </a:lnTo>
                  <a:lnTo>
                    <a:pt x="95331" y="83558"/>
                  </a:lnTo>
                  <a:lnTo>
                    <a:pt x="25795" y="83558"/>
                  </a:lnTo>
                  <a:lnTo>
                    <a:pt x="18487" y="70406"/>
                  </a:lnTo>
                  <a:lnTo>
                    <a:pt x="17754" y="66763"/>
                  </a:lnTo>
                  <a:lnTo>
                    <a:pt x="14832" y="66030"/>
                  </a:lnTo>
                  <a:lnTo>
                    <a:pt x="12644" y="64564"/>
                  </a:lnTo>
                  <a:lnTo>
                    <a:pt x="14832" y="62375"/>
                  </a:lnTo>
                  <a:lnTo>
                    <a:pt x="22141" y="58721"/>
                  </a:lnTo>
                  <a:lnTo>
                    <a:pt x="25786" y="56532"/>
                  </a:lnTo>
                  <a:lnTo>
                    <a:pt x="21994" y="56532"/>
                  </a:lnTo>
                  <a:lnTo>
                    <a:pt x="15864" y="54961"/>
                  </a:lnTo>
                  <a:close/>
                </a:path>
                <a:path w="179070" h="116840">
                  <a:moveTo>
                    <a:pt x="54203" y="36585"/>
                  </a:moveTo>
                  <a:lnTo>
                    <a:pt x="50842" y="36742"/>
                  </a:lnTo>
                  <a:lnTo>
                    <a:pt x="49240" y="38858"/>
                  </a:lnTo>
                  <a:lnTo>
                    <a:pt x="47334" y="40973"/>
                  </a:lnTo>
                  <a:lnTo>
                    <a:pt x="45292" y="42941"/>
                  </a:lnTo>
                  <a:lnTo>
                    <a:pt x="45512" y="44114"/>
                  </a:lnTo>
                  <a:lnTo>
                    <a:pt x="48433" y="56532"/>
                  </a:lnTo>
                  <a:lnTo>
                    <a:pt x="50622" y="60187"/>
                  </a:lnTo>
                  <a:lnTo>
                    <a:pt x="47711" y="75527"/>
                  </a:lnTo>
                  <a:lnTo>
                    <a:pt x="35282" y="79903"/>
                  </a:lnTo>
                  <a:lnTo>
                    <a:pt x="25795" y="83558"/>
                  </a:lnTo>
                  <a:lnTo>
                    <a:pt x="95331" y="83558"/>
                  </a:lnTo>
                  <a:lnTo>
                    <a:pt x="99055" y="78645"/>
                  </a:lnTo>
                  <a:lnTo>
                    <a:pt x="104837" y="69211"/>
                  </a:lnTo>
                  <a:lnTo>
                    <a:pt x="173763" y="69211"/>
                  </a:lnTo>
                  <a:lnTo>
                    <a:pt x="172618" y="67495"/>
                  </a:lnTo>
                  <a:lnTo>
                    <a:pt x="170419" y="60920"/>
                  </a:lnTo>
                  <a:lnTo>
                    <a:pt x="170419" y="53025"/>
                  </a:lnTo>
                  <a:lnTo>
                    <a:pt x="171812" y="50910"/>
                  </a:lnTo>
                  <a:lnTo>
                    <a:pt x="169257" y="47255"/>
                  </a:lnTo>
                  <a:lnTo>
                    <a:pt x="168524" y="46449"/>
                  </a:lnTo>
                  <a:lnTo>
                    <a:pt x="167498" y="45569"/>
                  </a:lnTo>
                  <a:lnTo>
                    <a:pt x="162388" y="40460"/>
                  </a:lnTo>
                  <a:lnTo>
                    <a:pt x="161655" y="37538"/>
                  </a:lnTo>
                  <a:lnTo>
                    <a:pt x="161525" y="36952"/>
                  </a:lnTo>
                  <a:lnTo>
                    <a:pt x="58370" y="36952"/>
                  </a:lnTo>
                  <a:lnTo>
                    <a:pt x="54203" y="36585"/>
                  </a:lnTo>
                  <a:close/>
                </a:path>
                <a:path w="179070" h="116840">
                  <a:moveTo>
                    <a:pt x="34999" y="50910"/>
                  </a:moveTo>
                  <a:lnTo>
                    <a:pt x="28717" y="54564"/>
                  </a:lnTo>
                  <a:lnTo>
                    <a:pt x="21994" y="56532"/>
                  </a:lnTo>
                  <a:lnTo>
                    <a:pt x="25786" y="56532"/>
                  </a:lnTo>
                  <a:lnTo>
                    <a:pt x="27984" y="55213"/>
                  </a:lnTo>
                  <a:lnTo>
                    <a:pt x="34842" y="53098"/>
                  </a:lnTo>
                  <a:lnTo>
                    <a:pt x="34999" y="50910"/>
                  </a:lnTo>
                  <a:close/>
                </a:path>
                <a:path w="179070" h="116840">
                  <a:moveTo>
                    <a:pt x="74003" y="1749"/>
                  </a:moveTo>
                  <a:lnTo>
                    <a:pt x="68883" y="5393"/>
                  </a:lnTo>
                  <a:lnTo>
                    <a:pt x="65239" y="8324"/>
                  </a:lnTo>
                  <a:lnTo>
                    <a:pt x="65972" y="11235"/>
                  </a:lnTo>
                  <a:lnTo>
                    <a:pt x="65972" y="22931"/>
                  </a:lnTo>
                  <a:lnTo>
                    <a:pt x="68883" y="30963"/>
                  </a:lnTo>
                  <a:lnTo>
                    <a:pt x="61585" y="35350"/>
                  </a:lnTo>
                  <a:lnTo>
                    <a:pt x="58370" y="36952"/>
                  </a:lnTo>
                  <a:lnTo>
                    <a:pt x="161525" y="36952"/>
                  </a:lnTo>
                  <a:lnTo>
                    <a:pt x="160200" y="30963"/>
                  </a:lnTo>
                  <a:lnTo>
                    <a:pt x="158734" y="25120"/>
                  </a:lnTo>
                  <a:lnTo>
                    <a:pt x="159448" y="25120"/>
                  </a:lnTo>
                  <a:lnTo>
                    <a:pt x="154357" y="23664"/>
                  </a:lnTo>
                  <a:lnTo>
                    <a:pt x="144127" y="21476"/>
                  </a:lnTo>
                  <a:lnTo>
                    <a:pt x="140472" y="21476"/>
                  </a:lnTo>
                  <a:lnTo>
                    <a:pt x="139017" y="17089"/>
                  </a:lnTo>
                  <a:lnTo>
                    <a:pt x="138284" y="12701"/>
                  </a:lnTo>
                  <a:lnTo>
                    <a:pt x="132441" y="9047"/>
                  </a:lnTo>
                  <a:lnTo>
                    <a:pt x="128787" y="6859"/>
                  </a:lnTo>
                  <a:lnTo>
                    <a:pt x="126599" y="3937"/>
                  </a:lnTo>
                  <a:lnTo>
                    <a:pt x="77658" y="3937"/>
                  </a:lnTo>
                  <a:lnTo>
                    <a:pt x="74003" y="1749"/>
                  </a:lnTo>
                  <a:close/>
                </a:path>
                <a:path w="179070" h="116840">
                  <a:moveTo>
                    <a:pt x="159448" y="25120"/>
                  </a:moveTo>
                  <a:lnTo>
                    <a:pt x="158734" y="25120"/>
                  </a:lnTo>
                  <a:lnTo>
                    <a:pt x="164576" y="26586"/>
                  </a:lnTo>
                  <a:lnTo>
                    <a:pt x="159448" y="25120"/>
                  </a:lnTo>
                  <a:close/>
                </a:path>
                <a:path w="179070" h="116840">
                  <a:moveTo>
                    <a:pt x="102752" y="0"/>
                  </a:moveTo>
                  <a:lnTo>
                    <a:pt x="88610" y="1749"/>
                  </a:lnTo>
                  <a:lnTo>
                    <a:pt x="77658" y="3937"/>
                  </a:lnTo>
                  <a:lnTo>
                    <a:pt x="126599" y="3937"/>
                  </a:lnTo>
                  <a:lnTo>
                    <a:pt x="122944" y="1749"/>
                  </a:lnTo>
                  <a:lnTo>
                    <a:pt x="113946" y="837"/>
                  </a:lnTo>
                  <a:lnTo>
                    <a:pt x="102752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9590530" y="1482758"/>
              <a:ext cx="121920" cy="69850"/>
            </a:xfrm>
            <a:custGeom>
              <a:avLst/>
              <a:gdLst/>
              <a:ahLst/>
              <a:cxnLst/>
              <a:rect l="l" t="t" r="r" b="b"/>
              <a:pathLst>
                <a:path w="121920" h="69850">
                  <a:moveTo>
                    <a:pt x="107808" y="46752"/>
                  </a:moveTo>
                  <a:lnTo>
                    <a:pt x="109274" y="52595"/>
                  </a:lnTo>
                  <a:lnTo>
                    <a:pt x="110729" y="59170"/>
                  </a:lnTo>
                  <a:lnTo>
                    <a:pt x="111462" y="62081"/>
                  </a:lnTo>
                  <a:lnTo>
                    <a:pt x="116582" y="67202"/>
                  </a:lnTo>
                  <a:lnTo>
                    <a:pt x="117598" y="68081"/>
                  </a:lnTo>
                  <a:lnTo>
                    <a:pt x="118331" y="68877"/>
                  </a:lnTo>
                  <a:lnTo>
                    <a:pt x="118844" y="69610"/>
                  </a:lnTo>
                  <a:lnTo>
                    <a:pt x="121839" y="69463"/>
                  </a:lnTo>
                  <a:lnTo>
                    <a:pt x="118991" y="65443"/>
                  </a:lnTo>
                  <a:lnTo>
                    <a:pt x="117137" y="56972"/>
                  </a:lnTo>
                  <a:lnTo>
                    <a:pt x="115849" y="52595"/>
                  </a:lnTo>
                  <a:lnTo>
                    <a:pt x="113650" y="48207"/>
                  </a:lnTo>
                  <a:lnTo>
                    <a:pt x="107808" y="46752"/>
                  </a:lnTo>
                  <a:close/>
                </a:path>
                <a:path w="121920" h="69850">
                  <a:moveTo>
                    <a:pt x="8159" y="58218"/>
                  </a:moveTo>
                  <a:lnTo>
                    <a:pt x="3277" y="58218"/>
                  </a:lnTo>
                  <a:lnTo>
                    <a:pt x="7444" y="58574"/>
                  </a:lnTo>
                  <a:lnTo>
                    <a:pt x="8159" y="58218"/>
                  </a:lnTo>
                  <a:close/>
                </a:path>
                <a:path w="121920" h="69850">
                  <a:moveTo>
                    <a:pt x="43527" y="0"/>
                  </a:moveTo>
                  <a:lnTo>
                    <a:pt x="39873" y="1455"/>
                  </a:lnTo>
                  <a:lnTo>
                    <a:pt x="36229" y="3643"/>
                  </a:lnTo>
                  <a:lnTo>
                    <a:pt x="19423" y="13151"/>
                  </a:lnTo>
                  <a:lnTo>
                    <a:pt x="15028" y="15418"/>
                  </a:lnTo>
                  <a:lnTo>
                    <a:pt x="12423" y="26288"/>
                  </a:lnTo>
                  <a:lnTo>
                    <a:pt x="8470" y="40899"/>
                  </a:lnTo>
                  <a:lnTo>
                    <a:pt x="7957" y="42218"/>
                  </a:lnTo>
                  <a:lnTo>
                    <a:pt x="6931" y="43747"/>
                  </a:lnTo>
                  <a:lnTo>
                    <a:pt x="5402" y="45433"/>
                  </a:lnTo>
                  <a:lnTo>
                    <a:pt x="5329" y="46312"/>
                  </a:lnTo>
                  <a:lnTo>
                    <a:pt x="4816" y="48940"/>
                  </a:lnTo>
                  <a:lnTo>
                    <a:pt x="4010" y="51862"/>
                  </a:lnTo>
                  <a:lnTo>
                    <a:pt x="2261" y="55076"/>
                  </a:lnTo>
                  <a:lnTo>
                    <a:pt x="0" y="58291"/>
                  </a:lnTo>
                  <a:lnTo>
                    <a:pt x="3277" y="58218"/>
                  </a:lnTo>
                  <a:lnTo>
                    <a:pt x="8159" y="58218"/>
                  </a:lnTo>
                  <a:lnTo>
                    <a:pt x="10659" y="56972"/>
                  </a:lnTo>
                  <a:lnTo>
                    <a:pt x="17968" y="52595"/>
                  </a:lnTo>
                  <a:lnTo>
                    <a:pt x="15046" y="44553"/>
                  </a:lnTo>
                  <a:lnTo>
                    <a:pt x="15046" y="32868"/>
                  </a:lnTo>
                  <a:lnTo>
                    <a:pt x="14313" y="29946"/>
                  </a:lnTo>
                  <a:lnTo>
                    <a:pt x="17968" y="27025"/>
                  </a:lnTo>
                  <a:lnTo>
                    <a:pt x="23077" y="23371"/>
                  </a:lnTo>
                  <a:lnTo>
                    <a:pt x="37411" y="23371"/>
                  </a:lnTo>
                  <a:lnTo>
                    <a:pt x="40306" y="22775"/>
                  </a:lnTo>
                  <a:lnTo>
                    <a:pt x="53842" y="21662"/>
                  </a:lnTo>
                  <a:lnTo>
                    <a:pt x="89623" y="21662"/>
                  </a:lnTo>
                  <a:lnTo>
                    <a:pt x="88824" y="21182"/>
                  </a:lnTo>
                  <a:lnTo>
                    <a:pt x="77128" y="9486"/>
                  </a:lnTo>
                  <a:lnTo>
                    <a:pt x="69830" y="7298"/>
                  </a:lnTo>
                  <a:lnTo>
                    <a:pt x="58867" y="7298"/>
                  </a:lnTo>
                  <a:lnTo>
                    <a:pt x="50103" y="4376"/>
                  </a:lnTo>
                  <a:lnTo>
                    <a:pt x="43527" y="2921"/>
                  </a:lnTo>
                  <a:lnTo>
                    <a:pt x="43527" y="0"/>
                  </a:lnTo>
                  <a:close/>
                </a:path>
                <a:path w="121920" h="69850">
                  <a:moveTo>
                    <a:pt x="89623" y="21662"/>
                  </a:moveTo>
                  <a:lnTo>
                    <a:pt x="53842" y="21662"/>
                  </a:lnTo>
                  <a:lnTo>
                    <a:pt x="64710" y="22638"/>
                  </a:lnTo>
                  <a:lnTo>
                    <a:pt x="72018" y="23371"/>
                  </a:lnTo>
                  <a:lnTo>
                    <a:pt x="75673" y="25569"/>
                  </a:lnTo>
                  <a:lnTo>
                    <a:pt x="77861" y="28480"/>
                  </a:lnTo>
                  <a:lnTo>
                    <a:pt x="81515" y="30679"/>
                  </a:lnTo>
                  <a:lnTo>
                    <a:pt x="87358" y="34334"/>
                  </a:lnTo>
                  <a:lnTo>
                    <a:pt x="88091" y="38710"/>
                  </a:lnTo>
                  <a:lnTo>
                    <a:pt x="89557" y="43098"/>
                  </a:lnTo>
                  <a:lnTo>
                    <a:pt x="93201" y="43098"/>
                  </a:lnTo>
                  <a:lnTo>
                    <a:pt x="103431" y="45286"/>
                  </a:lnTo>
                  <a:lnTo>
                    <a:pt x="113650" y="48207"/>
                  </a:lnTo>
                  <a:lnTo>
                    <a:pt x="112928" y="40176"/>
                  </a:lnTo>
                  <a:lnTo>
                    <a:pt x="102698" y="28480"/>
                  </a:lnTo>
                  <a:lnTo>
                    <a:pt x="101975" y="27758"/>
                  </a:lnTo>
                  <a:lnTo>
                    <a:pt x="96855" y="24836"/>
                  </a:lnTo>
                  <a:lnTo>
                    <a:pt x="92468" y="23371"/>
                  </a:lnTo>
                  <a:lnTo>
                    <a:pt x="89623" y="21662"/>
                  </a:lnTo>
                  <a:close/>
                </a:path>
                <a:path w="121920" h="69850">
                  <a:moveTo>
                    <a:pt x="37411" y="23371"/>
                  </a:moveTo>
                  <a:lnTo>
                    <a:pt x="23077" y="23371"/>
                  </a:lnTo>
                  <a:lnTo>
                    <a:pt x="26732" y="25569"/>
                  </a:lnTo>
                  <a:lnTo>
                    <a:pt x="37411" y="23371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496744" y="1570969"/>
              <a:ext cx="215262" cy="12800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9410537" y="1398370"/>
              <a:ext cx="194945" cy="156210"/>
            </a:xfrm>
            <a:custGeom>
              <a:avLst/>
              <a:gdLst/>
              <a:ahLst/>
              <a:cxnLst/>
              <a:rect l="l" t="t" r="r" b="b"/>
              <a:pathLst>
                <a:path w="194945" h="156209">
                  <a:moveTo>
                    <a:pt x="90546" y="0"/>
                  </a:moveTo>
                  <a:lnTo>
                    <a:pt x="39509" y="23257"/>
                  </a:lnTo>
                  <a:lnTo>
                    <a:pt x="17371" y="55509"/>
                  </a:lnTo>
                  <a:lnTo>
                    <a:pt x="18023" y="59329"/>
                  </a:lnTo>
                  <a:lnTo>
                    <a:pt x="20220" y="61724"/>
                  </a:lnTo>
                  <a:lnTo>
                    <a:pt x="15093" y="69425"/>
                  </a:lnTo>
                  <a:lnTo>
                    <a:pt x="8045" y="81452"/>
                  </a:lnTo>
                  <a:lnTo>
                    <a:pt x="2847" y="96061"/>
                  </a:lnTo>
                  <a:lnTo>
                    <a:pt x="0" y="109128"/>
                  </a:lnTo>
                  <a:lnTo>
                    <a:pt x="5" y="116528"/>
                  </a:lnTo>
                  <a:lnTo>
                    <a:pt x="1461" y="121638"/>
                  </a:lnTo>
                  <a:lnTo>
                    <a:pt x="6581" y="123826"/>
                  </a:lnTo>
                  <a:lnTo>
                    <a:pt x="6581" y="145742"/>
                  </a:lnTo>
                  <a:lnTo>
                    <a:pt x="21188" y="149396"/>
                  </a:lnTo>
                  <a:lnTo>
                    <a:pt x="27031" y="155972"/>
                  </a:lnTo>
                  <a:lnTo>
                    <a:pt x="29219" y="150129"/>
                  </a:lnTo>
                  <a:lnTo>
                    <a:pt x="21188" y="139899"/>
                  </a:lnTo>
                  <a:lnTo>
                    <a:pt x="15335" y="134056"/>
                  </a:lnTo>
                  <a:lnTo>
                    <a:pt x="10225" y="128213"/>
                  </a:lnTo>
                  <a:lnTo>
                    <a:pt x="13392" y="128213"/>
                  </a:lnTo>
                  <a:lnTo>
                    <a:pt x="13879" y="126758"/>
                  </a:lnTo>
                  <a:lnTo>
                    <a:pt x="14612" y="123826"/>
                  </a:lnTo>
                  <a:lnTo>
                    <a:pt x="14612" y="120182"/>
                  </a:lnTo>
                  <a:lnTo>
                    <a:pt x="8857" y="115137"/>
                  </a:lnTo>
                  <a:lnTo>
                    <a:pt x="6993" y="102690"/>
                  </a:lnTo>
                  <a:lnTo>
                    <a:pt x="8770" y="90958"/>
                  </a:lnTo>
                  <a:lnTo>
                    <a:pt x="9492" y="86581"/>
                  </a:lnTo>
                  <a:lnTo>
                    <a:pt x="15335" y="75618"/>
                  </a:lnTo>
                  <a:lnTo>
                    <a:pt x="38648" y="75618"/>
                  </a:lnTo>
                  <a:lnTo>
                    <a:pt x="39993" y="73719"/>
                  </a:lnTo>
                  <a:lnTo>
                    <a:pt x="31490" y="64278"/>
                  </a:lnTo>
                  <a:lnTo>
                    <a:pt x="34798" y="56066"/>
                  </a:lnTo>
                  <a:lnTo>
                    <a:pt x="42863" y="47314"/>
                  </a:lnTo>
                  <a:lnTo>
                    <a:pt x="47932" y="44398"/>
                  </a:lnTo>
                  <a:lnTo>
                    <a:pt x="56296" y="41476"/>
                  </a:lnTo>
                  <a:lnTo>
                    <a:pt x="72184" y="32345"/>
                  </a:lnTo>
                  <a:lnTo>
                    <a:pt x="80891" y="26067"/>
                  </a:lnTo>
                  <a:lnTo>
                    <a:pt x="82833" y="24377"/>
                  </a:lnTo>
                  <a:lnTo>
                    <a:pt x="84147" y="24377"/>
                  </a:lnTo>
                  <a:lnTo>
                    <a:pt x="87657" y="23756"/>
                  </a:lnTo>
                  <a:lnTo>
                    <a:pt x="98620" y="21567"/>
                  </a:lnTo>
                  <a:lnTo>
                    <a:pt x="137450" y="21567"/>
                  </a:lnTo>
                  <a:lnTo>
                    <a:pt x="132193" y="19845"/>
                  </a:lnTo>
                  <a:lnTo>
                    <a:pt x="119901" y="14569"/>
                  </a:lnTo>
                  <a:lnTo>
                    <a:pt x="109291" y="8439"/>
                  </a:lnTo>
                  <a:lnTo>
                    <a:pt x="102245" y="3881"/>
                  </a:lnTo>
                  <a:lnTo>
                    <a:pt x="90546" y="0"/>
                  </a:lnTo>
                  <a:close/>
                </a:path>
                <a:path w="194945" h="156209">
                  <a:moveTo>
                    <a:pt x="13392" y="128213"/>
                  </a:moveTo>
                  <a:lnTo>
                    <a:pt x="10225" y="128213"/>
                  </a:lnTo>
                  <a:lnTo>
                    <a:pt x="13146" y="128946"/>
                  </a:lnTo>
                  <a:lnTo>
                    <a:pt x="13392" y="128213"/>
                  </a:lnTo>
                  <a:close/>
                </a:path>
                <a:path w="194945" h="156209">
                  <a:moveTo>
                    <a:pt x="182697" y="67587"/>
                  </a:moveTo>
                  <a:lnTo>
                    <a:pt x="170199" y="67587"/>
                  </a:lnTo>
                  <a:lnTo>
                    <a:pt x="178963" y="74163"/>
                  </a:lnTo>
                  <a:lnTo>
                    <a:pt x="186995" y="80005"/>
                  </a:lnTo>
                  <a:lnTo>
                    <a:pt x="186995" y="89492"/>
                  </a:lnTo>
                  <a:lnTo>
                    <a:pt x="187727" y="96801"/>
                  </a:lnTo>
                  <a:lnTo>
                    <a:pt x="188460" y="103376"/>
                  </a:lnTo>
                  <a:lnTo>
                    <a:pt x="186272" y="113606"/>
                  </a:lnTo>
                  <a:lnTo>
                    <a:pt x="181885" y="122371"/>
                  </a:lnTo>
                  <a:lnTo>
                    <a:pt x="180429" y="128946"/>
                  </a:lnTo>
                  <a:lnTo>
                    <a:pt x="187174" y="121933"/>
                  </a:lnTo>
                  <a:lnTo>
                    <a:pt x="192052" y="108270"/>
                  </a:lnTo>
                  <a:lnTo>
                    <a:pt x="194468" y="94684"/>
                  </a:lnTo>
                  <a:lnTo>
                    <a:pt x="191014" y="81996"/>
                  </a:lnTo>
                  <a:lnTo>
                    <a:pt x="184806" y="70508"/>
                  </a:lnTo>
                  <a:lnTo>
                    <a:pt x="184502" y="70033"/>
                  </a:lnTo>
                  <a:lnTo>
                    <a:pt x="182697" y="67587"/>
                  </a:lnTo>
                  <a:close/>
                </a:path>
                <a:path w="194945" h="156209">
                  <a:moveTo>
                    <a:pt x="38648" y="75618"/>
                  </a:moveTo>
                  <a:lnTo>
                    <a:pt x="24109" y="75618"/>
                  </a:lnTo>
                  <a:lnTo>
                    <a:pt x="29219" y="80005"/>
                  </a:lnTo>
                  <a:lnTo>
                    <a:pt x="36590" y="78526"/>
                  </a:lnTo>
                  <a:lnTo>
                    <a:pt x="38648" y="75618"/>
                  </a:lnTo>
                  <a:close/>
                </a:path>
                <a:path w="194945" h="156209">
                  <a:moveTo>
                    <a:pt x="137450" y="21567"/>
                  </a:moveTo>
                  <a:lnTo>
                    <a:pt x="98620" y="21567"/>
                  </a:lnTo>
                  <a:lnTo>
                    <a:pt x="102264" y="26677"/>
                  </a:lnTo>
                  <a:lnTo>
                    <a:pt x="109573" y="31787"/>
                  </a:lnTo>
                  <a:lnTo>
                    <a:pt x="117604" y="36907"/>
                  </a:lnTo>
                  <a:lnTo>
                    <a:pt x="118337" y="37630"/>
                  </a:lnTo>
                  <a:lnTo>
                    <a:pt x="128557" y="39096"/>
                  </a:lnTo>
                  <a:lnTo>
                    <a:pt x="138064" y="39829"/>
                  </a:lnTo>
                  <a:lnTo>
                    <a:pt x="140975" y="39829"/>
                  </a:lnTo>
                  <a:lnTo>
                    <a:pt x="151205" y="45671"/>
                  </a:lnTo>
                  <a:lnTo>
                    <a:pt x="159969" y="50781"/>
                  </a:lnTo>
                  <a:lnTo>
                    <a:pt x="155592" y="52980"/>
                  </a:lnTo>
                  <a:lnTo>
                    <a:pt x="159969" y="61011"/>
                  </a:lnTo>
                  <a:lnTo>
                    <a:pt x="164356" y="68320"/>
                  </a:lnTo>
                  <a:lnTo>
                    <a:pt x="170199" y="67587"/>
                  </a:lnTo>
                  <a:lnTo>
                    <a:pt x="182697" y="67587"/>
                  </a:lnTo>
                  <a:lnTo>
                    <a:pt x="178274" y="61590"/>
                  </a:lnTo>
                  <a:lnTo>
                    <a:pt x="170751" y="48729"/>
                  </a:lnTo>
                  <a:lnTo>
                    <a:pt x="164032" y="39234"/>
                  </a:lnTo>
                  <a:lnTo>
                    <a:pt x="153769" y="30028"/>
                  </a:lnTo>
                  <a:lnTo>
                    <a:pt x="141681" y="22954"/>
                  </a:lnTo>
                  <a:lnTo>
                    <a:pt x="137450" y="21567"/>
                  </a:lnTo>
                  <a:close/>
                </a:path>
                <a:path w="194945" h="156209">
                  <a:moveTo>
                    <a:pt x="84147" y="24377"/>
                  </a:moveTo>
                  <a:lnTo>
                    <a:pt x="82833" y="24377"/>
                  </a:lnTo>
                  <a:lnTo>
                    <a:pt x="83318" y="24523"/>
                  </a:lnTo>
                  <a:lnTo>
                    <a:pt x="84147" y="24377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417484" y="1422644"/>
              <a:ext cx="181610" cy="139700"/>
            </a:xfrm>
            <a:custGeom>
              <a:avLst/>
              <a:gdLst/>
              <a:ahLst/>
              <a:cxnLst/>
              <a:rect l="l" t="t" r="r" b="b"/>
              <a:pathLst>
                <a:path w="181609" h="139700">
                  <a:moveTo>
                    <a:pt x="3281" y="103942"/>
                  </a:moveTo>
                  <a:lnTo>
                    <a:pt x="8391" y="109785"/>
                  </a:lnTo>
                  <a:lnTo>
                    <a:pt x="14234" y="115627"/>
                  </a:lnTo>
                  <a:lnTo>
                    <a:pt x="22276" y="125858"/>
                  </a:lnTo>
                  <a:lnTo>
                    <a:pt x="20077" y="131700"/>
                  </a:lnTo>
                  <a:lnTo>
                    <a:pt x="20481" y="134230"/>
                  </a:lnTo>
                  <a:lnTo>
                    <a:pt x="30314" y="138170"/>
                  </a:lnTo>
                  <a:lnTo>
                    <a:pt x="45640" y="139123"/>
                  </a:lnTo>
                  <a:lnTo>
                    <a:pt x="53603" y="132611"/>
                  </a:lnTo>
                  <a:lnTo>
                    <a:pt x="70600" y="126727"/>
                  </a:lnTo>
                  <a:lnTo>
                    <a:pt x="78172" y="125115"/>
                  </a:lnTo>
                  <a:lnTo>
                    <a:pt x="77777" y="117297"/>
                  </a:lnTo>
                  <a:lnTo>
                    <a:pt x="77708" y="115627"/>
                  </a:lnTo>
                  <a:lnTo>
                    <a:pt x="78319" y="104664"/>
                  </a:lnTo>
                  <a:lnTo>
                    <a:pt x="6203" y="104664"/>
                  </a:lnTo>
                  <a:lnTo>
                    <a:pt x="3281" y="103942"/>
                  </a:lnTo>
                  <a:close/>
                </a:path>
                <a:path w="181609" h="139700">
                  <a:moveTo>
                    <a:pt x="180475" y="69453"/>
                  </a:moveTo>
                  <a:lnTo>
                    <a:pt x="98783" y="69453"/>
                  </a:lnTo>
                  <a:lnTo>
                    <a:pt x="104119" y="80024"/>
                  </a:lnTo>
                  <a:lnTo>
                    <a:pt x="110425" y="94048"/>
                  </a:lnTo>
                  <a:lnTo>
                    <a:pt x="116305" y="107736"/>
                  </a:lnTo>
                  <a:lnTo>
                    <a:pt x="120362" y="117297"/>
                  </a:lnTo>
                  <a:lnTo>
                    <a:pt x="129819" y="113067"/>
                  </a:lnTo>
                  <a:lnTo>
                    <a:pt x="145990" y="111345"/>
                  </a:lnTo>
                  <a:lnTo>
                    <a:pt x="164260" y="111345"/>
                  </a:lnTo>
                  <a:lnTo>
                    <a:pt x="169831" y="110507"/>
                  </a:lnTo>
                  <a:lnTo>
                    <a:pt x="172020" y="108759"/>
                  </a:lnTo>
                  <a:lnTo>
                    <a:pt x="174812" y="104664"/>
                  </a:lnTo>
                  <a:lnTo>
                    <a:pt x="173475" y="104664"/>
                  </a:lnTo>
                  <a:lnTo>
                    <a:pt x="174941" y="98089"/>
                  </a:lnTo>
                  <a:lnTo>
                    <a:pt x="179318" y="89325"/>
                  </a:lnTo>
                  <a:lnTo>
                    <a:pt x="181517" y="79105"/>
                  </a:lnTo>
                  <a:lnTo>
                    <a:pt x="180784" y="72529"/>
                  </a:lnTo>
                  <a:lnTo>
                    <a:pt x="180475" y="69453"/>
                  </a:lnTo>
                  <a:close/>
                </a:path>
                <a:path w="181609" h="139700">
                  <a:moveTo>
                    <a:pt x="164260" y="111345"/>
                  </a:moveTo>
                  <a:lnTo>
                    <a:pt x="145990" y="111345"/>
                  </a:lnTo>
                  <a:lnTo>
                    <a:pt x="160161" y="111962"/>
                  </a:lnTo>
                  <a:lnTo>
                    <a:pt x="164260" y="111345"/>
                  </a:lnTo>
                  <a:close/>
                </a:path>
                <a:path w="181609" h="139700">
                  <a:moveTo>
                    <a:pt x="17166" y="51347"/>
                  </a:moveTo>
                  <a:lnTo>
                    <a:pt x="8391" y="51347"/>
                  </a:lnTo>
                  <a:lnTo>
                    <a:pt x="2548" y="62299"/>
                  </a:lnTo>
                  <a:lnTo>
                    <a:pt x="1701" y="67341"/>
                  </a:lnTo>
                  <a:lnTo>
                    <a:pt x="43" y="79105"/>
                  </a:lnTo>
                  <a:lnTo>
                    <a:pt x="0" y="80024"/>
                  </a:lnTo>
                  <a:lnTo>
                    <a:pt x="2548" y="91523"/>
                  </a:lnTo>
                  <a:lnTo>
                    <a:pt x="7658" y="95900"/>
                  </a:lnTo>
                  <a:lnTo>
                    <a:pt x="7658" y="99555"/>
                  </a:lnTo>
                  <a:lnTo>
                    <a:pt x="6925" y="102476"/>
                  </a:lnTo>
                  <a:lnTo>
                    <a:pt x="6203" y="104664"/>
                  </a:lnTo>
                  <a:lnTo>
                    <a:pt x="78319" y="104664"/>
                  </a:lnTo>
                  <a:lnTo>
                    <a:pt x="78396" y="103942"/>
                  </a:lnTo>
                  <a:lnTo>
                    <a:pt x="84476" y="90413"/>
                  </a:lnTo>
                  <a:lnTo>
                    <a:pt x="91976" y="78025"/>
                  </a:lnTo>
                  <a:lnTo>
                    <a:pt x="98783" y="69453"/>
                  </a:lnTo>
                  <a:lnTo>
                    <a:pt x="180475" y="69453"/>
                  </a:lnTo>
                  <a:lnTo>
                    <a:pt x="180051" y="65221"/>
                  </a:lnTo>
                  <a:lnTo>
                    <a:pt x="180051" y="55734"/>
                  </a:lnTo>
                  <a:lnTo>
                    <a:pt x="22276" y="55734"/>
                  </a:lnTo>
                  <a:lnTo>
                    <a:pt x="17166" y="51347"/>
                  </a:lnTo>
                  <a:close/>
                </a:path>
                <a:path w="181609" h="139700">
                  <a:moveTo>
                    <a:pt x="177130" y="102476"/>
                  </a:moveTo>
                  <a:lnTo>
                    <a:pt x="173475" y="104664"/>
                  </a:lnTo>
                  <a:lnTo>
                    <a:pt x="174812" y="104664"/>
                  </a:lnTo>
                  <a:lnTo>
                    <a:pt x="175454" y="103722"/>
                  </a:lnTo>
                  <a:lnTo>
                    <a:pt x="177276" y="102843"/>
                  </a:lnTo>
                  <a:lnTo>
                    <a:pt x="177130" y="102476"/>
                  </a:lnTo>
                  <a:close/>
                </a:path>
                <a:path w="181609" h="139700">
                  <a:moveTo>
                    <a:pt x="78565" y="0"/>
                  </a:moveTo>
                  <a:lnTo>
                    <a:pt x="76007" y="241"/>
                  </a:lnTo>
                  <a:lnTo>
                    <a:pt x="75346" y="505"/>
                  </a:lnTo>
                  <a:lnTo>
                    <a:pt x="71996" y="3177"/>
                  </a:lnTo>
                  <a:lnTo>
                    <a:pt x="61256" y="10739"/>
                  </a:lnTo>
                  <a:lnTo>
                    <a:pt x="47547" y="18100"/>
                  </a:lnTo>
                  <a:lnTo>
                    <a:pt x="39841" y="20893"/>
                  </a:lnTo>
                  <a:lnTo>
                    <a:pt x="34063" y="25232"/>
                  </a:lnTo>
                  <a:lnTo>
                    <a:pt x="26166" y="33871"/>
                  </a:lnTo>
                  <a:lnTo>
                    <a:pt x="25920" y="41850"/>
                  </a:lnTo>
                  <a:lnTo>
                    <a:pt x="32495" y="47692"/>
                  </a:lnTo>
                  <a:lnTo>
                    <a:pt x="37615" y="52802"/>
                  </a:lnTo>
                  <a:lnTo>
                    <a:pt x="29574" y="54268"/>
                  </a:lnTo>
                  <a:lnTo>
                    <a:pt x="22276" y="55734"/>
                  </a:lnTo>
                  <a:lnTo>
                    <a:pt x="180051" y="55734"/>
                  </a:lnTo>
                  <a:lnTo>
                    <a:pt x="172020" y="49881"/>
                  </a:lnTo>
                  <a:lnTo>
                    <a:pt x="164233" y="44038"/>
                  </a:lnTo>
                  <a:lnTo>
                    <a:pt x="157413" y="44038"/>
                  </a:lnTo>
                  <a:lnTo>
                    <a:pt x="153026" y="36740"/>
                  </a:lnTo>
                  <a:lnTo>
                    <a:pt x="148649" y="28698"/>
                  </a:lnTo>
                  <a:lnTo>
                    <a:pt x="153026" y="26510"/>
                  </a:lnTo>
                  <a:lnTo>
                    <a:pt x="144261" y="21400"/>
                  </a:lnTo>
                  <a:lnTo>
                    <a:pt x="134031" y="15557"/>
                  </a:lnTo>
                  <a:lnTo>
                    <a:pt x="131110" y="15557"/>
                  </a:lnTo>
                  <a:lnTo>
                    <a:pt x="121613" y="14824"/>
                  </a:lnTo>
                  <a:lnTo>
                    <a:pt x="111393" y="13358"/>
                  </a:lnTo>
                  <a:lnTo>
                    <a:pt x="110660" y="12625"/>
                  </a:lnTo>
                  <a:lnTo>
                    <a:pt x="92026" y="505"/>
                  </a:lnTo>
                  <a:lnTo>
                    <a:pt x="78565" y="0"/>
                  </a:lnTo>
                  <a:close/>
                </a:path>
                <a:path w="181609" h="139700">
                  <a:moveTo>
                    <a:pt x="163256" y="43305"/>
                  </a:moveTo>
                  <a:lnTo>
                    <a:pt x="157413" y="44038"/>
                  </a:lnTo>
                  <a:lnTo>
                    <a:pt x="164233" y="44038"/>
                  </a:lnTo>
                  <a:lnTo>
                    <a:pt x="163256" y="43305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9430990" y="1490442"/>
              <a:ext cx="165230" cy="119340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9566650" y="1528194"/>
              <a:ext cx="29276" cy="2702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9552253" y="1547334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40">
                  <a:moveTo>
                    <a:pt x="32648" y="0"/>
                  </a:moveTo>
                  <a:lnTo>
                    <a:pt x="29580" y="3057"/>
                  </a:lnTo>
                  <a:lnTo>
                    <a:pt x="25999" y="5769"/>
                  </a:lnTo>
                  <a:lnTo>
                    <a:pt x="22344" y="7884"/>
                  </a:lnTo>
                  <a:lnTo>
                    <a:pt x="22198" y="10146"/>
                  </a:lnTo>
                  <a:lnTo>
                    <a:pt x="15329" y="12261"/>
                  </a:lnTo>
                  <a:lnTo>
                    <a:pt x="9486" y="15769"/>
                  </a:lnTo>
                  <a:lnTo>
                    <a:pt x="2188" y="19423"/>
                  </a:lnTo>
                  <a:lnTo>
                    <a:pt x="0" y="21611"/>
                  </a:lnTo>
                  <a:lnTo>
                    <a:pt x="2188" y="23077"/>
                  </a:lnTo>
                  <a:lnTo>
                    <a:pt x="5109" y="23810"/>
                  </a:lnTo>
                  <a:lnTo>
                    <a:pt x="5842" y="27465"/>
                  </a:lnTo>
                  <a:lnTo>
                    <a:pt x="13140" y="40606"/>
                  </a:lnTo>
                  <a:lnTo>
                    <a:pt x="22638" y="36951"/>
                  </a:lnTo>
                  <a:lnTo>
                    <a:pt x="35056" y="32574"/>
                  </a:lnTo>
                  <a:lnTo>
                    <a:pt x="37977" y="17235"/>
                  </a:lnTo>
                  <a:lnTo>
                    <a:pt x="35789" y="13580"/>
                  </a:lnTo>
                  <a:lnTo>
                    <a:pt x="32868" y="1162"/>
                  </a:lnTo>
                  <a:lnTo>
                    <a:pt x="32648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583875" y="1541125"/>
              <a:ext cx="6575" cy="6198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486071" y="1578443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29" h="42544">
                  <a:moveTo>
                    <a:pt x="23810" y="0"/>
                  </a:moveTo>
                  <a:lnTo>
                    <a:pt x="20156" y="2921"/>
                  </a:lnTo>
                  <a:lnTo>
                    <a:pt x="16219" y="4827"/>
                  </a:lnTo>
                  <a:lnTo>
                    <a:pt x="12345" y="5989"/>
                  </a:lnTo>
                  <a:lnTo>
                    <a:pt x="8470" y="6649"/>
                  </a:lnTo>
                  <a:lnTo>
                    <a:pt x="7664" y="7308"/>
                  </a:lnTo>
                  <a:lnTo>
                    <a:pt x="6931" y="8041"/>
                  </a:lnTo>
                  <a:lnTo>
                    <a:pt x="6282" y="8774"/>
                  </a:lnTo>
                  <a:lnTo>
                    <a:pt x="3874" y="13078"/>
                  </a:lnTo>
                  <a:lnTo>
                    <a:pt x="4450" y="17308"/>
                  </a:lnTo>
                  <a:lnTo>
                    <a:pt x="0" y="17308"/>
                  </a:lnTo>
                  <a:lnTo>
                    <a:pt x="14057" y="35117"/>
                  </a:lnTo>
                  <a:lnTo>
                    <a:pt x="26205" y="38807"/>
                  </a:lnTo>
                  <a:lnTo>
                    <a:pt x="40278" y="39862"/>
                  </a:lnTo>
                  <a:lnTo>
                    <a:pt x="51569" y="40909"/>
                  </a:lnTo>
                  <a:lnTo>
                    <a:pt x="61799" y="42375"/>
                  </a:lnTo>
                  <a:lnTo>
                    <a:pt x="56678" y="35066"/>
                  </a:lnTo>
                  <a:lnTo>
                    <a:pt x="54490" y="32145"/>
                  </a:lnTo>
                  <a:lnTo>
                    <a:pt x="54124" y="31852"/>
                  </a:lnTo>
                  <a:lnTo>
                    <a:pt x="53621" y="31632"/>
                  </a:lnTo>
                  <a:lnTo>
                    <a:pt x="48721" y="29224"/>
                  </a:lnTo>
                  <a:lnTo>
                    <a:pt x="39223" y="26522"/>
                  </a:lnTo>
                  <a:lnTo>
                    <a:pt x="39883" y="22648"/>
                  </a:lnTo>
                  <a:lnTo>
                    <a:pt x="42072" y="17528"/>
                  </a:lnTo>
                  <a:lnTo>
                    <a:pt x="39883" y="5842"/>
                  </a:lnTo>
                  <a:lnTo>
                    <a:pt x="36962" y="5109"/>
                  </a:lnTo>
                  <a:lnTo>
                    <a:pt x="33307" y="5109"/>
                  </a:lnTo>
                  <a:lnTo>
                    <a:pt x="23810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457167" y="1568224"/>
              <a:ext cx="70971" cy="17237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437568" y="1574352"/>
              <a:ext cx="90805" cy="106680"/>
            </a:xfrm>
            <a:custGeom>
              <a:avLst/>
              <a:gdLst/>
              <a:ahLst/>
              <a:cxnLst/>
              <a:rect l="l" t="t" r="r" b="b"/>
              <a:pathLst>
                <a:path w="90804" h="106680">
                  <a:moveTo>
                    <a:pt x="13728" y="0"/>
                  </a:moveTo>
                  <a:lnTo>
                    <a:pt x="0" y="26753"/>
                  </a:lnTo>
                  <a:lnTo>
                    <a:pt x="1916" y="39619"/>
                  </a:lnTo>
                  <a:lnTo>
                    <a:pt x="6576" y="50846"/>
                  </a:lnTo>
                  <a:lnTo>
                    <a:pt x="9487" y="56689"/>
                  </a:lnTo>
                  <a:lnTo>
                    <a:pt x="13141" y="66186"/>
                  </a:lnTo>
                  <a:lnTo>
                    <a:pt x="16796" y="71296"/>
                  </a:lnTo>
                  <a:lnTo>
                    <a:pt x="29947" y="94677"/>
                  </a:lnTo>
                  <a:lnTo>
                    <a:pt x="90574" y="106363"/>
                  </a:lnTo>
                  <a:lnTo>
                    <a:pt x="90390" y="105812"/>
                  </a:lnTo>
                  <a:lnTo>
                    <a:pt x="85803" y="94888"/>
                  </a:lnTo>
                  <a:lnTo>
                    <a:pt x="76260" y="81892"/>
                  </a:lnTo>
                  <a:lnTo>
                    <a:pt x="75673" y="81526"/>
                  </a:lnTo>
                  <a:lnTo>
                    <a:pt x="75087" y="81086"/>
                  </a:lnTo>
                  <a:lnTo>
                    <a:pt x="73647" y="80342"/>
                  </a:lnTo>
                  <a:lnTo>
                    <a:pt x="52720" y="70399"/>
                  </a:lnTo>
                  <a:lnTo>
                    <a:pt x="40272" y="63567"/>
                  </a:lnTo>
                  <a:lnTo>
                    <a:pt x="13654" y="32395"/>
                  </a:lnTo>
                  <a:lnTo>
                    <a:pt x="10220" y="11402"/>
                  </a:lnTo>
                  <a:lnTo>
                    <a:pt x="47446" y="11402"/>
                  </a:lnTo>
                  <a:lnTo>
                    <a:pt x="34567" y="9418"/>
                  </a:lnTo>
                  <a:lnTo>
                    <a:pt x="23048" y="5077"/>
                  </a:lnTo>
                  <a:lnTo>
                    <a:pt x="13728" y="0"/>
                  </a:lnTo>
                  <a:close/>
                </a:path>
                <a:path w="90804" h="106680">
                  <a:moveTo>
                    <a:pt x="47446" y="11402"/>
                  </a:moveTo>
                  <a:lnTo>
                    <a:pt x="10220" y="11402"/>
                  </a:lnTo>
                  <a:lnTo>
                    <a:pt x="18995" y="16512"/>
                  </a:lnTo>
                  <a:lnTo>
                    <a:pt x="32136" y="16512"/>
                  </a:lnTo>
                  <a:lnTo>
                    <a:pt x="45287" y="20889"/>
                  </a:lnTo>
                  <a:lnTo>
                    <a:pt x="46596" y="21266"/>
                  </a:lnTo>
                  <a:lnTo>
                    <a:pt x="47622" y="21402"/>
                  </a:lnTo>
                  <a:lnTo>
                    <a:pt x="52952" y="21402"/>
                  </a:lnTo>
                  <a:lnTo>
                    <a:pt x="52376" y="17172"/>
                  </a:lnTo>
                  <a:lnTo>
                    <a:pt x="54784" y="12858"/>
                  </a:lnTo>
                  <a:lnTo>
                    <a:pt x="55444" y="12125"/>
                  </a:lnTo>
                  <a:lnTo>
                    <a:pt x="56126" y="11442"/>
                  </a:lnTo>
                  <a:lnTo>
                    <a:pt x="47705" y="11442"/>
                  </a:lnTo>
                  <a:lnTo>
                    <a:pt x="47446" y="11402"/>
                  </a:lnTo>
                  <a:close/>
                </a:path>
                <a:path w="90804" h="106680">
                  <a:moveTo>
                    <a:pt x="56166" y="11402"/>
                  </a:moveTo>
                  <a:lnTo>
                    <a:pt x="47705" y="11442"/>
                  </a:lnTo>
                  <a:lnTo>
                    <a:pt x="56126" y="11442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447793" y="1585752"/>
              <a:ext cx="73660" cy="70485"/>
            </a:xfrm>
            <a:custGeom>
              <a:avLst/>
              <a:gdLst/>
              <a:ahLst/>
              <a:cxnLst/>
              <a:rect l="l" t="t" r="r" b="b"/>
              <a:pathLst>
                <a:path w="73659" h="70485">
                  <a:moveTo>
                    <a:pt x="0" y="0"/>
                  </a:moveTo>
                  <a:lnTo>
                    <a:pt x="17256" y="41298"/>
                  </a:lnTo>
                  <a:lnTo>
                    <a:pt x="54575" y="64750"/>
                  </a:lnTo>
                  <a:lnTo>
                    <a:pt x="64280" y="69390"/>
                  </a:lnTo>
                  <a:lnTo>
                    <a:pt x="64867" y="69683"/>
                  </a:lnTo>
                  <a:lnTo>
                    <a:pt x="65453" y="70123"/>
                  </a:lnTo>
                  <a:lnTo>
                    <a:pt x="66029" y="70490"/>
                  </a:lnTo>
                  <a:lnTo>
                    <a:pt x="73631" y="69757"/>
                  </a:lnTo>
                  <a:lnTo>
                    <a:pt x="73199" y="69378"/>
                  </a:lnTo>
                  <a:lnTo>
                    <a:pt x="62715" y="57181"/>
                  </a:lnTo>
                  <a:lnTo>
                    <a:pt x="55120" y="43718"/>
                  </a:lnTo>
                  <a:lnTo>
                    <a:pt x="50500" y="31949"/>
                  </a:lnTo>
                  <a:lnTo>
                    <a:pt x="48940" y="24836"/>
                  </a:lnTo>
                  <a:lnTo>
                    <a:pt x="38281" y="9999"/>
                  </a:lnTo>
                  <a:lnTo>
                    <a:pt x="37402" y="9999"/>
                  </a:lnTo>
                  <a:lnTo>
                    <a:pt x="36375" y="9863"/>
                  </a:lnTo>
                  <a:lnTo>
                    <a:pt x="35056" y="9497"/>
                  </a:lnTo>
                  <a:lnTo>
                    <a:pt x="21915" y="5109"/>
                  </a:lnTo>
                  <a:lnTo>
                    <a:pt x="8764" y="5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630651" y="1579930"/>
              <a:ext cx="13970" cy="46990"/>
            </a:xfrm>
            <a:custGeom>
              <a:avLst/>
              <a:gdLst/>
              <a:ahLst/>
              <a:cxnLst/>
              <a:rect l="l" t="t" r="r" b="b"/>
              <a:pathLst>
                <a:path w="13970" h="46989">
                  <a:moveTo>
                    <a:pt x="13624" y="0"/>
                  </a:moveTo>
                  <a:lnTo>
                    <a:pt x="7771" y="2157"/>
                  </a:lnTo>
                  <a:lnTo>
                    <a:pt x="6315" y="5099"/>
                  </a:lnTo>
                  <a:lnTo>
                    <a:pt x="1295" y="24135"/>
                  </a:lnTo>
                  <a:lnTo>
                    <a:pt x="0" y="34542"/>
                  </a:lnTo>
                  <a:lnTo>
                    <a:pt x="2110" y="42371"/>
                  </a:lnTo>
                  <a:lnTo>
                    <a:pt x="7771" y="46731"/>
                  </a:lnTo>
                  <a:lnTo>
                    <a:pt x="10682" y="45276"/>
                  </a:lnTo>
                  <a:lnTo>
                    <a:pt x="10737" y="23863"/>
                  </a:lnTo>
                  <a:lnTo>
                    <a:pt x="11125" y="14018"/>
                  </a:lnTo>
                  <a:lnTo>
                    <a:pt x="13624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660335" y="1625210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4" h="13969">
                  <a:moveTo>
                    <a:pt x="17517" y="0"/>
                  </a:moveTo>
                  <a:lnTo>
                    <a:pt x="5109" y="8753"/>
                  </a:lnTo>
                  <a:lnTo>
                    <a:pt x="0" y="13863"/>
                  </a:lnTo>
                  <a:lnTo>
                    <a:pt x="15552" y="11520"/>
                  </a:lnTo>
                  <a:lnTo>
                    <a:pt x="25554" y="6733"/>
                  </a:lnTo>
                  <a:lnTo>
                    <a:pt x="25569" y="2198"/>
                  </a:lnTo>
                  <a:lnTo>
                    <a:pt x="17517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528853" y="1625206"/>
              <a:ext cx="27940" cy="10795"/>
            </a:xfrm>
            <a:custGeom>
              <a:avLst/>
              <a:gdLst/>
              <a:ahLst/>
              <a:cxnLst/>
              <a:rect l="l" t="t" r="r" b="b"/>
              <a:pathLst>
                <a:path w="27940" h="10794">
                  <a:moveTo>
                    <a:pt x="0" y="0"/>
                  </a:moveTo>
                  <a:lnTo>
                    <a:pt x="3904" y="4891"/>
                  </a:lnTo>
                  <a:lnTo>
                    <a:pt x="13838" y="10302"/>
                  </a:lnTo>
                  <a:lnTo>
                    <a:pt x="22750" y="10024"/>
                  </a:lnTo>
                  <a:lnTo>
                    <a:pt x="27751" y="7084"/>
                  </a:lnTo>
                  <a:lnTo>
                    <a:pt x="25948" y="4510"/>
                  </a:lnTo>
                  <a:lnTo>
                    <a:pt x="18241" y="2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554418" y="160135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426" y="0"/>
                  </a:moveTo>
                  <a:lnTo>
                    <a:pt x="0" y="3388"/>
                  </a:lnTo>
                  <a:lnTo>
                    <a:pt x="4397" y="12896"/>
                  </a:lnTo>
                  <a:lnTo>
                    <a:pt x="8052" y="20906"/>
                  </a:lnTo>
                  <a:lnTo>
                    <a:pt x="11110" y="22476"/>
                  </a:lnTo>
                  <a:lnTo>
                    <a:pt x="12663" y="17080"/>
                  </a:lnTo>
                  <a:lnTo>
                    <a:pt x="7749" y="5657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984682" y="995096"/>
              <a:ext cx="62865" cy="59055"/>
            </a:xfrm>
            <a:custGeom>
              <a:avLst/>
              <a:gdLst/>
              <a:ahLst/>
              <a:cxnLst/>
              <a:rect l="l" t="t" r="r" b="b"/>
              <a:pathLst>
                <a:path w="62865" h="59055">
                  <a:moveTo>
                    <a:pt x="8617" y="52082"/>
                  </a:moveTo>
                  <a:lnTo>
                    <a:pt x="7381" y="52302"/>
                  </a:lnTo>
                  <a:lnTo>
                    <a:pt x="6502" y="52815"/>
                  </a:lnTo>
                  <a:lnTo>
                    <a:pt x="10743" y="54343"/>
                  </a:lnTo>
                  <a:lnTo>
                    <a:pt x="14030" y="56532"/>
                  </a:lnTo>
                  <a:lnTo>
                    <a:pt x="16365" y="58657"/>
                  </a:lnTo>
                  <a:lnTo>
                    <a:pt x="22721" y="57631"/>
                  </a:lnTo>
                  <a:lnTo>
                    <a:pt x="30177" y="55663"/>
                  </a:lnTo>
                  <a:lnTo>
                    <a:pt x="32878" y="55223"/>
                  </a:lnTo>
                  <a:lnTo>
                    <a:pt x="37988" y="54490"/>
                  </a:lnTo>
                  <a:lnTo>
                    <a:pt x="44564" y="53035"/>
                  </a:lnTo>
                  <a:lnTo>
                    <a:pt x="44769" y="52521"/>
                  </a:lnTo>
                  <a:lnTo>
                    <a:pt x="10083" y="52521"/>
                  </a:lnTo>
                  <a:lnTo>
                    <a:pt x="8617" y="52082"/>
                  </a:lnTo>
                  <a:close/>
                </a:path>
                <a:path w="62865" h="59055">
                  <a:moveTo>
                    <a:pt x="38170" y="22529"/>
                  </a:moveTo>
                  <a:lnTo>
                    <a:pt x="38721" y="25276"/>
                  </a:lnTo>
                  <a:lnTo>
                    <a:pt x="38721" y="27465"/>
                  </a:lnTo>
                  <a:lnTo>
                    <a:pt x="37988" y="31852"/>
                  </a:lnTo>
                  <a:lnTo>
                    <a:pt x="43098" y="32574"/>
                  </a:lnTo>
                  <a:lnTo>
                    <a:pt x="47485" y="34763"/>
                  </a:lnTo>
                  <a:lnTo>
                    <a:pt x="43831" y="35496"/>
                  </a:lnTo>
                  <a:lnTo>
                    <a:pt x="40909" y="38428"/>
                  </a:lnTo>
                  <a:lnTo>
                    <a:pt x="41642" y="38428"/>
                  </a:lnTo>
                  <a:lnTo>
                    <a:pt x="41642" y="39883"/>
                  </a:lnTo>
                  <a:lnTo>
                    <a:pt x="42375" y="42072"/>
                  </a:lnTo>
                  <a:lnTo>
                    <a:pt x="37988" y="44993"/>
                  </a:lnTo>
                  <a:lnTo>
                    <a:pt x="34844" y="47349"/>
                  </a:lnTo>
                  <a:lnTo>
                    <a:pt x="22826" y="51286"/>
                  </a:lnTo>
                  <a:lnTo>
                    <a:pt x="10083" y="52521"/>
                  </a:lnTo>
                  <a:lnTo>
                    <a:pt x="44769" y="52521"/>
                  </a:lnTo>
                  <a:lnTo>
                    <a:pt x="47485" y="45726"/>
                  </a:lnTo>
                  <a:lnTo>
                    <a:pt x="47485" y="39883"/>
                  </a:lnTo>
                  <a:lnTo>
                    <a:pt x="49673" y="38428"/>
                  </a:lnTo>
                  <a:lnTo>
                    <a:pt x="51862" y="36229"/>
                  </a:lnTo>
                  <a:lnTo>
                    <a:pt x="55661" y="36229"/>
                  </a:lnTo>
                  <a:lnTo>
                    <a:pt x="57705" y="34763"/>
                  </a:lnTo>
                  <a:lnTo>
                    <a:pt x="62825" y="31852"/>
                  </a:lnTo>
                  <a:lnTo>
                    <a:pt x="55516" y="25999"/>
                  </a:lnTo>
                  <a:lnTo>
                    <a:pt x="52595" y="23077"/>
                  </a:lnTo>
                  <a:lnTo>
                    <a:pt x="39454" y="23077"/>
                  </a:lnTo>
                  <a:lnTo>
                    <a:pt x="38170" y="22529"/>
                  </a:lnTo>
                  <a:close/>
                </a:path>
                <a:path w="62865" h="59055">
                  <a:moveTo>
                    <a:pt x="55661" y="36229"/>
                  </a:moveTo>
                  <a:lnTo>
                    <a:pt x="51862" y="36229"/>
                  </a:lnTo>
                  <a:lnTo>
                    <a:pt x="52595" y="38428"/>
                  </a:lnTo>
                  <a:lnTo>
                    <a:pt x="55661" y="36229"/>
                  </a:lnTo>
                  <a:close/>
                </a:path>
                <a:path w="62865" h="59055">
                  <a:moveTo>
                    <a:pt x="37988" y="21622"/>
                  </a:moveTo>
                  <a:lnTo>
                    <a:pt x="38170" y="22529"/>
                  </a:lnTo>
                  <a:lnTo>
                    <a:pt x="39454" y="23077"/>
                  </a:lnTo>
                  <a:lnTo>
                    <a:pt x="37988" y="21622"/>
                  </a:lnTo>
                  <a:close/>
                </a:path>
                <a:path w="62865" h="59055">
                  <a:moveTo>
                    <a:pt x="51139" y="21622"/>
                  </a:moveTo>
                  <a:lnTo>
                    <a:pt x="37988" y="21622"/>
                  </a:lnTo>
                  <a:lnTo>
                    <a:pt x="39454" y="23077"/>
                  </a:lnTo>
                  <a:lnTo>
                    <a:pt x="52595" y="23077"/>
                  </a:lnTo>
                  <a:lnTo>
                    <a:pt x="51139" y="21622"/>
                  </a:lnTo>
                  <a:close/>
                </a:path>
                <a:path w="62865" h="59055">
                  <a:moveTo>
                    <a:pt x="51772" y="10072"/>
                  </a:moveTo>
                  <a:lnTo>
                    <a:pt x="12565" y="10072"/>
                  </a:lnTo>
                  <a:lnTo>
                    <a:pt x="16805" y="10659"/>
                  </a:lnTo>
                  <a:lnTo>
                    <a:pt x="22648" y="11392"/>
                  </a:lnTo>
                  <a:lnTo>
                    <a:pt x="22648" y="12125"/>
                  </a:lnTo>
                  <a:lnTo>
                    <a:pt x="26302" y="15779"/>
                  </a:lnTo>
                  <a:lnTo>
                    <a:pt x="30679" y="18701"/>
                  </a:lnTo>
                  <a:lnTo>
                    <a:pt x="28491" y="19433"/>
                  </a:lnTo>
                  <a:lnTo>
                    <a:pt x="34334" y="20889"/>
                  </a:lnTo>
                  <a:lnTo>
                    <a:pt x="38170" y="22529"/>
                  </a:lnTo>
                  <a:lnTo>
                    <a:pt x="37988" y="21622"/>
                  </a:lnTo>
                  <a:lnTo>
                    <a:pt x="51139" y="21622"/>
                  </a:lnTo>
                  <a:lnTo>
                    <a:pt x="48951" y="20889"/>
                  </a:lnTo>
                  <a:lnTo>
                    <a:pt x="50406" y="15779"/>
                  </a:lnTo>
                  <a:lnTo>
                    <a:pt x="52595" y="10659"/>
                  </a:lnTo>
                  <a:lnTo>
                    <a:pt x="51772" y="10072"/>
                  </a:lnTo>
                  <a:close/>
                </a:path>
                <a:path w="62865" h="59055">
                  <a:moveTo>
                    <a:pt x="25496" y="0"/>
                  </a:moveTo>
                  <a:lnTo>
                    <a:pt x="5120" y="2701"/>
                  </a:lnTo>
                  <a:lnTo>
                    <a:pt x="4460" y="4607"/>
                  </a:lnTo>
                  <a:lnTo>
                    <a:pt x="2418" y="6722"/>
                  </a:lnTo>
                  <a:lnTo>
                    <a:pt x="0" y="8910"/>
                  </a:lnTo>
                  <a:lnTo>
                    <a:pt x="3214" y="10366"/>
                  </a:lnTo>
                  <a:lnTo>
                    <a:pt x="12565" y="10072"/>
                  </a:lnTo>
                  <a:lnTo>
                    <a:pt x="51772" y="10072"/>
                  </a:lnTo>
                  <a:lnTo>
                    <a:pt x="47485" y="7015"/>
                  </a:lnTo>
                  <a:lnTo>
                    <a:pt x="43831" y="6282"/>
                  </a:lnTo>
                  <a:lnTo>
                    <a:pt x="37988" y="6282"/>
                  </a:lnTo>
                  <a:lnTo>
                    <a:pt x="36532" y="5549"/>
                  </a:lnTo>
                  <a:lnTo>
                    <a:pt x="34334" y="5549"/>
                  </a:lnTo>
                  <a:lnTo>
                    <a:pt x="32145" y="2628"/>
                  </a:lnTo>
                  <a:lnTo>
                    <a:pt x="28491" y="1162"/>
                  </a:lnTo>
                  <a:lnTo>
                    <a:pt x="25496" y="0"/>
                  </a:lnTo>
                  <a:close/>
                </a:path>
                <a:path w="62865" h="59055">
                  <a:moveTo>
                    <a:pt x="40176" y="4094"/>
                  </a:moveTo>
                  <a:lnTo>
                    <a:pt x="37988" y="6282"/>
                  </a:lnTo>
                  <a:lnTo>
                    <a:pt x="43831" y="6282"/>
                  </a:lnTo>
                  <a:lnTo>
                    <a:pt x="40176" y="4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968407" y="1004011"/>
              <a:ext cx="64135" cy="44450"/>
            </a:xfrm>
            <a:custGeom>
              <a:avLst/>
              <a:gdLst/>
              <a:ahLst/>
              <a:cxnLst/>
              <a:rect l="l" t="t" r="r" b="b"/>
              <a:pathLst>
                <a:path w="64134" h="44450">
                  <a:moveTo>
                    <a:pt x="16279" y="0"/>
                  </a:moveTo>
                  <a:lnTo>
                    <a:pt x="10143" y="5549"/>
                  </a:lnTo>
                  <a:lnTo>
                    <a:pt x="1233" y="11172"/>
                  </a:lnTo>
                  <a:lnTo>
                    <a:pt x="3861" y="12711"/>
                  </a:lnTo>
                  <a:lnTo>
                    <a:pt x="8981" y="15622"/>
                  </a:lnTo>
                  <a:lnTo>
                    <a:pt x="24311" y="17088"/>
                  </a:lnTo>
                  <a:lnTo>
                    <a:pt x="25335" y="18623"/>
                  </a:lnTo>
                  <a:lnTo>
                    <a:pt x="17999" y="24986"/>
                  </a:lnTo>
                  <a:lnTo>
                    <a:pt x="2877" y="31658"/>
                  </a:lnTo>
                  <a:lnTo>
                    <a:pt x="0" y="35520"/>
                  </a:lnTo>
                  <a:lnTo>
                    <a:pt x="6193" y="39222"/>
                  </a:lnTo>
                  <a:lnTo>
                    <a:pt x="18468" y="42647"/>
                  </a:lnTo>
                  <a:lnTo>
                    <a:pt x="21462" y="43380"/>
                  </a:lnTo>
                  <a:lnTo>
                    <a:pt x="22782" y="43893"/>
                  </a:lnTo>
                  <a:lnTo>
                    <a:pt x="23651" y="43380"/>
                  </a:lnTo>
                  <a:lnTo>
                    <a:pt x="24897" y="43160"/>
                  </a:lnTo>
                  <a:lnTo>
                    <a:pt x="31124" y="43160"/>
                  </a:lnTo>
                  <a:lnTo>
                    <a:pt x="39686" y="42246"/>
                  </a:lnTo>
                  <a:lnTo>
                    <a:pt x="51336" y="38271"/>
                  </a:lnTo>
                  <a:lnTo>
                    <a:pt x="54268" y="36082"/>
                  </a:lnTo>
                  <a:lnTo>
                    <a:pt x="58645" y="33161"/>
                  </a:lnTo>
                  <a:lnTo>
                    <a:pt x="57912" y="30962"/>
                  </a:lnTo>
                  <a:lnTo>
                    <a:pt x="57912" y="29506"/>
                  </a:lnTo>
                  <a:lnTo>
                    <a:pt x="57189" y="29506"/>
                  </a:lnTo>
                  <a:lnTo>
                    <a:pt x="60111" y="26585"/>
                  </a:lnTo>
                  <a:lnTo>
                    <a:pt x="63754" y="25852"/>
                  </a:lnTo>
                  <a:lnTo>
                    <a:pt x="59378" y="23664"/>
                  </a:lnTo>
                  <a:lnTo>
                    <a:pt x="54268" y="22931"/>
                  </a:lnTo>
                  <a:lnTo>
                    <a:pt x="54989" y="18623"/>
                  </a:lnTo>
                  <a:lnTo>
                    <a:pt x="55001" y="16355"/>
                  </a:lnTo>
                  <a:lnTo>
                    <a:pt x="54451" y="13622"/>
                  </a:lnTo>
                  <a:lnTo>
                    <a:pt x="50613" y="11978"/>
                  </a:lnTo>
                  <a:lnTo>
                    <a:pt x="44760" y="10512"/>
                  </a:lnTo>
                  <a:lnTo>
                    <a:pt x="46959" y="9779"/>
                  </a:lnTo>
                  <a:lnTo>
                    <a:pt x="42582" y="6868"/>
                  </a:lnTo>
                  <a:lnTo>
                    <a:pt x="38928" y="3204"/>
                  </a:lnTo>
                  <a:lnTo>
                    <a:pt x="38928" y="2481"/>
                  </a:lnTo>
                  <a:lnTo>
                    <a:pt x="33085" y="1748"/>
                  </a:lnTo>
                  <a:lnTo>
                    <a:pt x="30965" y="1455"/>
                  </a:lnTo>
                  <a:lnTo>
                    <a:pt x="19494" y="1455"/>
                  </a:lnTo>
                  <a:lnTo>
                    <a:pt x="16279" y="0"/>
                  </a:lnTo>
                  <a:close/>
                </a:path>
                <a:path w="64134" h="44450">
                  <a:moveTo>
                    <a:pt x="31124" y="43160"/>
                  </a:moveTo>
                  <a:lnTo>
                    <a:pt x="24897" y="43160"/>
                  </a:lnTo>
                  <a:lnTo>
                    <a:pt x="26659" y="43637"/>
                  </a:lnTo>
                  <a:lnTo>
                    <a:pt x="31124" y="43160"/>
                  </a:lnTo>
                  <a:close/>
                </a:path>
                <a:path w="64134" h="44450">
                  <a:moveTo>
                    <a:pt x="54268" y="12711"/>
                  </a:moveTo>
                  <a:lnTo>
                    <a:pt x="54451" y="13622"/>
                  </a:lnTo>
                  <a:lnTo>
                    <a:pt x="55723" y="14167"/>
                  </a:lnTo>
                  <a:lnTo>
                    <a:pt x="54268" y="12711"/>
                  </a:lnTo>
                  <a:close/>
                </a:path>
                <a:path w="64134" h="44450">
                  <a:moveTo>
                    <a:pt x="28844" y="1162"/>
                  </a:moveTo>
                  <a:lnTo>
                    <a:pt x="19494" y="1455"/>
                  </a:lnTo>
                  <a:lnTo>
                    <a:pt x="30965" y="1455"/>
                  </a:lnTo>
                  <a:lnTo>
                    <a:pt x="28844" y="1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870223" y="996218"/>
              <a:ext cx="136885" cy="72890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850276" y="1063063"/>
              <a:ext cx="147003" cy="107080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988701" y="1047905"/>
              <a:ext cx="12345" cy="6868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983591" y="997791"/>
              <a:ext cx="6209" cy="6219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804259" y="950971"/>
              <a:ext cx="133350" cy="117475"/>
            </a:xfrm>
            <a:custGeom>
              <a:avLst/>
              <a:gdLst/>
              <a:ahLst/>
              <a:cxnLst/>
              <a:rect l="l" t="t" r="r" b="b"/>
              <a:pathLst>
                <a:path w="133350" h="117475">
                  <a:moveTo>
                    <a:pt x="120692" y="85567"/>
                  </a:moveTo>
                  <a:lnTo>
                    <a:pt x="112915" y="85567"/>
                  </a:lnTo>
                  <a:lnTo>
                    <a:pt x="101638" y="92291"/>
                  </a:lnTo>
                  <a:lnTo>
                    <a:pt x="90237" y="96932"/>
                  </a:lnTo>
                  <a:lnTo>
                    <a:pt x="79592" y="99041"/>
                  </a:lnTo>
                  <a:lnTo>
                    <a:pt x="67218" y="106199"/>
                  </a:lnTo>
                  <a:lnTo>
                    <a:pt x="62667" y="115236"/>
                  </a:lnTo>
                  <a:lnTo>
                    <a:pt x="65956" y="116876"/>
                  </a:lnTo>
                  <a:lnTo>
                    <a:pt x="66333" y="116656"/>
                  </a:lnTo>
                  <a:lnTo>
                    <a:pt x="66772" y="116436"/>
                  </a:lnTo>
                  <a:lnTo>
                    <a:pt x="70960" y="113664"/>
                  </a:lnTo>
                  <a:lnTo>
                    <a:pt x="82360" y="107112"/>
                  </a:lnTo>
                  <a:lnTo>
                    <a:pt x="110556" y="91677"/>
                  </a:lnTo>
                  <a:lnTo>
                    <a:pt x="120692" y="85567"/>
                  </a:lnTo>
                  <a:close/>
                </a:path>
                <a:path w="133350" h="117475">
                  <a:moveTo>
                    <a:pt x="60688" y="69401"/>
                  </a:moveTo>
                  <a:lnTo>
                    <a:pt x="12418" y="69401"/>
                  </a:lnTo>
                  <a:lnTo>
                    <a:pt x="13884" y="72322"/>
                  </a:lnTo>
                  <a:lnTo>
                    <a:pt x="16072" y="75243"/>
                  </a:lnTo>
                  <a:lnTo>
                    <a:pt x="15339" y="76709"/>
                  </a:lnTo>
                  <a:lnTo>
                    <a:pt x="23381" y="76709"/>
                  </a:lnTo>
                  <a:lnTo>
                    <a:pt x="27025" y="81819"/>
                  </a:lnTo>
                  <a:lnTo>
                    <a:pt x="21915" y="81819"/>
                  </a:lnTo>
                  <a:lnTo>
                    <a:pt x="18261" y="82552"/>
                  </a:lnTo>
                  <a:lnTo>
                    <a:pt x="16805" y="82552"/>
                  </a:lnTo>
                  <a:lnTo>
                    <a:pt x="13884" y="83274"/>
                  </a:lnTo>
                  <a:lnTo>
                    <a:pt x="13224" y="83494"/>
                  </a:lnTo>
                  <a:lnTo>
                    <a:pt x="12345" y="83861"/>
                  </a:lnTo>
                  <a:lnTo>
                    <a:pt x="12418" y="84007"/>
                  </a:lnTo>
                  <a:lnTo>
                    <a:pt x="18994" y="88395"/>
                  </a:lnTo>
                  <a:lnTo>
                    <a:pt x="24836" y="88395"/>
                  </a:lnTo>
                  <a:lnTo>
                    <a:pt x="33720" y="85560"/>
                  </a:lnTo>
                  <a:lnTo>
                    <a:pt x="46950" y="84272"/>
                  </a:lnTo>
                  <a:lnTo>
                    <a:pt x="58526" y="84272"/>
                  </a:lnTo>
                  <a:lnTo>
                    <a:pt x="57705" y="81819"/>
                  </a:lnTo>
                  <a:lnTo>
                    <a:pt x="57705" y="73044"/>
                  </a:lnTo>
                  <a:lnTo>
                    <a:pt x="60688" y="69401"/>
                  </a:lnTo>
                  <a:close/>
                </a:path>
                <a:path w="133350" h="117475">
                  <a:moveTo>
                    <a:pt x="58526" y="84272"/>
                  </a:moveTo>
                  <a:lnTo>
                    <a:pt x="46950" y="84272"/>
                  </a:lnTo>
                  <a:lnTo>
                    <a:pt x="59170" y="86196"/>
                  </a:lnTo>
                  <a:lnTo>
                    <a:pt x="58526" y="84272"/>
                  </a:lnTo>
                  <a:close/>
                </a:path>
                <a:path w="133350" h="117475">
                  <a:moveTo>
                    <a:pt x="127172" y="78887"/>
                  </a:moveTo>
                  <a:lnTo>
                    <a:pt x="82541" y="78887"/>
                  </a:lnTo>
                  <a:lnTo>
                    <a:pt x="91306" y="79620"/>
                  </a:lnTo>
                  <a:lnTo>
                    <a:pt x="96426" y="82552"/>
                  </a:lnTo>
                  <a:lnTo>
                    <a:pt x="102269" y="86196"/>
                  </a:lnTo>
                  <a:lnTo>
                    <a:pt x="106645" y="86196"/>
                  </a:lnTo>
                  <a:lnTo>
                    <a:pt x="112915" y="85567"/>
                  </a:lnTo>
                  <a:lnTo>
                    <a:pt x="120704" y="85560"/>
                  </a:lnTo>
                  <a:lnTo>
                    <a:pt x="121700" y="84959"/>
                  </a:lnTo>
                  <a:lnTo>
                    <a:pt x="127106" y="80353"/>
                  </a:lnTo>
                  <a:lnTo>
                    <a:pt x="127172" y="78887"/>
                  </a:lnTo>
                  <a:close/>
                </a:path>
                <a:path w="133350" h="117475">
                  <a:moveTo>
                    <a:pt x="115309" y="48703"/>
                  </a:moveTo>
                  <a:lnTo>
                    <a:pt x="74258" y="48703"/>
                  </a:lnTo>
                  <a:lnTo>
                    <a:pt x="80613" y="61135"/>
                  </a:lnTo>
                  <a:lnTo>
                    <a:pt x="80997" y="73727"/>
                  </a:lnTo>
                  <a:lnTo>
                    <a:pt x="78165" y="82552"/>
                  </a:lnTo>
                  <a:lnTo>
                    <a:pt x="82541" y="78887"/>
                  </a:lnTo>
                  <a:lnTo>
                    <a:pt x="127172" y="78887"/>
                  </a:lnTo>
                  <a:lnTo>
                    <a:pt x="127305" y="75976"/>
                  </a:lnTo>
                  <a:lnTo>
                    <a:pt x="108111" y="75976"/>
                  </a:lnTo>
                  <a:lnTo>
                    <a:pt x="105190" y="75243"/>
                  </a:lnTo>
                  <a:lnTo>
                    <a:pt x="103002" y="73044"/>
                  </a:lnTo>
                  <a:lnTo>
                    <a:pt x="103724" y="70856"/>
                  </a:lnTo>
                  <a:lnTo>
                    <a:pt x="115420" y="70856"/>
                  </a:lnTo>
                  <a:lnTo>
                    <a:pt x="116143" y="67935"/>
                  </a:lnTo>
                  <a:lnTo>
                    <a:pt x="116143" y="65013"/>
                  </a:lnTo>
                  <a:lnTo>
                    <a:pt x="117608" y="65013"/>
                  </a:lnTo>
                  <a:lnTo>
                    <a:pt x="115420" y="63558"/>
                  </a:lnTo>
                  <a:lnTo>
                    <a:pt x="113221" y="61359"/>
                  </a:lnTo>
                  <a:lnTo>
                    <a:pt x="113954" y="59903"/>
                  </a:lnTo>
                  <a:lnTo>
                    <a:pt x="115420" y="55516"/>
                  </a:lnTo>
                  <a:lnTo>
                    <a:pt x="117608" y="52595"/>
                  </a:lnTo>
                  <a:lnTo>
                    <a:pt x="120530" y="50406"/>
                  </a:lnTo>
                  <a:lnTo>
                    <a:pt x="116143" y="48940"/>
                  </a:lnTo>
                  <a:lnTo>
                    <a:pt x="115309" y="48703"/>
                  </a:lnTo>
                  <a:close/>
                </a:path>
                <a:path w="133350" h="117475">
                  <a:moveTo>
                    <a:pt x="133095" y="62238"/>
                  </a:moveTo>
                  <a:lnTo>
                    <a:pt x="128781" y="62532"/>
                  </a:lnTo>
                  <a:lnTo>
                    <a:pt x="128414" y="63401"/>
                  </a:lnTo>
                  <a:lnTo>
                    <a:pt x="127839" y="64280"/>
                  </a:lnTo>
                  <a:lnTo>
                    <a:pt x="127106" y="65013"/>
                  </a:lnTo>
                  <a:lnTo>
                    <a:pt x="124184" y="68668"/>
                  </a:lnTo>
                  <a:lnTo>
                    <a:pt x="119797" y="75976"/>
                  </a:lnTo>
                  <a:lnTo>
                    <a:pt x="127305" y="75976"/>
                  </a:lnTo>
                  <a:lnTo>
                    <a:pt x="127472" y="72322"/>
                  </a:lnTo>
                  <a:lnTo>
                    <a:pt x="129734" y="66469"/>
                  </a:lnTo>
                  <a:lnTo>
                    <a:pt x="133095" y="62238"/>
                  </a:lnTo>
                  <a:close/>
                </a:path>
                <a:path w="133350" h="117475">
                  <a:moveTo>
                    <a:pt x="14606" y="36532"/>
                  </a:moveTo>
                  <a:lnTo>
                    <a:pt x="8792" y="39868"/>
                  </a:lnTo>
                  <a:lnTo>
                    <a:pt x="1794" y="51758"/>
                  </a:lnTo>
                  <a:lnTo>
                    <a:pt x="0" y="62825"/>
                  </a:lnTo>
                  <a:lnTo>
                    <a:pt x="2921" y="65746"/>
                  </a:lnTo>
                  <a:lnTo>
                    <a:pt x="0" y="73044"/>
                  </a:lnTo>
                  <a:lnTo>
                    <a:pt x="4387" y="71589"/>
                  </a:lnTo>
                  <a:lnTo>
                    <a:pt x="9497" y="70856"/>
                  </a:lnTo>
                  <a:lnTo>
                    <a:pt x="12418" y="69401"/>
                  </a:lnTo>
                  <a:lnTo>
                    <a:pt x="60688" y="69401"/>
                  </a:lnTo>
                  <a:lnTo>
                    <a:pt x="64280" y="65013"/>
                  </a:lnTo>
                  <a:lnTo>
                    <a:pt x="70123" y="58438"/>
                  </a:lnTo>
                  <a:lnTo>
                    <a:pt x="71589" y="55516"/>
                  </a:lnTo>
                  <a:lnTo>
                    <a:pt x="74258" y="48703"/>
                  </a:lnTo>
                  <a:lnTo>
                    <a:pt x="115309" y="48703"/>
                  </a:lnTo>
                  <a:lnTo>
                    <a:pt x="111033" y="47485"/>
                  </a:lnTo>
                  <a:lnTo>
                    <a:pt x="105913" y="46752"/>
                  </a:lnTo>
                  <a:lnTo>
                    <a:pt x="107378" y="43098"/>
                  </a:lnTo>
                  <a:lnTo>
                    <a:pt x="108111" y="40176"/>
                  </a:lnTo>
                  <a:lnTo>
                    <a:pt x="18261" y="40176"/>
                  </a:lnTo>
                  <a:lnTo>
                    <a:pt x="14606" y="36532"/>
                  </a:lnTo>
                  <a:close/>
                </a:path>
                <a:path w="133350" h="117475">
                  <a:moveTo>
                    <a:pt x="24836" y="29224"/>
                  </a:moveTo>
                  <a:lnTo>
                    <a:pt x="18994" y="33601"/>
                  </a:lnTo>
                  <a:lnTo>
                    <a:pt x="18994" y="36532"/>
                  </a:lnTo>
                  <a:lnTo>
                    <a:pt x="18261" y="40176"/>
                  </a:lnTo>
                  <a:lnTo>
                    <a:pt x="110300" y="40176"/>
                  </a:lnTo>
                  <a:lnTo>
                    <a:pt x="108844" y="36532"/>
                  </a:lnTo>
                  <a:lnTo>
                    <a:pt x="108478" y="34702"/>
                  </a:lnTo>
                  <a:lnTo>
                    <a:pt x="105913" y="32145"/>
                  </a:lnTo>
                  <a:lnTo>
                    <a:pt x="104169" y="29957"/>
                  </a:lnTo>
                  <a:lnTo>
                    <a:pt x="27758" y="29957"/>
                  </a:lnTo>
                  <a:lnTo>
                    <a:pt x="24836" y="29224"/>
                  </a:lnTo>
                  <a:close/>
                </a:path>
                <a:path w="133350" h="117475">
                  <a:moveTo>
                    <a:pt x="108111" y="32868"/>
                  </a:moveTo>
                  <a:lnTo>
                    <a:pt x="108478" y="34702"/>
                  </a:lnTo>
                  <a:lnTo>
                    <a:pt x="108844" y="35066"/>
                  </a:lnTo>
                  <a:lnTo>
                    <a:pt x="108111" y="32868"/>
                  </a:lnTo>
                  <a:close/>
                </a:path>
                <a:path w="133350" h="117475">
                  <a:moveTo>
                    <a:pt x="40909" y="6575"/>
                  </a:moveTo>
                  <a:lnTo>
                    <a:pt x="38710" y="11695"/>
                  </a:lnTo>
                  <a:lnTo>
                    <a:pt x="35799" y="16805"/>
                  </a:lnTo>
                  <a:lnTo>
                    <a:pt x="39443" y="18261"/>
                  </a:lnTo>
                  <a:lnTo>
                    <a:pt x="27758" y="29957"/>
                  </a:lnTo>
                  <a:lnTo>
                    <a:pt x="104169" y="29957"/>
                  </a:lnTo>
                  <a:lnTo>
                    <a:pt x="103002" y="28491"/>
                  </a:lnTo>
                  <a:lnTo>
                    <a:pt x="101536" y="28491"/>
                  </a:lnTo>
                  <a:lnTo>
                    <a:pt x="103002" y="23381"/>
                  </a:lnTo>
                  <a:lnTo>
                    <a:pt x="105190" y="18261"/>
                  </a:lnTo>
                  <a:lnTo>
                    <a:pt x="107378" y="17538"/>
                  </a:lnTo>
                  <a:lnTo>
                    <a:pt x="103002" y="10230"/>
                  </a:lnTo>
                  <a:lnTo>
                    <a:pt x="49673" y="10230"/>
                  </a:lnTo>
                  <a:lnTo>
                    <a:pt x="46752" y="8764"/>
                  </a:lnTo>
                  <a:lnTo>
                    <a:pt x="43831" y="8764"/>
                  </a:lnTo>
                  <a:lnTo>
                    <a:pt x="40909" y="6575"/>
                  </a:lnTo>
                  <a:close/>
                </a:path>
                <a:path w="133350" h="117475">
                  <a:moveTo>
                    <a:pt x="70123" y="0"/>
                  </a:moveTo>
                  <a:lnTo>
                    <a:pt x="62092" y="4387"/>
                  </a:lnTo>
                  <a:lnTo>
                    <a:pt x="54783" y="10230"/>
                  </a:lnTo>
                  <a:lnTo>
                    <a:pt x="103002" y="10230"/>
                  </a:lnTo>
                  <a:lnTo>
                    <a:pt x="102635" y="9497"/>
                  </a:lnTo>
                  <a:lnTo>
                    <a:pt x="90583" y="9497"/>
                  </a:lnTo>
                  <a:lnTo>
                    <a:pt x="86929" y="8764"/>
                  </a:lnTo>
                  <a:lnTo>
                    <a:pt x="83274" y="5842"/>
                  </a:lnTo>
                  <a:lnTo>
                    <a:pt x="80353" y="2931"/>
                  </a:lnTo>
                  <a:lnTo>
                    <a:pt x="67935" y="2931"/>
                  </a:lnTo>
                  <a:lnTo>
                    <a:pt x="70123" y="0"/>
                  </a:lnTo>
                  <a:close/>
                </a:path>
                <a:path w="133350" h="117475">
                  <a:moveTo>
                    <a:pt x="102269" y="8764"/>
                  </a:moveTo>
                  <a:lnTo>
                    <a:pt x="96426" y="8764"/>
                  </a:lnTo>
                  <a:lnTo>
                    <a:pt x="90583" y="9497"/>
                  </a:lnTo>
                  <a:lnTo>
                    <a:pt x="102635" y="9497"/>
                  </a:lnTo>
                  <a:lnTo>
                    <a:pt x="102269" y="8764"/>
                  </a:lnTo>
                  <a:close/>
                </a:path>
                <a:path w="133350" h="117475">
                  <a:moveTo>
                    <a:pt x="75976" y="2198"/>
                  </a:moveTo>
                  <a:lnTo>
                    <a:pt x="71589" y="2931"/>
                  </a:lnTo>
                  <a:lnTo>
                    <a:pt x="80353" y="2931"/>
                  </a:lnTo>
                  <a:lnTo>
                    <a:pt x="75976" y="2198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793849" y="942937"/>
              <a:ext cx="140970" cy="93345"/>
            </a:xfrm>
            <a:custGeom>
              <a:avLst/>
              <a:gdLst/>
              <a:ahLst/>
              <a:cxnLst/>
              <a:rect l="l" t="t" r="r" b="b"/>
              <a:pathLst>
                <a:path w="140970" h="93344">
                  <a:moveTo>
                    <a:pt x="62270" y="2188"/>
                  </a:moveTo>
                  <a:lnTo>
                    <a:pt x="43286" y="6575"/>
                  </a:lnTo>
                  <a:lnTo>
                    <a:pt x="41098" y="18261"/>
                  </a:lnTo>
                  <a:lnTo>
                    <a:pt x="38899" y="19727"/>
                  </a:lnTo>
                  <a:lnTo>
                    <a:pt x="37433" y="21915"/>
                  </a:lnTo>
                  <a:lnTo>
                    <a:pt x="32323" y="23371"/>
                  </a:lnTo>
                  <a:lnTo>
                    <a:pt x="27213" y="26302"/>
                  </a:lnTo>
                  <a:lnTo>
                    <a:pt x="22104" y="28491"/>
                  </a:lnTo>
                  <a:lnTo>
                    <a:pt x="25747" y="30679"/>
                  </a:lnTo>
                  <a:lnTo>
                    <a:pt x="21371" y="37988"/>
                  </a:lnTo>
                  <a:lnTo>
                    <a:pt x="18449" y="40909"/>
                  </a:lnTo>
                  <a:lnTo>
                    <a:pt x="13329" y="43098"/>
                  </a:lnTo>
                  <a:lnTo>
                    <a:pt x="8219" y="44564"/>
                  </a:lnTo>
                  <a:lnTo>
                    <a:pt x="6031" y="48940"/>
                  </a:lnTo>
                  <a:lnTo>
                    <a:pt x="0" y="59223"/>
                  </a:lnTo>
                  <a:lnTo>
                    <a:pt x="790" y="72335"/>
                  </a:lnTo>
                  <a:lnTo>
                    <a:pt x="5298" y="83274"/>
                  </a:lnTo>
                  <a:lnTo>
                    <a:pt x="9685" y="88384"/>
                  </a:lnTo>
                  <a:lnTo>
                    <a:pt x="21371" y="92772"/>
                  </a:lnTo>
                  <a:lnTo>
                    <a:pt x="21737" y="92405"/>
                  </a:lnTo>
                  <a:lnTo>
                    <a:pt x="22763" y="91892"/>
                  </a:lnTo>
                  <a:lnTo>
                    <a:pt x="23632" y="91526"/>
                  </a:lnTo>
                  <a:lnTo>
                    <a:pt x="24292" y="91306"/>
                  </a:lnTo>
                  <a:lnTo>
                    <a:pt x="27213" y="90583"/>
                  </a:lnTo>
                  <a:lnTo>
                    <a:pt x="28669" y="90583"/>
                  </a:lnTo>
                  <a:lnTo>
                    <a:pt x="32323" y="89850"/>
                  </a:lnTo>
                  <a:lnTo>
                    <a:pt x="37433" y="89850"/>
                  </a:lnTo>
                  <a:lnTo>
                    <a:pt x="33789" y="84740"/>
                  </a:lnTo>
                  <a:lnTo>
                    <a:pt x="25747" y="84740"/>
                  </a:lnTo>
                  <a:lnTo>
                    <a:pt x="26480" y="83274"/>
                  </a:lnTo>
                  <a:lnTo>
                    <a:pt x="24841" y="81086"/>
                  </a:lnTo>
                  <a:lnTo>
                    <a:pt x="10408" y="81086"/>
                  </a:lnTo>
                  <a:lnTo>
                    <a:pt x="13329" y="73777"/>
                  </a:lnTo>
                  <a:lnTo>
                    <a:pt x="10264" y="70436"/>
                  </a:lnTo>
                  <a:lnTo>
                    <a:pt x="12643" y="58556"/>
                  </a:lnTo>
                  <a:lnTo>
                    <a:pt x="19905" y="47485"/>
                  </a:lnTo>
                  <a:lnTo>
                    <a:pt x="25014" y="44564"/>
                  </a:lnTo>
                  <a:lnTo>
                    <a:pt x="29402" y="44564"/>
                  </a:lnTo>
                  <a:lnTo>
                    <a:pt x="29402" y="41642"/>
                  </a:lnTo>
                  <a:lnTo>
                    <a:pt x="35245" y="37255"/>
                  </a:lnTo>
                  <a:lnTo>
                    <a:pt x="38899" y="37255"/>
                  </a:lnTo>
                  <a:lnTo>
                    <a:pt x="49851" y="26302"/>
                  </a:lnTo>
                  <a:lnTo>
                    <a:pt x="46208" y="24836"/>
                  </a:lnTo>
                  <a:lnTo>
                    <a:pt x="49129" y="19727"/>
                  </a:lnTo>
                  <a:lnTo>
                    <a:pt x="51317" y="14606"/>
                  </a:lnTo>
                  <a:lnTo>
                    <a:pt x="69762" y="14606"/>
                  </a:lnTo>
                  <a:lnTo>
                    <a:pt x="72500" y="12418"/>
                  </a:lnTo>
                  <a:lnTo>
                    <a:pt x="80542" y="8041"/>
                  </a:lnTo>
                  <a:lnTo>
                    <a:pt x="99176" y="8041"/>
                  </a:lnTo>
                  <a:lnTo>
                    <a:pt x="94061" y="5120"/>
                  </a:lnTo>
                  <a:lnTo>
                    <a:pt x="72500" y="5120"/>
                  </a:lnTo>
                  <a:lnTo>
                    <a:pt x="68846" y="4387"/>
                  </a:lnTo>
                  <a:lnTo>
                    <a:pt x="65191" y="2921"/>
                  </a:lnTo>
                  <a:lnTo>
                    <a:pt x="62270" y="2188"/>
                  </a:lnTo>
                  <a:close/>
                </a:path>
                <a:path w="140970" h="93344">
                  <a:moveTo>
                    <a:pt x="135774" y="40909"/>
                  </a:moveTo>
                  <a:lnTo>
                    <a:pt x="118519" y="40909"/>
                  </a:lnTo>
                  <a:lnTo>
                    <a:pt x="119252" y="43098"/>
                  </a:lnTo>
                  <a:lnTo>
                    <a:pt x="118958" y="43098"/>
                  </a:lnTo>
                  <a:lnTo>
                    <a:pt x="119252" y="44564"/>
                  </a:lnTo>
                  <a:lnTo>
                    <a:pt x="120718" y="48207"/>
                  </a:lnTo>
                  <a:lnTo>
                    <a:pt x="118519" y="48207"/>
                  </a:lnTo>
                  <a:lnTo>
                    <a:pt x="117787" y="51129"/>
                  </a:lnTo>
                  <a:lnTo>
                    <a:pt x="116331" y="54783"/>
                  </a:lnTo>
                  <a:lnTo>
                    <a:pt x="121441" y="55516"/>
                  </a:lnTo>
                  <a:lnTo>
                    <a:pt x="126561" y="56972"/>
                  </a:lnTo>
                  <a:lnTo>
                    <a:pt x="130938" y="58438"/>
                  </a:lnTo>
                  <a:lnTo>
                    <a:pt x="128017" y="60626"/>
                  </a:lnTo>
                  <a:lnTo>
                    <a:pt x="125828" y="63547"/>
                  </a:lnTo>
                  <a:lnTo>
                    <a:pt x="124362" y="67935"/>
                  </a:lnTo>
                  <a:lnTo>
                    <a:pt x="123629" y="69390"/>
                  </a:lnTo>
                  <a:lnTo>
                    <a:pt x="125828" y="71589"/>
                  </a:lnTo>
                  <a:lnTo>
                    <a:pt x="128017" y="73055"/>
                  </a:lnTo>
                  <a:lnTo>
                    <a:pt x="126561" y="73055"/>
                  </a:lnTo>
                  <a:lnTo>
                    <a:pt x="126561" y="75966"/>
                  </a:lnTo>
                  <a:lnTo>
                    <a:pt x="125828" y="78898"/>
                  </a:lnTo>
                  <a:lnTo>
                    <a:pt x="114143" y="78898"/>
                  </a:lnTo>
                  <a:lnTo>
                    <a:pt x="113410" y="81086"/>
                  </a:lnTo>
                  <a:lnTo>
                    <a:pt x="115598" y="83274"/>
                  </a:lnTo>
                  <a:lnTo>
                    <a:pt x="118519" y="84007"/>
                  </a:lnTo>
                  <a:lnTo>
                    <a:pt x="130205" y="84007"/>
                  </a:lnTo>
                  <a:lnTo>
                    <a:pt x="134592" y="76699"/>
                  </a:lnTo>
                  <a:lnTo>
                    <a:pt x="137514" y="73055"/>
                  </a:lnTo>
                  <a:lnTo>
                    <a:pt x="138247" y="72322"/>
                  </a:lnTo>
                  <a:lnTo>
                    <a:pt x="138833" y="71442"/>
                  </a:lnTo>
                  <a:lnTo>
                    <a:pt x="139244" y="70436"/>
                  </a:lnTo>
                  <a:lnTo>
                    <a:pt x="140655" y="67202"/>
                  </a:lnTo>
                  <a:lnTo>
                    <a:pt x="139702" y="63034"/>
                  </a:lnTo>
                  <a:lnTo>
                    <a:pt x="139702" y="51862"/>
                  </a:lnTo>
                  <a:lnTo>
                    <a:pt x="140435" y="48940"/>
                  </a:lnTo>
                  <a:lnTo>
                    <a:pt x="138980" y="46752"/>
                  </a:lnTo>
                  <a:lnTo>
                    <a:pt x="137514" y="45297"/>
                  </a:lnTo>
                  <a:lnTo>
                    <a:pt x="136632" y="43098"/>
                  </a:lnTo>
                  <a:lnTo>
                    <a:pt x="119252" y="43098"/>
                  </a:lnTo>
                  <a:lnTo>
                    <a:pt x="118885" y="42730"/>
                  </a:lnTo>
                  <a:lnTo>
                    <a:pt x="136484" y="42730"/>
                  </a:lnTo>
                  <a:lnTo>
                    <a:pt x="136048" y="41642"/>
                  </a:lnTo>
                  <a:lnTo>
                    <a:pt x="135774" y="40909"/>
                  </a:lnTo>
                  <a:close/>
                </a:path>
                <a:path w="140970" h="93344">
                  <a:moveTo>
                    <a:pt x="22826" y="77432"/>
                  </a:moveTo>
                  <a:lnTo>
                    <a:pt x="19905" y="78898"/>
                  </a:lnTo>
                  <a:lnTo>
                    <a:pt x="14795" y="79620"/>
                  </a:lnTo>
                  <a:lnTo>
                    <a:pt x="10408" y="81086"/>
                  </a:lnTo>
                  <a:lnTo>
                    <a:pt x="24841" y="81086"/>
                  </a:lnTo>
                  <a:lnTo>
                    <a:pt x="24292" y="80353"/>
                  </a:lnTo>
                  <a:lnTo>
                    <a:pt x="22826" y="77432"/>
                  </a:lnTo>
                  <a:close/>
                </a:path>
                <a:path w="140970" h="93344">
                  <a:moveTo>
                    <a:pt x="29402" y="44564"/>
                  </a:moveTo>
                  <a:lnTo>
                    <a:pt x="25014" y="44564"/>
                  </a:lnTo>
                  <a:lnTo>
                    <a:pt x="28669" y="48207"/>
                  </a:lnTo>
                  <a:lnTo>
                    <a:pt x="29402" y="44564"/>
                  </a:lnTo>
                  <a:close/>
                </a:path>
                <a:path w="140970" h="93344">
                  <a:moveTo>
                    <a:pt x="118519" y="40909"/>
                  </a:moveTo>
                  <a:lnTo>
                    <a:pt x="118885" y="42730"/>
                  </a:lnTo>
                  <a:lnTo>
                    <a:pt x="119252" y="43098"/>
                  </a:lnTo>
                  <a:lnTo>
                    <a:pt x="118519" y="40909"/>
                  </a:lnTo>
                  <a:close/>
                </a:path>
                <a:path w="140970" h="93344">
                  <a:moveTo>
                    <a:pt x="121588" y="16795"/>
                  </a:moveTo>
                  <a:lnTo>
                    <a:pt x="112677" y="16795"/>
                  </a:lnTo>
                  <a:lnTo>
                    <a:pt x="113410" y="18261"/>
                  </a:lnTo>
                  <a:lnTo>
                    <a:pt x="117787" y="25569"/>
                  </a:lnTo>
                  <a:lnTo>
                    <a:pt x="115598" y="26302"/>
                  </a:lnTo>
                  <a:lnTo>
                    <a:pt x="113410" y="31412"/>
                  </a:lnTo>
                  <a:lnTo>
                    <a:pt x="111944" y="36522"/>
                  </a:lnTo>
                  <a:lnTo>
                    <a:pt x="113410" y="36522"/>
                  </a:lnTo>
                  <a:lnTo>
                    <a:pt x="116331" y="40176"/>
                  </a:lnTo>
                  <a:lnTo>
                    <a:pt x="118885" y="42730"/>
                  </a:lnTo>
                  <a:lnTo>
                    <a:pt x="118519" y="40909"/>
                  </a:lnTo>
                  <a:lnTo>
                    <a:pt x="135774" y="40909"/>
                  </a:lnTo>
                  <a:lnTo>
                    <a:pt x="133859" y="35789"/>
                  </a:lnTo>
                  <a:lnTo>
                    <a:pt x="133137" y="29946"/>
                  </a:lnTo>
                  <a:lnTo>
                    <a:pt x="131671" y="29946"/>
                  </a:lnTo>
                  <a:lnTo>
                    <a:pt x="128750" y="27758"/>
                  </a:lnTo>
                  <a:lnTo>
                    <a:pt x="126561" y="26302"/>
                  </a:lnTo>
                  <a:lnTo>
                    <a:pt x="122174" y="26302"/>
                  </a:lnTo>
                  <a:lnTo>
                    <a:pt x="122174" y="21915"/>
                  </a:lnTo>
                  <a:lnTo>
                    <a:pt x="121441" y="18261"/>
                  </a:lnTo>
                  <a:lnTo>
                    <a:pt x="121588" y="16795"/>
                  </a:lnTo>
                  <a:close/>
                </a:path>
                <a:path w="140970" h="93344">
                  <a:moveTo>
                    <a:pt x="38899" y="37255"/>
                  </a:moveTo>
                  <a:lnTo>
                    <a:pt x="35245" y="37255"/>
                  </a:lnTo>
                  <a:lnTo>
                    <a:pt x="38166" y="37988"/>
                  </a:lnTo>
                  <a:lnTo>
                    <a:pt x="38899" y="37255"/>
                  </a:lnTo>
                  <a:close/>
                </a:path>
                <a:path w="140970" h="93344">
                  <a:moveTo>
                    <a:pt x="69762" y="14606"/>
                  </a:moveTo>
                  <a:lnTo>
                    <a:pt x="51317" y="14606"/>
                  </a:lnTo>
                  <a:lnTo>
                    <a:pt x="54239" y="16795"/>
                  </a:lnTo>
                  <a:lnTo>
                    <a:pt x="57160" y="16795"/>
                  </a:lnTo>
                  <a:lnTo>
                    <a:pt x="60081" y="18261"/>
                  </a:lnTo>
                  <a:lnTo>
                    <a:pt x="65191" y="18261"/>
                  </a:lnTo>
                  <a:lnTo>
                    <a:pt x="69762" y="14606"/>
                  </a:lnTo>
                  <a:close/>
                </a:path>
                <a:path w="140970" h="93344">
                  <a:moveTo>
                    <a:pt x="117054" y="10230"/>
                  </a:moveTo>
                  <a:lnTo>
                    <a:pt x="86384" y="10230"/>
                  </a:lnTo>
                  <a:lnTo>
                    <a:pt x="90761" y="10963"/>
                  </a:lnTo>
                  <a:lnTo>
                    <a:pt x="93683" y="13884"/>
                  </a:lnTo>
                  <a:lnTo>
                    <a:pt x="97337" y="16795"/>
                  </a:lnTo>
                  <a:lnTo>
                    <a:pt x="100991" y="17528"/>
                  </a:lnTo>
                  <a:lnTo>
                    <a:pt x="106834" y="16795"/>
                  </a:lnTo>
                  <a:lnTo>
                    <a:pt x="121588" y="16795"/>
                  </a:lnTo>
                  <a:lnTo>
                    <a:pt x="122174" y="10963"/>
                  </a:lnTo>
                  <a:lnTo>
                    <a:pt x="117054" y="10230"/>
                  </a:lnTo>
                  <a:close/>
                </a:path>
                <a:path w="140970" h="93344">
                  <a:moveTo>
                    <a:pt x="99176" y="8041"/>
                  </a:moveTo>
                  <a:lnTo>
                    <a:pt x="80542" y="8041"/>
                  </a:lnTo>
                  <a:lnTo>
                    <a:pt x="78343" y="10963"/>
                  </a:lnTo>
                  <a:lnTo>
                    <a:pt x="81997" y="10963"/>
                  </a:lnTo>
                  <a:lnTo>
                    <a:pt x="86384" y="10230"/>
                  </a:lnTo>
                  <a:lnTo>
                    <a:pt x="111944" y="10230"/>
                  </a:lnTo>
                  <a:lnTo>
                    <a:pt x="101724" y="9497"/>
                  </a:lnTo>
                  <a:lnTo>
                    <a:pt x="99176" y="8041"/>
                  </a:lnTo>
                  <a:close/>
                </a:path>
                <a:path w="140970" h="93344">
                  <a:moveTo>
                    <a:pt x="84918" y="0"/>
                  </a:moveTo>
                  <a:lnTo>
                    <a:pt x="79809" y="1465"/>
                  </a:lnTo>
                  <a:lnTo>
                    <a:pt x="74699" y="2188"/>
                  </a:lnTo>
                  <a:lnTo>
                    <a:pt x="72500" y="5120"/>
                  </a:lnTo>
                  <a:lnTo>
                    <a:pt x="94061" y="5120"/>
                  </a:lnTo>
                  <a:lnTo>
                    <a:pt x="91494" y="3654"/>
                  </a:lnTo>
                  <a:lnTo>
                    <a:pt x="84918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793299" y="1158353"/>
              <a:ext cx="138430" cy="106045"/>
            </a:xfrm>
            <a:custGeom>
              <a:avLst/>
              <a:gdLst/>
              <a:ahLst/>
              <a:cxnLst/>
              <a:rect l="l" t="t" r="r" b="b"/>
              <a:pathLst>
                <a:path w="138429" h="106044">
                  <a:moveTo>
                    <a:pt x="75565" y="92112"/>
                  </a:moveTo>
                  <a:lnTo>
                    <a:pt x="62092" y="92112"/>
                  </a:lnTo>
                  <a:lnTo>
                    <a:pt x="65013" y="93567"/>
                  </a:lnTo>
                  <a:lnTo>
                    <a:pt x="68668" y="94300"/>
                  </a:lnTo>
                  <a:lnTo>
                    <a:pt x="67202" y="94300"/>
                  </a:lnTo>
                  <a:lnTo>
                    <a:pt x="75976" y="100143"/>
                  </a:lnTo>
                  <a:lnTo>
                    <a:pt x="83274" y="105986"/>
                  </a:lnTo>
                  <a:lnTo>
                    <a:pt x="89117" y="101609"/>
                  </a:lnTo>
                  <a:lnTo>
                    <a:pt x="97892" y="99410"/>
                  </a:lnTo>
                  <a:lnTo>
                    <a:pt x="106645" y="98688"/>
                  </a:lnTo>
                  <a:lnTo>
                    <a:pt x="105190" y="96499"/>
                  </a:lnTo>
                  <a:lnTo>
                    <a:pt x="106996" y="95114"/>
                  </a:lnTo>
                  <a:lnTo>
                    <a:pt x="79617" y="95114"/>
                  </a:lnTo>
                  <a:lnTo>
                    <a:pt x="75565" y="92112"/>
                  </a:lnTo>
                  <a:close/>
                </a:path>
                <a:path w="138429" h="106044">
                  <a:moveTo>
                    <a:pt x="8114" y="31705"/>
                  </a:moveTo>
                  <a:lnTo>
                    <a:pt x="5989" y="32794"/>
                  </a:lnTo>
                  <a:lnTo>
                    <a:pt x="3874" y="34700"/>
                  </a:lnTo>
                  <a:lnTo>
                    <a:pt x="2198" y="38061"/>
                  </a:lnTo>
                  <a:lnTo>
                    <a:pt x="0" y="43171"/>
                  </a:lnTo>
                  <a:lnTo>
                    <a:pt x="2198" y="47548"/>
                  </a:lnTo>
                  <a:lnTo>
                    <a:pt x="2198" y="57055"/>
                  </a:lnTo>
                  <a:lnTo>
                    <a:pt x="1465" y="64867"/>
                  </a:lnTo>
                  <a:lnTo>
                    <a:pt x="4240" y="68521"/>
                  </a:lnTo>
                  <a:lnTo>
                    <a:pt x="9716" y="72029"/>
                  </a:lnTo>
                  <a:lnTo>
                    <a:pt x="9863" y="72165"/>
                  </a:lnTo>
                  <a:lnTo>
                    <a:pt x="10230" y="72385"/>
                  </a:lnTo>
                  <a:lnTo>
                    <a:pt x="13298" y="74510"/>
                  </a:lnTo>
                  <a:lnTo>
                    <a:pt x="18847" y="78604"/>
                  </a:lnTo>
                  <a:lnTo>
                    <a:pt x="22282" y="81295"/>
                  </a:lnTo>
                  <a:lnTo>
                    <a:pt x="27758" y="84081"/>
                  </a:lnTo>
                  <a:lnTo>
                    <a:pt x="35066" y="87002"/>
                  </a:lnTo>
                  <a:lnTo>
                    <a:pt x="34334" y="88458"/>
                  </a:lnTo>
                  <a:lnTo>
                    <a:pt x="40176" y="93567"/>
                  </a:lnTo>
                  <a:lnTo>
                    <a:pt x="46019" y="97955"/>
                  </a:lnTo>
                  <a:lnTo>
                    <a:pt x="51872" y="99410"/>
                  </a:lnTo>
                  <a:lnTo>
                    <a:pt x="56249" y="95766"/>
                  </a:lnTo>
                  <a:lnTo>
                    <a:pt x="60626" y="92845"/>
                  </a:lnTo>
                  <a:lnTo>
                    <a:pt x="62092" y="92112"/>
                  </a:lnTo>
                  <a:lnTo>
                    <a:pt x="75565" y="92112"/>
                  </a:lnTo>
                  <a:lnTo>
                    <a:pt x="68668" y="87002"/>
                  </a:lnTo>
                  <a:lnTo>
                    <a:pt x="66039" y="84081"/>
                  </a:lnTo>
                  <a:lnTo>
                    <a:pt x="51872" y="84081"/>
                  </a:lnTo>
                  <a:lnTo>
                    <a:pt x="48207" y="81882"/>
                  </a:lnTo>
                  <a:lnTo>
                    <a:pt x="43831" y="76772"/>
                  </a:lnTo>
                  <a:lnTo>
                    <a:pt x="39860" y="71662"/>
                  </a:lnTo>
                  <a:lnTo>
                    <a:pt x="23381" y="71662"/>
                  </a:lnTo>
                  <a:lnTo>
                    <a:pt x="18994" y="65087"/>
                  </a:lnTo>
                  <a:lnTo>
                    <a:pt x="14606" y="57055"/>
                  </a:lnTo>
                  <a:lnTo>
                    <a:pt x="9497" y="50480"/>
                  </a:lnTo>
                  <a:lnTo>
                    <a:pt x="11695" y="48281"/>
                  </a:lnTo>
                  <a:lnTo>
                    <a:pt x="11695" y="35140"/>
                  </a:lnTo>
                  <a:lnTo>
                    <a:pt x="13876" y="35140"/>
                  </a:lnTo>
                  <a:lnTo>
                    <a:pt x="16072" y="33674"/>
                  </a:lnTo>
                  <a:lnTo>
                    <a:pt x="17025" y="32868"/>
                  </a:lnTo>
                  <a:lnTo>
                    <a:pt x="17360" y="32365"/>
                  </a:lnTo>
                  <a:lnTo>
                    <a:pt x="14250" y="32365"/>
                  </a:lnTo>
                  <a:lnTo>
                    <a:pt x="10743" y="32281"/>
                  </a:lnTo>
                  <a:lnTo>
                    <a:pt x="8114" y="31705"/>
                  </a:lnTo>
                  <a:close/>
                </a:path>
                <a:path w="138429" h="106044">
                  <a:moveTo>
                    <a:pt x="78165" y="79693"/>
                  </a:moveTo>
                  <a:lnTo>
                    <a:pt x="85473" y="86269"/>
                  </a:lnTo>
                  <a:lnTo>
                    <a:pt x="85463" y="93938"/>
                  </a:lnTo>
                  <a:lnTo>
                    <a:pt x="79617" y="95114"/>
                  </a:lnTo>
                  <a:lnTo>
                    <a:pt x="106996" y="95114"/>
                  </a:lnTo>
                  <a:lnTo>
                    <a:pt x="113086" y="90443"/>
                  </a:lnTo>
                  <a:lnTo>
                    <a:pt x="114820" y="87002"/>
                  </a:lnTo>
                  <a:lnTo>
                    <a:pt x="92039" y="87002"/>
                  </a:lnTo>
                  <a:lnTo>
                    <a:pt x="94227" y="83348"/>
                  </a:lnTo>
                  <a:lnTo>
                    <a:pt x="86196" y="81882"/>
                  </a:lnTo>
                  <a:lnTo>
                    <a:pt x="78165" y="79693"/>
                  </a:lnTo>
                  <a:close/>
                </a:path>
                <a:path w="138429" h="106044">
                  <a:moveTo>
                    <a:pt x="106645" y="84081"/>
                  </a:moveTo>
                  <a:lnTo>
                    <a:pt x="92039" y="87002"/>
                  </a:lnTo>
                  <a:lnTo>
                    <a:pt x="114820" y="87002"/>
                  </a:lnTo>
                  <a:lnTo>
                    <a:pt x="115189" y="86269"/>
                  </a:lnTo>
                  <a:lnTo>
                    <a:pt x="112499" y="86269"/>
                  </a:lnTo>
                  <a:lnTo>
                    <a:pt x="106645" y="84081"/>
                  </a:lnTo>
                  <a:close/>
                </a:path>
                <a:path w="138429" h="106044">
                  <a:moveTo>
                    <a:pt x="108258" y="0"/>
                  </a:moveTo>
                  <a:lnTo>
                    <a:pt x="109211" y="4020"/>
                  </a:lnTo>
                  <a:lnTo>
                    <a:pt x="113954" y="8104"/>
                  </a:lnTo>
                  <a:lnTo>
                    <a:pt x="118341" y="12491"/>
                  </a:lnTo>
                  <a:lnTo>
                    <a:pt x="120530" y="13947"/>
                  </a:lnTo>
                  <a:lnTo>
                    <a:pt x="130541" y="21362"/>
                  </a:lnTo>
                  <a:lnTo>
                    <a:pt x="134383" y="30696"/>
                  </a:lnTo>
                  <a:lnTo>
                    <a:pt x="131185" y="40975"/>
                  </a:lnTo>
                  <a:lnTo>
                    <a:pt x="123215" y="51202"/>
                  </a:lnTo>
                  <a:lnTo>
                    <a:pt x="114687" y="60699"/>
                  </a:lnTo>
                  <a:lnTo>
                    <a:pt x="110310" y="65809"/>
                  </a:lnTo>
                  <a:lnTo>
                    <a:pt x="110310" y="68741"/>
                  </a:lnTo>
                  <a:lnTo>
                    <a:pt x="111766" y="77505"/>
                  </a:lnTo>
                  <a:lnTo>
                    <a:pt x="112499" y="86269"/>
                  </a:lnTo>
                  <a:lnTo>
                    <a:pt x="115189" y="86269"/>
                  </a:lnTo>
                  <a:lnTo>
                    <a:pt x="118053" y="80585"/>
                  </a:lnTo>
                  <a:lnTo>
                    <a:pt x="121070" y="64811"/>
                  </a:lnTo>
                  <a:lnTo>
                    <a:pt x="128029" y="53141"/>
                  </a:lnTo>
                  <a:lnTo>
                    <a:pt x="136986" y="39459"/>
                  </a:lnTo>
                  <a:lnTo>
                    <a:pt x="137985" y="25682"/>
                  </a:lnTo>
                  <a:lnTo>
                    <a:pt x="135870" y="15413"/>
                  </a:lnTo>
                  <a:lnTo>
                    <a:pt x="133681" y="9570"/>
                  </a:lnTo>
                  <a:lnTo>
                    <a:pt x="130600" y="7371"/>
                  </a:lnTo>
                  <a:lnTo>
                    <a:pt x="117608" y="7371"/>
                  </a:lnTo>
                  <a:lnTo>
                    <a:pt x="114687" y="2261"/>
                  </a:lnTo>
                  <a:lnTo>
                    <a:pt x="116876" y="806"/>
                  </a:lnTo>
                  <a:lnTo>
                    <a:pt x="112499" y="73"/>
                  </a:lnTo>
                  <a:lnTo>
                    <a:pt x="108258" y="0"/>
                  </a:lnTo>
                  <a:close/>
                </a:path>
                <a:path w="138429" h="106044">
                  <a:moveTo>
                    <a:pt x="62092" y="79693"/>
                  </a:moveTo>
                  <a:lnTo>
                    <a:pt x="61359" y="81159"/>
                  </a:lnTo>
                  <a:lnTo>
                    <a:pt x="56982" y="81882"/>
                  </a:lnTo>
                  <a:lnTo>
                    <a:pt x="51872" y="84081"/>
                  </a:lnTo>
                  <a:lnTo>
                    <a:pt x="66039" y="84081"/>
                  </a:lnTo>
                  <a:lnTo>
                    <a:pt x="62092" y="79693"/>
                  </a:lnTo>
                  <a:close/>
                </a:path>
                <a:path w="138429" h="106044">
                  <a:moveTo>
                    <a:pt x="37255" y="67275"/>
                  </a:moveTo>
                  <a:lnTo>
                    <a:pt x="29957" y="69474"/>
                  </a:lnTo>
                  <a:lnTo>
                    <a:pt x="23381" y="71662"/>
                  </a:lnTo>
                  <a:lnTo>
                    <a:pt x="39860" y="71662"/>
                  </a:lnTo>
                  <a:lnTo>
                    <a:pt x="38721" y="70196"/>
                  </a:lnTo>
                  <a:lnTo>
                    <a:pt x="37255" y="67275"/>
                  </a:lnTo>
                  <a:close/>
                </a:path>
                <a:path w="138429" h="106044">
                  <a:moveTo>
                    <a:pt x="13876" y="35140"/>
                  </a:moveTo>
                  <a:lnTo>
                    <a:pt x="11695" y="35140"/>
                  </a:lnTo>
                  <a:lnTo>
                    <a:pt x="11695" y="36595"/>
                  </a:lnTo>
                  <a:lnTo>
                    <a:pt x="13876" y="35140"/>
                  </a:lnTo>
                  <a:close/>
                </a:path>
                <a:path w="138429" h="106044">
                  <a:moveTo>
                    <a:pt x="17465" y="31632"/>
                  </a:moveTo>
                  <a:lnTo>
                    <a:pt x="14250" y="32365"/>
                  </a:lnTo>
                  <a:lnTo>
                    <a:pt x="17360" y="32365"/>
                  </a:lnTo>
                  <a:lnTo>
                    <a:pt x="17465" y="31632"/>
                  </a:lnTo>
                  <a:close/>
                </a:path>
                <a:path w="138429" h="106044">
                  <a:moveTo>
                    <a:pt x="128561" y="5916"/>
                  </a:moveTo>
                  <a:lnTo>
                    <a:pt x="122718" y="5916"/>
                  </a:lnTo>
                  <a:lnTo>
                    <a:pt x="117608" y="7371"/>
                  </a:lnTo>
                  <a:lnTo>
                    <a:pt x="130600" y="7371"/>
                  </a:lnTo>
                  <a:lnTo>
                    <a:pt x="128561" y="5916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802797" y="1154042"/>
              <a:ext cx="125095" cy="99695"/>
            </a:xfrm>
            <a:custGeom>
              <a:avLst/>
              <a:gdLst/>
              <a:ahLst/>
              <a:cxnLst/>
              <a:rect l="l" t="t" r="r" b="b"/>
              <a:pathLst>
                <a:path w="125095" h="99694">
                  <a:moveTo>
                    <a:pt x="68668" y="84007"/>
                  </a:moveTo>
                  <a:lnTo>
                    <a:pt x="52595" y="84007"/>
                  </a:lnTo>
                  <a:lnTo>
                    <a:pt x="59596" y="91697"/>
                  </a:lnTo>
                  <a:lnTo>
                    <a:pt x="70498" y="99620"/>
                  </a:lnTo>
                  <a:lnTo>
                    <a:pt x="75966" y="97881"/>
                  </a:lnTo>
                  <a:lnTo>
                    <a:pt x="75966" y="90583"/>
                  </a:lnTo>
                  <a:lnTo>
                    <a:pt x="68668" y="84007"/>
                  </a:lnTo>
                  <a:close/>
                </a:path>
                <a:path w="125095" h="99694">
                  <a:moveTo>
                    <a:pt x="102452" y="84007"/>
                  </a:moveTo>
                  <a:lnTo>
                    <a:pt x="68668" y="84007"/>
                  </a:lnTo>
                  <a:lnTo>
                    <a:pt x="76699" y="86196"/>
                  </a:lnTo>
                  <a:lnTo>
                    <a:pt x="84730" y="87662"/>
                  </a:lnTo>
                  <a:lnTo>
                    <a:pt x="82541" y="91316"/>
                  </a:lnTo>
                  <a:lnTo>
                    <a:pt x="97148" y="88384"/>
                  </a:lnTo>
                  <a:lnTo>
                    <a:pt x="102818" y="88384"/>
                  </a:lnTo>
                  <a:lnTo>
                    <a:pt x="102452" y="84007"/>
                  </a:lnTo>
                  <a:close/>
                </a:path>
                <a:path w="125095" h="99694">
                  <a:moveTo>
                    <a:pt x="102818" y="88384"/>
                  </a:moveTo>
                  <a:lnTo>
                    <a:pt x="97148" y="88384"/>
                  </a:lnTo>
                  <a:lnTo>
                    <a:pt x="103002" y="90583"/>
                  </a:lnTo>
                  <a:lnTo>
                    <a:pt x="102818" y="88384"/>
                  </a:lnTo>
                  <a:close/>
                </a:path>
                <a:path w="125095" h="99694">
                  <a:moveTo>
                    <a:pt x="100813" y="71589"/>
                  </a:moveTo>
                  <a:lnTo>
                    <a:pt x="27758" y="71589"/>
                  </a:lnTo>
                  <a:lnTo>
                    <a:pt x="29224" y="74510"/>
                  </a:lnTo>
                  <a:lnTo>
                    <a:pt x="34334" y="81086"/>
                  </a:lnTo>
                  <a:lnTo>
                    <a:pt x="38710" y="86196"/>
                  </a:lnTo>
                  <a:lnTo>
                    <a:pt x="42365" y="88384"/>
                  </a:lnTo>
                  <a:lnTo>
                    <a:pt x="47485" y="86196"/>
                  </a:lnTo>
                  <a:lnTo>
                    <a:pt x="51862" y="85473"/>
                  </a:lnTo>
                  <a:lnTo>
                    <a:pt x="52595" y="84007"/>
                  </a:lnTo>
                  <a:lnTo>
                    <a:pt x="102452" y="84007"/>
                  </a:lnTo>
                  <a:lnTo>
                    <a:pt x="102269" y="81809"/>
                  </a:lnTo>
                  <a:lnTo>
                    <a:pt x="100813" y="73044"/>
                  </a:lnTo>
                  <a:lnTo>
                    <a:pt x="100813" y="71589"/>
                  </a:lnTo>
                  <a:close/>
                </a:path>
                <a:path w="125095" h="99694">
                  <a:moveTo>
                    <a:pt x="29946" y="18261"/>
                  </a:moveTo>
                  <a:lnTo>
                    <a:pt x="7968" y="35946"/>
                  </a:lnTo>
                  <a:lnTo>
                    <a:pt x="7968" y="36522"/>
                  </a:lnTo>
                  <a:lnTo>
                    <a:pt x="7528" y="37182"/>
                  </a:lnTo>
                  <a:lnTo>
                    <a:pt x="6575" y="37988"/>
                  </a:lnTo>
                  <a:lnTo>
                    <a:pt x="2198" y="40909"/>
                  </a:lnTo>
                  <a:lnTo>
                    <a:pt x="2198" y="52595"/>
                  </a:lnTo>
                  <a:lnTo>
                    <a:pt x="0" y="54783"/>
                  </a:lnTo>
                  <a:lnTo>
                    <a:pt x="5109" y="61359"/>
                  </a:lnTo>
                  <a:lnTo>
                    <a:pt x="9497" y="69390"/>
                  </a:lnTo>
                  <a:lnTo>
                    <a:pt x="13884" y="75966"/>
                  </a:lnTo>
                  <a:lnTo>
                    <a:pt x="20460" y="73777"/>
                  </a:lnTo>
                  <a:lnTo>
                    <a:pt x="27758" y="71589"/>
                  </a:lnTo>
                  <a:lnTo>
                    <a:pt x="100813" y="71589"/>
                  </a:lnTo>
                  <a:lnTo>
                    <a:pt x="100813" y="70123"/>
                  </a:lnTo>
                  <a:lnTo>
                    <a:pt x="105832" y="64163"/>
                  </a:lnTo>
                  <a:lnTo>
                    <a:pt x="114702" y="54408"/>
                  </a:lnTo>
                  <a:lnTo>
                    <a:pt x="116912" y="51340"/>
                  </a:lnTo>
                  <a:lnTo>
                    <a:pt x="52144" y="51340"/>
                  </a:lnTo>
                  <a:lnTo>
                    <a:pt x="49324" y="45202"/>
                  </a:lnTo>
                  <a:lnTo>
                    <a:pt x="41877" y="31959"/>
                  </a:lnTo>
                  <a:lnTo>
                    <a:pt x="34126" y="21018"/>
                  </a:lnTo>
                  <a:lnTo>
                    <a:pt x="29946" y="18261"/>
                  </a:lnTo>
                  <a:close/>
                </a:path>
                <a:path w="125095" h="99694">
                  <a:moveTo>
                    <a:pt x="75966" y="0"/>
                  </a:moveTo>
                  <a:lnTo>
                    <a:pt x="76699" y="732"/>
                  </a:lnTo>
                  <a:lnTo>
                    <a:pt x="70375" y="7454"/>
                  </a:lnTo>
                  <a:lnTo>
                    <a:pt x="68784" y="19881"/>
                  </a:lnTo>
                  <a:lnTo>
                    <a:pt x="62852" y="29442"/>
                  </a:lnTo>
                  <a:lnTo>
                    <a:pt x="56678" y="37988"/>
                  </a:lnTo>
                  <a:lnTo>
                    <a:pt x="54402" y="46604"/>
                  </a:lnTo>
                  <a:lnTo>
                    <a:pt x="52144" y="51340"/>
                  </a:lnTo>
                  <a:lnTo>
                    <a:pt x="116912" y="51340"/>
                  </a:lnTo>
                  <a:lnTo>
                    <a:pt x="122078" y="44171"/>
                  </a:lnTo>
                  <a:lnTo>
                    <a:pt x="125028" y="34224"/>
                  </a:lnTo>
                  <a:lnTo>
                    <a:pt x="119797" y="24836"/>
                  </a:lnTo>
                  <a:lnTo>
                    <a:pt x="111033" y="18261"/>
                  </a:lnTo>
                  <a:lnTo>
                    <a:pt x="108844" y="16805"/>
                  </a:lnTo>
                  <a:lnTo>
                    <a:pt x="104457" y="12418"/>
                  </a:lnTo>
                  <a:lnTo>
                    <a:pt x="99714" y="8324"/>
                  </a:lnTo>
                  <a:lnTo>
                    <a:pt x="98761" y="4314"/>
                  </a:lnTo>
                  <a:lnTo>
                    <a:pt x="102122" y="4314"/>
                  </a:lnTo>
                  <a:lnTo>
                    <a:pt x="102013" y="3507"/>
                  </a:lnTo>
                  <a:lnTo>
                    <a:pt x="84814" y="3507"/>
                  </a:lnTo>
                  <a:lnTo>
                    <a:pt x="81819" y="2188"/>
                  </a:lnTo>
                  <a:lnTo>
                    <a:pt x="75966" y="0"/>
                  </a:lnTo>
                  <a:close/>
                </a:path>
                <a:path w="125095" h="99694">
                  <a:moveTo>
                    <a:pt x="101609" y="513"/>
                  </a:moveTo>
                  <a:lnTo>
                    <a:pt x="93641" y="1748"/>
                  </a:lnTo>
                  <a:lnTo>
                    <a:pt x="84814" y="3507"/>
                  </a:lnTo>
                  <a:lnTo>
                    <a:pt x="102013" y="3507"/>
                  </a:lnTo>
                  <a:lnTo>
                    <a:pt x="101609" y="513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915876" y="1153755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69">
                  <a:moveTo>
                    <a:pt x="586" y="0"/>
                  </a:moveTo>
                  <a:lnTo>
                    <a:pt x="0" y="0"/>
                  </a:lnTo>
                  <a:lnTo>
                    <a:pt x="1759" y="659"/>
                  </a:lnTo>
                  <a:lnTo>
                    <a:pt x="2994" y="1015"/>
                  </a:lnTo>
                  <a:lnTo>
                    <a:pt x="3287" y="1015"/>
                  </a:lnTo>
                  <a:lnTo>
                    <a:pt x="3067" y="806"/>
                  </a:lnTo>
                  <a:lnTo>
                    <a:pt x="2554" y="586"/>
                  </a:lnTo>
                  <a:lnTo>
                    <a:pt x="1162" y="146"/>
                  </a:lnTo>
                  <a:lnTo>
                    <a:pt x="586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795785" y="1133590"/>
              <a:ext cx="119943" cy="76647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707677" y="998451"/>
              <a:ext cx="214920" cy="137472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823617" y="1121635"/>
              <a:ext cx="34920" cy="15314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618429" y="1081286"/>
              <a:ext cx="232799" cy="212276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647722" y="1234392"/>
              <a:ext cx="187325" cy="132080"/>
            </a:xfrm>
            <a:custGeom>
              <a:avLst/>
              <a:gdLst/>
              <a:ahLst/>
              <a:cxnLst/>
              <a:rect l="l" t="t" r="r" b="b"/>
              <a:pathLst>
                <a:path w="187325" h="132080">
                  <a:moveTo>
                    <a:pt x="7737" y="64793"/>
                  </a:moveTo>
                  <a:lnTo>
                    <a:pt x="3507" y="67641"/>
                  </a:lnTo>
                  <a:lnTo>
                    <a:pt x="0" y="71003"/>
                  </a:lnTo>
                  <a:lnTo>
                    <a:pt x="2486" y="72885"/>
                  </a:lnTo>
                  <a:lnTo>
                    <a:pt x="4521" y="74037"/>
                  </a:lnTo>
                  <a:lnTo>
                    <a:pt x="7989" y="76191"/>
                  </a:lnTo>
                  <a:lnTo>
                    <a:pt x="13947" y="80038"/>
                  </a:lnTo>
                  <a:lnTo>
                    <a:pt x="83847" y="126149"/>
                  </a:lnTo>
                  <a:lnTo>
                    <a:pt x="97301" y="131196"/>
                  </a:lnTo>
                  <a:lnTo>
                    <a:pt x="110520" y="131493"/>
                  </a:lnTo>
                  <a:lnTo>
                    <a:pt x="120017" y="127839"/>
                  </a:lnTo>
                  <a:lnTo>
                    <a:pt x="105410" y="127839"/>
                  </a:lnTo>
                  <a:lnTo>
                    <a:pt x="94118" y="125301"/>
                  </a:lnTo>
                  <a:lnTo>
                    <a:pt x="49952" y="95139"/>
                  </a:lnTo>
                  <a:lnTo>
                    <a:pt x="20418" y="68668"/>
                  </a:lnTo>
                  <a:lnTo>
                    <a:pt x="11172" y="68668"/>
                  </a:lnTo>
                  <a:lnTo>
                    <a:pt x="7737" y="64793"/>
                  </a:lnTo>
                  <a:close/>
                </a:path>
                <a:path w="187325" h="132080">
                  <a:moveTo>
                    <a:pt x="181782" y="35799"/>
                  </a:moveTo>
                  <a:lnTo>
                    <a:pt x="171146" y="35799"/>
                  </a:lnTo>
                  <a:lnTo>
                    <a:pt x="178455" y="44564"/>
                  </a:lnTo>
                  <a:lnTo>
                    <a:pt x="178455" y="54061"/>
                  </a:lnTo>
                  <a:lnTo>
                    <a:pt x="177038" y="60417"/>
                  </a:lnTo>
                  <a:lnTo>
                    <a:pt x="176944" y="60773"/>
                  </a:lnTo>
                  <a:lnTo>
                    <a:pt x="174800" y="67212"/>
                  </a:lnTo>
                  <a:lnTo>
                    <a:pt x="174800" y="70123"/>
                  </a:lnTo>
                  <a:lnTo>
                    <a:pt x="169691" y="73788"/>
                  </a:lnTo>
                  <a:lnTo>
                    <a:pt x="163848" y="76699"/>
                  </a:lnTo>
                  <a:lnTo>
                    <a:pt x="165303" y="78165"/>
                  </a:lnTo>
                  <a:lnTo>
                    <a:pt x="160916" y="84007"/>
                  </a:lnTo>
                  <a:lnTo>
                    <a:pt x="157272" y="90583"/>
                  </a:lnTo>
                  <a:lnTo>
                    <a:pt x="153618" y="94237"/>
                  </a:lnTo>
                  <a:lnTo>
                    <a:pt x="150696" y="95693"/>
                  </a:lnTo>
                  <a:lnTo>
                    <a:pt x="146309" y="95693"/>
                  </a:lnTo>
                  <a:lnTo>
                    <a:pt x="147775" y="102269"/>
                  </a:lnTo>
                  <a:lnTo>
                    <a:pt x="134624" y="119807"/>
                  </a:lnTo>
                  <a:lnTo>
                    <a:pt x="125860" y="121263"/>
                  </a:lnTo>
                  <a:lnTo>
                    <a:pt x="117828" y="122718"/>
                  </a:lnTo>
                  <a:lnTo>
                    <a:pt x="119284" y="124184"/>
                  </a:lnTo>
                  <a:lnTo>
                    <a:pt x="113441" y="125650"/>
                  </a:lnTo>
                  <a:lnTo>
                    <a:pt x="106865" y="127839"/>
                  </a:lnTo>
                  <a:lnTo>
                    <a:pt x="120017" y="127839"/>
                  </a:lnTo>
                  <a:lnTo>
                    <a:pt x="121472" y="126373"/>
                  </a:lnTo>
                  <a:lnTo>
                    <a:pt x="131702" y="124917"/>
                  </a:lnTo>
                  <a:lnTo>
                    <a:pt x="138278" y="124184"/>
                  </a:lnTo>
                  <a:lnTo>
                    <a:pt x="142291" y="117626"/>
                  </a:lnTo>
                  <a:lnTo>
                    <a:pt x="147848" y="107910"/>
                  </a:lnTo>
                  <a:lnTo>
                    <a:pt x="156851" y="96724"/>
                  </a:lnTo>
                  <a:lnTo>
                    <a:pt x="166115" y="88221"/>
                  </a:lnTo>
                  <a:lnTo>
                    <a:pt x="174800" y="78898"/>
                  </a:lnTo>
                  <a:lnTo>
                    <a:pt x="181376" y="71589"/>
                  </a:lnTo>
                  <a:lnTo>
                    <a:pt x="186486" y="69401"/>
                  </a:lnTo>
                  <a:lnTo>
                    <a:pt x="187219" y="59170"/>
                  </a:lnTo>
                  <a:lnTo>
                    <a:pt x="186377" y="52343"/>
                  </a:lnTo>
                  <a:lnTo>
                    <a:pt x="182594" y="37950"/>
                  </a:lnTo>
                  <a:lnTo>
                    <a:pt x="181782" y="35799"/>
                  </a:lnTo>
                  <a:close/>
                </a:path>
                <a:path w="187325" h="132080">
                  <a:moveTo>
                    <a:pt x="18041" y="60417"/>
                  </a:moveTo>
                  <a:lnTo>
                    <a:pt x="16072" y="60773"/>
                  </a:lnTo>
                  <a:lnTo>
                    <a:pt x="11172" y="68668"/>
                  </a:lnTo>
                  <a:lnTo>
                    <a:pt x="20418" y="68668"/>
                  </a:lnTo>
                  <a:lnTo>
                    <a:pt x="19768" y="67962"/>
                  </a:lnTo>
                  <a:lnTo>
                    <a:pt x="18041" y="63484"/>
                  </a:lnTo>
                  <a:lnTo>
                    <a:pt x="19057" y="61076"/>
                  </a:lnTo>
                  <a:lnTo>
                    <a:pt x="18041" y="60417"/>
                  </a:lnTo>
                  <a:close/>
                </a:path>
                <a:path w="187325" h="132080">
                  <a:moveTo>
                    <a:pt x="157712" y="0"/>
                  </a:moveTo>
                  <a:lnTo>
                    <a:pt x="156539" y="659"/>
                  </a:lnTo>
                  <a:lnTo>
                    <a:pt x="156621" y="5120"/>
                  </a:lnTo>
                  <a:lnTo>
                    <a:pt x="157272" y="10963"/>
                  </a:lnTo>
                  <a:lnTo>
                    <a:pt x="160916" y="12418"/>
                  </a:lnTo>
                  <a:lnTo>
                    <a:pt x="163848" y="16072"/>
                  </a:lnTo>
                  <a:lnTo>
                    <a:pt x="167492" y="18994"/>
                  </a:lnTo>
                  <a:lnTo>
                    <a:pt x="164570" y="22648"/>
                  </a:lnTo>
                  <a:lnTo>
                    <a:pt x="164570" y="36522"/>
                  </a:lnTo>
                  <a:lnTo>
                    <a:pt x="171146" y="35799"/>
                  </a:lnTo>
                  <a:lnTo>
                    <a:pt x="181782" y="35799"/>
                  </a:lnTo>
                  <a:lnTo>
                    <a:pt x="177224" y="23733"/>
                  </a:lnTo>
                  <a:lnTo>
                    <a:pt x="171879" y="15339"/>
                  </a:lnTo>
                  <a:lnTo>
                    <a:pt x="166036" y="10963"/>
                  </a:lnTo>
                  <a:lnTo>
                    <a:pt x="165303" y="10230"/>
                  </a:lnTo>
                  <a:lnTo>
                    <a:pt x="163115" y="5120"/>
                  </a:lnTo>
                  <a:lnTo>
                    <a:pt x="161869" y="3214"/>
                  </a:lnTo>
                  <a:lnTo>
                    <a:pt x="160403" y="1539"/>
                  </a:lnTo>
                  <a:lnTo>
                    <a:pt x="157712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663796" y="1229155"/>
              <a:ext cx="162560" cy="133350"/>
            </a:xfrm>
            <a:custGeom>
              <a:avLst/>
              <a:gdLst/>
              <a:ahLst/>
              <a:cxnLst/>
              <a:rect l="l" t="t" r="r" b="b"/>
              <a:pathLst>
                <a:path w="162559" h="133350">
                  <a:moveTo>
                    <a:pt x="83988" y="65654"/>
                  </a:moveTo>
                  <a:lnTo>
                    <a:pt x="1968" y="65654"/>
                  </a:lnTo>
                  <a:lnTo>
                    <a:pt x="2984" y="66314"/>
                  </a:lnTo>
                  <a:lnTo>
                    <a:pt x="1840" y="69532"/>
                  </a:lnTo>
                  <a:lnTo>
                    <a:pt x="37341" y="103054"/>
                  </a:lnTo>
                  <a:lnTo>
                    <a:pt x="73180" y="128038"/>
                  </a:lnTo>
                  <a:lnTo>
                    <a:pt x="89337" y="133076"/>
                  </a:lnTo>
                  <a:lnTo>
                    <a:pt x="90793" y="133076"/>
                  </a:lnTo>
                  <a:lnTo>
                    <a:pt x="97368" y="130888"/>
                  </a:lnTo>
                  <a:lnTo>
                    <a:pt x="103211" y="129422"/>
                  </a:lnTo>
                  <a:lnTo>
                    <a:pt x="101756" y="127956"/>
                  </a:lnTo>
                  <a:lnTo>
                    <a:pt x="109787" y="126500"/>
                  </a:lnTo>
                  <a:lnTo>
                    <a:pt x="118551" y="125034"/>
                  </a:lnTo>
                  <a:lnTo>
                    <a:pt x="131702" y="107506"/>
                  </a:lnTo>
                  <a:lnTo>
                    <a:pt x="130236" y="100930"/>
                  </a:lnTo>
                  <a:lnTo>
                    <a:pt x="134624" y="100930"/>
                  </a:lnTo>
                  <a:lnTo>
                    <a:pt x="137545" y="99475"/>
                  </a:lnTo>
                  <a:lnTo>
                    <a:pt x="141199" y="95821"/>
                  </a:lnTo>
                  <a:lnTo>
                    <a:pt x="144843" y="89245"/>
                  </a:lnTo>
                  <a:lnTo>
                    <a:pt x="149231" y="83402"/>
                  </a:lnTo>
                  <a:lnTo>
                    <a:pt x="147775" y="81936"/>
                  </a:lnTo>
                  <a:lnTo>
                    <a:pt x="153618" y="79015"/>
                  </a:lnTo>
                  <a:lnTo>
                    <a:pt x="158728" y="75360"/>
                  </a:lnTo>
                  <a:lnTo>
                    <a:pt x="158728" y="74575"/>
                  </a:lnTo>
                  <a:lnTo>
                    <a:pt x="91694" y="74575"/>
                  </a:lnTo>
                  <a:lnTo>
                    <a:pt x="83988" y="65654"/>
                  </a:lnTo>
                  <a:close/>
                </a:path>
                <a:path w="162559" h="133350">
                  <a:moveTo>
                    <a:pt x="90690" y="13362"/>
                  </a:moveTo>
                  <a:lnTo>
                    <a:pt x="92716" y="20528"/>
                  </a:lnTo>
                  <a:lnTo>
                    <a:pt x="95417" y="33359"/>
                  </a:lnTo>
                  <a:lnTo>
                    <a:pt x="95264" y="50832"/>
                  </a:lnTo>
                  <a:lnTo>
                    <a:pt x="92738" y="64057"/>
                  </a:lnTo>
                  <a:lnTo>
                    <a:pt x="91694" y="74575"/>
                  </a:lnTo>
                  <a:lnTo>
                    <a:pt x="158728" y="74575"/>
                  </a:lnTo>
                  <a:lnTo>
                    <a:pt x="158728" y="72450"/>
                  </a:lnTo>
                  <a:lnTo>
                    <a:pt x="160871" y="66010"/>
                  </a:lnTo>
                  <a:lnTo>
                    <a:pt x="162382" y="59298"/>
                  </a:lnTo>
                  <a:lnTo>
                    <a:pt x="162382" y="49801"/>
                  </a:lnTo>
                  <a:lnTo>
                    <a:pt x="155677" y="41759"/>
                  </a:lnTo>
                  <a:lnTo>
                    <a:pt x="148498" y="41759"/>
                  </a:lnTo>
                  <a:lnTo>
                    <a:pt x="148498" y="27885"/>
                  </a:lnTo>
                  <a:lnTo>
                    <a:pt x="151419" y="24231"/>
                  </a:lnTo>
                  <a:lnTo>
                    <a:pt x="147775" y="21310"/>
                  </a:lnTo>
                  <a:lnTo>
                    <a:pt x="144843" y="17655"/>
                  </a:lnTo>
                  <a:lnTo>
                    <a:pt x="141199" y="16200"/>
                  </a:lnTo>
                  <a:lnTo>
                    <a:pt x="141118" y="15467"/>
                  </a:lnTo>
                  <a:lnTo>
                    <a:pt x="98824" y="15467"/>
                  </a:lnTo>
                  <a:lnTo>
                    <a:pt x="90690" y="13362"/>
                  </a:lnTo>
                  <a:close/>
                </a:path>
                <a:path w="162559" h="133350">
                  <a:moveTo>
                    <a:pt x="58942" y="0"/>
                  </a:moveTo>
                  <a:lnTo>
                    <a:pt x="22556" y="30330"/>
                  </a:lnTo>
                  <a:lnTo>
                    <a:pt x="0" y="66010"/>
                  </a:lnTo>
                  <a:lnTo>
                    <a:pt x="1968" y="65654"/>
                  </a:lnTo>
                  <a:lnTo>
                    <a:pt x="83988" y="65654"/>
                  </a:lnTo>
                  <a:lnTo>
                    <a:pt x="83592" y="65195"/>
                  </a:lnTo>
                  <a:lnTo>
                    <a:pt x="82282" y="64467"/>
                  </a:lnTo>
                  <a:lnTo>
                    <a:pt x="10026" y="64467"/>
                  </a:lnTo>
                  <a:lnTo>
                    <a:pt x="10669" y="57688"/>
                  </a:lnTo>
                  <a:lnTo>
                    <a:pt x="31755" y="22347"/>
                  </a:lnTo>
                  <a:lnTo>
                    <a:pt x="55684" y="13681"/>
                  </a:lnTo>
                  <a:lnTo>
                    <a:pt x="59251" y="6545"/>
                  </a:lnTo>
                  <a:lnTo>
                    <a:pt x="58942" y="0"/>
                  </a:lnTo>
                  <a:close/>
                </a:path>
                <a:path w="162559" h="133350">
                  <a:moveTo>
                    <a:pt x="54657" y="39217"/>
                  </a:moveTo>
                  <a:lnTo>
                    <a:pt x="47528" y="45892"/>
                  </a:lnTo>
                  <a:lnTo>
                    <a:pt x="34117" y="55264"/>
                  </a:lnTo>
                  <a:lnTo>
                    <a:pt x="20770" y="59149"/>
                  </a:lnTo>
                  <a:lnTo>
                    <a:pt x="10026" y="64467"/>
                  </a:lnTo>
                  <a:lnTo>
                    <a:pt x="82282" y="64467"/>
                  </a:lnTo>
                  <a:lnTo>
                    <a:pt x="70343" y="57832"/>
                  </a:lnTo>
                  <a:lnTo>
                    <a:pt x="57924" y="57099"/>
                  </a:lnTo>
                  <a:lnTo>
                    <a:pt x="55003" y="47602"/>
                  </a:lnTo>
                  <a:lnTo>
                    <a:pt x="54657" y="39217"/>
                  </a:lnTo>
                  <a:close/>
                </a:path>
                <a:path w="162559" h="133350">
                  <a:moveTo>
                    <a:pt x="155073" y="41037"/>
                  </a:moveTo>
                  <a:lnTo>
                    <a:pt x="148498" y="41759"/>
                  </a:lnTo>
                  <a:lnTo>
                    <a:pt x="155677" y="41759"/>
                  </a:lnTo>
                  <a:lnTo>
                    <a:pt x="155073" y="41037"/>
                  </a:lnTo>
                  <a:close/>
                </a:path>
                <a:path w="162559" h="133350">
                  <a:moveTo>
                    <a:pt x="139220" y="1227"/>
                  </a:moveTo>
                  <a:lnTo>
                    <a:pt x="136642" y="2764"/>
                  </a:lnTo>
                  <a:lnTo>
                    <a:pt x="123074" y="5700"/>
                  </a:lnTo>
                  <a:lnTo>
                    <a:pt x="111242" y="9624"/>
                  </a:lnTo>
                  <a:lnTo>
                    <a:pt x="105399" y="13279"/>
                  </a:lnTo>
                  <a:lnTo>
                    <a:pt x="98824" y="15467"/>
                  </a:lnTo>
                  <a:lnTo>
                    <a:pt x="141118" y="15467"/>
                  </a:lnTo>
                  <a:lnTo>
                    <a:pt x="140466" y="9624"/>
                  </a:lnTo>
                  <a:lnTo>
                    <a:pt x="140466" y="5897"/>
                  </a:lnTo>
                  <a:lnTo>
                    <a:pt x="141639" y="5237"/>
                  </a:lnTo>
                  <a:lnTo>
                    <a:pt x="143816" y="5237"/>
                  </a:lnTo>
                  <a:lnTo>
                    <a:pt x="144194" y="4724"/>
                  </a:lnTo>
                  <a:lnTo>
                    <a:pt x="142801" y="3708"/>
                  </a:lnTo>
                  <a:lnTo>
                    <a:pt x="139733" y="1583"/>
                  </a:lnTo>
                  <a:lnTo>
                    <a:pt x="139367" y="1363"/>
                  </a:lnTo>
                  <a:lnTo>
                    <a:pt x="139220" y="1227"/>
                  </a:lnTo>
                  <a:close/>
                </a:path>
                <a:path w="162559" h="133350">
                  <a:moveTo>
                    <a:pt x="143816" y="5237"/>
                  </a:moveTo>
                  <a:lnTo>
                    <a:pt x="141639" y="5237"/>
                  </a:lnTo>
                  <a:lnTo>
                    <a:pt x="143168" y="6116"/>
                  </a:lnTo>
                  <a:lnTo>
                    <a:pt x="143816" y="52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801408" y="1187283"/>
              <a:ext cx="9423" cy="3434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9653056" y="1216672"/>
              <a:ext cx="149744" cy="82512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9667077" y="1036524"/>
              <a:ext cx="104139" cy="107314"/>
            </a:xfrm>
            <a:custGeom>
              <a:avLst/>
              <a:gdLst/>
              <a:ahLst/>
              <a:cxnLst/>
              <a:rect l="l" t="t" r="r" b="b"/>
              <a:pathLst>
                <a:path w="104140" h="107315">
                  <a:moveTo>
                    <a:pt x="44673" y="61272"/>
                  </a:moveTo>
                  <a:lnTo>
                    <a:pt x="10816" y="61272"/>
                  </a:lnTo>
                  <a:lnTo>
                    <a:pt x="9203" y="64120"/>
                  </a:lnTo>
                  <a:lnTo>
                    <a:pt x="10449" y="65073"/>
                  </a:lnTo>
                  <a:lnTo>
                    <a:pt x="11695" y="66089"/>
                  </a:lnTo>
                  <a:lnTo>
                    <a:pt x="13004" y="67115"/>
                  </a:lnTo>
                  <a:lnTo>
                    <a:pt x="21036" y="72225"/>
                  </a:lnTo>
                  <a:lnTo>
                    <a:pt x="16659" y="72225"/>
                  </a:lnTo>
                  <a:lnTo>
                    <a:pt x="16659" y="77345"/>
                  </a:lnTo>
                  <a:lnTo>
                    <a:pt x="17392" y="83188"/>
                  </a:lnTo>
                  <a:lnTo>
                    <a:pt x="18847" y="84643"/>
                  </a:lnTo>
                  <a:lnTo>
                    <a:pt x="25423" y="86842"/>
                  </a:lnTo>
                  <a:lnTo>
                    <a:pt x="31266" y="89763"/>
                  </a:lnTo>
                  <a:lnTo>
                    <a:pt x="37108" y="90496"/>
                  </a:lnTo>
                  <a:lnTo>
                    <a:pt x="43654" y="97017"/>
                  </a:lnTo>
                  <a:lnTo>
                    <a:pt x="53875" y="102481"/>
                  </a:lnTo>
                  <a:lnTo>
                    <a:pt x="67788" y="105103"/>
                  </a:lnTo>
                  <a:lnTo>
                    <a:pt x="80206" y="107292"/>
                  </a:lnTo>
                  <a:lnTo>
                    <a:pt x="77285" y="104370"/>
                  </a:lnTo>
                  <a:lnTo>
                    <a:pt x="82405" y="101449"/>
                  </a:lnTo>
                  <a:lnTo>
                    <a:pt x="84447" y="99407"/>
                  </a:lnTo>
                  <a:lnTo>
                    <a:pt x="86855" y="97648"/>
                  </a:lnTo>
                  <a:lnTo>
                    <a:pt x="88824" y="96622"/>
                  </a:lnTo>
                  <a:lnTo>
                    <a:pt x="90803" y="93124"/>
                  </a:lnTo>
                  <a:lnTo>
                    <a:pt x="91672" y="89250"/>
                  </a:lnTo>
                  <a:lnTo>
                    <a:pt x="90437" y="83920"/>
                  </a:lnTo>
                  <a:lnTo>
                    <a:pt x="88971" y="74423"/>
                  </a:lnTo>
                  <a:lnTo>
                    <a:pt x="94091" y="69314"/>
                  </a:lnTo>
                  <a:lnTo>
                    <a:pt x="96499" y="67591"/>
                  </a:lnTo>
                  <a:lnTo>
                    <a:pt x="79382" y="67591"/>
                  </a:lnTo>
                  <a:lnTo>
                    <a:pt x="66284" y="66790"/>
                  </a:lnTo>
                  <a:lnTo>
                    <a:pt x="53204" y="63994"/>
                  </a:lnTo>
                  <a:lnTo>
                    <a:pt x="44673" y="61272"/>
                  </a:lnTo>
                  <a:close/>
                </a:path>
                <a:path w="104140" h="107315">
                  <a:moveTo>
                    <a:pt x="99201" y="59084"/>
                  </a:moveTo>
                  <a:lnTo>
                    <a:pt x="90952" y="65282"/>
                  </a:lnTo>
                  <a:lnTo>
                    <a:pt x="79382" y="67591"/>
                  </a:lnTo>
                  <a:lnTo>
                    <a:pt x="96499" y="67591"/>
                  </a:lnTo>
                  <a:lnTo>
                    <a:pt x="99201" y="65659"/>
                  </a:lnTo>
                  <a:lnTo>
                    <a:pt x="103577" y="61272"/>
                  </a:lnTo>
                  <a:lnTo>
                    <a:pt x="100656" y="61272"/>
                  </a:lnTo>
                  <a:lnTo>
                    <a:pt x="99201" y="59084"/>
                  </a:lnTo>
                  <a:close/>
                </a:path>
                <a:path w="104140" h="107315">
                  <a:moveTo>
                    <a:pt x="8617" y="42288"/>
                  </a:moveTo>
                  <a:lnTo>
                    <a:pt x="4240" y="49586"/>
                  </a:lnTo>
                  <a:lnTo>
                    <a:pt x="0" y="54403"/>
                  </a:lnTo>
                  <a:lnTo>
                    <a:pt x="2701" y="58351"/>
                  </a:lnTo>
                  <a:lnTo>
                    <a:pt x="7308" y="62445"/>
                  </a:lnTo>
                  <a:lnTo>
                    <a:pt x="9423" y="61785"/>
                  </a:lnTo>
                  <a:lnTo>
                    <a:pt x="10816" y="61272"/>
                  </a:lnTo>
                  <a:lnTo>
                    <a:pt x="44673" y="61272"/>
                  </a:lnTo>
                  <a:lnTo>
                    <a:pt x="41688" y="60320"/>
                  </a:lnTo>
                  <a:lnTo>
                    <a:pt x="33282" y="56883"/>
                  </a:lnTo>
                  <a:lnTo>
                    <a:pt x="40675" y="50274"/>
                  </a:lnTo>
                  <a:lnTo>
                    <a:pt x="52367" y="43900"/>
                  </a:lnTo>
                  <a:lnTo>
                    <a:pt x="54872" y="43011"/>
                  </a:lnTo>
                  <a:lnTo>
                    <a:pt x="15193" y="43011"/>
                  </a:lnTo>
                  <a:lnTo>
                    <a:pt x="8617" y="42288"/>
                  </a:lnTo>
                  <a:close/>
                </a:path>
                <a:path w="104140" h="107315">
                  <a:moveTo>
                    <a:pt x="70567" y="0"/>
                  </a:moveTo>
                  <a:lnTo>
                    <a:pt x="58055" y="359"/>
                  </a:lnTo>
                  <a:lnTo>
                    <a:pt x="38734" y="721"/>
                  </a:lnTo>
                  <a:lnTo>
                    <a:pt x="33661" y="2160"/>
                  </a:lnTo>
                  <a:lnTo>
                    <a:pt x="27611" y="7221"/>
                  </a:lnTo>
                  <a:lnTo>
                    <a:pt x="18847" y="13064"/>
                  </a:lnTo>
                  <a:lnTo>
                    <a:pt x="21036" y="15985"/>
                  </a:lnTo>
                  <a:lnTo>
                    <a:pt x="18847" y="21095"/>
                  </a:lnTo>
                  <a:lnTo>
                    <a:pt x="16659" y="26938"/>
                  </a:lnTo>
                  <a:lnTo>
                    <a:pt x="15193" y="28404"/>
                  </a:lnTo>
                  <a:lnTo>
                    <a:pt x="15193" y="43011"/>
                  </a:lnTo>
                  <a:lnTo>
                    <a:pt x="54872" y="43011"/>
                  </a:lnTo>
                  <a:lnTo>
                    <a:pt x="66754" y="38791"/>
                  </a:lnTo>
                  <a:lnTo>
                    <a:pt x="82230" y="35974"/>
                  </a:lnTo>
                  <a:lnTo>
                    <a:pt x="91056" y="34683"/>
                  </a:lnTo>
                  <a:lnTo>
                    <a:pt x="90471" y="27464"/>
                  </a:lnTo>
                  <a:lnTo>
                    <a:pt x="86617" y="15241"/>
                  </a:lnTo>
                  <a:lnTo>
                    <a:pt x="86123" y="2761"/>
                  </a:lnTo>
                  <a:lnTo>
                    <a:pt x="84740" y="2687"/>
                  </a:lnTo>
                  <a:lnTo>
                    <a:pt x="81379" y="2331"/>
                  </a:lnTo>
                  <a:lnTo>
                    <a:pt x="77563" y="510"/>
                  </a:lnTo>
                  <a:lnTo>
                    <a:pt x="70567" y="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9744143" y="1131693"/>
              <a:ext cx="15559" cy="13957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753200" y="1023947"/>
              <a:ext cx="5036" cy="1541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661824" y="1019322"/>
              <a:ext cx="93980" cy="81915"/>
            </a:xfrm>
            <a:custGeom>
              <a:avLst/>
              <a:gdLst/>
              <a:ahLst/>
              <a:cxnLst/>
              <a:rect l="l" t="t" r="r" b="b"/>
              <a:pathLst>
                <a:path w="93979" h="81915">
                  <a:moveTo>
                    <a:pt x="0" y="68245"/>
                  </a:moveTo>
                  <a:lnTo>
                    <a:pt x="4376" y="79208"/>
                  </a:lnTo>
                  <a:lnTo>
                    <a:pt x="4999" y="81176"/>
                  </a:lnTo>
                  <a:lnTo>
                    <a:pt x="5183" y="81909"/>
                  </a:lnTo>
                  <a:lnTo>
                    <a:pt x="7811" y="81176"/>
                  </a:lnTo>
                  <a:lnTo>
                    <a:pt x="12554" y="79647"/>
                  </a:lnTo>
                  <a:lnTo>
                    <a:pt x="7957" y="75553"/>
                  </a:lnTo>
                  <a:lnTo>
                    <a:pt x="5256" y="71606"/>
                  </a:lnTo>
                  <a:lnTo>
                    <a:pt x="6920" y="69710"/>
                  </a:lnTo>
                  <a:lnTo>
                    <a:pt x="2188" y="69710"/>
                  </a:lnTo>
                  <a:lnTo>
                    <a:pt x="0" y="68245"/>
                  </a:lnTo>
                  <a:close/>
                </a:path>
                <a:path w="93979" h="81915">
                  <a:moveTo>
                    <a:pt x="77310" y="0"/>
                  </a:moveTo>
                  <a:lnTo>
                    <a:pt x="59991" y="32"/>
                  </a:lnTo>
                  <a:lnTo>
                    <a:pt x="48590" y="871"/>
                  </a:lnTo>
                  <a:lnTo>
                    <a:pt x="38710" y="6885"/>
                  </a:lnTo>
                  <a:lnTo>
                    <a:pt x="31402" y="15649"/>
                  </a:lnTo>
                  <a:lnTo>
                    <a:pt x="25559" y="19304"/>
                  </a:lnTo>
                  <a:lnTo>
                    <a:pt x="24103" y="25157"/>
                  </a:lnTo>
                  <a:lnTo>
                    <a:pt x="21905" y="31733"/>
                  </a:lnTo>
                  <a:lnTo>
                    <a:pt x="18994" y="38298"/>
                  </a:lnTo>
                  <a:lnTo>
                    <a:pt x="10952" y="46339"/>
                  </a:lnTo>
                  <a:lnTo>
                    <a:pt x="9486" y="55093"/>
                  </a:lnTo>
                  <a:lnTo>
                    <a:pt x="2188" y="69710"/>
                  </a:lnTo>
                  <a:lnTo>
                    <a:pt x="6920" y="69710"/>
                  </a:lnTo>
                  <a:lnTo>
                    <a:pt x="9486" y="66789"/>
                  </a:lnTo>
                  <a:lnTo>
                    <a:pt x="13873" y="59480"/>
                  </a:lnTo>
                  <a:lnTo>
                    <a:pt x="20449" y="59480"/>
                  </a:lnTo>
                  <a:lnTo>
                    <a:pt x="20449" y="45606"/>
                  </a:lnTo>
                  <a:lnTo>
                    <a:pt x="21905" y="44141"/>
                  </a:lnTo>
                  <a:lnTo>
                    <a:pt x="24103" y="38298"/>
                  </a:lnTo>
                  <a:lnTo>
                    <a:pt x="26292" y="33188"/>
                  </a:lnTo>
                  <a:lnTo>
                    <a:pt x="24103" y="30267"/>
                  </a:lnTo>
                  <a:lnTo>
                    <a:pt x="34895" y="22944"/>
                  </a:lnTo>
                  <a:lnTo>
                    <a:pt x="39434" y="19350"/>
                  </a:lnTo>
                  <a:lnTo>
                    <a:pt x="45292" y="17992"/>
                  </a:lnTo>
                  <a:lnTo>
                    <a:pt x="60650" y="17714"/>
                  </a:lnTo>
                  <a:lnTo>
                    <a:pt x="74870" y="17216"/>
                  </a:lnTo>
                  <a:lnTo>
                    <a:pt x="91517" y="17216"/>
                  </a:lnTo>
                  <a:lnTo>
                    <a:pt x="91662" y="14340"/>
                  </a:lnTo>
                  <a:lnTo>
                    <a:pt x="92688" y="9074"/>
                  </a:lnTo>
                  <a:lnTo>
                    <a:pt x="93934" y="4623"/>
                  </a:lnTo>
                  <a:lnTo>
                    <a:pt x="90573" y="2508"/>
                  </a:lnTo>
                  <a:lnTo>
                    <a:pt x="86405" y="1672"/>
                  </a:lnTo>
                  <a:lnTo>
                    <a:pt x="77310" y="0"/>
                  </a:lnTo>
                  <a:close/>
                </a:path>
                <a:path w="93979" h="81915">
                  <a:moveTo>
                    <a:pt x="20449" y="59480"/>
                  </a:moveTo>
                  <a:lnTo>
                    <a:pt x="13873" y="59480"/>
                  </a:lnTo>
                  <a:lnTo>
                    <a:pt x="20449" y="60213"/>
                  </a:lnTo>
                  <a:lnTo>
                    <a:pt x="20449" y="59480"/>
                  </a:lnTo>
                  <a:close/>
                </a:path>
                <a:path w="93979" h="81915">
                  <a:moveTo>
                    <a:pt x="91517" y="17216"/>
                  </a:moveTo>
                  <a:lnTo>
                    <a:pt x="74870" y="17216"/>
                  </a:lnTo>
                  <a:lnTo>
                    <a:pt x="83264" y="17848"/>
                  </a:lnTo>
                  <a:lnTo>
                    <a:pt x="86636" y="19523"/>
                  </a:lnTo>
                  <a:lnTo>
                    <a:pt x="89986" y="19890"/>
                  </a:lnTo>
                  <a:lnTo>
                    <a:pt x="91379" y="19963"/>
                  </a:lnTo>
                  <a:lnTo>
                    <a:pt x="91517" y="17216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9670067" y="1100654"/>
              <a:ext cx="87630" cy="51435"/>
            </a:xfrm>
            <a:custGeom>
              <a:avLst/>
              <a:gdLst/>
              <a:ahLst/>
              <a:cxnLst/>
              <a:rect l="l" t="t" r="r" b="b"/>
              <a:pathLst>
                <a:path w="87629" h="51434">
                  <a:moveTo>
                    <a:pt x="6219" y="0"/>
                  </a:moveTo>
                  <a:lnTo>
                    <a:pt x="0" y="11025"/>
                  </a:lnTo>
                  <a:lnTo>
                    <a:pt x="1685" y="16062"/>
                  </a:lnTo>
                  <a:lnTo>
                    <a:pt x="4240" y="20376"/>
                  </a:lnTo>
                  <a:lnTo>
                    <a:pt x="12998" y="27324"/>
                  </a:lnTo>
                  <a:lnTo>
                    <a:pt x="22982" y="35946"/>
                  </a:lnTo>
                  <a:lnTo>
                    <a:pt x="34114" y="40239"/>
                  </a:lnTo>
                  <a:lnTo>
                    <a:pt x="45077" y="40972"/>
                  </a:lnTo>
                  <a:lnTo>
                    <a:pt x="44344" y="46082"/>
                  </a:lnTo>
                  <a:lnTo>
                    <a:pt x="50186" y="48270"/>
                  </a:lnTo>
                  <a:lnTo>
                    <a:pt x="55307" y="51202"/>
                  </a:lnTo>
                  <a:lnTo>
                    <a:pt x="61882" y="49736"/>
                  </a:lnTo>
                  <a:lnTo>
                    <a:pt x="72102" y="46082"/>
                  </a:lnTo>
                  <a:lnTo>
                    <a:pt x="74955" y="44993"/>
                  </a:lnTo>
                  <a:lnTo>
                    <a:pt x="74081" y="44993"/>
                  </a:lnTo>
                  <a:lnTo>
                    <a:pt x="76231" y="42987"/>
                  </a:lnTo>
                  <a:lnTo>
                    <a:pt x="63564" y="40746"/>
                  </a:lnTo>
                  <a:lnTo>
                    <a:pt x="50042" y="38116"/>
                  </a:lnTo>
                  <a:lnTo>
                    <a:pt x="39956" y="32208"/>
                  </a:lnTo>
                  <a:lnTo>
                    <a:pt x="34114" y="26365"/>
                  </a:lnTo>
                  <a:lnTo>
                    <a:pt x="28271" y="25632"/>
                  </a:lnTo>
                  <a:lnTo>
                    <a:pt x="22439" y="22711"/>
                  </a:lnTo>
                  <a:lnTo>
                    <a:pt x="15863" y="20512"/>
                  </a:lnTo>
                  <a:lnTo>
                    <a:pt x="14397" y="19057"/>
                  </a:lnTo>
                  <a:lnTo>
                    <a:pt x="13664" y="13214"/>
                  </a:lnTo>
                  <a:lnTo>
                    <a:pt x="13664" y="8093"/>
                  </a:lnTo>
                  <a:lnTo>
                    <a:pt x="18051" y="8093"/>
                  </a:lnTo>
                  <a:lnTo>
                    <a:pt x="10010" y="2984"/>
                  </a:lnTo>
                  <a:lnTo>
                    <a:pt x="8701" y="1968"/>
                  </a:lnTo>
                  <a:lnTo>
                    <a:pt x="7455" y="942"/>
                  </a:lnTo>
                  <a:lnTo>
                    <a:pt x="6219" y="0"/>
                  </a:lnTo>
                  <a:close/>
                </a:path>
                <a:path w="87629" h="51434">
                  <a:moveTo>
                    <a:pt x="76231" y="42987"/>
                  </a:moveTo>
                  <a:lnTo>
                    <a:pt x="74081" y="44993"/>
                  </a:lnTo>
                  <a:lnTo>
                    <a:pt x="76314" y="43002"/>
                  </a:lnTo>
                  <a:close/>
                </a:path>
                <a:path w="87629" h="51434">
                  <a:moveTo>
                    <a:pt x="76314" y="43002"/>
                  </a:moveTo>
                  <a:lnTo>
                    <a:pt x="74081" y="44993"/>
                  </a:lnTo>
                  <a:lnTo>
                    <a:pt x="74955" y="44993"/>
                  </a:lnTo>
                  <a:lnTo>
                    <a:pt x="78604" y="43600"/>
                  </a:lnTo>
                  <a:lnTo>
                    <a:pt x="79122" y="43160"/>
                  </a:lnTo>
                  <a:lnTo>
                    <a:pt x="77212" y="43160"/>
                  </a:lnTo>
                  <a:lnTo>
                    <a:pt x="76314" y="43002"/>
                  </a:lnTo>
                  <a:close/>
                </a:path>
                <a:path w="87629" h="51434">
                  <a:moveTo>
                    <a:pt x="87442" y="35349"/>
                  </a:moveTo>
                  <a:lnTo>
                    <a:pt x="79936" y="39714"/>
                  </a:lnTo>
                  <a:lnTo>
                    <a:pt x="79411" y="40239"/>
                  </a:lnTo>
                  <a:lnTo>
                    <a:pt x="76704" y="42653"/>
                  </a:lnTo>
                  <a:lnTo>
                    <a:pt x="77212" y="43160"/>
                  </a:lnTo>
                  <a:lnTo>
                    <a:pt x="79122" y="43160"/>
                  </a:lnTo>
                  <a:lnTo>
                    <a:pt x="84447" y="38637"/>
                  </a:lnTo>
                  <a:lnTo>
                    <a:pt x="87442" y="35349"/>
                  </a:lnTo>
                  <a:close/>
                </a:path>
                <a:path w="87629" h="51434">
                  <a:moveTo>
                    <a:pt x="76648" y="42597"/>
                  </a:moveTo>
                  <a:lnTo>
                    <a:pt x="76231" y="42987"/>
                  </a:lnTo>
                  <a:lnTo>
                    <a:pt x="76704" y="42653"/>
                  </a:lnTo>
                  <a:close/>
                </a:path>
                <a:path w="87629" h="51434">
                  <a:moveTo>
                    <a:pt x="79936" y="39714"/>
                  </a:moveTo>
                  <a:lnTo>
                    <a:pt x="79411" y="40019"/>
                  </a:lnTo>
                  <a:lnTo>
                    <a:pt x="76648" y="42597"/>
                  </a:lnTo>
                  <a:lnTo>
                    <a:pt x="79411" y="40239"/>
                  </a:lnTo>
                  <a:lnTo>
                    <a:pt x="79936" y="39714"/>
                  </a:lnTo>
                  <a:close/>
                </a:path>
                <a:path w="87629" h="51434">
                  <a:moveTo>
                    <a:pt x="85840" y="32501"/>
                  </a:moveTo>
                  <a:lnTo>
                    <a:pt x="83861" y="33517"/>
                  </a:lnTo>
                  <a:lnTo>
                    <a:pt x="81453" y="35276"/>
                  </a:lnTo>
                  <a:lnTo>
                    <a:pt x="79411" y="37318"/>
                  </a:lnTo>
                  <a:lnTo>
                    <a:pt x="74290" y="40239"/>
                  </a:lnTo>
                  <a:lnTo>
                    <a:pt x="76648" y="42597"/>
                  </a:lnTo>
                  <a:lnTo>
                    <a:pt x="79411" y="40019"/>
                  </a:lnTo>
                  <a:lnTo>
                    <a:pt x="79936" y="39714"/>
                  </a:lnTo>
                  <a:lnTo>
                    <a:pt x="81966" y="37684"/>
                  </a:lnTo>
                  <a:lnTo>
                    <a:pt x="84227" y="35276"/>
                  </a:lnTo>
                  <a:lnTo>
                    <a:pt x="85840" y="32501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593372" y="1114594"/>
              <a:ext cx="95043" cy="163628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9674386" y="10977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507" y="0"/>
                  </a:moveTo>
                  <a:lnTo>
                    <a:pt x="2115" y="513"/>
                  </a:lnTo>
                  <a:lnTo>
                    <a:pt x="0" y="1172"/>
                  </a:lnTo>
                  <a:lnTo>
                    <a:pt x="1895" y="2848"/>
                  </a:lnTo>
                  <a:lnTo>
                    <a:pt x="3507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667003" y="1098971"/>
              <a:ext cx="9277" cy="12701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539098" y="1135700"/>
              <a:ext cx="130175" cy="113030"/>
            </a:xfrm>
            <a:custGeom>
              <a:avLst/>
              <a:gdLst/>
              <a:ahLst/>
              <a:cxnLst/>
              <a:rect l="l" t="t" r="r" b="b"/>
              <a:pathLst>
                <a:path w="130175" h="113030">
                  <a:moveTo>
                    <a:pt x="47254" y="0"/>
                  </a:moveTo>
                  <a:lnTo>
                    <a:pt x="10451" y="11638"/>
                  </a:lnTo>
                  <a:lnTo>
                    <a:pt x="0" y="46106"/>
                  </a:lnTo>
                  <a:lnTo>
                    <a:pt x="5109" y="48294"/>
                  </a:lnTo>
                  <a:lnTo>
                    <a:pt x="7314" y="54159"/>
                  </a:lnTo>
                  <a:lnTo>
                    <a:pt x="8774" y="59980"/>
                  </a:lnTo>
                  <a:lnTo>
                    <a:pt x="7308" y="62901"/>
                  </a:lnTo>
                  <a:lnTo>
                    <a:pt x="12198" y="71335"/>
                  </a:lnTo>
                  <a:lnTo>
                    <a:pt x="41878" y="99787"/>
                  </a:lnTo>
                  <a:lnTo>
                    <a:pt x="76879" y="112414"/>
                  </a:lnTo>
                  <a:lnTo>
                    <a:pt x="88059" y="106764"/>
                  </a:lnTo>
                  <a:lnTo>
                    <a:pt x="100813" y="100890"/>
                  </a:lnTo>
                  <a:lnTo>
                    <a:pt x="109284" y="97162"/>
                  </a:lnTo>
                  <a:lnTo>
                    <a:pt x="117716" y="97162"/>
                  </a:lnTo>
                  <a:lnTo>
                    <a:pt x="121922" y="90953"/>
                  </a:lnTo>
                  <a:lnTo>
                    <a:pt x="121703" y="88691"/>
                  </a:lnTo>
                  <a:lnTo>
                    <a:pt x="124907" y="78974"/>
                  </a:lnTo>
                  <a:lnTo>
                    <a:pt x="128842" y="69140"/>
                  </a:lnTo>
                  <a:lnTo>
                    <a:pt x="61148" y="69140"/>
                  </a:lnTo>
                  <a:lnTo>
                    <a:pt x="58438" y="68744"/>
                  </a:lnTo>
                  <a:lnTo>
                    <a:pt x="62209" y="65603"/>
                  </a:lnTo>
                  <a:lnTo>
                    <a:pt x="67355" y="55269"/>
                  </a:lnTo>
                  <a:lnTo>
                    <a:pt x="73584" y="43469"/>
                  </a:lnTo>
                  <a:lnTo>
                    <a:pt x="78799" y="32325"/>
                  </a:lnTo>
                  <a:lnTo>
                    <a:pt x="78293" y="23407"/>
                  </a:lnTo>
                  <a:lnTo>
                    <a:pt x="69422" y="14226"/>
                  </a:lnTo>
                  <a:lnTo>
                    <a:pt x="61652" y="1469"/>
                  </a:lnTo>
                  <a:lnTo>
                    <a:pt x="57788" y="1469"/>
                  </a:lnTo>
                  <a:lnTo>
                    <a:pt x="52595" y="1175"/>
                  </a:lnTo>
                  <a:lnTo>
                    <a:pt x="47254" y="0"/>
                  </a:lnTo>
                  <a:close/>
                </a:path>
                <a:path w="130175" h="113030">
                  <a:moveTo>
                    <a:pt x="117716" y="97162"/>
                  </a:moveTo>
                  <a:lnTo>
                    <a:pt x="109284" y="97162"/>
                  </a:lnTo>
                  <a:lnTo>
                    <a:pt x="113881" y="98837"/>
                  </a:lnTo>
                  <a:lnTo>
                    <a:pt x="115787" y="100010"/>
                  </a:lnTo>
                  <a:lnTo>
                    <a:pt x="117716" y="97162"/>
                  </a:lnTo>
                  <a:close/>
                </a:path>
                <a:path w="130175" h="113030">
                  <a:moveTo>
                    <a:pt x="106975" y="48908"/>
                  </a:moveTo>
                  <a:lnTo>
                    <a:pt x="98404" y="54159"/>
                  </a:lnTo>
                  <a:lnTo>
                    <a:pt x="85504" y="60507"/>
                  </a:lnTo>
                  <a:lnTo>
                    <a:pt x="71628" y="65948"/>
                  </a:lnTo>
                  <a:lnTo>
                    <a:pt x="61148" y="69140"/>
                  </a:lnTo>
                  <a:lnTo>
                    <a:pt x="128842" y="69140"/>
                  </a:lnTo>
                  <a:lnTo>
                    <a:pt x="129294" y="68011"/>
                  </a:lnTo>
                  <a:lnTo>
                    <a:pt x="129660" y="65090"/>
                  </a:lnTo>
                  <a:lnTo>
                    <a:pt x="117608" y="65090"/>
                  </a:lnTo>
                  <a:lnTo>
                    <a:pt x="113005" y="61405"/>
                  </a:lnTo>
                  <a:lnTo>
                    <a:pt x="110759" y="54060"/>
                  </a:lnTo>
                  <a:lnTo>
                    <a:pt x="106975" y="48908"/>
                  </a:lnTo>
                  <a:close/>
                </a:path>
                <a:path w="130175" h="113030">
                  <a:moveTo>
                    <a:pt x="62825" y="65090"/>
                  </a:moveTo>
                  <a:lnTo>
                    <a:pt x="62209" y="65603"/>
                  </a:lnTo>
                  <a:lnTo>
                    <a:pt x="61369" y="67289"/>
                  </a:lnTo>
                  <a:lnTo>
                    <a:pt x="62825" y="65090"/>
                  </a:lnTo>
                  <a:close/>
                </a:path>
                <a:path w="130175" h="113030">
                  <a:moveTo>
                    <a:pt x="130027" y="62168"/>
                  </a:moveTo>
                  <a:lnTo>
                    <a:pt x="122718" y="65090"/>
                  </a:lnTo>
                  <a:lnTo>
                    <a:pt x="129660" y="65090"/>
                  </a:lnTo>
                  <a:lnTo>
                    <a:pt x="130027" y="62168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655464" y="1295164"/>
              <a:ext cx="8324" cy="7895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650271" y="1235711"/>
              <a:ext cx="5706" cy="6795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534636" y="1121297"/>
              <a:ext cx="120650" cy="133985"/>
            </a:xfrm>
            <a:custGeom>
              <a:avLst/>
              <a:gdLst/>
              <a:ahLst/>
              <a:cxnLst/>
              <a:rect l="l" t="t" r="r" b="b"/>
              <a:pathLst>
                <a:path w="120650" h="133984">
                  <a:moveTo>
                    <a:pt x="6657" y="75118"/>
                  </a:moveTo>
                  <a:lnTo>
                    <a:pt x="27043" y="109458"/>
                  </a:lnTo>
                  <a:lnTo>
                    <a:pt x="65494" y="133718"/>
                  </a:lnTo>
                  <a:lnTo>
                    <a:pt x="75915" y="132969"/>
                  </a:lnTo>
                  <a:lnTo>
                    <a:pt x="86441" y="128436"/>
                  </a:lnTo>
                  <a:lnTo>
                    <a:pt x="72393" y="128436"/>
                  </a:lnTo>
                  <a:lnTo>
                    <a:pt x="62174" y="127714"/>
                  </a:lnTo>
                  <a:lnTo>
                    <a:pt x="62174" y="126248"/>
                  </a:lnTo>
                  <a:lnTo>
                    <a:pt x="51573" y="118188"/>
                  </a:lnTo>
                  <a:lnTo>
                    <a:pt x="42348" y="110931"/>
                  </a:lnTo>
                  <a:lnTo>
                    <a:pt x="30865" y="100445"/>
                  </a:lnTo>
                  <a:lnTo>
                    <a:pt x="20592" y="90132"/>
                  </a:lnTo>
                  <a:lnTo>
                    <a:pt x="14688" y="83150"/>
                  </a:lnTo>
                  <a:lnTo>
                    <a:pt x="11767" y="77307"/>
                  </a:lnTo>
                  <a:lnTo>
                    <a:pt x="12135" y="76574"/>
                  </a:lnTo>
                  <a:lnTo>
                    <a:pt x="7390" y="76574"/>
                  </a:lnTo>
                  <a:lnTo>
                    <a:pt x="6657" y="75118"/>
                  </a:lnTo>
                  <a:close/>
                </a:path>
                <a:path w="120650" h="133984">
                  <a:moveTo>
                    <a:pt x="112704" y="113799"/>
                  </a:moveTo>
                  <a:lnTo>
                    <a:pt x="94466" y="120112"/>
                  </a:lnTo>
                  <a:lnTo>
                    <a:pt x="83145" y="126063"/>
                  </a:lnTo>
                  <a:lnTo>
                    <a:pt x="72393" y="128436"/>
                  </a:lnTo>
                  <a:lnTo>
                    <a:pt x="86441" y="128436"/>
                  </a:lnTo>
                  <a:lnTo>
                    <a:pt x="88208" y="127675"/>
                  </a:lnTo>
                  <a:lnTo>
                    <a:pt x="99429" y="123326"/>
                  </a:lnTo>
                  <a:lnTo>
                    <a:pt x="105408" y="121860"/>
                  </a:lnTo>
                  <a:lnTo>
                    <a:pt x="111984" y="121358"/>
                  </a:lnTo>
                  <a:lnTo>
                    <a:pt x="115638" y="121201"/>
                  </a:lnTo>
                  <a:lnTo>
                    <a:pt x="116459" y="120091"/>
                  </a:lnTo>
                  <a:lnTo>
                    <a:pt x="117104" y="119159"/>
                  </a:lnTo>
                  <a:lnTo>
                    <a:pt x="117711" y="118188"/>
                  </a:lnTo>
                  <a:lnTo>
                    <a:pt x="118716" y="116824"/>
                  </a:lnTo>
                  <a:lnTo>
                    <a:pt x="119586" y="115505"/>
                  </a:lnTo>
                  <a:lnTo>
                    <a:pt x="120245" y="114416"/>
                  </a:lnTo>
                  <a:lnTo>
                    <a:pt x="119601" y="114069"/>
                  </a:lnTo>
                  <a:lnTo>
                    <a:pt x="112704" y="113799"/>
                  </a:lnTo>
                  <a:close/>
                </a:path>
                <a:path w="120650" h="133984">
                  <a:moveTo>
                    <a:pt x="53160" y="0"/>
                  </a:moveTo>
                  <a:lnTo>
                    <a:pt x="12113" y="14791"/>
                  </a:lnTo>
                  <a:lnTo>
                    <a:pt x="0" y="51845"/>
                  </a:lnTo>
                  <a:lnTo>
                    <a:pt x="1547" y="62700"/>
                  </a:lnTo>
                  <a:lnTo>
                    <a:pt x="7390" y="76574"/>
                  </a:lnTo>
                  <a:lnTo>
                    <a:pt x="12135" y="76574"/>
                  </a:lnTo>
                  <a:lnTo>
                    <a:pt x="13233" y="74385"/>
                  </a:lnTo>
                  <a:lnTo>
                    <a:pt x="11767" y="68543"/>
                  </a:lnTo>
                  <a:lnTo>
                    <a:pt x="9578" y="62700"/>
                  </a:lnTo>
                  <a:lnTo>
                    <a:pt x="4458" y="60511"/>
                  </a:lnTo>
                  <a:lnTo>
                    <a:pt x="5405" y="48893"/>
                  </a:lnTo>
                  <a:lnTo>
                    <a:pt x="28402" y="17856"/>
                  </a:lnTo>
                  <a:lnTo>
                    <a:pt x="52677" y="14492"/>
                  </a:lnTo>
                  <a:lnTo>
                    <a:pt x="65428" y="14492"/>
                  </a:lnTo>
                  <a:lnTo>
                    <a:pt x="64069" y="11780"/>
                  </a:lnTo>
                  <a:lnTo>
                    <a:pt x="62320" y="7759"/>
                  </a:lnTo>
                  <a:lnTo>
                    <a:pt x="61148" y="4189"/>
                  </a:lnTo>
                  <a:lnTo>
                    <a:pt x="59608" y="2503"/>
                  </a:lnTo>
                  <a:lnTo>
                    <a:pt x="58518" y="1340"/>
                  </a:lnTo>
                  <a:lnTo>
                    <a:pt x="53160" y="0"/>
                  </a:lnTo>
                  <a:close/>
                </a:path>
                <a:path w="120650" h="133984">
                  <a:moveTo>
                    <a:pt x="65428" y="14492"/>
                  </a:moveTo>
                  <a:lnTo>
                    <a:pt x="52677" y="14492"/>
                  </a:lnTo>
                  <a:lnTo>
                    <a:pt x="57053" y="15581"/>
                  </a:lnTo>
                  <a:lnTo>
                    <a:pt x="62247" y="15874"/>
                  </a:lnTo>
                  <a:lnTo>
                    <a:pt x="66121" y="15874"/>
                  </a:lnTo>
                  <a:lnTo>
                    <a:pt x="65428" y="14492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644292" y="1087275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0" y="0"/>
                  </a:moveTo>
                  <a:lnTo>
                    <a:pt x="219" y="1539"/>
                  </a:lnTo>
                  <a:lnTo>
                    <a:pt x="942" y="5183"/>
                  </a:lnTo>
                  <a:lnTo>
                    <a:pt x="1455" y="5402"/>
                  </a:lnTo>
                  <a:lnTo>
                    <a:pt x="1455" y="293"/>
                  </a:lnTo>
                  <a:lnTo>
                    <a:pt x="942" y="157"/>
                  </a:lnTo>
                  <a:lnTo>
                    <a:pt x="0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604670" y="1085652"/>
              <a:ext cx="43815" cy="36195"/>
            </a:xfrm>
            <a:custGeom>
              <a:avLst/>
              <a:gdLst/>
              <a:ahLst/>
              <a:cxnLst/>
              <a:rect l="l" t="t" r="r" b="b"/>
              <a:pathLst>
                <a:path w="43815" h="36194">
                  <a:moveTo>
                    <a:pt x="32262" y="32014"/>
                  </a:moveTo>
                  <a:lnTo>
                    <a:pt x="21061" y="32014"/>
                  </a:lnTo>
                  <a:lnTo>
                    <a:pt x="35155" y="35815"/>
                  </a:lnTo>
                  <a:lnTo>
                    <a:pt x="33760" y="33524"/>
                  </a:lnTo>
                  <a:lnTo>
                    <a:pt x="32262" y="32014"/>
                  </a:lnTo>
                  <a:close/>
                </a:path>
                <a:path w="43815" h="36194">
                  <a:moveTo>
                    <a:pt x="7845" y="0"/>
                  </a:moveTo>
                  <a:lnTo>
                    <a:pt x="0" y="8481"/>
                  </a:lnTo>
                  <a:lnTo>
                    <a:pt x="4764" y="20496"/>
                  </a:lnTo>
                  <a:lnTo>
                    <a:pt x="12591" y="30402"/>
                  </a:lnTo>
                  <a:lnTo>
                    <a:pt x="14412" y="32234"/>
                  </a:lnTo>
                  <a:lnTo>
                    <a:pt x="15145" y="33334"/>
                  </a:lnTo>
                  <a:lnTo>
                    <a:pt x="15439" y="34129"/>
                  </a:lnTo>
                  <a:lnTo>
                    <a:pt x="21061" y="32014"/>
                  </a:lnTo>
                  <a:lnTo>
                    <a:pt x="32262" y="32014"/>
                  </a:lnTo>
                  <a:lnTo>
                    <a:pt x="24655" y="24349"/>
                  </a:lnTo>
                  <a:lnTo>
                    <a:pt x="22821" y="20182"/>
                  </a:lnTo>
                  <a:lnTo>
                    <a:pt x="43017" y="20182"/>
                  </a:lnTo>
                  <a:lnTo>
                    <a:pt x="42904" y="19523"/>
                  </a:lnTo>
                  <a:lnTo>
                    <a:pt x="41595" y="12727"/>
                  </a:lnTo>
                  <a:lnTo>
                    <a:pt x="40569" y="6811"/>
                  </a:lnTo>
                  <a:lnTo>
                    <a:pt x="38600" y="6005"/>
                  </a:lnTo>
                  <a:lnTo>
                    <a:pt x="31292" y="3094"/>
                  </a:lnTo>
                  <a:lnTo>
                    <a:pt x="20090" y="447"/>
                  </a:lnTo>
                  <a:lnTo>
                    <a:pt x="7845" y="0"/>
                  </a:lnTo>
                  <a:close/>
                </a:path>
                <a:path w="43815" h="36194">
                  <a:moveTo>
                    <a:pt x="43017" y="20182"/>
                  </a:moveTo>
                  <a:lnTo>
                    <a:pt x="22821" y="20182"/>
                  </a:lnTo>
                  <a:lnTo>
                    <a:pt x="28663" y="23104"/>
                  </a:lnTo>
                  <a:lnTo>
                    <a:pt x="43270" y="25292"/>
                  </a:lnTo>
                  <a:lnTo>
                    <a:pt x="43270" y="21648"/>
                  </a:lnTo>
                  <a:lnTo>
                    <a:pt x="43017" y="20182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9595051" y="1078809"/>
              <a:ext cx="50800" cy="42545"/>
            </a:xfrm>
            <a:custGeom>
              <a:avLst/>
              <a:gdLst/>
              <a:ahLst/>
              <a:cxnLst/>
              <a:rect l="l" t="t" r="r" b="b"/>
              <a:pathLst>
                <a:path w="50800" h="42544">
                  <a:moveTo>
                    <a:pt x="2484" y="0"/>
                  </a:moveTo>
                  <a:lnTo>
                    <a:pt x="0" y="15669"/>
                  </a:lnTo>
                  <a:lnTo>
                    <a:pt x="4621" y="26760"/>
                  </a:lnTo>
                  <a:lnTo>
                    <a:pt x="14244" y="36217"/>
                  </a:lnTo>
                  <a:lnTo>
                    <a:pt x="23960" y="42145"/>
                  </a:lnTo>
                  <a:lnTo>
                    <a:pt x="24033" y="41705"/>
                  </a:lnTo>
                  <a:lnTo>
                    <a:pt x="24327" y="41339"/>
                  </a:lnTo>
                  <a:lnTo>
                    <a:pt x="25060" y="40972"/>
                  </a:lnTo>
                  <a:lnTo>
                    <a:pt x="24766" y="40176"/>
                  </a:lnTo>
                  <a:lnTo>
                    <a:pt x="24033" y="39077"/>
                  </a:lnTo>
                  <a:lnTo>
                    <a:pt x="17039" y="31321"/>
                  </a:lnTo>
                  <a:lnTo>
                    <a:pt x="11254" y="19777"/>
                  </a:lnTo>
                  <a:lnTo>
                    <a:pt x="10920" y="8073"/>
                  </a:lnTo>
                  <a:lnTo>
                    <a:pt x="21919" y="5990"/>
                  </a:lnTo>
                  <a:lnTo>
                    <a:pt x="38535" y="5990"/>
                  </a:lnTo>
                  <a:lnTo>
                    <a:pt x="30709" y="4249"/>
                  </a:lnTo>
                  <a:lnTo>
                    <a:pt x="8327" y="732"/>
                  </a:lnTo>
                  <a:lnTo>
                    <a:pt x="2484" y="0"/>
                  </a:lnTo>
                  <a:close/>
                </a:path>
                <a:path w="50800" h="42544">
                  <a:moveTo>
                    <a:pt x="38535" y="5990"/>
                  </a:moveTo>
                  <a:lnTo>
                    <a:pt x="21919" y="5990"/>
                  </a:lnTo>
                  <a:lnTo>
                    <a:pt x="34620" y="8031"/>
                  </a:lnTo>
                  <a:lnTo>
                    <a:pt x="40913" y="9936"/>
                  </a:lnTo>
                  <a:lnTo>
                    <a:pt x="50190" y="13654"/>
                  </a:lnTo>
                  <a:lnTo>
                    <a:pt x="49823" y="11758"/>
                  </a:lnTo>
                  <a:lnTo>
                    <a:pt x="49448" y="9936"/>
                  </a:lnTo>
                  <a:lnTo>
                    <a:pt x="49237" y="8470"/>
                  </a:lnTo>
                  <a:lnTo>
                    <a:pt x="44520" y="7322"/>
                  </a:lnTo>
                  <a:lnTo>
                    <a:pt x="38535" y="5990"/>
                  </a:lnTo>
                  <a:close/>
                </a:path>
              </a:pathLst>
            </a:custGeom>
            <a:solidFill>
              <a:srgbClr val="E1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9619015" y="11197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099" y="0"/>
                  </a:moveTo>
                  <a:lnTo>
                    <a:pt x="366" y="366"/>
                  </a:lnTo>
                  <a:lnTo>
                    <a:pt x="73" y="732"/>
                  </a:lnTo>
                  <a:lnTo>
                    <a:pt x="0" y="1162"/>
                  </a:lnTo>
                  <a:lnTo>
                    <a:pt x="146" y="1246"/>
                  </a:lnTo>
                  <a:lnTo>
                    <a:pt x="1675" y="1382"/>
                  </a:lnTo>
                  <a:lnTo>
                    <a:pt x="1099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595780" y="1125484"/>
              <a:ext cx="10449" cy="11758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724624" y="1247562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40">
                  <a:moveTo>
                    <a:pt x="5109" y="0"/>
                  </a:moveTo>
                  <a:lnTo>
                    <a:pt x="0" y="2910"/>
                  </a:lnTo>
                  <a:lnTo>
                    <a:pt x="2198" y="9465"/>
                  </a:lnTo>
                  <a:lnTo>
                    <a:pt x="3654" y="16774"/>
                  </a:lnTo>
                  <a:lnTo>
                    <a:pt x="10952" y="27726"/>
                  </a:lnTo>
                  <a:lnTo>
                    <a:pt x="10952" y="19716"/>
                  </a:lnTo>
                  <a:lnTo>
                    <a:pt x="10209" y="14606"/>
                  </a:lnTo>
                  <a:lnTo>
                    <a:pt x="7308" y="6565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739943" y="1226359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6596" y="0"/>
                  </a:moveTo>
                  <a:lnTo>
                    <a:pt x="0" y="2942"/>
                  </a:lnTo>
                  <a:lnTo>
                    <a:pt x="0" y="8052"/>
                  </a:lnTo>
                  <a:lnTo>
                    <a:pt x="13905" y="7308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856109" y="11492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1092" y="0"/>
                  </a:moveTo>
                  <a:lnTo>
                    <a:pt x="0" y="3336"/>
                  </a:lnTo>
                  <a:lnTo>
                    <a:pt x="2910" y="16456"/>
                  </a:lnTo>
                  <a:lnTo>
                    <a:pt x="0" y="24508"/>
                  </a:lnTo>
                  <a:lnTo>
                    <a:pt x="2151" y="28512"/>
                  </a:lnTo>
                  <a:lnTo>
                    <a:pt x="8319" y="21713"/>
                  </a:lnTo>
                  <a:lnTo>
                    <a:pt x="5487" y="579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831247" y="1142351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449" y="0"/>
                  </a:moveTo>
                  <a:lnTo>
                    <a:pt x="0" y="12407"/>
                  </a:lnTo>
                  <a:lnTo>
                    <a:pt x="0" y="25569"/>
                  </a:lnTo>
                  <a:lnTo>
                    <a:pt x="2198" y="28512"/>
                  </a:lnTo>
                  <a:lnTo>
                    <a:pt x="5853" y="19004"/>
                  </a:lnTo>
                  <a:lnTo>
                    <a:pt x="10250" y="8764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649832" y="1159596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22033" y="0"/>
                  </a:moveTo>
                  <a:lnTo>
                    <a:pt x="5396" y="1020"/>
                  </a:lnTo>
                  <a:lnTo>
                    <a:pt x="3613" y="1745"/>
                  </a:lnTo>
                  <a:lnTo>
                    <a:pt x="0" y="5440"/>
                  </a:lnTo>
                  <a:lnTo>
                    <a:pt x="10345" y="7737"/>
                  </a:lnTo>
                  <a:lnTo>
                    <a:pt x="19674" y="15470"/>
                  </a:lnTo>
                  <a:lnTo>
                    <a:pt x="22168" y="30263"/>
                  </a:lnTo>
                  <a:lnTo>
                    <a:pt x="22425" y="39428"/>
                  </a:lnTo>
                  <a:lnTo>
                    <a:pt x="24281" y="43851"/>
                  </a:lnTo>
                  <a:lnTo>
                    <a:pt x="27995" y="40840"/>
                  </a:lnTo>
                  <a:lnTo>
                    <a:pt x="33822" y="27699"/>
                  </a:lnTo>
                  <a:lnTo>
                    <a:pt x="37714" y="13344"/>
                  </a:lnTo>
                  <a:lnTo>
                    <a:pt x="37504" y="4830"/>
                  </a:lnTo>
                  <a:lnTo>
                    <a:pt x="32506" y="826"/>
                  </a:lnTo>
                  <a:lnTo>
                    <a:pt x="22033" y="0"/>
                  </a:lnTo>
                  <a:close/>
                </a:path>
              </a:pathLst>
            </a:custGeom>
            <a:solidFill>
              <a:srgbClr val="EC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0379851" y="1660986"/>
              <a:ext cx="301932" cy="91306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0290733" y="1803421"/>
              <a:ext cx="330167" cy="54082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334913" y="1742133"/>
              <a:ext cx="318770" cy="66675"/>
            </a:xfrm>
            <a:custGeom>
              <a:avLst/>
              <a:gdLst/>
              <a:ahLst/>
              <a:cxnLst/>
              <a:rect l="l" t="t" r="r" b="b"/>
              <a:pathLst>
                <a:path w="318770" h="66675">
                  <a:moveTo>
                    <a:pt x="278354" y="62062"/>
                  </a:moveTo>
                  <a:lnTo>
                    <a:pt x="38364" y="62062"/>
                  </a:lnTo>
                  <a:lnTo>
                    <a:pt x="227556" y="66397"/>
                  </a:lnTo>
                  <a:lnTo>
                    <a:pt x="263808" y="66545"/>
                  </a:lnTo>
                  <a:lnTo>
                    <a:pt x="276161" y="64794"/>
                  </a:lnTo>
                  <a:lnTo>
                    <a:pt x="278354" y="62062"/>
                  </a:lnTo>
                  <a:close/>
                </a:path>
                <a:path w="318770" h="66675">
                  <a:moveTo>
                    <a:pt x="126157" y="3281"/>
                  </a:moveTo>
                  <a:lnTo>
                    <a:pt x="87636" y="3293"/>
                  </a:lnTo>
                  <a:lnTo>
                    <a:pt x="43919" y="15352"/>
                  </a:lnTo>
                  <a:lnTo>
                    <a:pt x="22019" y="37587"/>
                  </a:lnTo>
                  <a:lnTo>
                    <a:pt x="12291" y="47403"/>
                  </a:lnTo>
                  <a:lnTo>
                    <a:pt x="0" y="59607"/>
                  </a:lnTo>
                  <a:lnTo>
                    <a:pt x="7761" y="62528"/>
                  </a:lnTo>
                  <a:lnTo>
                    <a:pt x="23283" y="62092"/>
                  </a:lnTo>
                  <a:lnTo>
                    <a:pt x="278354" y="62062"/>
                  </a:lnTo>
                  <a:lnTo>
                    <a:pt x="300817" y="30980"/>
                  </a:lnTo>
                  <a:lnTo>
                    <a:pt x="315805" y="5147"/>
                  </a:lnTo>
                  <a:lnTo>
                    <a:pt x="267009" y="5147"/>
                  </a:lnTo>
                  <a:lnTo>
                    <a:pt x="126157" y="3281"/>
                  </a:lnTo>
                  <a:close/>
                </a:path>
                <a:path w="318770" h="66675">
                  <a:moveTo>
                    <a:pt x="318609" y="0"/>
                  </a:moveTo>
                  <a:lnTo>
                    <a:pt x="306613" y="1787"/>
                  </a:lnTo>
                  <a:lnTo>
                    <a:pt x="293282" y="3385"/>
                  </a:lnTo>
                  <a:lnTo>
                    <a:pt x="279714" y="4576"/>
                  </a:lnTo>
                  <a:lnTo>
                    <a:pt x="267009" y="5147"/>
                  </a:lnTo>
                  <a:lnTo>
                    <a:pt x="315805" y="5147"/>
                  </a:lnTo>
                  <a:lnTo>
                    <a:pt x="318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0449514" y="1230685"/>
              <a:ext cx="214474" cy="185596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0466759" y="1346890"/>
              <a:ext cx="222789" cy="174602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458001" y="1288876"/>
              <a:ext cx="219075" cy="177800"/>
            </a:xfrm>
            <a:custGeom>
              <a:avLst/>
              <a:gdLst/>
              <a:ahLst/>
              <a:cxnLst/>
              <a:rect l="l" t="t" r="r" b="b"/>
              <a:pathLst>
                <a:path w="219075" h="177800">
                  <a:moveTo>
                    <a:pt x="206875" y="0"/>
                  </a:moveTo>
                  <a:lnTo>
                    <a:pt x="180216" y="29566"/>
                  </a:lnTo>
                  <a:lnTo>
                    <a:pt x="146003" y="49873"/>
                  </a:lnTo>
                  <a:lnTo>
                    <a:pt x="74544" y="80434"/>
                  </a:lnTo>
                  <a:lnTo>
                    <a:pt x="59888" y="86913"/>
                  </a:lnTo>
                  <a:lnTo>
                    <a:pt x="24173" y="104436"/>
                  </a:lnTo>
                  <a:lnTo>
                    <a:pt x="5109" y="120090"/>
                  </a:lnTo>
                  <a:lnTo>
                    <a:pt x="3654" y="120844"/>
                  </a:lnTo>
                  <a:lnTo>
                    <a:pt x="0" y="126687"/>
                  </a:lnTo>
                  <a:lnTo>
                    <a:pt x="2968" y="145814"/>
                  </a:lnTo>
                  <a:lnTo>
                    <a:pt x="6222" y="159119"/>
                  </a:lnTo>
                  <a:lnTo>
                    <a:pt x="9062" y="168858"/>
                  </a:lnTo>
                  <a:lnTo>
                    <a:pt x="10787" y="177289"/>
                  </a:lnTo>
                  <a:lnTo>
                    <a:pt x="16805" y="174885"/>
                  </a:lnTo>
                  <a:lnTo>
                    <a:pt x="19340" y="173341"/>
                  </a:lnTo>
                  <a:lnTo>
                    <a:pt x="26860" y="169186"/>
                  </a:lnTo>
                  <a:lnTo>
                    <a:pt x="36755" y="164046"/>
                  </a:lnTo>
                  <a:lnTo>
                    <a:pt x="62011" y="151495"/>
                  </a:lnTo>
                  <a:lnTo>
                    <a:pt x="151772" y="107959"/>
                  </a:lnTo>
                  <a:lnTo>
                    <a:pt x="164433" y="101638"/>
                  </a:lnTo>
                  <a:lnTo>
                    <a:pt x="200925" y="80229"/>
                  </a:lnTo>
                  <a:lnTo>
                    <a:pt x="218498" y="62891"/>
                  </a:lnTo>
                  <a:lnTo>
                    <a:pt x="216934" y="49481"/>
                  </a:lnTo>
                  <a:lnTo>
                    <a:pt x="214877" y="36328"/>
                  </a:lnTo>
                  <a:lnTo>
                    <a:pt x="212439" y="23590"/>
                  </a:lnTo>
                  <a:lnTo>
                    <a:pt x="209734" y="11427"/>
                  </a:lnTo>
                  <a:lnTo>
                    <a:pt x="206875" y="0"/>
                  </a:lnTo>
                  <a:close/>
                </a:path>
                <a:path w="219075" h="177800">
                  <a:moveTo>
                    <a:pt x="16904" y="174885"/>
                  </a:moveTo>
                  <a:lnTo>
                    <a:pt x="13151" y="177083"/>
                  </a:lnTo>
                  <a:lnTo>
                    <a:pt x="14606" y="176340"/>
                  </a:lnTo>
                  <a:lnTo>
                    <a:pt x="16904" y="174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490873" y="1201000"/>
              <a:ext cx="221372" cy="183868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460882" y="1320609"/>
              <a:ext cx="230875" cy="172361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9476374" y="1263582"/>
              <a:ext cx="225425" cy="172720"/>
            </a:xfrm>
            <a:custGeom>
              <a:avLst/>
              <a:gdLst/>
              <a:ahLst/>
              <a:cxnLst/>
              <a:rect l="l" t="t" r="r" b="b"/>
              <a:pathLst>
                <a:path w="225425" h="172719">
                  <a:moveTo>
                    <a:pt x="12558" y="0"/>
                  </a:moveTo>
                  <a:lnTo>
                    <a:pt x="1245" y="49254"/>
                  </a:lnTo>
                  <a:lnTo>
                    <a:pt x="0" y="63178"/>
                  </a:lnTo>
                  <a:lnTo>
                    <a:pt x="8289" y="72143"/>
                  </a:lnTo>
                  <a:lnTo>
                    <a:pt x="45340" y="95425"/>
                  </a:lnTo>
                  <a:lnTo>
                    <a:pt x="84267" y="113397"/>
                  </a:lnTo>
                  <a:lnTo>
                    <a:pt x="174727" y="154283"/>
                  </a:lnTo>
                  <a:lnTo>
                    <a:pt x="186647" y="159920"/>
                  </a:lnTo>
                  <a:lnTo>
                    <a:pt x="196569" y="164805"/>
                  </a:lnTo>
                  <a:lnTo>
                    <a:pt x="204084" y="168782"/>
                  </a:lnTo>
                  <a:lnTo>
                    <a:pt x="208780" y="171696"/>
                  </a:lnTo>
                  <a:lnTo>
                    <a:pt x="210267" y="172408"/>
                  </a:lnTo>
                  <a:lnTo>
                    <a:pt x="206623" y="170251"/>
                  </a:lnTo>
                  <a:lnTo>
                    <a:pt x="213278" y="170251"/>
                  </a:lnTo>
                  <a:lnTo>
                    <a:pt x="215362" y="163031"/>
                  </a:lnTo>
                  <a:lnTo>
                    <a:pt x="218623" y="153193"/>
                  </a:lnTo>
                  <a:lnTo>
                    <a:pt x="222157" y="139579"/>
                  </a:lnTo>
                  <a:lnTo>
                    <a:pt x="225335" y="120067"/>
                  </a:lnTo>
                  <a:lnTo>
                    <a:pt x="220335" y="113371"/>
                  </a:lnTo>
                  <a:lnTo>
                    <a:pt x="188114" y="92287"/>
                  </a:lnTo>
                  <a:lnTo>
                    <a:pt x="74345" y="46117"/>
                  </a:lnTo>
                  <a:lnTo>
                    <a:pt x="63935" y="41678"/>
                  </a:lnTo>
                  <a:lnTo>
                    <a:pt x="30351" y="18188"/>
                  </a:lnTo>
                  <a:lnTo>
                    <a:pt x="20591" y="8759"/>
                  </a:lnTo>
                  <a:lnTo>
                    <a:pt x="12558" y="0"/>
                  </a:lnTo>
                  <a:close/>
                </a:path>
                <a:path w="225425" h="172719">
                  <a:moveTo>
                    <a:pt x="213278" y="170251"/>
                  </a:moveTo>
                  <a:lnTo>
                    <a:pt x="206623" y="170251"/>
                  </a:lnTo>
                  <a:lnTo>
                    <a:pt x="213000" y="171213"/>
                  </a:lnTo>
                  <a:lnTo>
                    <a:pt x="213278" y="170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451695" y="1652222"/>
              <a:ext cx="316017" cy="95714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514987" y="1800521"/>
              <a:ext cx="345476" cy="56409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477845" y="1654368"/>
              <a:ext cx="1141822" cy="393546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0048940" y="1471065"/>
              <a:ext cx="51139" cy="28512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960576" y="1479818"/>
              <a:ext cx="49642" cy="27154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0138790" y="1479818"/>
              <a:ext cx="48940" cy="26933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0045191" y="1184141"/>
              <a:ext cx="58458" cy="56249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0142392" y="1211481"/>
              <a:ext cx="59265" cy="56082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946764" y="1211481"/>
              <a:ext cx="59139" cy="56082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875029" y="1280547"/>
              <a:ext cx="59307" cy="56239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0213961" y="1280557"/>
              <a:ext cx="59296" cy="56228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42724" y="1391559"/>
              <a:ext cx="59453" cy="56364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9846129" y="1391727"/>
              <a:ext cx="59390" cy="56197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9879720" y="1452856"/>
              <a:ext cx="50176" cy="91976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9954199" y="1517304"/>
              <a:ext cx="14711" cy="21255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963162" y="1541408"/>
              <a:ext cx="25528" cy="51422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993727" y="1512330"/>
              <a:ext cx="12324" cy="22114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999905" y="1537722"/>
              <a:ext cx="17371" cy="43747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032249" y="1509514"/>
              <a:ext cx="9518" cy="22564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0035171" y="1535722"/>
              <a:ext cx="11402" cy="40187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0096300" y="1509179"/>
              <a:ext cx="10983" cy="22522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0088593" y="1535419"/>
              <a:ext cx="14135" cy="41454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0133796" y="1511629"/>
              <a:ext cx="13905" cy="22145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0118634" y="1537115"/>
              <a:ext cx="21161" cy="46762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0145806" y="1540371"/>
              <a:ext cx="30794" cy="54134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0170988" y="1516257"/>
              <a:ext cx="16564" cy="21214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0106131" y="1445788"/>
              <a:ext cx="11769" cy="32019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0069546" y="1294107"/>
              <a:ext cx="7015" cy="10648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0025600" y="1447798"/>
              <a:ext cx="10167" cy="31234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9975141" y="1437034"/>
              <a:ext cx="13350" cy="25014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9934095" y="1462259"/>
              <a:ext cx="15287" cy="26020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875825" y="1292096"/>
              <a:ext cx="396647" cy="254966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069546" y="1099987"/>
              <a:ext cx="7015" cy="81672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069546" y="1236758"/>
              <a:ext cx="7015" cy="53495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111943" y="1244401"/>
              <a:ext cx="39244" cy="200266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149585" y="1140300"/>
              <a:ext cx="21894" cy="85777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990659" y="1134667"/>
              <a:ext cx="17287" cy="92761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001391" y="1232014"/>
              <a:ext cx="4512" cy="4649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921341" y="1215313"/>
              <a:ext cx="61045" cy="221741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207207" y="1341854"/>
              <a:ext cx="59202" cy="118687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0266274" y="1226350"/>
              <a:ext cx="53223" cy="114331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0301236" y="1296745"/>
              <a:ext cx="79337" cy="111022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809178" y="1328430"/>
              <a:ext cx="47349" cy="78186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0002679" y="1237281"/>
              <a:ext cx="29297" cy="208716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875029" y="1301248"/>
              <a:ext cx="8858" cy="9654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886075" y="1323310"/>
              <a:ext cx="6303" cy="13476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876515" y="1311279"/>
              <a:ext cx="7308" cy="15507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888023" y="1338702"/>
              <a:ext cx="51234" cy="122425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859374" y="1263102"/>
              <a:ext cx="18931" cy="33978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0207469" y="1172728"/>
              <a:ext cx="45694" cy="124760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0163376" y="1301928"/>
              <a:ext cx="48312" cy="136676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 txBox="1"/>
            <p:nvPr/>
          </p:nvSpPr>
          <p:spPr>
            <a:xfrm>
              <a:off x="7761278" y="2442694"/>
              <a:ext cx="4582160" cy="920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1000"/>
                </a:lnSpc>
              </a:pPr>
              <a:r>
                <a:rPr sz="2050" spc="114" dirty="0">
                  <a:solidFill>
                    <a:srgbClr val="DFDEDF"/>
                  </a:solidFill>
                  <a:latin typeface="Calibri"/>
                  <a:cs typeface="Calibri"/>
                </a:rPr>
                <a:t>S</a:t>
              </a:r>
              <a:r>
                <a:rPr sz="2050" spc="-85" dirty="0">
                  <a:solidFill>
                    <a:srgbClr val="DFDEDF"/>
                  </a:solidFill>
                  <a:latin typeface="Calibri"/>
                  <a:cs typeface="Calibri"/>
                </a:rPr>
                <a:t>T</a:t>
              </a:r>
              <a:r>
                <a:rPr sz="2050" spc="-130" dirty="0">
                  <a:solidFill>
                    <a:srgbClr val="DFDEDF"/>
                  </a:solidFill>
                  <a:latin typeface="Calibri"/>
                  <a:cs typeface="Calibri"/>
                </a:rPr>
                <a:t>A</a:t>
              </a:r>
              <a:r>
                <a:rPr sz="2050" spc="40" dirty="0">
                  <a:solidFill>
                    <a:srgbClr val="DFDEDF"/>
                  </a:solidFill>
                  <a:latin typeface="Calibri"/>
                  <a:cs typeface="Calibri"/>
                </a:rPr>
                <a:t>TE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-5" dirty="0">
                  <a:solidFill>
                    <a:srgbClr val="DFDEDF"/>
                  </a:solidFill>
                  <a:latin typeface="Calibri"/>
                  <a:cs typeface="Calibri"/>
                </a:rPr>
                <a:t>C</a:t>
              </a:r>
              <a:r>
                <a:rPr sz="2050" spc="50" dirty="0">
                  <a:solidFill>
                    <a:srgbClr val="DFDEDF"/>
                  </a:solidFill>
                  <a:latin typeface="Calibri"/>
                  <a:cs typeface="Calibri"/>
                </a:rPr>
                <a:t>O</a:t>
              </a:r>
              <a:r>
                <a:rPr sz="2050" spc="-15" dirty="0">
                  <a:solidFill>
                    <a:srgbClr val="DFDEDF"/>
                  </a:solidFill>
                  <a:latin typeface="Calibri"/>
                  <a:cs typeface="Calibri"/>
                </a:rPr>
                <a:t>MMITTEE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65" dirty="0">
                  <a:solidFill>
                    <a:srgbClr val="DFDEDF"/>
                  </a:solidFill>
                  <a:latin typeface="Calibri"/>
                  <a:cs typeface="Calibri"/>
                </a:rPr>
                <a:t>ON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40" dirty="0">
                  <a:solidFill>
                    <a:srgbClr val="DFDEDF"/>
                  </a:solidFill>
                  <a:latin typeface="Calibri"/>
                  <a:cs typeface="Calibri"/>
                </a:rPr>
                <a:t>INV</a:t>
              </a:r>
              <a:r>
                <a:rPr sz="2050" spc="15" dirty="0">
                  <a:solidFill>
                    <a:srgbClr val="DFDEDF"/>
                  </a:solidFill>
                  <a:latin typeface="Calibri"/>
                  <a:cs typeface="Calibri"/>
                </a:rPr>
                <a:t>E</a:t>
              </a:r>
              <a:r>
                <a:rPr sz="2050" spc="114" dirty="0">
                  <a:solidFill>
                    <a:srgbClr val="DFDEDF"/>
                  </a:solidFill>
                  <a:latin typeface="Calibri"/>
                  <a:cs typeface="Calibri"/>
                </a:rPr>
                <a:t>S</a:t>
              </a:r>
              <a:r>
                <a:rPr sz="2050" spc="-25" dirty="0">
                  <a:solidFill>
                    <a:srgbClr val="DFDEDF"/>
                  </a:solidFill>
                  <a:latin typeface="Calibri"/>
                  <a:cs typeface="Calibri"/>
                </a:rPr>
                <a:t>T</a:t>
              </a:r>
              <a:r>
                <a:rPr sz="2050" spc="-15" dirty="0">
                  <a:solidFill>
                    <a:srgbClr val="DFDEDF"/>
                  </a:solidFill>
                  <a:latin typeface="Calibri"/>
                  <a:cs typeface="Calibri"/>
                </a:rPr>
                <a:t>MENT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25" dirty="0">
                  <a:solidFill>
                    <a:srgbClr val="DFDEDF"/>
                  </a:solidFill>
                  <a:latin typeface="Calibri"/>
                  <a:cs typeface="Calibri"/>
                </a:rPr>
                <a:t>AND</a:t>
              </a:r>
              <a:r>
                <a:rPr sz="2050" spc="5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114" dirty="0">
                  <a:solidFill>
                    <a:srgbClr val="DFDEDF"/>
                  </a:solidFill>
                  <a:latin typeface="Calibri"/>
                  <a:cs typeface="Calibri"/>
                </a:rPr>
                <a:t>S</a:t>
              </a:r>
              <a:r>
                <a:rPr sz="2050" spc="-85" dirty="0">
                  <a:solidFill>
                    <a:srgbClr val="DFDEDF"/>
                  </a:solidFill>
                  <a:latin typeface="Calibri"/>
                  <a:cs typeface="Calibri"/>
                </a:rPr>
                <a:t>T</a:t>
              </a:r>
              <a:r>
                <a:rPr sz="2050" spc="-130" dirty="0">
                  <a:solidFill>
                    <a:srgbClr val="DFDEDF"/>
                  </a:solidFill>
                  <a:latin typeface="Calibri"/>
                  <a:cs typeface="Calibri"/>
                </a:rPr>
                <a:t>A</a:t>
              </a:r>
              <a:r>
                <a:rPr sz="2050" spc="40" dirty="0">
                  <a:solidFill>
                    <a:srgbClr val="DFDEDF"/>
                  </a:solidFill>
                  <a:latin typeface="Calibri"/>
                  <a:cs typeface="Calibri"/>
                </a:rPr>
                <a:t>TE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105" dirty="0">
                  <a:solidFill>
                    <a:srgbClr val="DFDEDF"/>
                  </a:solidFill>
                  <a:latin typeface="Calibri"/>
                  <a:cs typeface="Calibri"/>
                </a:rPr>
                <a:t>P</a:t>
              </a:r>
              <a:r>
                <a:rPr sz="2050" spc="95" dirty="0">
                  <a:solidFill>
                    <a:srgbClr val="DFDEDF"/>
                  </a:solidFill>
                  <a:latin typeface="Calibri"/>
                  <a:cs typeface="Calibri"/>
                </a:rPr>
                <a:t>R</a:t>
              </a:r>
              <a:r>
                <a:rPr sz="2050" spc="75" dirty="0">
                  <a:solidFill>
                    <a:srgbClr val="DFDEDF"/>
                  </a:solidFill>
                  <a:latin typeface="Calibri"/>
                  <a:cs typeface="Calibri"/>
                </a:rPr>
                <a:t>OPE</a:t>
              </a:r>
              <a:r>
                <a:rPr sz="2050" spc="30" dirty="0">
                  <a:solidFill>
                    <a:srgbClr val="DFDEDF"/>
                  </a:solidFill>
                  <a:latin typeface="Calibri"/>
                  <a:cs typeface="Calibri"/>
                </a:rPr>
                <a:t>R</a:t>
              </a:r>
              <a:r>
                <a:rPr sz="2050" spc="50" dirty="0">
                  <a:solidFill>
                    <a:srgbClr val="DFDEDF"/>
                  </a:solidFill>
                  <a:latin typeface="Calibri"/>
                  <a:cs typeface="Calibri"/>
                </a:rPr>
                <a:t>TY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-45" dirty="0">
                  <a:solidFill>
                    <a:srgbClr val="DFDEDF"/>
                  </a:solidFill>
                  <a:latin typeface="Calibri"/>
                  <a:cs typeface="Calibri"/>
                </a:rPr>
                <a:t>MAN</a:t>
              </a:r>
              <a:r>
                <a:rPr sz="2050" spc="-65" dirty="0">
                  <a:solidFill>
                    <a:srgbClr val="DFDEDF"/>
                  </a:solidFill>
                  <a:latin typeface="Calibri"/>
                  <a:cs typeface="Calibri"/>
                </a:rPr>
                <a:t>A</a:t>
              </a:r>
              <a:r>
                <a:rPr sz="2050" dirty="0">
                  <a:solidFill>
                    <a:srgbClr val="DFDEDF"/>
                  </a:solidFill>
                  <a:latin typeface="Calibri"/>
                  <a:cs typeface="Calibri"/>
                </a:rPr>
                <a:t>GEMENT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55" dirty="0">
                  <a:solidFill>
                    <a:srgbClr val="DFDEDF"/>
                  </a:solidFill>
                  <a:latin typeface="Calibri"/>
                  <a:cs typeface="Calibri"/>
                </a:rPr>
                <a:t>OF</a:t>
              </a:r>
              <a:endParaRPr sz="2050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  <a:spcBef>
                  <a:spcPts val="25"/>
                </a:spcBef>
              </a:pPr>
              <a:r>
                <a:rPr sz="2050" spc="50" dirty="0">
                  <a:solidFill>
                    <a:srgbClr val="DFDEDF"/>
                  </a:solidFill>
                  <a:latin typeface="Calibri"/>
                  <a:cs typeface="Calibri"/>
                </a:rPr>
                <a:t>THE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80" dirty="0">
                  <a:solidFill>
                    <a:srgbClr val="DFDEDF"/>
                  </a:solidFill>
                  <a:latin typeface="Calibri"/>
                  <a:cs typeface="Calibri"/>
                </a:rPr>
                <a:t>REPUBLIC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55" dirty="0">
                  <a:solidFill>
                    <a:srgbClr val="DFDEDF"/>
                  </a:solidFill>
                  <a:latin typeface="Calibri"/>
                  <a:cs typeface="Calibri"/>
                </a:rPr>
                <a:t>OF</a:t>
              </a:r>
              <a:r>
                <a:rPr sz="2050" spc="110" dirty="0">
                  <a:solidFill>
                    <a:srgbClr val="DFDEDF"/>
                  </a:solidFill>
                  <a:latin typeface="Calibri"/>
                  <a:cs typeface="Calibri"/>
                </a:rPr>
                <a:t> </a:t>
              </a:r>
              <a:r>
                <a:rPr sz="2050" spc="-85" dirty="0">
                  <a:solidFill>
                    <a:srgbClr val="DFDEDF"/>
                  </a:solidFill>
                  <a:latin typeface="Calibri"/>
                  <a:cs typeface="Calibri"/>
                </a:rPr>
                <a:t>T</a:t>
              </a:r>
              <a:r>
                <a:rPr sz="2050" spc="45" dirty="0">
                  <a:solidFill>
                    <a:srgbClr val="DFDEDF"/>
                  </a:solidFill>
                  <a:latin typeface="Calibri"/>
                  <a:cs typeface="Calibri"/>
                </a:rPr>
                <a:t>AJIKI</a:t>
              </a:r>
              <a:r>
                <a:rPr sz="2050" spc="5" dirty="0">
                  <a:solidFill>
                    <a:srgbClr val="DFDEDF"/>
                  </a:solidFill>
                  <a:latin typeface="Calibri"/>
                  <a:cs typeface="Calibri"/>
                </a:rPr>
                <a:t>S</a:t>
              </a:r>
              <a:r>
                <a:rPr sz="2050" spc="-85" dirty="0">
                  <a:solidFill>
                    <a:srgbClr val="DFDEDF"/>
                  </a:solidFill>
                  <a:latin typeface="Calibri"/>
                  <a:cs typeface="Calibri"/>
                </a:rPr>
                <a:t>T</a:t>
              </a:r>
              <a:r>
                <a:rPr sz="2050" spc="25" dirty="0">
                  <a:solidFill>
                    <a:srgbClr val="DFDEDF"/>
                  </a:solidFill>
                  <a:latin typeface="Calibri"/>
                  <a:cs typeface="Calibri"/>
                </a:rPr>
                <a:t>AN</a:t>
              </a:r>
              <a:endParaRPr sz="2050" dirty="0">
                <a:latin typeface="Calibri"/>
                <a:cs typeface="Calibri"/>
              </a:endParaRPr>
            </a:p>
          </p:txBody>
        </p:sp>
      </p:grpSp>
      <p:grpSp>
        <p:nvGrpSpPr>
          <p:cNvPr id="477" name="Gruppieren 476">
            <a:extLst>
              <a:ext uri="{FF2B5EF4-FFF2-40B4-BE49-F238E27FC236}">
                <a16:creationId xmlns="" xmlns:a16="http://schemas.microsoft.com/office/drawing/2014/main" id="{2841725A-4241-432E-9D8C-A7F7CEE30DDA}"/>
              </a:ext>
            </a:extLst>
          </p:cNvPr>
          <p:cNvGrpSpPr/>
          <p:nvPr/>
        </p:nvGrpSpPr>
        <p:grpSpPr>
          <a:xfrm>
            <a:off x="4679706" y="460810"/>
            <a:ext cx="12078417" cy="5033447"/>
            <a:chOff x="1534666" y="3295702"/>
            <a:chExt cx="12078417" cy="5033447"/>
          </a:xfrm>
        </p:grpSpPr>
        <p:sp>
          <p:nvSpPr>
            <p:cNvPr id="469" name="object 469"/>
            <p:cNvSpPr txBox="1"/>
            <p:nvPr/>
          </p:nvSpPr>
          <p:spPr>
            <a:xfrm>
              <a:off x="6908280" y="5964912"/>
              <a:ext cx="6704803" cy="23642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8830"/>
                </a:lnSpc>
              </a:pPr>
              <a:r>
                <a:rPr sz="11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libri"/>
                  <a:cs typeface="Calibri"/>
                </a:rPr>
                <a:t>BUSINESS</a:t>
              </a:r>
              <a:endParaRPr lang="de-DE" sz="11500" b="1" spc="285" dirty="0">
                <a:solidFill>
                  <a:srgbClr val="DBD9DA"/>
                </a:solidFill>
                <a:latin typeface="Calibri"/>
                <a:cs typeface="Calibri"/>
              </a:endParaRPr>
            </a:p>
            <a:p>
              <a:pPr marL="12700">
                <a:lnSpc>
                  <a:spcPts val="8830"/>
                </a:lnSpc>
              </a:pPr>
              <a:r>
                <a:rPr sz="11500" spc="-254" dirty="0">
                  <a:solidFill>
                    <a:srgbClr val="DBD9DA"/>
                  </a:solidFill>
                  <a:latin typeface="Calibri"/>
                  <a:cs typeface="Calibri"/>
                </a:rPr>
                <a:t>PO</a:t>
              </a:r>
              <a:r>
                <a:rPr sz="11500" spc="-110" dirty="0">
                  <a:solidFill>
                    <a:srgbClr val="DBD9DA"/>
                  </a:solidFill>
                  <a:latin typeface="Calibri"/>
                  <a:cs typeface="Calibri"/>
                </a:rPr>
                <a:t>R</a:t>
              </a:r>
              <a:r>
                <a:rPr sz="11500" spc="-990" dirty="0">
                  <a:solidFill>
                    <a:srgbClr val="DBD9DA"/>
                  </a:solidFill>
                  <a:latin typeface="Calibri"/>
                  <a:cs typeface="Calibri"/>
                </a:rPr>
                <a:t>T</a:t>
              </a:r>
              <a:r>
                <a:rPr sz="11500" dirty="0">
                  <a:solidFill>
                    <a:srgbClr val="DBD9DA"/>
                  </a:solidFill>
                  <a:latin typeface="Calibri"/>
                  <a:cs typeface="Calibri"/>
                </a:rPr>
                <a:t>AL</a:t>
              </a:r>
              <a:endParaRPr sz="11500" dirty="0">
                <a:latin typeface="Calibri"/>
                <a:cs typeface="Calibri"/>
              </a:endParaRPr>
            </a:p>
          </p:txBody>
        </p:sp>
        <p:sp>
          <p:nvSpPr>
            <p:cNvPr id="470" name="object 470"/>
            <p:cNvSpPr/>
            <p:nvPr/>
          </p:nvSpPr>
          <p:spPr>
            <a:xfrm>
              <a:off x="1534666" y="3295702"/>
              <a:ext cx="4191796" cy="4947921"/>
            </a:xfrm>
            <a:custGeom>
              <a:avLst/>
              <a:gdLst/>
              <a:ahLst/>
              <a:cxnLst/>
              <a:rect l="l" t="t" r="r" b="b"/>
              <a:pathLst>
                <a:path w="3453765" h="3996054">
                  <a:moveTo>
                    <a:pt x="1775684" y="2567493"/>
                  </a:moveTo>
                  <a:lnTo>
                    <a:pt x="1677571" y="2567493"/>
                  </a:lnTo>
                  <a:lnTo>
                    <a:pt x="1677571" y="3451068"/>
                  </a:lnTo>
                  <a:lnTo>
                    <a:pt x="1679391" y="3464308"/>
                  </a:lnTo>
                  <a:lnTo>
                    <a:pt x="1684604" y="3476375"/>
                  </a:lnTo>
                  <a:lnTo>
                    <a:pt x="1692842" y="3486636"/>
                  </a:lnTo>
                  <a:lnTo>
                    <a:pt x="1857932" y="3583525"/>
                  </a:lnTo>
                  <a:lnTo>
                    <a:pt x="2541367" y="3978109"/>
                  </a:lnTo>
                  <a:lnTo>
                    <a:pt x="2541891" y="3978298"/>
                  </a:lnTo>
                  <a:lnTo>
                    <a:pt x="2542383" y="3978560"/>
                  </a:lnTo>
                  <a:lnTo>
                    <a:pt x="2565147" y="3991701"/>
                  </a:lnTo>
                  <a:lnTo>
                    <a:pt x="2576916" y="3995807"/>
                  </a:lnTo>
                  <a:lnTo>
                    <a:pt x="2588635" y="3995317"/>
                  </a:lnTo>
                  <a:lnTo>
                    <a:pt x="2599252" y="3990838"/>
                  </a:lnTo>
                  <a:lnTo>
                    <a:pt x="2607717" y="3982977"/>
                  </a:lnTo>
                  <a:lnTo>
                    <a:pt x="2612978" y="3972341"/>
                  </a:lnTo>
                  <a:lnTo>
                    <a:pt x="2613129" y="3850375"/>
                  </a:lnTo>
                  <a:lnTo>
                    <a:pt x="2516352" y="3850375"/>
                  </a:lnTo>
                  <a:lnTo>
                    <a:pt x="1824740" y="3451068"/>
                  </a:lnTo>
                  <a:lnTo>
                    <a:pt x="1971913" y="3366097"/>
                  </a:lnTo>
                  <a:lnTo>
                    <a:pt x="1775684" y="3366097"/>
                  </a:lnTo>
                  <a:lnTo>
                    <a:pt x="1775684" y="2567493"/>
                  </a:lnTo>
                  <a:close/>
                </a:path>
                <a:path w="3453765" h="3996054">
                  <a:moveTo>
                    <a:pt x="2614122" y="3051761"/>
                  </a:moveTo>
                  <a:lnTo>
                    <a:pt x="2516352" y="3051761"/>
                  </a:lnTo>
                  <a:lnTo>
                    <a:pt x="2516352" y="3850375"/>
                  </a:lnTo>
                  <a:lnTo>
                    <a:pt x="2613129" y="3850375"/>
                  </a:lnTo>
                  <a:lnTo>
                    <a:pt x="2614122" y="3051761"/>
                  </a:lnTo>
                  <a:close/>
                </a:path>
                <a:path w="3453765" h="3996054">
                  <a:moveTo>
                    <a:pt x="1971913" y="2567493"/>
                  </a:moveTo>
                  <a:lnTo>
                    <a:pt x="1775684" y="2567493"/>
                  </a:lnTo>
                  <a:lnTo>
                    <a:pt x="2467296" y="2966789"/>
                  </a:lnTo>
                  <a:lnTo>
                    <a:pt x="1775684" y="3366097"/>
                  </a:lnTo>
                  <a:lnTo>
                    <a:pt x="1971913" y="3366097"/>
                  </a:lnTo>
                  <a:lnTo>
                    <a:pt x="2516352" y="3051761"/>
                  </a:lnTo>
                  <a:lnTo>
                    <a:pt x="2614122" y="3051761"/>
                  </a:lnTo>
                  <a:lnTo>
                    <a:pt x="2614192" y="2995187"/>
                  </a:lnTo>
                  <a:lnTo>
                    <a:pt x="2810537" y="2881829"/>
                  </a:lnTo>
                  <a:lnTo>
                    <a:pt x="2516352" y="2881829"/>
                  </a:lnTo>
                  <a:lnTo>
                    <a:pt x="1971913" y="2567493"/>
                  </a:lnTo>
                  <a:close/>
                </a:path>
                <a:path w="3453765" h="3996054">
                  <a:moveTo>
                    <a:pt x="908043" y="0"/>
                  </a:moveTo>
                  <a:lnTo>
                    <a:pt x="896202" y="757"/>
                  </a:lnTo>
                  <a:lnTo>
                    <a:pt x="188538" y="407925"/>
                  </a:lnTo>
                  <a:lnTo>
                    <a:pt x="189104" y="407925"/>
                  </a:lnTo>
                  <a:lnTo>
                    <a:pt x="24522" y="502948"/>
                  </a:lnTo>
                  <a:lnTo>
                    <a:pt x="1358" y="533957"/>
                  </a:lnTo>
                  <a:lnTo>
                    <a:pt x="79" y="1456982"/>
                  </a:lnTo>
                  <a:lnTo>
                    <a:pt x="0" y="2482522"/>
                  </a:lnTo>
                  <a:lnTo>
                    <a:pt x="1819" y="2495761"/>
                  </a:lnTo>
                  <a:lnTo>
                    <a:pt x="7032" y="2507829"/>
                  </a:lnTo>
                  <a:lnTo>
                    <a:pt x="15270" y="2518090"/>
                  </a:lnTo>
                  <a:lnTo>
                    <a:pt x="870894" y="3013657"/>
                  </a:lnTo>
                  <a:lnTo>
                    <a:pt x="879365" y="3015846"/>
                  </a:lnTo>
                  <a:lnTo>
                    <a:pt x="896307" y="3015846"/>
                  </a:lnTo>
                  <a:lnTo>
                    <a:pt x="904778" y="3013657"/>
                  </a:lnTo>
                  <a:lnTo>
                    <a:pt x="1133116" y="2881829"/>
                  </a:lnTo>
                  <a:lnTo>
                    <a:pt x="838780" y="2881829"/>
                  </a:lnTo>
                  <a:lnTo>
                    <a:pt x="147168" y="2482522"/>
                  </a:lnTo>
                  <a:lnTo>
                    <a:pt x="294322" y="2397561"/>
                  </a:lnTo>
                  <a:lnTo>
                    <a:pt x="98112" y="2397561"/>
                  </a:lnTo>
                  <a:lnTo>
                    <a:pt x="98112" y="1598936"/>
                  </a:lnTo>
                  <a:lnTo>
                    <a:pt x="294322" y="1598936"/>
                  </a:lnTo>
                  <a:lnTo>
                    <a:pt x="147168" y="1513975"/>
                  </a:lnTo>
                  <a:lnTo>
                    <a:pt x="294341" y="1429004"/>
                  </a:lnTo>
                  <a:lnTo>
                    <a:pt x="98112" y="1429004"/>
                  </a:lnTo>
                  <a:lnTo>
                    <a:pt x="98112" y="630389"/>
                  </a:lnTo>
                  <a:lnTo>
                    <a:pt x="294326" y="630389"/>
                  </a:lnTo>
                  <a:lnTo>
                    <a:pt x="147168" y="545429"/>
                  </a:lnTo>
                  <a:lnTo>
                    <a:pt x="838780" y="146132"/>
                  </a:lnTo>
                  <a:lnTo>
                    <a:pt x="936883" y="146132"/>
                  </a:lnTo>
                  <a:lnTo>
                    <a:pt x="936882" y="32512"/>
                  </a:lnTo>
                  <a:lnTo>
                    <a:pt x="934554" y="20267"/>
                  </a:lnTo>
                  <a:lnTo>
                    <a:pt x="928271" y="10361"/>
                  </a:lnTo>
                  <a:lnTo>
                    <a:pt x="919083" y="3403"/>
                  </a:lnTo>
                  <a:lnTo>
                    <a:pt x="908043" y="0"/>
                  </a:lnTo>
                  <a:close/>
                </a:path>
                <a:path w="3453765" h="3996054">
                  <a:moveTo>
                    <a:pt x="936892" y="2083214"/>
                  </a:moveTo>
                  <a:lnTo>
                    <a:pt x="838780" y="2083214"/>
                  </a:lnTo>
                  <a:lnTo>
                    <a:pt x="838780" y="2881829"/>
                  </a:lnTo>
                  <a:lnTo>
                    <a:pt x="936892" y="2881829"/>
                  </a:lnTo>
                  <a:lnTo>
                    <a:pt x="936892" y="2083214"/>
                  </a:lnTo>
                  <a:close/>
                </a:path>
                <a:path w="3453765" h="3996054">
                  <a:moveTo>
                    <a:pt x="1133105" y="2083214"/>
                  </a:moveTo>
                  <a:lnTo>
                    <a:pt x="936892" y="2083214"/>
                  </a:lnTo>
                  <a:lnTo>
                    <a:pt x="1628505" y="2482522"/>
                  </a:lnTo>
                  <a:lnTo>
                    <a:pt x="936892" y="2881829"/>
                  </a:lnTo>
                  <a:lnTo>
                    <a:pt x="1133116" y="2881829"/>
                  </a:lnTo>
                  <a:lnTo>
                    <a:pt x="1677571" y="2567493"/>
                  </a:lnTo>
                  <a:lnTo>
                    <a:pt x="1971913" y="2567493"/>
                  </a:lnTo>
                  <a:lnTo>
                    <a:pt x="1824740" y="2482522"/>
                  </a:lnTo>
                  <a:lnTo>
                    <a:pt x="1971894" y="2397561"/>
                  </a:lnTo>
                  <a:lnTo>
                    <a:pt x="1677571" y="2397561"/>
                  </a:lnTo>
                  <a:lnTo>
                    <a:pt x="1133105" y="2083214"/>
                  </a:lnTo>
                  <a:close/>
                </a:path>
                <a:path w="3453765" h="3996054">
                  <a:moveTo>
                    <a:pt x="2614464" y="2083214"/>
                  </a:moveTo>
                  <a:lnTo>
                    <a:pt x="2516352" y="2083214"/>
                  </a:lnTo>
                  <a:lnTo>
                    <a:pt x="2516352" y="2881829"/>
                  </a:lnTo>
                  <a:lnTo>
                    <a:pt x="2614464" y="2881829"/>
                  </a:lnTo>
                  <a:lnTo>
                    <a:pt x="2614464" y="2083214"/>
                  </a:lnTo>
                  <a:close/>
                </a:path>
                <a:path w="3453765" h="3996054">
                  <a:moveTo>
                    <a:pt x="2810675" y="2083214"/>
                  </a:moveTo>
                  <a:lnTo>
                    <a:pt x="2614464" y="2083214"/>
                  </a:lnTo>
                  <a:lnTo>
                    <a:pt x="3306077" y="2482522"/>
                  </a:lnTo>
                  <a:lnTo>
                    <a:pt x="2614464" y="2881829"/>
                  </a:lnTo>
                  <a:lnTo>
                    <a:pt x="2810537" y="2881829"/>
                  </a:lnTo>
                  <a:lnTo>
                    <a:pt x="3453256" y="2510761"/>
                  </a:lnTo>
                  <a:lnTo>
                    <a:pt x="3453256" y="2397561"/>
                  </a:lnTo>
                  <a:lnTo>
                    <a:pt x="3355133" y="2397561"/>
                  </a:lnTo>
                  <a:lnTo>
                    <a:pt x="2810675" y="2083214"/>
                  </a:lnTo>
                  <a:close/>
                </a:path>
                <a:path w="3453765" h="3996054">
                  <a:moveTo>
                    <a:pt x="294322" y="1598936"/>
                  </a:moveTo>
                  <a:lnTo>
                    <a:pt x="98112" y="1598936"/>
                  </a:lnTo>
                  <a:lnTo>
                    <a:pt x="789724" y="1998254"/>
                  </a:lnTo>
                  <a:lnTo>
                    <a:pt x="98112" y="2397561"/>
                  </a:lnTo>
                  <a:lnTo>
                    <a:pt x="294322" y="2397561"/>
                  </a:lnTo>
                  <a:lnTo>
                    <a:pt x="838780" y="2083214"/>
                  </a:lnTo>
                  <a:lnTo>
                    <a:pt x="1133105" y="2083214"/>
                  </a:lnTo>
                  <a:lnTo>
                    <a:pt x="985949" y="1998254"/>
                  </a:lnTo>
                  <a:lnTo>
                    <a:pt x="1133120" y="1913282"/>
                  </a:lnTo>
                  <a:lnTo>
                    <a:pt x="838780" y="1913282"/>
                  </a:lnTo>
                  <a:lnTo>
                    <a:pt x="294322" y="1598936"/>
                  </a:lnTo>
                  <a:close/>
                </a:path>
                <a:path w="3453765" h="3996054">
                  <a:moveTo>
                    <a:pt x="1775684" y="1598936"/>
                  </a:moveTo>
                  <a:lnTo>
                    <a:pt x="1677571" y="1598936"/>
                  </a:lnTo>
                  <a:lnTo>
                    <a:pt x="1677571" y="2397561"/>
                  </a:lnTo>
                  <a:lnTo>
                    <a:pt x="1775684" y="2397561"/>
                  </a:lnTo>
                  <a:lnTo>
                    <a:pt x="1775684" y="1598936"/>
                  </a:lnTo>
                  <a:close/>
                </a:path>
                <a:path w="3453765" h="3996054">
                  <a:moveTo>
                    <a:pt x="1971894" y="1598936"/>
                  </a:moveTo>
                  <a:lnTo>
                    <a:pt x="1775684" y="1598936"/>
                  </a:lnTo>
                  <a:lnTo>
                    <a:pt x="2467296" y="1998254"/>
                  </a:lnTo>
                  <a:lnTo>
                    <a:pt x="1775684" y="2397561"/>
                  </a:lnTo>
                  <a:lnTo>
                    <a:pt x="1971894" y="2397561"/>
                  </a:lnTo>
                  <a:lnTo>
                    <a:pt x="2516352" y="2083214"/>
                  </a:lnTo>
                  <a:lnTo>
                    <a:pt x="2810675" y="2083214"/>
                  </a:lnTo>
                  <a:lnTo>
                    <a:pt x="2663520" y="1998254"/>
                  </a:lnTo>
                  <a:lnTo>
                    <a:pt x="2810689" y="1913282"/>
                  </a:lnTo>
                  <a:lnTo>
                    <a:pt x="2516352" y="1913282"/>
                  </a:lnTo>
                  <a:lnTo>
                    <a:pt x="1971894" y="1598936"/>
                  </a:lnTo>
                  <a:close/>
                </a:path>
                <a:path w="3453765" h="3996054">
                  <a:moveTo>
                    <a:pt x="3453256" y="1598936"/>
                  </a:moveTo>
                  <a:lnTo>
                    <a:pt x="3355133" y="1598936"/>
                  </a:lnTo>
                  <a:lnTo>
                    <a:pt x="3355133" y="2397561"/>
                  </a:lnTo>
                  <a:lnTo>
                    <a:pt x="3453256" y="2397561"/>
                  </a:lnTo>
                  <a:lnTo>
                    <a:pt x="3453256" y="1598936"/>
                  </a:lnTo>
                  <a:close/>
                </a:path>
                <a:path w="3453765" h="3996054">
                  <a:moveTo>
                    <a:pt x="936892" y="1114668"/>
                  </a:moveTo>
                  <a:lnTo>
                    <a:pt x="838780" y="1114668"/>
                  </a:lnTo>
                  <a:lnTo>
                    <a:pt x="838780" y="1913282"/>
                  </a:lnTo>
                  <a:lnTo>
                    <a:pt x="936892" y="1913282"/>
                  </a:lnTo>
                  <a:lnTo>
                    <a:pt x="936892" y="1114668"/>
                  </a:lnTo>
                  <a:close/>
                </a:path>
                <a:path w="3453765" h="3996054">
                  <a:moveTo>
                    <a:pt x="1133112" y="1114668"/>
                  </a:moveTo>
                  <a:lnTo>
                    <a:pt x="936892" y="1114668"/>
                  </a:lnTo>
                  <a:lnTo>
                    <a:pt x="1628505" y="1513975"/>
                  </a:lnTo>
                  <a:lnTo>
                    <a:pt x="936892" y="1913282"/>
                  </a:lnTo>
                  <a:lnTo>
                    <a:pt x="1133120" y="1913282"/>
                  </a:lnTo>
                  <a:lnTo>
                    <a:pt x="1677571" y="1598936"/>
                  </a:lnTo>
                  <a:lnTo>
                    <a:pt x="1971894" y="1598936"/>
                  </a:lnTo>
                  <a:lnTo>
                    <a:pt x="1824740" y="1513975"/>
                  </a:lnTo>
                  <a:lnTo>
                    <a:pt x="1923453" y="1456982"/>
                  </a:lnTo>
                  <a:lnTo>
                    <a:pt x="1726827" y="1456982"/>
                  </a:lnTo>
                  <a:lnTo>
                    <a:pt x="1678369" y="1429004"/>
                  </a:lnTo>
                  <a:lnTo>
                    <a:pt x="1677571" y="1429004"/>
                  </a:lnTo>
                  <a:lnTo>
                    <a:pt x="1133112" y="1114668"/>
                  </a:lnTo>
                  <a:close/>
                </a:path>
                <a:path w="3453765" h="3996054">
                  <a:moveTo>
                    <a:pt x="2614464" y="1114668"/>
                  </a:moveTo>
                  <a:lnTo>
                    <a:pt x="2516352" y="1114668"/>
                  </a:lnTo>
                  <a:lnTo>
                    <a:pt x="2516352" y="1913282"/>
                  </a:lnTo>
                  <a:lnTo>
                    <a:pt x="2614464" y="1913282"/>
                  </a:lnTo>
                  <a:lnTo>
                    <a:pt x="2614464" y="1114668"/>
                  </a:lnTo>
                  <a:close/>
                </a:path>
                <a:path w="3453765" h="3996054">
                  <a:moveTo>
                    <a:pt x="2809977" y="1114668"/>
                  </a:moveTo>
                  <a:lnTo>
                    <a:pt x="2614464" y="1114668"/>
                  </a:lnTo>
                  <a:lnTo>
                    <a:pt x="3306077" y="1513975"/>
                  </a:lnTo>
                  <a:lnTo>
                    <a:pt x="2614464" y="1913282"/>
                  </a:lnTo>
                  <a:lnTo>
                    <a:pt x="2810689" y="1913282"/>
                  </a:lnTo>
                  <a:lnTo>
                    <a:pt x="3355133" y="1598936"/>
                  </a:lnTo>
                  <a:lnTo>
                    <a:pt x="3453256" y="1598936"/>
                  </a:lnTo>
                  <a:lnTo>
                    <a:pt x="3453256" y="1513975"/>
                  </a:lnTo>
                  <a:lnTo>
                    <a:pt x="3451435" y="1500737"/>
                  </a:lnTo>
                  <a:lnTo>
                    <a:pt x="3446219" y="1488670"/>
                  </a:lnTo>
                  <a:lnTo>
                    <a:pt x="3437979" y="1478410"/>
                  </a:lnTo>
                  <a:lnTo>
                    <a:pt x="2809977" y="1114668"/>
                  </a:lnTo>
                  <a:close/>
                </a:path>
                <a:path w="3453765" h="3996054">
                  <a:moveTo>
                    <a:pt x="1775684" y="1428784"/>
                  </a:moveTo>
                  <a:lnTo>
                    <a:pt x="1726827" y="1456982"/>
                  </a:lnTo>
                  <a:lnTo>
                    <a:pt x="1923453" y="1456982"/>
                  </a:lnTo>
                  <a:lnTo>
                    <a:pt x="1971913" y="1429004"/>
                  </a:lnTo>
                  <a:lnTo>
                    <a:pt x="1775684" y="1429004"/>
                  </a:lnTo>
                  <a:lnTo>
                    <a:pt x="1775684" y="1428784"/>
                  </a:lnTo>
                  <a:close/>
                </a:path>
                <a:path w="3453765" h="3996054">
                  <a:moveTo>
                    <a:pt x="294326" y="630389"/>
                  </a:moveTo>
                  <a:lnTo>
                    <a:pt x="98112" y="630389"/>
                  </a:lnTo>
                  <a:lnTo>
                    <a:pt x="789724" y="1029697"/>
                  </a:lnTo>
                  <a:lnTo>
                    <a:pt x="98112" y="1429004"/>
                  </a:lnTo>
                  <a:lnTo>
                    <a:pt x="294341" y="1429004"/>
                  </a:lnTo>
                  <a:lnTo>
                    <a:pt x="838780" y="1114668"/>
                  </a:lnTo>
                  <a:lnTo>
                    <a:pt x="1133112" y="1114668"/>
                  </a:lnTo>
                  <a:lnTo>
                    <a:pt x="936892" y="1001383"/>
                  </a:lnTo>
                  <a:lnTo>
                    <a:pt x="936892" y="944725"/>
                  </a:lnTo>
                  <a:lnTo>
                    <a:pt x="838780" y="944725"/>
                  </a:lnTo>
                  <a:lnTo>
                    <a:pt x="294326" y="630389"/>
                  </a:lnTo>
                  <a:close/>
                </a:path>
                <a:path w="3453765" h="3996054">
                  <a:moveTo>
                    <a:pt x="1677571" y="1428543"/>
                  </a:moveTo>
                  <a:lnTo>
                    <a:pt x="1677571" y="1429004"/>
                  </a:lnTo>
                  <a:lnTo>
                    <a:pt x="1678369" y="1429004"/>
                  </a:lnTo>
                  <a:lnTo>
                    <a:pt x="1677571" y="1428543"/>
                  </a:lnTo>
                  <a:close/>
                </a:path>
                <a:path w="3453765" h="3996054">
                  <a:moveTo>
                    <a:pt x="2566038" y="980647"/>
                  </a:moveTo>
                  <a:lnTo>
                    <a:pt x="2553735" y="982051"/>
                  </a:lnTo>
                  <a:lnTo>
                    <a:pt x="2542012" y="986580"/>
                  </a:lnTo>
                  <a:lnTo>
                    <a:pt x="1775684" y="1429004"/>
                  </a:lnTo>
                  <a:lnTo>
                    <a:pt x="1971913" y="1429004"/>
                  </a:lnTo>
                  <a:lnTo>
                    <a:pt x="2516352" y="1114668"/>
                  </a:lnTo>
                  <a:lnTo>
                    <a:pt x="2809977" y="1114668"/>
                  </a:lnTo>
                  <a:lnTo>
                    <a:pt x="2589931" y="987216"/>
                  </a:lnTo>
                  <a:lnTo>
                    <a:pt x="2578307" y="982369"/>
                  </a:lnTo>
                  <a:lnTo>
                    <a:pt x="2566038" y="980647"/>
                  </a:lnTo>
                  <a:close/>
                </a:path>
                <a:path w="3453765" h="3996054">
                  <a:moveTo>
                    <a:pt x="936883" y="146132"/>
                  </a:moveTo>
                  <a:lnTo>
                    <a:pt x="838780" y="146132"/>
                  </a:lnTo>
                  <a:lnTo>
                    <a:pt x="838780" y="944725"/>
                  </a:lnTo>
                  <a:lnTo>
                    <a:pt x="936892" y="944725"/>
                  </a:lnTo>
                  <a:lnTo>
                    <a:pt x="936883" y="146132"/>
                  </a:lnTo>
                  <a:close/>
                </a:path>
              </a:pathLst>
            </a:custGeom>
            <a:solidFill>
              <a:srgbClr val="DB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6" name="Gruppieren 475">
            <a:extLst>
              <a:ext uri="{FF2B5EF4-FFF2-40B4-BE49-F238E27FC236}">
                <a16:creationId xmlns="" xmlns:a16="http://schemas.microsoft.com/office/drawing/2014/main" id="{23BA0ED2-0888-4A15-8BEE-E24C450BC39C}"/>
              </a:ext>
            </a:extLst>
          </p:cNvPr>
          <p:cNvGrpSpPr/>
          <p:nvPr/>
        </p:nvGrpSpPr>
        <p:grpSpPr>
          <a:xfrm>
            <a:off x="22853650" y="4825663"/>
            <a:ext cx="4455795" cy="3313908"/>
            <a:chOff x="12708354" y="4330169"/>
            <a:chExt cx="4455795" cy="3313908"/>
          </a:xfrm>
        </p:grpSpPr>
        <p:sp>
          <p:nvSpPr>
            <p:cNvPr id="471" name="object 471"/>
            <p:cNvSpPr txBox="1"/>
            <p:nvPr/>
          </p:nvSpPr>
          <p:spPr>
            <a:xfrm>
              <a:off x="12708354" y="6528382"/>
              <a:ext cx="4455795" cy="11156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550" b="1" spc="-420" dirty="0">
                  <a:solidFill>
                    <a:srgbClr val="DBD9DA"/>
                  </a:solidFill>
                  <a:latin typeface="Calibri"/>
                  <a:cs typeface="Calibri"/>
                </a:rPr>
                <a:t>T</a:t>
              </a:r>
              <a:r>
                <a:rPr sz="8550" b="1" spc="350" dirty="0">
                  <a:solidFill>
                    <a:srgbClr val="DBD9DA"/>
                  </a:solidFill>
                  <a:latin typeface="Calibri"/>
                  <a:cs typeface="Calibri"/>
                </a:rPr>
                <a:t>A</a:t>
              </a:r>
              <a:r>
                <a:rPr sz="8550" b="1" spc="280" dirty="0">
                  <a:solidFill>
                    <a:srgbClr val="DBD9DA"/>
                  </a:solidFill>
                  <a:latin typeface="Calibri"/>
                  <a:cs typeface="Calibri"/>
                </a:rPr>
                <a:t>J</a:t>
              </a:r>
              <a:r>
                <a:rPr sz="8550" b="1" spc="270" dirty="0">
                  <a:solidFill>
                    <a:srgbClr val="DBD9DA"/>
                  </a:solidFill>
                  <a:latin typeface="Calibri"/>
                  <a:cs typeface="Calibri"/>
                </a:rPr>
                <a:t>I</a:t>
              </a:r>
              <a:r>
                <a:rPr sz="8550" b="1" spc="85" dirty="0">
                  <a:solidFill>
                    <a:srgbClr val="DBD9DA"/>
                  </a:solidFill>
                  <a:latin typeface="Calibri"/>
                  <a:cs typeface="Calibri"/>
                </a:rPr>
                <a:t>n</a:t>
              </a:r>
              <a:r>
                <a:rPr sz="8550" b="1" spc="125" dirty="0">
                  <a:solidFill>
                    <a:srgbClr val="DBD9DA"/>
                  </a:solidFill>
                  <a:latin typeface="Calibri"/>
                  <a:cs typeface="Calibri"/>
                </a:rPr>
                <a:t>v</a:t>
              </a:r>
              <a:r>
                <a:rPr sz="8550" b="1" spc="85" dirty="0">
                  <a:solidFill>
                    <a:srgbClr val="DBD9DA"/>
                  </a:solidFill>
                  <a:latin typeface="Calibri"/>
                  <a:cs typeface="Calibri"/>
                </a:rPr>
                <a:t>e</a:t>
              </a:r>
              <a:r>
                <a:rPr sz="8550" b="1" spc="60" dirty="0">
                  <a:solidFill>
                    <a:srgbClr val="DBD9DA"/>
                  </a:solidFill>
                  <a:latin typeface="Calibri"/>
                  <a:cs typeface="Calibri"/>
                </a:rPr>
                <a:t>s</a:t>
              </a:r>
              <a:r>
                <a:rPr sz="8550" b="1" dirty="0">
                  <a:solidFill>
                    <a:srgbClr val="DBD9DA"/>
                  </a:solidFill>
                  <a:latin typeface="Calibri"/>
                  <a:cs typeface="Calibri"/>
                </a:rPr>
                <a:t>t</a:t>
              </a:r>
              <a:endParaRPr sz="8550" dirty="0">
                <a:latin typeface="Calibri"/>
                <a:cs typeface="Calibri"/>
              </a:endParaRPr>
            </a:p>
          </p:txBody>
        </p:sp>
        <p:sp>
          <p:nvSpPr>
            <p:cNvPr id="472" name="object 472"/>
            <p:cNvSpPr/>
            <p:nvPr/>
          </p:nvSpPr>
          <p:spPr>
            <a:xfrm>
              <a:off x="13525025" y="5483286"/>
              <a:ext cx="2934335" cy="848360"/>
            </a:xfrm>
            <a:custGeom>
              <a:avLst/>
              <a:gdLst/>
              <a:ahLst/>
              <a:cxnLst/>
              <a:rect l="l" t="t" r="r" b="b"/>
              <a:pathLst>
                <a:path w="2934334" h="848360">
                  <a:moveTo>
                    <a:pt x="0" y="361308"/>
                  </a:moveTo>
                  <a:lnTo>
                    <a:pt x="10131" y="410223"/>
                  </a:lnTo>
                  <a:lnTo>
                    <a:pt x="23955" y="446048"/>
                  </a:lnTo>
                  <a:lnTo>
                    <a:pt x="42062" y="480361"/>
                  </a:lnTo>
                  <a:lnTo>
                    <a:pt x="98166" y="547663"/>
                  </a:lnTo>
                  <a:lnTo>
                    <a:pt x="145019" y="589088"/>
                  </a:lnTo>
                  <a:lnTo>
                    <a:pt x="196514" y="627018"/>
                  </a:lnTo>
                  <a:lnTo>
                    <a:pt x="252280" y="661553"/>
                  </a:lnTo>
                  <a:lnTo>
                    <a:pt x="311942" y="692796"/>
                  </a:lnTo>
                  <a:lnTo>
                    <a:pt x="375130" y="720846"/>
                  </a:lnTo>
                  <a:lnTo>
                    <a:pt x="441470" y="745805"/>
                  </a:lnTo>
                  <a:lnTo>
                    <a:pt x="510589" y="767773"/>
                  </a:lnTo>
                  <a:lnTo>
                    <a:pt x="582117" y="786851"/>
                  </a:lnTo>
                  <a:lnTo>
                    <a:pt x="655679" y="803140"/>
                  </a:lnTo>
                  <a:lnTo>
                    <a:pt x="730904" y="816741"/>
                  </a:lnTo>
                  <a:lnTo>
                    <a:pt x="807419" y="827754"/>
                  </a:lnTo>
                  <a:lnTo>
                    <a:pt x="884851" y="836281"/>
                  </a:lnTo>
                  <a:lnTo>
                    <a:pt x="962829" y="842423"/>
                  </a:lnTo>
                  <a:lnTo>
                    <a:pt x="1040980" y="846280"/>
                  </a:lnTo>
                  <a:lnTo>
                    <a:pt x="1118930" y="847953"/>
                  </a:lnTo>
                  <a:lnTo>
                    <a:pt x="1196309" y="847542"/>
                  </a:lnTo>
                  <a:lnTo>
                    <a:pt x="1272743" y="845150"/>
                  </a:lnTo>
                  <a:lnTo>
                    <a:pt x="1347859" y="840876"/>
                  </a:lnTo>
                  <a:lnTo>
                    <a:pt x="1421286" y="834822"/>
                  </a:lnTo>
                  <a:lnTo>
                    <a:pt x="1468819" y="827613"/>
                  </a:lnTo>
                  <a:lnTo>
                    <a:pt x="1515765" y="819751"/>
                  </a:lnTo>
                  <a:lnTo>
                    <a:pt x="1562050" y="811274"/>
                  </a:lnTo>
                  <a:lnTo>
                    <a:pt x="1607600" y="802221"/>
                  </a:lnTo>
                  <a:lnTo>
                    <a:pt x="1652339" y="792630"/>
                  </a:lnTo>
                  <a:lnTo>
                    <a:pt x="1696180" y="782541"/>
                  </a:lnTo>
                  <a:lnTo>
                    <a:pt x="1005455" y="782541"/>
                  </a:lnTo>
                  <a:lnTo>
                    <a:pt x="895244" y="779765"/>
                  </a:lnTo>
                  <a:lnTo>
                    <a:pt x="789085" y="771484"/>
                  </a:lnTo>
                  <a:lnTo>
                    <a:pt x="722773" y="763137"/>
                  </a:lnTo>
                  <a:lnTo>
                    <a:pt x="653335" y="751705"/>
                  </a:lnTo>
                  <a:lnTo>
                    <a:pt x="582016" y="737051"/>
                  </a:lnTo>
                  <a:lnTo>
                    <a:pt x="510056" y="719036"/>
                  </a:lnTo>
                  <a:lnTo>
                    <a:pt x="438698" y="697521"/>
                  </a:lnTo>
                  <a:lnTo>
                    <a:pt x="369185" y="672369"/>
                  </a:lnTo>
                  <a:lnTo>
                    <a:pt x="302759" y="643440"/>
                  </a:lnTo>
                  <a:lnTo>
                    <a:pt x="240662" y="610596"/>
                  </a:lnTo>
                  <a:lnTo>
                    <a:pt x="184136" y="573700"/>
                  </a:lnTo>
                  <a:lnTo>
                    <a:pt x="134425" y="532612"/>
                  </a:lnTo>
                  <a:lnTo>
                    <a:pt x="104304" y="503469"/>
                  </a:lnTo>
                  <a:lnTo>
                    <a:pt x="72941" y="470225"/>
                  </a:lnTo>
                  <a:lnTo>
                    <a:pt x="49224" y="439324"/>
                  </a:lnTo>
                  <a:lnTo>
                    <a:pt x="35447" y="415214"/>
                  </a:lnTo>
                  <a:lnTo>
                    <a:pt x="32183" y="409155"/>
                  </a:lnTo>
                  <a:lnTo>
                    <a:pt x="7779" y="371379"/>
                  </a:lnTo>
                  <a:lnTo>
                    <a:pt x="0" y="361308"/>
                  </a:lnTo>
                  <a:close/>
                </a:path>
                <a:path w="2934334" h="848360">
                  <a:moveTo>
                    <a:pt x="2933732" y="0"/>
                  </a:moveTo>
                  <a:lnTo>
                    <a:pt x="2862839" y="79991"/>
                  </a:lnTo>
                  <a:lnTo>
                    <a:pt x="2784182" y="156195"/>
                  </a:lnTo>
                  <a:lnTo>
                    <a:pt x="2698419" y="228517"/>
                  </a:lnTo>
                  <a:lnTo>
                    <a:pt x="2606205" y="296861"/>
                  </a:lnTo>
                  <a:lnTo>
                    <a:pt x="2508197" y="361131"/>
                  </a:lnTo>
                  <a:lnTo>
                    <a:pt x="2405050" y="421232"/>
                  </a:lnTo>
                  <a:lnTo>
                    <a:pt x="2297423" y="477068"/>
                  </a:lnTo>
                  <a:lnTo>
                    <a:pt x="2185970" y="528545"/>
                  </a:lnTo>
                  <a:lnTo>
                    <a:pt x="2071348" y="575567"/>
                  </a:lnTo>
                  <a:lnTo>
                    <a:pt x="1954214" y="618038"/>
                  </a:lnTo>
                  <a:lnTo>
                    <a:pt x="1835223" y="655864"/>
                  </a:lnTo>
                  <a:lnTo>
                    <a:pt x="1715033" y="688948"/>
                  </a:lnTo>
                  <a:lnTo>
                    <a:pt x="1594300" y="717195"/>
                  </a:lnTo>
                  <a:lnTo>
                    <a:pt x="1473679" y="740510"/>
                  </a:lnTo>
                  <a:lnTo>
                    <a:pt x="1353828" y="758798"/>
                  </a:lnTo>
                  <a:lnTo>
                    <a:pt x="1235403" y="771962"/>
                  </a:lnTo>
                  <a:lnTo>
                    <a:pt x="1119059" y="779909"/>
                  </a:lnTo>
                  <a:lnTo>
                    <a:pt x="1005455" y="782541"/>
                  </a:lnTo>
                  <a:lnTo>
                    <a:pt x="1696193" y="782538"/>
                  </a:lnTo>
                  <a:lnTo>
                    <a:pt x="1739174" y="771962"/>
                  </a:lnTo>
                  <a:lnTo>
                    <a:pt x="1780947" y="761008"/>
                  </a:lnTo>
                  <a:lnTo>
                    <a:pt x="1821697" y="749645"/>
                  </a:lnTo>
                  <a:lnTo>
                    <a:pt x="1861262" y="737935"/>
                  </a:lnTo>
                  <a:lnTo>
                    <a:pt x="1903383" y="724795"/>
                  </a:lnTo>
                  <a:lnTo>
                    <a:pt x="1945136" y="711164"/>
                  </a:lnTo>
                  <a:lnTo>
                    <a:pt x="1986507" y="697046"/>
                  </a:lnTo>
                  <a:lnTo>
                    <a:pt x="2027478" y="682446"/>
                  </a:lnTo>
                  <a:lnTo>
                    <a:pt x="2068035" y="667367"/>
                  </a:lnTo>
                  <a:lnTo>
                    <a:pt x="2108160" y="651813"/>
                  </a:lnTo>
                  <a:lnTo>
                    <a:pt x="2147837" y="635790"/>
                  </a:lnTo>
                  <a:lnTo>
                    <a:pt x="2187051" y="619300"/>
                  </a:lnTo>
                  <a:lnTo>
                    <a:pt x="2225786" y="602349"/>
                  </a:lnTo>
                  <a:lnTo>
                    <a:pt x="2264025" y="584940"/>
                  </a:lnTo>
                  <a:lnTo>
                    <a:pt x="2301752" y="567077"/>
                  </a:lnTo>
                  <a:lnTo>
                    <a:pt x="2338951" y="548765"/>
                  </a:lnTo>
                  <a:lnTo>
                    <a:pt x="2375607" y="530007"/>
                  </a:lnTo>
                  <a:lnTo>
                    <a:pt x="2411703" y="510809"/>
                  </a:lnTo>
                  <a:lnTo>
                    <a:pt x="2447285" y="491137"/>
                  </a:lnTo>
                  <a:lnTo>
                    <a:pt x="2482150" y="471104"/>
                  </a:lnTo>
                  <a:lnTo>
                    <a:pt x="2516469" y="450607"/>
                  </a:lnTo>
                  <a:lnTo>
                    <a:pt x="2550164" y="429685"/>
                  </a:lnTo>
                  <a:lnTo>
                    <a:pt x="2583218" y="408343"/>
                  </a:lnTo>
                  <a:lnTo>
                    <a:pt x="2615616" y="386585"/>
                  </a:lnTo>
                  <a:lnTo>
                    <a:pt x="2655625" y="351646"/>
                  </a:lnTo>
                  <a:lnTo>
                    <a:pt x="2693895" y="315677"/>
                  </a:lnTo>
                  <a:lnTo>
                    <a:pt x="2730396" y="278752"/>
                  </a:lnTo>
                  <a:lnTo>
                    <a:pt x="2765095" y="240950"/>
                  </a:lnTo>
                  <a:lnTo>
                    <a:pt x="2797963" y="202347"/>
                  </a:lnTo>
                  <a:lnTo>
                    <a:pt x="2828967" y="163019"/>
                  </a:lnTo>
                  <a:lnTo>
                    <a:pt x="2858077" y="123044"/>
                  </a:lnTo>
                  <a:lnTo>
                    <a:pt x="2885262" y="82497"/>
                  </a:lnTo>
                  <a:lnTo>
                    <a:pt x="2910491" y="41457"/>
                  </a:lnTo>
                  <a:lnTo>
                    <a:pt x="2922362" y="20776"/>
                  </a:lnTo>
                  <a:lnTo>
                    <a:pt x="2933732" y="0"/>
                  </a:lnTo>
                  <a:close/>
                </a:path>
              </a:pathLst>
            </a:custGeom>
            <a:solidFill>
              <a:srgbClr val="DB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3484849" y="5047331"/>
              <a:ext cx="3090545" cy="1163955"/>
            </a:xfrm>
            <a:custGeom>
              <a:avLst/>
              <a:gdLst/>
              <a:ahLst/>
              <a:cxnLst/>
              <a:rect l="l" t="t" r="r" b="b"/>
              <a:pathLst>
                <a:path w="3090544" h="1163954">
                  <a:moveTo>
                    <a:pt x="0" y="661801"/>
                  </a:moveTo>
                  <a:lnTo>
                    <a:pt x="7454" y="705272"/>
                  </a:lnTo>
                  <a:lnTo>
                    <a:pt x="22960" y="747846"/>
                  </a:lnTo>
                  <a:lnTo>
                    <a:pt x="45224" y="789078"/>
                  </a:lnTo>
                  <a:lnTo>
                    <a:pt x="72952" y="828523"/>
                  </a:lnTo>
                  <a:lnTo>
                    <a:pt x="104848" y="865735"/>
                  </a:lnTo>
                  <a:lnTo>
                    <a:pt x="139619" y="900268"/>
                  </a:lnTo>
                  <a:lnTo>
                    <a:pt x="175971" y="931679"/>
                  </a:lnTo>
                  <a:lnTo>
                    <a:pt x="212608" y="959519"/>
                  </a:lnTo>
                  <a:lnTo>
                    <a:pt x="248236" y="983346"/>
                  </a:lnTo>
                  <a:lnTo>
                    <a:pt x="281562" y="1002712"/>
                  </a:lnTo>
                  <a:lnTo>
                    <a:pt x="324322" y="1024537"/>
                  </a:lnTo>
                  <a:lnTo>
                    <a:pt x="367725" y="1044577"/>
                  </a:lnTo>
                  <a:lnTo>
                    <a:pt x="411919" y="1062890"/>
                  </a:lnTo>
                  <a:lnTo>
                    <a:pt x="457055" y="1079531"/>
                  </a:lnTo>
                  <a:lnTo>
                    <a:pt x="503281" y="1094559"/>
                  </a:lnTo>
                  <a:lnTo>
                    <a:pt x="550747" y="1108030"/>
                  </a:lnTo>
                  <a:lnTo>
                    <a:pt x="599603" y="1120002"/>
                  </a:lnTo>
                  <a:lnTo>
                    <a:pt x="649997" y="1130532"/>
                  </a:lnTo>
                  <a:lnTo>
                    <a:pt x="702078" y="1139677"/>
                  </a:lnTo>
                  <a:lnTo>
                    <a:pt x="755997" y="1147493"/>
                  </a:lnTo>
                  <a:lnTo>
                    <a:pt x="867668" y="1158658"/>
                  </a:lnTo>
                  <a:lnTo>
                    <a:pt x="983957" y="1163696"/>
                  </a:lnTo>
                  <a:lnTo>
                    <a:pt x="1104103" y="1162710"/>
                  </a:lnTo>
                  <a:lnTo>
                    <a:pt x="1227346" y="1155802"/>
                  </a:lnTo>
                  <a:lnTo>
                    <a:pt x="1352924" y="1143075"/>
                  </a:lnTo>
                  <a:lnTo>
                    <a:pt x="1480076" y="1124633"/>
                  </a:lnTo>
                  <a:lnTo>
                    <a:pt x="1608041" y="1100577"/>
                  </a:lnTo>
                  <a:lnTo>
                    <a:pt x="1687778" y="1082161"/>
                  </a:lnTo>
                  <a:lnTo>
                    <a:pt x="973529" y="1082161"/>
                  </a:lnTo>
                  <a:lnTo>
                    <a:pt x="877924" y="1078611"/>
                  </a:lnTo>
                  <a:lnTo>
                    <a:pt x="784154" y="1070982"/>
                  </a:lnTo>
                  <a:lnTo>
                    <a:pt x="744716" y="1066465"/>
                  </a:lnTo>
                  <a:lnTo>
                    <a:pt x="704842" y="1061071"/>
                  </a:lnTo>
                  <a:lnTo>
                    <a:pt x="664658" y="1054746"/>
                  </a:lnTo>
                  <a:lnTo>
                    <a:pt x="624293" y="1047437"/>
                  </a:lnTo>
                  <a:lnTo>
                    <a:pt x="583872" y="1039088"/>
                  </a:lnTo>
                  <a:lnTo>
                    <a:pt x="543525" y="1029646"/>
                  </a:lnTo>
                  <a:lnTo>
                    <a:pt x="503378" y="1019057"/>
                  </a:lnTo>
                  <a:lnTo>
                    <a:pt x="463559" y="1007265"/>
                  </a:lnTo>
                  <a:lnTo>
                    <a:pt x="424196" y="994217"/>
                  </a:lnTo>
                  <a:lnTo>
                    <a:pt x="385416" y="979858"/>
                  </a:lnTo>
                  <a:lnTo>
                    <a:pt x="347346" y="964135"/>
                  </a:lnTo>
                  <a:lnTo>
                    <a:pt x="310114" y="946992"/>
                  </a:lnTo>
                  <a:lnTo>
                    <a:pt x="273848" y="928375"/>
                  </a:lnTo>
                  <a:lnTo>
                    <a:pt x="238674" y="908231"/>
                  </a:lnTo>
                  <a:lnTo>
                    <a:pt x="204721" y="886504"/>
                  </a:lnTo>
                  <a:lnTo>
                    <a:pt x="172116" y="863141"/>
                  </a:lnTo>
                  <a:lnTo>
                    <a:pt x="140987" y="838087"/>
                  </a:lnTo>
                  <a:lnTo>
                    <a:pt x="111460" y="811289"/>
                  </a:lnTo>
                  <a:lnTo>
                    <a:pt x="83664" y="782690"/>
                  </a:lnTo>
                  <a:lnTo>
                    <a:pt x="57725" y="752238"/>
                  </a:lnTo>
                  <a:lnTo>
                    <a:pt x="30398" y="710582"/>
                  </a:lnTo>
                  <a:lnTo>
                    <a:pt x="23866" y="699427"/>
                  </a:lnTo>
                  <a:lnTo>
                    <a:pt x="17245" y="688264"/>
                  </a:lnTo>
                  <a:lnTo>
                    <a:pt x="10428" y="677236"/>
                  </a:lnTo>
                  <a:lnTo>
                    <a:pt x="3313" y="666488"/>
                  </a:lnTo>
                  <a:lnTo>
                    <a:pt x="0" y="661801"/>
                  </a:lnTo>
                  <a:close/>
                </a:path>
                <a:path w="3090544" h="1163954">
                  <a:moveTo>
                    <a:pt x="3090265" y="0"/>
                  </a:moveTo>
                  <a:lnTo>
                    <a:pt x="3068147" y="71500"/>
                  </a:lnTo>
                  <a:lnTo>
                    <a:pt x="3039907" y="138641"/>
                  </a:lnTo>
                  <a:lnTo>
                    <a:pt x="3006005" y="201803"/>
                  </a:lnTo>
                  <a:lnTo>
                    <a:pt x="2966904" y="261366"/>
                  </a:lnTo>
                  <a:lnTo>
                    <a:pt x="2923065" y="317710"/>
                  </a:lnTo>
                  <a:lnTo>
                    <a:pt x="2874952" y="371214"/>
                  </a:lnTo>
                  <a:lnTo>
                    <a:pt x="2823025" y="422259"/>
                  </a:lnTo>
                  <a:lnTo>
                    <a:pt x="2767748" y="471226"/>
                  </a:lnTo>
                  <a:lnTo>
                    <a:pt x="2709581" y="518494"/>
                  </a:lnTo>
                  <a:lnTo>
                    <a:pt x="2648987" y="564443"/>
                  </a:lnTo>
                  <a:lnTo>
                    <a:pt x="2574224" y="616934"/>
                  </a:lnTo>
                  <a:lnTo>
                    <a:pt x="2495626" y="667175"/>
                  </a:lnTo>
                  <a:lnTo>
                    <a:pt x="2413509" y="715065"/>
                  </a:lnTo>
                  <a:lnTo>
                    <a:pt x="2328187" y="760502"/>
                  </a:lnTo>
                  <a:lnTo>
                    <a:pt x="2239976" y="803385"/>
                  </a:lnTo>
                  <a:lnTo>
                    <a:pt x="2149189" y="843611"/>
                  </a:lnTo>
                  <a:lnTo>
                    <a:pt x="2056142" y="881080"/>
                  </a:lnTo>
                  <a:lnTo>
                    <a:pt x="1961150" y="915689"/>
                  </a:lnTo>
                  <a:lnTo>
                    <a:pt x="1864528" y="947337"/>
                  </a:lnTo>
                  <a:lnTo>
                    <a:pt x="1766591" y="975922"/>
                  </a:lnTo>
                  <a:lnTo>
                    <a:pt x="1667653" y="1001344"/>
                  </a:lnTo>
                  <a:lnTo>
                    <a:pt x="1568030" y="1023499"/>
                  </a:lnTo>
                  <a:lnTo>
                    <a:pt x="1468036" y="1042288"/>
                  </a:lnTo>
                  <a:lnTo>
                    <a:pt x="1367986" y="1057607"/>
                  </a:lnTo>
                  <a:lnTo>
                    <a:pt x="1268196" y="1069355"/>
                  </a:lnTo>
                  <a:lnTo>
                    <a:pt x="1168980" y="1077431"/>
                  </a:lnTo>
                  <a:lnTo>
                    <a:pt x="1070652" y="1081734"/>
                  </a:lnTo>
                  <a:lnTo>
                    <a:pt x="973529" y="1082161"/>
                  </a:lnTo>
                  <a:lnTo>
                    <a:pt x="1687778" y="1082161"/>
                  </a:lnTo>
                  <a:lnTo>
                    <a:pt x="1736160" y="1070982"/>
                  </a:lnTo>
                  <a:lnTo>
                    <a:pt x="1863364" y="1036037"/>
                  </a:lnTo>
                  <a:lnTo>
                    <a:pt x="1989201" y="995758"/>
                  </a:lnTo>
                  <a:lnTo>
                    <a:pt x="2112805" y="950278"/>
                  </a:lnTo>
                  <a:lnTo>
                    <a:pt x="2233417" y="899698"/>
                  </a:lnTo>
                  <a:lnTo>
                    <a:pt x="2350274" y="844122"/>
                  </a:lnTo>
                  <a:lnTo>
                    <a:pt x="2462616" y="783652"/>
                  </a:lnTo>
                  <a:lnTo>
                    <a:pt x="2569681" y="718391"/>
                  </a:lnTo>
                  <a:lnTo>
                    <a:pt x="2670708" y="648442"/>
                  </a:lnTo>
                  <a:lnTo>
                    <a:pt x="2764937" y="573908"/>
                  </a:lnTo>
                  <a:lnTo>
                    <a:pt x="2851605" y="494891"/>
                  </a:lnTo>
                  <a:lnTo>
                    <a:pt x="2929952" y="411495"/>
                  </a:lnTo>
                  <a:lnTo>
                    <a:pt x="2999217" y="323822"/>
                  </a:lnTo>
                  <a:lnTo>
                    <a:pt x="3026176" y="283408"/>
                  </a:lnTo>
                  <a:lnTo>
                    <a:pt x="3045903" y="249878"/>
                  </a:lnTo>
                  <a:lnTo>
                    <a:pt x="3062093" y="213413"/>
                  </a:lnTo>
                  <a:lnTo>
                    <a:pt x="3071378" y="175110"/>
                  </a:lnTo>
                  <a:lnTo>
                    <a:pt x="3078825" y="137049"/>
                  </a:lnTo>
                  <a:lnTo>
                    <a:pt x="3084425" y="99255"/>
                  </a:lnTo>
                  <a:lnTo>
                    <a:pt x="3089004" y="49330"/>
                  </a:lnTo>
                  <a:lnTo>
                    <a:pt x="3090262" y="12273"/>
                  </a:lnTo>
                  <a:lnTo>
                    <a:pt x="3090265" y="0"/>
                  </a:lnTo>
                  <a:close/>
                </a:path>
              </a:pathLst>
            </a:custGeom>
            <a:solidFill>
              <a:srgbClr val="DB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3611747" y="4330169"/>
              <a:ext cx="2595729" cy="1337189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Grafik 449">
            <a:extLst>
              <a:ext uri="{FF2B5EF4-FFF2-40B4-BE49-F238E27FC236}">
                <a16:creationId xmlns="" xmlns:a16="http://schemas.microsoft.com/office/drawing/2014/main" id="{B64EDA29-0557-41FA-B9AC-17BFEA6F4953}"/>
              </a:ext>
            </a:extLst>
          </p:cNvPr>
          <p:cNvPicPr>
            <a:picLocks noChangeAspect="1"/>
          </p:cNvPicPr>
          <p:nvPr/>
        </p:nvPicPr>
        <p:blipFill>
          <a:blip r:embed="rId19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050" y="7316437"/>
            <a:ext cx="2546638" cy="26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2987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313" y="1022781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4" h="1046480">
                <a:moveTo>
                  <a:pt x="457514" y="0"/>
                </a:moveTo>
                <a:lnTo>
                  <a:pt x="445416" y="2518"/>
                </a:lnTo>
                <a:lnTo>
                  <a:pt x="12866" y="252168"/>
                </a:lnTo>
                <a:lnTo>
                  <a:pt x="3534" y="261440"/>
                </a:lnTo>
                <a:lnTo>
                  <a:pt x="0" y="274097"/>
                </a:lnTo>
                <a:lnTo>
                  <a:pt x="97" y="772333"/>
                </a:lnTo>
                <a:lnTo>
                  <a:pt x="3353" y="784672"/>
                </a:lnTo>
                <a:lnTo>
                  <a:pt x="12543" y="794067"/>
                </a:lnTo>
                <a:lnTo>
                  <a:pt x="447680" y="1045286"/>
                </a:lnTo>
                <a:lnTo>
                  <a:pt x="452130" y="1046448"/>
                </a:lnTo>
                <a:lnTo>
                  <a:pt x="461019" y="1046448"/>
                </a:lnTo>
                <a:lnTo>
                  <a:pt x="465470" y="1045286"/>
                </a:lnTo>
                <a:lnTo>
                  <a:pt x="585333" y="976083"/>
                </a:lnTo>
                <a:lnTo>
                  <a:pt x="430821" y="976083"/>
                </a:lnTo>
                <a:lnTo>
                  <a:pt x="77241" y="771954"/>
                </a:lnTo>
                <a:lnTo>
                  <a:pt x="154500" y="727348"/>
                </a:lnTo>
                <a:lnTo>
                  <a:pt x="51493" y="727348"/>
                </a:lnTo>
                <a:lnTo>
                  <a:pt x="51493" y="319077"/>
                </a:lnTo>
                <a:lnTo>
                  <a:pt x="154504" y="319077"/>
                </a:lnTo>
                <a:lnTo>
                  <a:pt x="77241" y="274471"/>
                </a:lnTo>
                <a:lnTo>
                  <a:pt x="430821" y="70341"/>
                </a:lnTo>
                <a:lnTo>
                  <a:pt x="585352" y="70341"/>
                </a:lnTo>
                <a:lnTo>
                  <a:pt x="469448" y="3422"/>
                </a:lnTo>
                <a:lnTo>
                  <a:pt x="457514" y="0"/>
                </a:lnTo>
                <a:close/>
              </a:path>
              <a:path w="913764" h="1046480">
                <a:moveTo>
                  <a:pt x="482328" y="567813"/>
                </a:moveTo>
                <a:lnTo>
                  <a:pt x="430821" y="567813"/>
                </a:lnTo>
                <a:lnTo>
                  <a:pt x="430821" y="976083"/>
                </a:lnTo>
                <a:lnTo>
                  <a:pt x="482328" y="976083"/>
                </a:lnTo>
                <a:lnTo>
                  <a:pt x="482328" y="567813"/>
                </a:lnTo>
                <a:close/>
              </a:path>
              <a:path w="913764" h="1046480">
                <a:moveTo>
                  <a:pt x="585333" y="567813"/>
                </a:moveTo>
                <a:lnTo>
                  <a:pt x="482328" y="567813"/>
                </a:lnTo>
                <a:lnTo>
                  <a:pt x="835898" y="771954"/>
                </a:lnTo>
                <a:lnTo>
                  <a:pt x="482328" y="976083"/>
                </a:lnTo>
                <a:lnTo>
                  <a:pt x="585333" y="976083"/>
                </a:lnTo>
                <a:lnTo>
                  <a:pt x="900273" y="794257"/>
                </a:lnTo>
                <a:lnTo>
                  <a:pt x="909608" y="784987"/>
                </a:lnTo>
                <a:lnTo>
                  <a:pt x="913149" y="772333"/>
                </a:lnTo>
                <a:lnTo>
                  <a:pt x="913150" y="727348"/>
                </a:lnTo>
                <a:lnTo>
                  <a:pt x="861646" y="727348"/>
                </a:lnTo>
                <a:lnTo>
                  <a:pt x="585333" y="567813"/>
                </a:lnTo>
                <a:close/>
              </a:path>
              <a:path w="913764" h="1046480">
                <a:moveTo>
                  <a:pt x="154504" y="319077"/>
                </a:moveTo>
                <a:lnTo>
                  <a:pt x="51493" y="319077"/>
                </a:lnTo>
                <a:lnTo>
                  <a:pt x="405073" y="523207"/>
                </a:lnTo>
                <a:lnTo>
                  <a:pt x="51493" y="727348"/>
                </a:lnTo>
                <a:lnTo>
                  <a:pt x="154500" y="727348"/>
                </a:lnTo>
                <a:lnTo>
                  <a:pt x="430821" y="567813"/>
                </a:lnTo>
                <a:lnTo>
                  <a:pt x="585333" y="567813"/>
                </a:lnTo>
                <a:lnTo>
                  <a:pt x="508076" y="523207"/>
                </a:lnTo>
                <a:lnTo>
                  <a:pt x="585337" y="478601"/>
                </a:lnTo>
                <a:lnTo>
                  <a:pt x="430821" y="478601"/>
                </a:lnTo>
                <a:lnTo>
                  <a:pt x="154504" y="319077"/>
                </a:lnTo>
                <a:close/>
              </a:path>
              <a:path w="913764" h="1046480">
                <a:moveTo>
                  <a:pt x="913152" y="319077"/>
                </a:moveTo>
                <a:lnTo>
                  <a:pt x="861646" y="319077"/>
                </a:lnTo>
                <a:lnTo>
                  <a:pt x="861646" y="727348"/>
                </a:lnTo>
                <a:lnTo>
                  <a:pt x="913150" y="727348"/>
                </a:lnTo>
                <a:lnTo>
                  <a:pt x="913152" y="319077"/>
                </a:lnTo>
                <a:close/>
              </a:path>
              <a:path w="913764" h="1046480">
                <a:moveTo>
                  <a:pt x="482328" y="70341"/>
                </a:moveTo>
                <a:lnTo>
                  <a:pt x="430821" y="70341"/>
                </a:lnTo>
                <a:lnTo>
                  <a:pt x="430821" y="478601"/>
                </a:lnTo>
                <a:lnTo>
                  <a:pt x="482328" y="478601"/>
                </a:lnTo>
                <a:lnTo>
                  <a:pt x="482328" y="70341"/>
                </a:lnTo>
                <a:close/>
              </a:path>
              <a:path w="913764" h="1046480">
                <a:moveTo>
                  <a:pt x="585352" y="70341"/>
                </a:moveTo>
                <a:lnTo>
                  <a:pt x="482328" y="70341"/>
                </a:lnTo>
                <a:lnTo>
                  <a:pt x="835898" y="274471"/>
                </a:lnTo>
                <a:lnTo>
                  <a:pt x="482328" y="478601"/>
                </a:lnTo>
                <a:lnTo>
                  <a:pt x="585337" y="478601"/>
                </a:lnTo>
                <a:lnTo>
                  <a:pt x="861646" y="319077"/>
                </a:lnTo>
                <a:lnTo>
                  <a:pt x="913152" y="319077"/>
                </a:lnTo>
                <a:lnTo>
                  <a:pt x="913053" y="274097"/>
                </a:lnTo>
                <a:lnTo>
                  <a:pt x="909792" y="261755"/>
                </a:lnTo>
                <a:lnTo>
                  <a:pt x="900600" y="252361"/>
                </a:lnTo>
                <a:lnTo>
                  <a:pt x="585352" y="70341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7007" y="2505164"/>
            <a:ext cx="6689090" cy="8355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15" dirty="0">
                <a:latin typeface="Calibri"/>
                <a:cs typeface="Calibri"/>
              </a:rPr>
              <a:t>INV</a:t>
            </a:r>
            <a:r>
              <a:rPr sz="3950" b="1" spc="-25" dirty="0">
                <a:latin typeface="Calibri"/>
                <a:cs typeface="Calibri"/>
              </a:rPr>
              <a:t>E</a:t>
            </a:r>
            <a:r>
              <a:rPr sz="3950" b="1" spc="190" dirty="0">
                <a:latin typeface="Calibri"/>
                <a:cs typeface="Calibri"/>
              </a:rPr>
              <a:t>S</a:t>
            </a:r>
            <a:r>
              <a:rPr sz="3950" b="1" spc="-120" dirty="0">
                <a:latin typeface="Calibri"/>
                <a:cs typeface="Calibri"/>
              </a:rPr>
              <a:t>T</a:t>
            </a:r>
            <a:r>
              <a:rPr sz="3950" b="1" spc="-75" dirty="0">
                <a:latin typeface="Calibri"/>
                <a:cs typeface="Calibri"/>
              </a:rPr>
              <a:t>MENT</a:t>
            </a:r>
            <a:r>
              <a:rPr sz="3950" b="1" spc="245" dirty="0">
                <a:latin typeface="Calibri"/>
                <a:cs typeface="Calibri"/>
              </a:rPr>
              <a:t> </a:t>
            </a:r>
            <a:r>
              <a:rPr sz="3950" b="1" spc="-25" dirty="0">
                <a:latin typeface="Calibri"/>
                <a:cs typeface="Calibri"/>
              </a:rPr>
              <a:t>CLIM</a:t>
            </a:r>
            <a:r>
              <a:rPr sz="3950" b="1" spc="-295" dirty="0">
                <a:latin typeface="Calibri"/>
                <a:cs typeface="Calibri"/>
              </a:rPr>
              <a:t>A</a:t>
            </a:r>
            <a:r>
              <a:rPr sz="3950" b="1" dirty="0">
                <a:latin typeface="Calibri"/>
                <a:cs typeface="Calibri"/>
              </a:rPr>
              <a:t>TE</a:t>
            </a:r>
          </a:p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3950" spc="175" dirty="0">
                <a:latin typeface="Calibri"/>
                <a:cs typeface="Calibri"/>
              </a:rPr>
              <a:t>in</a:t>
            </a:r>
            <a:r>
              <a:rPr sz="3950" spc="245" dirty="0">
                <a:latin typeface="Calibri"/>
                <a:cs typeface="Calibri"/>
              </a:rPr>
              <a:t> </a:t>
            </a:r>
            <a:r>
              <a:rPr sz="3950" spc="40" dirty="0">
                <a:latin typeface="Calibri"/>
                <a:cs typeface="Calibri"/>
              </a:rPr>
              <a:t>GENERAL</a:t>
            </a:r>
            <a:r>
              <a:rPr sz="3950" spc="245" dirty="0">
                <a:latin typeface="Calibri"/>
                <a:cs typeface="Calibri"/>
              </a:rPr>
              <a:t> </a:t>
            </a:r>
            <a:r>
              <a:rPr sz="3950" spc="200" dirty="0">
                <a:latin typeface="Calibri"/>
                <a:cs typeface="Calibri"/>
              </a:rPr>
              <a:t>and</a:t>
            </a:r>
            <a:r>
              <a:rPr sz="3950" spc="245" dirty="0">
                <a:latin typeface="Calibri"/>
                <a:cs typeface="Calibri"/>
              </a:rPr>
              <a:t> </a:t>
            </a:r>
            <a:r>
              <a:rPr sz="3950" spc="75" dirty="0">
                <a:latin typeface="Calibri"/>
                <a:cs typeface="Calibri"/>
              </a:rPr>
              <a:t>by</a:t>
            </a:r>
            <a:r>
              <a:rPr sz="3950" spc="245" dirty="0">
                <a:latin typeface="Calibri"/>
                <a:cs typeface="Calibri"/>
              </a:rPr>
              <a:t> </a:t>
            </a:r>
            <a:r>
              <a:rPr sz="3950" spc="160" dirty="0">
                <a:latin typeface="Calibri"/>
                <a:cs typeface="Calibri"/>
              </a:rPr>
              <a:t>S</a:t>
            </a:r>
            <a:r>
              <a:rPr sz="3950" spc="130" dirty="0">
                <a:latin typeface="Calibri"/>
                <a:cs typeface="Calibri"/>
              </a:rPr>
              <a:t>E</a:t>
            </a:r>
            <a:r>
              <a:rPr sz="3950" dirty="0">
                <a:latin typeface="Calibri"/>
                <a:cs typeface="Calibri"/>
              </a:rPr>
              <a:t>C</a:t>
            </a:r>
            <a:r>
              <a:rPr sz="3950" spc="-180" dirty="0">
                <a:latin typeface="Calibri"/>
                <a:cs typeface="Calibri"/>
              </a:rPr>
              <a:t>T</a:t>
            </a:r>
            <a:r>
              <a:rPr sz="3950" spc="130" dirty="0">
                <a:latin typeface="Calibri"/>
                <a:cs typeface="Calibri"/>
              </a:rPr>
              <a:t>O</a:t>
            </a:r>
            <a:r>
              <a:rPr sz="3950" spc="85" dirty="0">
                <a:latin typeface="Calibri"/>
                <a:cs typeface="Calibri"/>
              </a:rPr>
              <a:t>R</a:t>
            </a:r>
            <a:r>
              <a:rPr sz="3950" spc="-15" dirty="0">
                <a:latin typeface="Calibri"/>
                <a:cs typeface="Calibri"/>
              </a:rPr>
              <a:t>S:</a:t>
            </a:r>
            <a:endParaRPr sz="3950" dirty="0">
              <a:latin typeface="Calibri"/>
              <a:cs typeface="Calibri"/>
            </a:endParaRPr>
          </a:p>
          <a:p>
            <a:pPr marL="502920" indent="-457200">
              <a:lnSpc>
                <a:spcPct val="100000"/>
              </a:lnSpc>
              <a:spcBef>
                <a:spcPts val="1520"/>
              </a:spcBef>
              <a:buFont typeface="Wingdings" panose="05000000000000000000" pitchFamily="2" charset="2"/>
              <a:buChar char="Ø"/>
            </a:pPr>
            <a:r>
              <a:rPr sz="2700" spc="70" dirty="0">
                <a:latin typeface="Calibri"/>
                <a:cs typeface="Calibri"/>
              </a:rPr>
              <a:t>P</a:t>
            </a:r>
            <a:r>
              <a:rPr sz="2700" spc="-40" dirty="0">
                <a:latin typeface="Calibri"/>
                <a:cs typeface="Calibri"/>
              </a:rPr>
              <a:t>r</a:t>
            </a:r>
            <a:r>
              <a:rPr sz="2700" spc="65" dirty="0">
                <a:latin typeface="Calibri"/>
                <a:cs typeface="Calibri"/>
              </a:rPr>
              <a:t>e</a:t>
            </a:r>
            <a:r>
              <a:rPr sz="2700" spc="10" dirty="0">
                <a:latin typeface="Calibri"/>
                <a:cs typeface="Calibri"/>
              </a:rPr>
              <a:t>f</a:t>
            </a:r>
            <a:r>
              <a:rPr sz="2700" spc="80" dirty="0">
                <a:latin typeface="Calibri"/>
                <a:cs typeface="Calibri"/>
              </a:rPr>
              <a:t>e</a:t>
            </a:r>
            <a:r>
              <a:rPr sz="2700" spc="-30" dirty="0">
                <a:latin typeface="Calibri"/>
                <a:cs typeface="Calibri"/>
              </a:rPr>
              <a:t>r</a:t>
            </a:r>
            <a:r>
              <a:rPr sz="2700" spc="120" dirty="0">
                <a:latin typeface="Calibri"/>
                <a:cs typeface="Calibri"/>
              </a:rPr>
              <a:t>en</a:t>
            </a:r>
            <a:r>
              <a:rPr sz="2700" spc="55" dirty="0">
                <a:latin typeface="Calibri"/>
                <a:cs typeface="Calibri"/>
              </a:rPr>
              <a:t>c</a:t>
            </a:r>
            <a:r>
              <a:rPr sz="2700" spc="30" dirty="0">
                <a:latin typeface="Calibri"/>
                <a:cs typeface="Calibri"/>
              </a:rPr>
              <a:t>es,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40" dirty="0">
                <a:latin typeface="Calibri"/>
                <a:cs typeface="Calibri"/>
              </a:rPr>
              <a:t>L</a:t>
            </a:r>
            <a:r>
              <a:rPr sz="2700" spc="80" dirty="0">
                <a:latin typeface="Calibri"/>
                <a:cs typeface="Calibri"/>
              </a:rPr>
              <a:t>e</a:t>
            </a:r>
            <a:r>
              <a:rPr sz="2700" spc="30" dirty="0">
                <a:latin typeface="Calibri"/>
                <a:cs typeface="Calibri"/>
              </a:rPr>
              <a:t>g</a:t>
            </a:r>
            <a:r>
              <a:rPr sz="2700" spc="110" dirty="0">
                <a:latin typeface="Calibri"/>
                <a:cs typeface="Calibri"/>
              </a:rPr>
              <a:t>a</a:t>
            </a:r>
            <a:r>
              <a:rPr sz="2700" spc="135" dirty="0">
                <a:latin typeface="Calibri"/>
                <a:cs typeface="Calibri"/>
              </a:rPr>
              <a:t>l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70" dirty="0">
                <a:latin typeface="Calibri"/>
                <a:cs typeface="Calibri"/>
              </a:rPr>
              <a:t>Situation,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70" dirty="0">
                <a:latin typeface="Calibri"/>
                <a:cs typeface="Calibri"/>
              </a:rPr>
              <a:t>P</a:t>
            </a:r>
            <a:r>
              <a:rPr sz="2700" spc="50" dirty="0">
                <a:latin typeface="Calibri"/>
                <a:cs typeface="Calibri"/>
              </a:rPr>
              <a:t>riori</a:t>
            </a:r>
            <a:r>
              <a:rPr sz="2700" spc="3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y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95" dirty="0">
                <a:latin typeface="Calibri"/>
                <a:cs typeface="Calibri"/>
              </a:rPr>
              <a:t>Sec</a:t>
            </a:r>
            <a:r>
              <a:rPr sz="2700" spc="40" dirty="0">
                <a:latin typeface="Calibri"/>
                <a:cs typeface="Calibri"/>
              </a:rPr>
              <a:t>t</a:t>
            </a:r>
            <a:r>
              <a:rPr sz="2700" spc="8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r</a:t>
            </a:r>
            <a:r>
              <a:rPr sz="2700" spc="190" dirty="0">
                <a:latin typeface="Calibri"/>
                <a:cs typeface="Calibri"/>
              </a:rPr>
              <a:t>s</a:t>
            </a:r>
            <a:endParaRPr sz="2700" dirty="0">
              <a:latin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44"/>
              </a:spcBef>
              <a:buFont typeface="Wingdings" panose="05000000000000000000" pitchFamily="2" charset="2"/>
              <a:buChar char="Ø"/>
            </a:pPr>
            <a:endParaRPr sz="2800" dirty="0">
              <a:latin typeface="Times New Roman"/>
              <a:cs typeface="Times New Roman"/>
            </a:endParaRPr>
          </a:p>
          <a:p>
            <a:pPr marL="502920" marR="280035" indent="-457200">
              <a:lnSpc>
                <a:spcPct val="100800"/>
              </a:lnSpc>
              <a:buFont typeface="Wingdings" panose="05000000000000000000" pitchFamily="2" charset="2"/>
              <a:buChar char="Ø"/>
            </a:pPr>
            <a:r>
              <a:rPr sz="2700" spc="-5" dirty="0">
                <a:latin typeface="Calibri"/>
                <a:cs typeface="Calibri"/>
              </a:rPr>
              <a:t>E</a:t>
            </a:r>
            <a:r>
              <a:rPr sz="2700" spc="110" dirty="0">
                <a:latin typeface="Calibri"/>
                <a:cs typeface="Calibri"/>
              </a:rPr>
              <a:t>ne</a:t>
            </a:r>
            <a:r>
              <a:rPr sz="2700" spc="20" dirty="0">
                <a:latin typeface="Calibri"/>
                <a:cs typeface="Calibri"/>
              </a:rPr>
              <a:t>r</a:t>
            </a:r>
            <a:r>
              <a:rPr sz="2700" spc="-55" dirty="0">
                <a:latin typeface="Calibri"/>
                <a:cs typeface="Calibri"/>
              </a:rPr>
              <a:t>gy;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55" dirty="0">
                <a:latin typeface="Calibri"/>
                <a:cs typeface="Calibri"/>
              </a:rPr>
              <a:t>Agri</a:t>
            </a:r>
            <a:r>
              <a:rPr sz="2700" spc="25" dirty="0">
                <a:latin typeface="Calibri"/>
                <a:cs typeface="Calibri"/>
              </a:rPr>
              <a:t>c</a:t>
            </a:r>
            <a:r>
              <a:rPr sz="2700" spc="85" dirty="0">
                <a:latin typeface="Calibri"/>
                <a:cs typeface="Calibri"/>
              </a:rPr>
              <a:t>ultu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spc="-75" dirty="0">
                <a:latin typeface="Calibri"/>
                <a:cs typeface="Calibri"/>
              </a:rPr>
              <a:t>e;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10" dirty="0">
                <a:latin typeface="Calibri"/>
                <a:cs typeface="Calibri"/>
              </a:rPr>
              <a:t>Mining;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-165" dirty="0">
                <a:latin typeface="Calibri"/>
                <a:cs typeface="Calibri"/>
              </a:rPr>
              <a:t>T</a:t>
            </a:r>
            <a:r>
              <a:rPr sz="2700" spc="70" dirty="0">
                <a:latin typeface="Calibri"/>
                <a:cs typeface="Calibri"/>
              </a:rPr>
              <a:t>ourism;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65" dirty="0">
                <a:latin typeface="Calibri"/>
                <a:cs typeface="Calibri"/>
              </a:rPr>
              <a:t>Inf</a:t>
            </a:r>
            <a:r>
              <a:rPr sz="2700" spc="-35" dirty="0">
                <a:latin typeface="Calibri"/>
                <a:cs typeface="Calibri"/>
              </a:rPr>
              <a:t>r</a:t>
            </a:r>
            <a:r>
              <a:rPr sz="2700" spc="140" dirty="0">
                <a:latin typeface="Calibri"/>
                <a:cs typeface="Calibri"/>
              </a:rPr>
              <a:t>a</a:t>
            </a:r>
            <a:r>
              <a:rPr sz="2700" spc="75" dirty="0">
                <a:latin typeface="Calibri"/>
                <a:cs typeface="Calibri"/>
              </a:rPr>
              <a:t>structu</a:t>
            </a:r>
            <a:r>
              <a:rPr sz="2700" spc="-20" dirty="0">
                <a:latin typeface="Calibri"/>
                <a:cs typeface="Calibri"/>
              </a:rPr>
              <a:t>r</a:t>
            </a:r>
            <a:r>
              <a:rPr sz="2700" spc="-75" dirty="0">
                <a:latin typeface="Calibri"/>
                <a:cs typeface="Calibri"/>
              </a:rPr>
              <a:t>e;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80" dirty="0">
                <a:latin typeface="Calibri"/>
                <a:cs typeface="Calibri"/>
              </a:rPr>
              <a:t>Othe</a:t>
            </a:r>
            <a:r>
              <a:rPr sz="2700" dirty="0">
                <a:latin typeface="Calibri"/>
                <a:cs typeface="Calibri"/>
              </a:rPr>
              <a:t>r</a:t>
            </a:r>
            <a:r>
              <a:rPr sz="2700" spc="5" dirty="0">
                <a:latin typeface="Calibri"/>
                <a:cs typeface="Calibri"/>
              </a:rPr>
              <a:t>s.</a:t>
            </a:r>
            <a:endParaRPr sz="2700" dirty="0">
              <a:latin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Ø"/>
            </a:pPr>
            <a:endParaRPr sz="2850" dirty="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</a:pPr>
            <a:r>
              <a:rPr lang="en-US" sz="3950" spc="15" dirty="0">
                <a:latin typeface="Calibri"/>
                <a:cs typeface="Calibri"/>
              </a:rPr>
              <a:t>Investors</a:t>
            </a:r>
            <a:r>
              <a:rPr sz="3950" spc="245" dirty="0">
                <a:latin typeface="Calibri"/>
                <a:cs typeface="Calibri"/>
              </a:rPr>
              <a:t> </a:t>
            </a:r>
            <a:r>
              <a:rPr sz="3950" spc="-60" dirty="0">
                <a:latin typeface="Calibri"/>
                <a:cs typeface="Calibri"/>
              </a:rPr>
              <a:t>GUIDE:</a:t>
            </a:r>
            <a:endParaRPr sz="3950" dirty="0">
              <a:latin typeface="Calibri"/>
              <a:cs typeface="Calibri"/>
            </a:endParaRPr>
          </a:p>
          <a:p>
            <a:pPr marL="519430" indent="-457200">
              <a:lnSpc>
                <a:spcPct val="100000"/>
              </a:lnSpc>
              <a:spcBef>
                <a:spcPts val="1520"/>
              </a:spcBef>
              <a:buFont typeface="Wingdings" panose="05000000000000000000" pitchFamily="2" charset="2"/>
              <a:buChar char="Ø"/>
            </a:pPr>
            <a:r>
              <a:rPr sz="2700" spc="50" dirty="0">
                <a:latin typeface="Calibri"/>
                <a:cs typeface="Calibri"/>
              </a:rPr>
              <a:t>How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t</a:t>
            </a:r>
            <a:r>
              <a:rPr sz="2700" spc="65" dirty="0">
                <a:latin typeface="Calibri"/>
                <a:cs typeface="Calibri"/>
              </a:rPr>
              <a:t>o</a:t>
            </a:r>
            <a:r>
              <a:rPr sz="2700" spc="-185" dirty="0">
                <a:latin typeface="Calibri"/>
                <a:cs typeface="Calibri"/>
              </a:rPr>
              <a:t>...</a:t>
            </a:r>
            <a:endParaRPr sz="2700" dirty="0">
              <a:latin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sz="2700" dirty="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spcBef>
                <a:spcPts val="1565"/>
              </a:spcBef>
            </a:pPr>
            <a:r>
              <a:rPr sz="3950" spc="80" dirty="0">
                <a:latin typeface="Calibri"/>
                <a:cs typeface="Calibri"/>
              </a:rPr>
              <a:t>P</a:t>
            </a:r>
            <a:r>
              <a:rPr sz="3950" spc="-65" dirty="0">
                <a:latin typeface="Calibri"/>
                <a:cs typeface="Calibri"/>
              </a:rPr>
              <a:t>r</a:t>
            </a:r>
            <a:r>
              <a:rPr sz="3950" spc="95" dirty="0">
                <a:latin typeface="Calibri"/>
                <a:cs typeface="Calibri"/>
              </a:rPr>
              <a:t>oject</a:t>
            </a:r>
            <a:r>
              <a:rPr sz="3950" spc="24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D</a:t>
            </a:r>
            <a:r>
              <a:rPr sz="3950" spc="-295" dirty="0">
                <a:latin typeface="Calibri"/>
                <a:cs typeface="Calibri"/>
              </a:rPr>
              <a:t>A</a:t>
            </a:r>
            <a:r>
              <a:rPr sz="3950" spc="-240" dirty="0">
                <a:latin typeface="Calibri"/>
                <a:cs typeface="Calibri"/>
              </a:rPr>
              <a:t>T</a:t>
            </a:r>
            <a:r>
              <a:rPr sz="3950" spc="45" dirty="0">
                <a:latin typeface="Calibri"/>
                <a:cs typeface="Calibri"/>
              </a:rPr>
              <a:t>A</a:t>
            </a:r>
            <a:r>
              <a:rPr sz="3950" spc="20" dirty="0">
                <a:latin typeface="Calibri"/>
                <a:cs typeface="Calibri"/>
              </a:rPr>
              <a:t>B</a:t>
            </a:r>
            <a:r>
              <a:rPr sz="3950" spc="-20" dirty="0">
                <a:latin typeface="Calibri"/>
                <a:cs typeface="Calibri"/>
              </a:rPr>
              <a:t>ASE:</a:t>
            </a:r>
            <a:endParaRPr sz="3950" dirty="0">
              <a:latin typeface="Calibri"/>
              <a:cs typeface="Calibri"/>
            </a:endParaRPr>
          </a:p>
          <a:p>
            <a:pPr marL="519430" marR="3043555" indent="-457200">
              <a:lnSpc>
                <a:spcPct val="100800"/>
              </a:lnSpc>
              <a:spcBef>
                <a:spcPts val="1495"/>
              </a:spcBef>
              <a:buFont typeface="Wingdings" panose="05000000000000000000" pitchFamily="2" charset="2"/>
              <a:buChar char="Ø"/>
            </a:pPr>
            <a:r>
              <a:rPr sz="2700" spc="75" dirty="0">
                <a:latin typeface="Calibri"/>
                <a:cs typeface="Calibri"/>
              </a:rPr>
              <a:t>Nationwide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150" dirty="0">
                <a:latin typeface="Calibri"/>
                <a:cs typeface="Calibri"/>
              </a:rPr>
              <a:t>and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105" dirty="0">
                <a:latin typeface="Calibri"/>
                <a:cs typeface="Calibri"/>
              </a:rPr>
              <a:t>unified</a:t>
            </a:r>
            <a:r>
              <a:rPr sz="2700" spc="60" dirty="0">
                <a:latin typeface="Calibri"/>
                <a:cs typeface="Calibri"/>
              </a:rPr>
              <a:t> </a:t>
            </a:r>
            <a:endParaRPr lang="de-DE" sz="2700" spc="60" dirty="0">
              <a:latin typeface="Calibri"/>
              <a:cs typeface="Calibri"/>
            </a:endParaRPr>
          </a:p>
          <a:p>
            <a:pPr marL="519430" marR="3043555" indent="-457200">
              <a:lnSpc>
                <a:spcPct val="100800"/>
              </a:lnSpc>
              <a:spcBef>
                <a:spcPts val="1495"/>
              </a:spcBef>
              <a:buFont typeface="Wingdings" panose="05000000000000000000" pitchFamily="2" charset="2"/>
              <a:buChar char="Ø"/>
            </a:pPr>
            <a:r>
              <a:rPr sz="2700" spc="30" dirty="0">
                <a:latin typeface="Calibri"/>
                <a:cs typeface="Calibri"/>
              </a:rPr>
              <a:t>A</a:t>
            </a:r>
            <a:r>
              <a:rPr sz="2700" spc="-25" dirty="0">
                <a:latin typeface="Calibri"/>
                <a:cs typeface="Calibri"/>
              </a:rPr>
              <a:t>c</a:t>
            </a:r>
            <a:r>
              <a:rPr sz="2700" spc="65" dirty="0">
                <a:latin typeface="Calibri"/>
                <a:cs typeface="Calibri"/>
              </a:rPr>
              <a:t>c</a:t>
            </a:r>
            <a:r>
              <a:rPr sz="2700" spc="160" dirty="0">
                <a:latin typeface="Calibri"/>
                <a:cs typeface="Calibri"/>
              </a:rPr>
              <a:t>e</a:t>
            </a:r>
            <a:r>
              <a:rPr sz="2700" spc="80" dirty="0">
                <a:latin typeface="Calibri"/>
                <a:cs typeface="Calibri"/>
              </a:rPr>
              <a:t>s</a:t>
            </a:r>
            <a:r>
              <a:rPr sz="2700" spc="150" dirty="0">
                <a:latin typeface="Calibri"/>
                <a:cs typeface="Calibri"/>
              </a:rPr>
              <a:t>sib</a:t>
            </a:r>
            <a:r>
              <a:rPr sz="2700" spc="75" dirty="0">
                <a:latin typeface="Calibri"/>
                <a:cs typeface="Calibri"/>
              </a:rPr>
              <a:t>l</a:t>
            </a:r>
            <a:r>
              <a:rPr sz="2700" spc="90" dirty="0">
                <a:latin typeface="Calibri"/>
                <a:cs typeface="Calibri"/>
              </a:rPr>
              <a:t>e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</a:t>
            </a:r>
            <a:r>
              <a:rPr sz="2700" spc="70" dirty="0">
                <a:latin typeface="Calibri"/>
                <a:cs typeface="Calibri"/>
              </a:rPr>
              <a:t>or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110" dirty="0">
                <a:latin typeface="Calibri"/>
                <a:cs typeface="Calibri"/>
              </a:rPr>
              <a:t>a</a:t>
            </a:r>
            <a:r>
              <a:rPr sz="2700" spc="135" dirty="0">
                <a:latin typeface="Calibri"/>
                <a:cs typeface="Calibri"/>
              </a:rPr>
              <a:t>ll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06397" y="488404"/>
            <a:ext cx="12653288" cy="2016760"/>
          </a:xfrm>
          <a:prstGeom prst="rect">
            <a:avLst/>
          </a:prstGeom>
        </p:spPr>
        <p:txBody>
          <a:bodyPr vert="horz" wrap="square" lIns="0" tIns="29892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0" dirty="0"/>
              <a:t>B</a:t>
            </a:r>
            <a:r>
              <a:rPr spc="150" dirty="0"/>
              <a:t>U</a:t>
            </a:r>
            <a:r>
              <a:rPr spc="310" dirty="0"/>
              <a:t>SIN</a:t>
            </a:r>
            <a:r>
              <a:rPr spc="229" dirty="0"/>
              <a:t>E</a:t>
            </a:r>
            <a:r>
              <a:rPr spc="565" dirty="0"/>
              <a:t>S</a:t>
            </a:r>
            <a:r>
              <a:rPr spc="715" dirty="0"/>
              <a:t>S</a:t>
            </a:r>
            <a:r>
              <a:rPr spc="615" dirty="0"/>
              <a:t> </a:t>
            </a:r>
            <a:r>
              <a:rPr dirty="0"/>
              <a:t>GUIDE</a:t>
            </a:r>
          </a:p>
        </p:txBody>
      </p:sp>
      <p:sp>
        <p:nvSpPr>
          <p:cNvPr id="7" name="object 7"/>
          <p:cNvSpPr/>
          <p:nvPr/>
        </p:nvSpPr>
        <p:spPr>
          <a:xfrm>
            <a:off x="337990" y="8550275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83"/>
                </a:moveTo>
                <a:lnTo>
                  <a:pt x="460048" y="710983"/>
                </a:lnTo>
                <a:lnTo>
                  <a:pt x="460048" y="961059"/>
                </a:lnTo>
                <a:lnTo>
                  <a:pt x="716972" y="1109432"/>
                </a:lnTo>
                <a:lnTo>
                  <a:pt x="716972" y="1062794"/>
                </a:lnTo>
                <a:lnTo>
                  <a:pt x="690073" y="1062794"/>
                </a:lnTo>
                <a:lnTo>
                  <a:pt x="500414" y="953290"/>
                </a:lnTo>
                <a:lnTo>
                  <a:pt x="540765" y="929992"/>
                </a:lnTo>
                <a:lnTo>
                  <a:pt x="486958" y="929992"/>
                </a:lnTo>
                <a:lnTo>
                  <a:pt x="486958" y="710983"/>
                </a:lnTo>
                <a:close/>
              </a:path>
              <a:path w="947419" h="1109980">
                <a:moveTo>
                  <a:pt x="716972" y="843785"/>
                </a:moveTo>
                <a:lnTo>
                  <a:pt x="690073" y="843785"/>
                </a:lnTo>
                <a:lnTo>
                  <a:pt x="690073" y="1062794"/>
                </a:lnTo>
                <a:lnTo>
                  <a:pt x="716972" y="1062794"/>
                </a:lnTo>
                <a:lnTo>
                  <a:pt x="716972" y="843785"/>
                </a:lnTo>
                <a:close/>
              </a:path>
              <a:path w="947419" h="1109980">
                <a:moveTo>
                  <a:pt x="540769" y="710983"/>
                </a:moveTo>
                <a:lnTo>
                  <a:pt x="486958" y="710983"/>
                </a:lnTo>
                <a:lnTo>
                  <a:pt x="676618" y="820488"/>
                </a:lnTo>
                <a:lnTo>
                  <a:pt x="486958" y="929992"/>
                </a:lnTo>
                <a:lnTo>
                  <a:pt x="540765" y="929992"/>
                </a:lnTo>
                <a:lnTo>
                  <a:pt x="690073" y="843785"/>
                </a:lnTo>
                <a:lnTo>
                  <a:pt x="716972" y="843785"/>
                </a:lnTo>
                <a:lnTo>
                  <a:pt x="716983" y="828257"/>
                </a:lnTo>
                <a:lnTo>
                  <a:pt x="770808" y="797179"/>
                </a:lnTo>
                <a:lnTo>
                  <a:pt x="690073" y="797179"/>
                </a:lnTo>
                <a:lnTo>
                  <a:pt x="540769" y="710983"/>
                </a:lnTo>
                <a:close/>
              </a:path>
              <a:path w="947419" h="1109980">
                <a:moveTo>
                  <a:pt x="256934" y="0"/>
                </a:moveTo>
                <a:lnTo>
                  <a:pt x="0" y="148697"/>
                </a:lnTo>
                <a:lnTo>
                  <a:pt x="18" y="695455"/>
                </a:lnTo>
                <a:lnTo>
                  <a:pt x="243479" y="836016"/>
                </a:lnTo>
                <a:lnTo>
                  <a:pt x="310748" y="797179"/>
                </a:lnTo>
                <a:lnTo>
                  <a:pt x="230024" y="797179"/>
                </a:lnTo>
                <a:lnTo>
                  <a:pt x="40365" y="687685"/>
                </a:lnTo>
                <a:lnTo>
                  <a:pt x="80716" y="664388"/>
                </a:lnTo>
                <a:lnTo>
                  <a:pt x="26910" y="664388"/>
                </a:lnTo>
                <a:lnTo>
                  <a:pt x="26910" y="445379"/>
                </a:lnTo>
                <a:lnTo>
                  <a:pt x="80734" y="445379"/>
                </a:lnTo>
                <a:lnTo>
                  <a:pt x="40365" y="422070"/>
                </a:lnTo>
                <a:lnTo>
                  <a:pt x="80734" y="398762"/>
                </a:lnTo>
                <a:lnTo>
                  <a:pt x="26910" y="398762"/>
                </a:lnTo>
                <a:lnTo>
                  <a:pt x="26910" y="179764"/>
                </a:lnTo>
                <a:lnTo>
                  <a:pt x="80716" y="179764"/>
                </a:lnTo>
                <a:lnTo>
                  <a:pt x="40365" y="156466"/>
                </a:lnTo>
                <a:lnTo>
                  <a:pt x="230024" y="46961"/>
                </a:lnTo>
                <a:lnTo>
                  <a:pt x="256934" y="46961"/>
                </a:lnTo>
                <a:lnTo>
                  <a:pt x="256934" y="0"/>
                </a:lnTo>
                <a:close/>
              </a:path>
              <a:path w="947419" h="1109980">
                <a:moveTo>
                  <a:pt x="256934" y="578181"/>
                </a:moveTo>
                <a:lnTo>
                  <a:pt x="230024" y="578181"/>
                </a:lnTo>
                <a:lnTo>
                  <a:pt x="230024" y="797179"/>
                </a:lnTo>
                <a:lnTo>
                  <a:pt x="256934" y="797179"/>
                </a:lnTo>
                <a:lnTo>
                  <a:pt x="256934" y="578181"/>
                </a:lnTo>
                <a:close/>
              </a:path>
              <a:path w="947419" h="1109980">
                <a:moveTo>
                  <a:pt x="310732" y="578181"/>
                </a:moveTo>
                <a:lnTo>
                  <a:pt x="256934" y="578181"/>
                </a:lnTo>
                <a:lnTo>
                  <a:pt x="446593" y="687685"/>
                </a:lnTo>
                <a:lnTo>
                  <a:pt x="256934" y="797179"/>
                </a:lnTo>
                <a:lnTo>
                  <a:pt x="310748" y="797179"/>
                </a:lnTo>
                <a:lnTo>
                  <a:pt x="460048" y="710983"/>
                </a:lnTo>
                <a:lnTo>
                  <a:pt x="540769" y="710983"/>
                </a:lnTo>
                <a:lnTo>
                  <a:pt x="500414" y="687685"/>
                </a:lnTo>
                <a:lnTo>
                  <a:pt x="540765" y="664388"/>
                </a:lnTo>
                <a:lnTo>
                  <a:pt x="460048" y="664388"/>
                </a:lnTo>
                <a:lnTo>
                  <a:pt x="310732" y="578181"/>
                </a:lnTo>
                <a:close/>
              </a:path>
              <a:path w="947419" h="1109980">
                <a:moveTo>
                  <a:pt x="716983" y="578181"/>
                </a:moveTo>
                <a:lnTo>
                  <a:pt x="690073" y="578181"/>
                </a:lnTo>
                <a:lnTo>
                  <a:pt x="690073" y="797179"/>
                </a:lnTo>
                <a:lnTo>
                  <a:pt x="716983" y="797179"/>
                </a:lnTo>
                <a:lnTo>
                  <a:pt x="716983" y="578181"/>
                </a:lnTo>
                <a:close/>
              </a:path>
              <a:path w="947419" h="1109980">
                <a:moveTo>
                  <a:pt x="770781" y="578181"/>
                </a:moveTo>
                <a:lnTo>
                  <a:pt x="716983" y="578181"/>
                </a:lnTo>
                <a:lnTo>
                  <a:pt x="906642" y="687685"/>
                </a:lnTo>
                <a:lnTo>
                  <a:pt x="716983" y="797179"/>
                </a:lnTo>
                <a:lnTo>
                  <a:pt x="770808" y="797179"/>
                </a:lnTo>
                <a:lnTo>
                  <a:pt x="920061" y="711004"/>
                </a:lnTo>
                <a:lnTo>
                  <a:pt x="947007" y="695455"/>
                </a:lnTo>
                <a:lnTo>
                  <a:pt x="947007" y="664388"/>
                </a:lnTo>
                <a:lnTo>
                  <a:pt x="920097" y="664388"/>
                </a:lnTo>
                <a:lnTo>
                  <a:pt x="770781" y="578181"/>
                </a:lnTo>
                <a:close/>
              </a:path>
              <a:path w="947419" h="1109980">
                <a:moveTo>
                  <a:pt x="920133" y="710983"/>
                </a:moveTo>
                <a:close/>
              </a:path>
              <a:path w="947419" h="1109980">
                <a:moveTo>
                  <a:pt x="80734" y="445379"/>
                </a:moveTo>
                <a:lnTo>
                  <a:pt x="26910" y="445379"/>
                </a:lnTo>
                <a:lnTo>
                  <a:pt x="216569" y="554883"/>
                </a:lnTo>
                <a:lnTo>
                  <a:pt x="26910" y="664388"/>
                </a:lnTo>
                <a:lnTo>
                  <a:pt x="80716" y="664388"/>
                </a:lnTo>
                <a:lnTo>
                  <a:pt x="230024" y="578181"/>
                </a:lnTo>
                <a:lnTo>
                  <a:pt x="310732" y="578181"/>
                </a:lnTo>
                <a:lnTo>
                  <a:pt x="270379" y="554883"/>
                </a:lnTo>
                <a:lnTo>
                  <a:pt x="310750" y="531575"/>
                </a:lnTo>
                <a:lnTo>
                  <a:pt x="230024" y="531575"/>
                </a:lnTo>
                <a:lnTo>
                  <a:pt x="80734" y="445379"/>
                </a:lnTo>
                <a:close/>
              </a:path>
              <a:path w="947419" h="1109980">
                <a:moveTo>
                  <a:pt x="486958" y="445379"/>
                </a:moveTo>
                <a:lnTo>
                  <a:pt x="460048" y="445379"/>
                </a:lnTo>
                <a:lnTo>
                  <a:pt x="460048" y="664388"/>
                </a:lnTo>
                <a:lnTo>
                  <a:pt x="486958" y="664388"/>
                </a:lnTo>
                <a:lnTo>
                  <a:pt x="486958" y="445379"/>
                </a:lnTo>
                <a:close/>
              </a:path>
              <a:path w="947419" h="1109980">
                <a:moveTo>
                  <a:pt x="540783" y="445379"/>
                </a:moveTo>
                <a:lnTo>
                  <a:pt x="486958" y="445379"/>
                </a:lnTo>
                <a:lnTo>
                  <a:pt x="676618" y="554883"/>
                </a:lnTo>
                <a:lnTo>
                  <a:pt x="486958" y="664388"/>
                </a:lnTo>
                <a:lnTo>
                  <a:pt x="540765" y="664388"/>
                </a:lnTo>
                <a:lnTo>
                  <a:pt x="690073" y="578181"/>
                </a:lnTo>
                <a:lnTo>
                  <a:pt x="770781" y="578181"/>
                </a:lnTo>
                <a:lnTo>
                  <a:pt x="730428" y="554883"/>
                </a:lnTo>
                <a:lnTo>
                  <a:pt x="770799" y="531575"/>
                </a:lnTo>
                <a:lnTo>
                  <a:pt x="690073" y="531575"/>
                </a:lnTo>
                <a:lnTo>
                  <a:pt x="540783" y="445379"/>
                </a:lnTo>
                <a:close/>
              </a:path>
              <a:path w="947419" h="1109980">
                <a:moveTo>
                  <a:pt x="947007" y="445379"/>
                </a:moveTo>
                <a:lnTo>
                  <a:pt x="920097" y="445379"/>
                </a:lnTo>
                <a:lnTo>
                  <a:pt x="920097" y="664388"/>
                </a:lnTo>
                <a:lnTo>
                  <a:pt x="947007" y="664388"/>
                </a:lnTo>
                <a:lnTo>
                  <a:pt x="947007" y="445379"/>
                </a:lnTo>
                <a:close/>
              </a:path>
              <a:path w="947419" h="1109980">
                <a:moveTo>
                  <a:pt x="256934" y="312566"/>
                </a:moveTo>
                <a:lnTo>
                  <a:pt x="230024" y="312566"/>
                </a:lnTo>
                <a:lnTo>
                  <a:pt x="230024" y="531575"/>
                </a:lnTo>
                <a:lnTo>
                  <a:pt x="256934" y="531575"/>
                </a:lnTo>
                <a:lnTo>
                  <a:pt x="256934" y="312566"/>
                </a:lnTo>
                <a:close/>
              </a:path>
              <a:path w="947419" h="1109980">
                <a:moveTo>
                  <a:pt x="310746" y="312566"/>
                </a:moveTo>
                <a:lnTo>
                  <a:pt x="256934" y="312566"/>
                </a:lnTo>
                <a:lnTo>
                  <a:pt x="446593" y="422070"/>
                </a:lnTo>
                <a:lnTo>
                  <a:pt x="256934" y="531575"/>
                </a:lnTo>
                <a:lnTo>
                  <a:pt x="310750" y="531575"/>
                </a:lnTo>
                <a:lnTo>
                  <a:pt x="460048" y="445379"/>
                </a:lnTo>
                <a:lnTo>
                  <a:pt x="540783" y="445379"/>
                </a:lnTo>
                <a:lnTo>
                  <a:pt x="500414" y="422070"/>
                </a:lnTo>
                <a:lnTo>
                  <a:pt x="527254" y="406574"/>
                </a:lnTo>
                <a:lnTo>
                  <a:pt x="473556" y="406574"/>
                </a:lnTo>
                <a:lnTo>
                  <a:pt x="310746" y="312566"/>
                </a:lnTo>
                <a:close/>
              </a:path>
              <a:path w="947419" h="1109980">
                <a:moveTo>
                  <a:pt x="716983" y="312566"/>
                </a:moveTo>
                <a:lnTo>
                  <a:pt x="690073" y="312566"/>
                </a:lnTo>
                <a:lnTo>
                  <a:pt x="690073" y="531575"/>
                </a:lnTo>
                <a:lnTo>
                  <a:pt x="716983" y="531575"/>
                </a:lnTo>
                <a:lnTo>
                  <a:pt x="716983" y="312566"/>
                </a:lnTo>
                <a:close/>
              </a:path>
              <a:path w="947419" h="1109980">
                <a:moveTo>
                  <a:pt x="770789" y="312566"/>
                </a:moveTo>
                <a:lnTo>
                  <a:pt x="716983" y="312566"/>
                </a:lnTo>
                <a:lnTo>
                  <a:pt x="906642" y="422070"/>
                </a:lnTo>
                <a:lnTo>
                  <a:pt x="716983" y="531575"/>
                </a:lnTo>
                <a:lnTo>
                  <a:pt x="770799" y="531575"/>
                </a:lnTo>
                <a:lnTo>
                  <a:pt x="920097" y="445379"/>
                </a:lnTo>
                <a:lnTo>
                  <a:pt x="947007" y="445379"/>
                </a:lnTo>
                <a:lnTo>
                  <a:pt x="947007" y="414311"/>
                </a:lnTo>
                <a:lnTo>
                  <a:pt x="770789" y="312566"/>
                </a:lnTo>
                <a:close/>
              </a:path>
              <a:path w="947419" h="1109980">
                <a:moveTo>
                  <a:pt x="703580" y="273761"/>
                </a:moveTo>
                <a:lnTo>
                  <a:pt x="473556" y="406574"/>
                </a:lnTo>
                <a:lnTo>
                  <a:pt x="527254" y="406574"/>
                </a:lnTo>
                <a:lnTo>
                  <a:pt x="690073" y="312566"/>
                </a:lnTo>
                <a:lnTo>
                  <a:pt x="770789" y="312566"/>
                </a:lnTo>
                <a:lnTo>
                  <a:pt x="703580" y="273761"/>
                </a:lnTo>
                <a:close/>
              </a:path>
              <a:path w="947419" h="1109980">
                <a:moveTo>
                  <a:pt x="80716" y="179764"/>
                </a:moveTo>
                <a:lnTo>
                  <a:pt x="26910" y="179764"/>
                </a:lnTo>
                <a:lnTo>
                  <a:pt x="216569" y="289268"/>
                </a:lnTo>
                <a:lnTo>
                  <a:pt x="26910" y="398762"/>
                </a:lnTo>
                <a:lnTo>
                  <a:pt x="80734" y="398762"/>
                </a:lnTo>
                <a:lnTo>
                  <a:pt x="230024" y="312566"/>
                </a:lnTo>
                <a:lnTo>
                  <a:pt x="310746" y="312566"/>
                </a:lnTo>
                <a:lnTo>
                  <a:pt x="256934" y="281499"/>
                </a:lnTo>
                <a:lnTo>
                  <a:pt x="256934" y="265970"/>
                </a:lnTo>
                <a:lnTo>
                  <a:pt x="230024" y="265970"/>
                </a:lnTo>
                <a:lnTo>
                  <a:pt x="80716" y="179764"/>
                </a:lnTo>
                <a:close/>
              </a:path>
              <a:path w="947419" h="1109980">
                <a:moveTo>
                  <a:pt x="256934" y="46961"/>
                </a:moveTo>
                <a:lnTo>
                  <a:pt x="230024" y="46961"/>
                </a:lnTo>
                <a:lnTo>
                  <a:pt x="230024" y="265970"/>
                </a:lnTo>
                <a:lnTo>
                  <a:pt x="256934" y="265970"/>
                </a:lnTo>
                <a:lnTo>
                  <a:pt x="256934" y="4696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pieren 8">
            <a:extLst>
              <a:ext uri="{FF2B5EF4-FFF2-40B4-BE49-F238E27FC236}">
                <a16:creationId xmlns="" xmlns:a16="http://schemas.microsoft.com/office/drawing/2014/main" id="{1DB20E17-6352-430B-94FD-F161A3CE3B07}"/>
              </a:ext>
            </a:extLst>
          </p:cNvPr>
          <p:cNvGrpSpPr/>
          <p:nvPr/>
        </p:nvGrpSpPr>
        <p:grpSpPr>
          <a:xfrm>
            <a:off x="6699250" y="1522730"/>
            <a:ext cx="15538449" cy="12192000"/>
            <a:chOff x="4565650" y="777875"/>
            <a:chExt cx="15538449" cy="12192000"/>
          </a:xfrm>
        </p:grpSpPr>
        <p:sp>
          <p:nvSpPr>
            <p:cNvPr id="4" name="object 4"/>
            <p:cNvSpPr/>
            <p:nvPr/>
          </p:nvSpPr>
          <p:spPr>
            <a:xfrm>
              <a:off x="4565650" y="777875"/>
              <a:ext cx="15538449" cy="1219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07910" y="2069261"/>
              <a:ext cx="11658600" cy="75909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="" xmlns:a16="http://schemas.microsoft.com/office/drawing/2014/main" id="{81550EE9-C04A-4315-B7B5-FECD8775C7D4}"/>
              </a:ext>
            </a:extLst>
          </p:cNvPr>
          <p:cNvSpPr/>
          <p:nvPr/>
        </p:nvSpPr>
        <p:spPr>
          <a:xfrm>
            <a:off x="-82550" y="5035"/>
            <a:ext cx="1290398" cy="11307763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7"/>
            <a:endParaRPr sz="180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54489A-E6D2-4C27-A76C-51ACEC15D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9026724"/>
            <a:ext cx="950991" cy="110949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="" xmlns:a16="http://schemas.microsoft.com/office/drawing/2014/main" id="{CE0EDE87-9729-43F3-9FD8-27F59CE1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864" y="51475"/>
            <a:ext cx="18553753" cy="1507999"/>
          </a:xfrm>
        </p:spPr>
        <p:txBody>
          <a:bodyPr/>
          <a:lstStyle/>
          <a:p>
            <a:r>
              <a:rPr lang="en-US" dirty="0"/>
              <a:t>Integrator for information sources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2180A47-84DF-4300-BBE2-03169810E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15" y="284257"/>
            <a:ext cx="914415" cy="10424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CC184D3-A562-4E1F-9E7C-06E1C95E9363}"/>
              </a:ext>
            </a:extLst>
          </p:cNvPr>
          <p:cNvCxnSpPr>
            <a:cxnSpLocks/>
          </p:cNvCxnSpPr>
          <p:nvPr/>
        </p:nvCxnSpPr>
        <p:spPr>
          <a:xfrm>
            <a:off x="13343746" y="2037836"/>
            <a:ext cx="6383403" cy="3449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9A63B59-855E-4286-80AC-7DC2A7D2B5D6}"/>
              </a:ext>
            </a:extLst>
          </p:cNvPr>
          <p:cNvCxnSpPr>
            <a:cxnSpLocks/>
          </p:cNvCxnSpPr>
          <p:nvPr/>
        </p:nvCxnSpPr>
        <p:spPr>
          <a:xfrm flipV="1">
            <a:off x="1894940" y="1972817"/>
            <a:ext cx="6185507" cy="355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2EB1402-202E-4DE2-A9A4-D4E7B97FF9C0}"/>
              </a:ext>
            </a:extLst>
          </p:cNvPr>
          <p:cNvCxnSpPr>
            <a:cxnSpLocks/>
          </p:cNvCxnSpPr>
          <p:nvPr/>
        </p:nvCxnSpPr>
        <p:spPr>
          <a:xfrm>
            <a:off x="2472973" y="10421959"/>
            <a:ext cx="15775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55D0512E-4FF1-4631-80BA-27BFDABE5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8020" y="7561564"/>
            <a:ext cx="3106411" cy="19237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C6AB6E3-31A6-4132-9F92-BD2074A152D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798895" y="6358534"/>
            <a:ext cx="1923719" cy="19237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2EFC925-AF20-4A2C-850D-5B8C9468B7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25" r="5042"/>
          <a:stretch/>
        </p:blipFill>
        <p:spPr>
          <a:xfrm>
            <a:off x="1562060" y="6731519"/>
            <a:ext cx="2325782" cy="1251622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="" xmlns:a16="http://schemas.microsoft.com/office/drawing/2014/main" id="{3886AE18-0694-449A-84FA-E40F0AC6E0E5}"/>
              </a:ext>
            </a:extLst>
          </p:cNvPr>
          <p:cNvSpPr/>
          <p:nvPr/>
        </p:nvSpPr>
        <p:spPr>
          <a:xfrm>
            <a:off x="1365250" y="6035674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Hexagon 34">
            <a:extLst>
              <a:ext uri="{FF2B5EF4-FFF2-40B4-BE49-F238E27FC236}">
                <a16:creationId xmlns="" xmlns:a16="http://schemas.microsoft.com/office/drawing/2014/main" id="{1C443001-3616-4E28-89B6-2AE93272D0A8}"/>
              </a:ext>
            </a:extLst>
          </p:cNvPr>
          <p:cNvSpPr/>
          <p:nvPr/>
        </p:nvSpPr>
        <p:spPr>
          <a:xfrm>
            <a:off x="3607990" y="7293017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B8068F9-C5F0-49EF-AC5A-81D22CD77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59" y="7914848"/>
            <a:ext cx="2448328" cy="1344933"/>
          </a:xfrm>
          <a:prstGeom prst="rect">
            <a:avLst/>
          </a:prstGeom>
        </p:spPr>
      </p:pic>
      <p:sp>
        <p:nvSpPr>
          <p:cNvPr id="36" name="Hexagon 35">
            <a:extLst>
              <a:ext uri="{FF2B5EF4-FFF2-40B4-BE49-F238E27FC236}">
                <a16:creationId xmlns="" xmlns:a16="http://schemas.microsoft.com/office/drawing/2014/main" id="{1A650841-7530-4C78-9912-F973DABD0C12}"/>
              </a:ext>
            </a:extLst>
          </p:cNvPr>
          <p:cNvSpPr/>
          <p:nvPr/>
        </p:nvSpPr>
        <p:spPr>
          <a:xfrm>
            <a:off x="5852732" y="6035674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4CD8F234-149C-423B-B6D3-F972F8A3169E}"/>
              </a:ext>
            </a:extLst>
          </p:cNvPr>
          <p:cNvSpPr/>
          <p:nvPr/>
        </p:nvSpPr>
        <p:spPr>
          <a:xfrm>
            <a:off x="8097616" y="7298417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7763C8A-A81C-45A3-AF7B-AE1A814F60D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089227" y="7561564"/>
            <a:ext cx="2019905" cy="20199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B17E12E-495A-4DB8-96DE-0442A1E8F3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70" y="6329712"/>
            <a:ext cx="1658930" cy="1635161"/>
          </a:xfrm>
          <a:prstGeom prst="rect">
            <a:avLst/>
          </a:prstGeom>
        </p:spPr>
      </p:pic>
      <p:sp>
        <p:nvSpPr>
          <p:cNvPr id="45" name="Hexagon 44">
            <a:extLst>
              <a:ext uri="{FF2B5EF4-FFF2-40B4-BE49-F238E27FC236}">
                <a16:creationId xmlns="" xmlns:a16="http://schemas.microsoft.com/office/drawing/2014/main" id="{6BB2A853-51F7-4535-9ED8-91814DD51931}"/>
              </a:ext>
            </a:extLst>
          </p:cNvPr>
          <p:cNvSpPr/>
          <p:nvPr/>
        </p:nvSpPr>
        <p:spPr>
          <a:xfrm>
            <a:off x="10312855" y="6035674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="" xmlns:a16="http://schemas.microsoft.com/office/drawing/2014/main" id="{90476193-33AC-4DCC-B495-6528FB394C9E}"/>
              </a:ext>
            </a:extLst>
          </p:cNvPr>
          <p:cNvSpPr/>
          <p:nvPr/>
        </p:nvSpPr>
        <p:spPr>
          <a:xfrm>
            <a:off x="12577087" y="7287533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Hexagon 46">
            <a:extLst>
              <a:ext uri="{FF2B5EF4-FFF2-40B4-BE49-F238E27FC236}">
                <a16:creationId xmlns="" xmlns:a16="http://schemas.microsoft.com/office/drawing/2014/main" id="{36248490-6D39-407A-A65B-01B9809F889C}"/>
              </a:ext>
            </a:extLst>
          </p:cNvPr>
          <p:cNvSpPr/>
          <p:nvPr/>
        </p:nvSpPr>
        <p:spPr>
          <a:xfrm>
            <a:off x="14844024" y="6035674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Hexagon 47">
            <a:extLst>
              <a:ext uri="{FF2B5EF4-FFF2-40B4-BE49-F238E27FC236}">
                <a16:creationId xmlns="" xmlns:a16="http://schemas.microsoft.com/office/drawing/2014/main" id="{B364332A-C7F3-4ED4-9B3C-7A967B03F57D}"/>
              </a:ext>
            </a:extLst>
          </p:cNvPr>
          <p:cNvSpPr/>
          <p:nvPr/>
        </p:nvSpPr>
        <p:spPr>
          <a:xfrm>
            <a:off x="17078332" y="7287533"/>
            <a:ext cx="2880000" cy="2520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6CDBA47-CA4C-4BB7-81D6-F2ADFFF244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374" y="6303427"/>
            <a:ext cx="1658930" cy="16351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774A660F-2345-4FE0-A549-0A5F83C625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83233" y="7722688"/>
            <a:ext cx="1923719" cy="1458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6438E8-88E5-4E61-AC3B-9E38298C853D}"/>
              </a:ext>
            </a:extLst>
          </p:cNvPr>
          <p:cNvSpPr txBox="1"/>
          <p:nvPr/>
        </p:nvSpPr>
        <p:spPr>
          <a:xfrm>
            <a:off x="6900097" y="8089081"/>
            <a:ext cx="1575406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n-US" sz="2638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TAX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31A09FD-62DB-48EF-BCC6-7DB53520598C}"/>
              </a:ext>
            </a:extLst>
          </p:cNvPr>
          <p:cNvSpPr txBox="1"/>
          <p:nvPr/>
        </p:nvSpPr>
        <p:spPr>
          <a:xfrm>
            <a:off x="15982773" y="8021988"/>
            <a:ext cx="1575406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n-US" sz="2638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SCI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4A67646-D5B1-4D03-B533-A601773490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41217" r="37001" b="42910"/>
          <a:stretch/>
        </p:blipFill>
        <p:spPr>
          <a:xfrm>
            <a:off x="9303194" y="2523154"/>
            <a:ext cx="3278517" cy="2140680"/>
          </a:xfrm>
          <a:prstGeom prst="rect">
            <a:avLst/>
          </a:prstGeom>
        </p:spPr>
      </p:pic>
      <p:sp>
        <p:nvSpPr>
          <p:cNvPr id="60" name="Hexagon 59">
            <a:extLst>
              <a:ext uri="{FF2B5EF4-FFF2-40B4-BE49-F238E27FC236}">
                <a16:creationId xmlns="" xmlns:a16="http://schemas.microsoft.com/office/drawing/2014/main" id="{73B305B5-22E2-4127-A77C-5F3B418E569B}"/>
              </a:ext>
            </a:extLst>
          </p:cNvPr>
          <p:cNvSpPr/>
          <p:nvPr/>
        </p:nvSpPr>
        <p:spPr>
          <a:xfrm>
            <a:off x="8896641" y="1972817"/>
            <a:ext cx="3908417" cy="344927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846"/>
            <a:endParaRPr lang="en-US" sz="2968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2987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5404" y="742536"/>
            <a:ext cx="14327645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85" dirty="0"/>
              <a:t>BENEFI</a:t>
            </a:r>
            <a:r>
              <a:rPr spc="-300" dirty="0"/>
              <a:t>T</a:t>
            </a:r>
            <a:r>
              <a:rPr spc="715" dirty="0"/>
              <a:t>S</a:t>
            </a:r>
            <a:r>
              <a:rPr spc="615" dirty="0"/>
              <a:t> </a:t>
            </a:r>
            <a:r>
              <a:rPr spc="215" dirty="0"/>
              <a:t>OF</a:t>
            </a:r>
            <a:r>
              <a:rPr spc="615" dirty="0"/>
              <a:t> </a:t>
            </a:r>
            <a:r>
              <a:rPr lang="de-DE" spc="615" dirty="0"/>
              <a:t>THE </a:t>
            </a:r>
            <a:r>
              <a:rPr spc="345" dirty="0"/>
              <a:t>PO</a:t>
            </a:r>
            <a:r>
              <a:rPr spc="114" dirty="0"/>
              <a:t>R</a:t>
            </a:r>
            <a:r>
              <a:rPr spc="-595" dirty="0"/>
              <a:t>T</a:t>
            </a:r>
            <a:r>
              <a:rPr spc="95" dirty="0"/>
              <a:t>AL</a:t>
            </a:r>
          </a:p>
        </p:txBody>
      </p:sp>
      <p:sp>
        <p:nvSpPr>
          <p:cNvPr id="4" name="object 4"/>
          <p:cNvSpPr/>
          <p:nvPr/>
        </p:nvSpPr>
        <p:spPr>
          <a:xfrm>
            <a:off x="2336313" y="708650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4" h="1046480">
                <a:moveTo>
                  <a:pt x="457520" y="0"/>
                </a:moveTo>
                <a:lnTo>
                  <a:pt x="445427" y="2523"/>
                </a:lnTo>
                <a:lnTo>
                  <a:pt x="12866" y="252173"/>
                </a:lnTo>
                <a:lnTo>
                  <a:pt x="3534" y="261441"/>
                </a:lnTo>
                <a:lnTo>
                  <a:pt x="0" y="274102"/>
                </a:lnTo>
                <a:lnTo>
                  <a:pt x="97" y="772328"/>
                </a:lnTo>
                <a:lnTo>
                  <a:pt x="3353" y="784670"/>
                </a:lnTo>
                <a:lnTo>
                  <a:pt x="12543" y="794062"/>
                </a:lnTo>
                <a:lnTo>
                  <a:pt x="447669" y="1045290"/>
                </a:lnTo>
                <a:lnTo>
                  <a:pt x="452119" y="1046442"/>
                </a:lnTo>
                <a:lnTo>
                  <a:pt x="461019" y="1046442"/>
                </a:lnTo>
                <a:lnTo>
                  <a:pt x="465470" y="1045290"/>
                </a:lnTo>
                <a:lnTo>
                  <a:pt x="585328" y="976088"/>
                </a:lnTo>
                <a:lnTo>
                  <a:pt x="430821" y="976088"/>
                </a:lnTo>
                <a:lnTo>
                  <a:pt x="77241" y="771948"/>
                </a:lnTo>
                <a:lnTo>
                  <a:pt x="154486" y="727353"/>
                </a:lnTo>
                <a:lnTo>
                  <a:pt x="51503" y="727353"/>
                </a:lnTo>
                <a:lnTo>
                  <a:pt x="51503" y="319082"/>
                </a:lnTo>
                <a:lnTo>
                  <a:pt x="154504" y="319082"/>
                </a:lnTo>
                <a:lnTo>
                  <a:pt x="77241" y="274476"/>
                </a:lnTo>
                <a:lnTo>
                  <a:pt x="430821" y="70346"/>
                </a:lnTo>
                <a:lnTo>
                  <a:pt x="585339" y="70346"/>
                </a:lnTo>
                <a:lnTo>
                  <a:pt x="469448" y="3437"/>
                </a:lnTo>
                <a:lnTo>
                  <a:pt x="457520" y="0"/>
                </a:lnTo>
                <a:close/>
              </a:path>
              <a:path w="913764" h="1046480">
                <a:moveTo>
                  <a:pt x="482328" y="567818"/>
                </a:moveTo>
                <a:lnTo>
                  <a:pt x="430821" y="567818"/>
                </a:lnTo>
                <a:lnTo>
                  <a:pt x="430821" y="976088"/>
                </a:lnTo>
                <a:lnTo>
                  <a:pt x="482328" y="976088"/>
                </a:lnTo>
                <a:lnTo>
                  <a:pt x="482328" y="567818"/>
                </a:lnTo>
                <a:close/>
              </a:path>
              <a:path w="913764" h="1046480">
                <a:moveTo>
                  <a:pt x="585333" y="567818"/>
                </a:moveTo>
                <a:lnTo>
                  <a:pt x="482328" y="567818"/>
                </a:lnTo>
                <a:lnTo>
                  <a:pt x="835898" y="771948"/>
                </a:lnTo>
                <a:lnTo>
                  <a:pt x="482328" y="976088"/>
                </a:lnTo>
                <a:lnTo>
                  <a:pt x="585328" y="976088"/>
                </a:lnTo>
                <a:lnTo>
                  <a:pt x="900273" y="794251"/>
                </a:lnTo>
                <a:lnTo>
                  <a:pt x="909608" y="784986"/>
                </a:lnTo>
                <a:lnTo>
                  <a:pt x="913149" y="772328"/>
                </a:lnTo>
                <a:lnTo>
                  <a:pt x="913150" y="727353"/>
                </a:lnTo>
                <a:lnTo>
                  <a:pt x="861646" y="727353"/>
                </a:lnTo>
                <a:lnTo>
                  <a:pt x="585333" y="567818"/>
                </a:lnTo>
                <a:close/>
              </a:path>
              <a:path w="913764" h="1046480">
                <a:moveTo>
                  <a:pt x="154504" y="319082"/>
                </a:moveTo>
                <a:lnTo>
                  <a:pt x="51503" y="319082"/>
                </a:lnTo>
                <a:lnTo>
                  <a:pt x="405063" y="523212"/>
                </a:lnTo>
                <a:lnTo>
                  <a:pt x="51503" y="727353"/>
                </a:lnTo>
                <a:lnTo>
                  <a:pt x="154486" y="727353"/>
                </a:lnTo>
                <a:lnTo>
                  <a:pt x="430821" y="567818"/>
                </a:lnTo>
                <a:lnTo>
                  <a:pt x="585333" y="567818"/>
                </a:lnTo>
                <a:lnTo>
                  <a:pt x="508076" y="523212"/>
                </a:lnTo>
                <a:lnTo>
                  <a:pt x="585337" y="478606"/>
                </a:lnTo>
                <a:lnTo>
                  <a:pt x="430821" y="478606"/>
                </a:lnTo>
                <a:lnTo>
                  <a:pt x="154504" y="319082"/>
                </a:lnTo>
                <a:close/>
              </a:path>
              <a:path w="913764" h="1046480">
                <a:moveTo>
                  <a:pt x="913152" y="319082"/>
                </a:moveTo>
                <a:lnTo>
                  <a:pt x="861646" y="319082"/>
                </a:lnTo>
                <a:lnTo>
                  <a:pt x="861646" y="727353"/>
                </a:lnTo>
                <a:lnTo>
                  <a:pt x="913150" y="727353"/>
                </a:lnTo>
                <a:lnTo>
                  <a:pt x="913152" y="319082"/>
                </a:lnTo>
                <a:close/>
              </a:path>
              <a:path w="913764" h="1046480">
                <a:moveTo>
                  <a:pt x="482328" y="70346"/>
                </a:moveTo>
                <a:lnTo>
                  <a:pt x="430821" y="70346"/>
                </a:lnTo>
                <a:lnTo>
                  <a:pt x="430821" y="478606"/>
                </a:lnTo>
                <a:lnTo>
                  <a:pt x="482328" y="478606"/>
                </a:lnTo>
                <a:lnTo>
                  <a:pt x="482328" y="70346"/>
                </a:lnTo>
                <a:close/>
              </a:path>
              <a:path w="913764" h="1046480">
                <a:moveTo>
                  <a:pt x="585339" y="70346"/>
                </a:moveTo>
                <a:lnTo>
                  <a:pt x="482328" y="70346"/>
                </a:lnTo>
                <a:lnTo>
                  <a:pt x="835898" y="274476"/>
                </a:lnTo>
                <a:lnTo>
                  <a:pt x="482328" y="478606"/>
                </a:lnTo>
                <a:lnTo>
                  <a:pt x="585337" y="478606"/>
                </a:lnTo>
                <a:lnTo>
                  <a:pt x="861646" y="319082"/>
                </a:lnTo>
                <a:lnTo>
                  <a:pt x="913152" y="319082"/>
                </a:lnTo>
                <a:lnTo>
                  <a:pt x="913053" y="274102"/>
                </a:lnTo>
                <a:lnTo>
                  <a:pt x="909792" y="261756"/>
                </a:lnTo>
                <a:lnTo>
                  <a:pt x="900600" y="252365"/>
                </a:lnTo>
                <a:lnTo>
                  <a:pt x="585339" y="70346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762468" y="3083149"/>
            <a:ext cx="17728982" cy="679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1090">
              <a:lnSpc>
                <a:spcPct val="100000"/>
              </a:lnSpc>
            </a:pPr>
            <a:r>
              <a:rPr spc="-90" dirty="0"/>
              <a:t>F</a:t>
            </a:r>
            <a:r>
              <a:rPr spc="170" dirty="0"/>
              <a:t>inding</a:t>
            </a:r>
            <a:r>
              <a:rPr spc="260" dirty="0"/>
              <a:t> </a:t>
            </a:r>
            <a:r>
              <a:rPr spc="70" dirty="0"/>
              <a:t>new</a:t>
            </a:r>
            <a:r>
              <a:rPr spc="260" dirty="0"/>
              <a:t> </a:t>
            </a:r>
            <a:r>
              <a:rPr spc="145" dirty="0"/>
              <a:t>p</a:t>
            </a:r>
            <a:r>
              <a:rPr spc="125" dirty="0"/>
              <a:t>artne</a:t>
            </a:r>
            <a:r>
              <a:rPr spc="15" dirty="0"/>
              <a:t>r</a:t>
            </a:r>
            <a:r>
              <a:rPr spc="-30" dirty="0"/>
              <a:t>s;</a:t>
            </a:r>
          </a:p>
          <a:p>
            <a:pPr marL="1101090" marR="5352415">
              <a:lnSpc>
                <a:spcPct val="201100"/>
              </a:lnSpc>
            </a:pPr>
            <a:r>
              <a:rPr spc="-409" dirty="0"/>
              <a:t>W</a:t>
            </a:r>
            <a:r>
              <a:rPr spc="160" dirty="0"/>
              <a:t>or</a:t>
            </a:r>
            <a:r>
              <a:rPr spc="55" dirty="0"/>
              <a:t>l</a:t>
            </a:r>
            <a:r>
              <a:rPr spc="120" dirty="0"/>
              <a:t>dwide</a:t>
            </a:r>
            <a:r>
              <a:rPr spc="260" dirty="0"/>
              <a:t> </a:t>
            </a:r>
            <a:r>
              <a:rPr spc="190" dirty="0"/>
              <a:t>p</a:t>
            </a:r>
            <a:r>
              <a:rPr spc="-70" dirty="0"/>
              <a:t>r</a:t>
            </a:r>
            <a:r>
              <a:rPr spc="140" dirty="0"/>
              <a:t>omotion</a:t>
            </a:r>
            <a:r>
              <a:rPr spc="260" dirty="0"/>
              <a:t> </a:t>
            </a:r>
            <a:r>
              <a:rPr spc="85" dirty="0"/>
              <a:t>of</a:t>
            </a:r>
            <a:r>
              <a:rPr spc="260" dirty="0"/>
              <a:t> </a:t>
            </a:r>
            <a:r>
              <a:rPr spc="110" dirty="0"/>
              <a:t>the</a:t>
            </a:r>
            <a:r>
              <a:rPr spc="260" dirty="0"/>
              <a:t> </a:t>
            </a:r>
            <a:r>
              <a:rPr spc="95" dirty="0"/>
              <a:t>por</a:t>
            </a:r>
            <a:r>
              <a:rPr spc="40" dirty="0"/>
              <a:t>t</a:t>
            </a:r>
            <a:r>
              <a:rPr spc="170" dirty="0"/>
              <a:t>a</a:t>
            </a:r>
            <a:r>
              <a:rPr spc="245" dirty="0"/>
              <a:t>l</a:t>
            </a:r>
            <a:r>
              <a:rPr spc="-345" dirty="0"/>
              <a:t>;</a:t>
            </a:r>
            <a:endParaRPr lang="de-DE" spc="-345" dirty="0"/>
          </a:p>
          <a:p>
            <a:pPr marL="1101090" marR="5352415">
              <a:lnSpc>
                <a:spcPct val="201100"/>
              </a:lnSpc>
            </a:pPr>
            <a:r>
              <a:rPr spc="95" dirty="0"/>
              <a:t>In</a:t>
            </a:r>
            <a:r>
              <a:rPr spc="35" dirty="0"/>
              <a:t>t</a:t>
            </a:r>
            <a:r>
              <a:rPr spc="140" dirty="0"/>
              <a:t>e</a:t>
            </a:r>
            <a:r>
              <a:rPr spc="-90" dirty="0"/>
              <a:t>r</a:t>
            </a:r>
            <a:r>
              <a:rPr spc="85" dirty="0"/>
              <a:t>activi</a:t>
            </a:r>
            <a:r>
              <a:rPr spc="55" dirty="0"/>
              <a:t>t</a:t>
            </a:r>
            <a:r>
              <a:rPr spc="-180" dirty="0"/>
              <a:t>y;</a:t>
            </a:r>
          </a:p>
          <a:p>
            <a:pPr marL="1101090" marR="5080">
              <a:lnSpc>
                <a:spcPct val="201100"/>
              </a:lnSpc>
            </a:pPr>
            <a:r>
              <a:rPr spc="220" dirty="0"/>
              <a:t>Busine</a:t>
            </a:r>
            <a:r>
              <a:rPr spc="125" dirty="0"/>
              <a:t>s</a:t>
            </a:r>
            <a:r>
              <a:rPr spc="285" dirty="0"/>
              <a:t>s</a:t>
            </a:r>
            <a:r>
              <a:rPr spc="260" dirty="0"/>
              <a:t> </a:t>
            </a:r>
            <a:r>
              <a:rPr spc="30" dirty="0"/>
              <a:t>g</a:t>
            </a:r>
            <a:r>
              <a:rPr spc="160" dirty="0"/>
              <a:t>uide</a:t>
            </a:r>
            <a:r>
              <a:rPr spc="260" dirty="0"/>
              <a:t> </a:t>
            </a:r>
            <a:r>
              <a:rPr spc="-20" dirty="0"/>
              <a:t>f</a:t>
            </a:r>
            <a:r>
              <a:rPr spc="105" dirty="0"/>
              <a:t>or</a:t>
            </a:r>
            <a:r>
              <a:rPr spc="260" dirty="0"/>
              <a:t> </a:t>
            </a:r>
            <a:r>
              <a:rPr spc="110" dirty="0"/>
              <a:t>i</a:t>
            </a:r>
            <a:r>
              <a:rPr spc="210" dirty="0"/>
              <a:t>n</a:t>
            </a:r>
            <a:r>
              <a:rPr spc="110" dirty="0"/>
              <a:t>ves</a:t>
            </a:r>
            <a:r>
              <a:rPr spc="35" dirty="0"/>
              <a:t>t</a:t>
            </a:r>
            <a:r>
              <a:rPr spc="125" dirty="0"/>
              <a:t>o</a:t>
            </a:r>
            <a:r>
              <a:rPr dirty="0"/>
              <a:t>r</a:t>
            </a:r>
            <a:r>
              <a:rPr spc="285" dirty="0"/>
              <a:t>s</a:t>
            </a:r>
            <a:r>
              <a:rPr spc="260" dirty="0"/>
              <a:t> </a:t>
            </a:r>
            <a:r>
              <a:rPr spc="225" dirty="0"/>
              <a:t>and</a:t>
            </a:r>
            <a:r>
              <a:rPr spc="260" dirty="0"/>
              <a:t> </a:t>
            </a:r>
            <a:r>
              <a:rPr spc="220" dirty="0"/>
              <a:t>busine</a:t>
            </a:r>
            <a:r>
              <a:rPr spc="125" dirty="0"/>
              <a:t>s</a:t>
            </a:r>
            <a:r>
              <a:rPr spc="100" dirty="0"/>
              <a:t>smen;</a:t>
            </a:r>
            <a:r>
              <a:rPr spc="45" dirty="0"/>
              <a:t> </a:t>
            </a:r>
            <a:endParaRPr lang="de-DE" spc="45" dirty="0"/>
          </a:p>
          <a:p>
            <a:pPr marL="1101090" marR="5080">
              <a:lnSpc>
                <a:spcPct val="201100"/>
              </a:lnSpc>
            </a:pPr>
            <a:r>
              <a:rPr spc="125" dirty="0"/>
              <a:t>In</a:t>
            </a:r>
            <a:r>
              <a:rPr spc="55" dirty="0"/>
              <a:t>f</a:t>
            </a:r>
            <a:r>
              <a:rPr spc="135" dirty="0"/>
              <a:t>ormation</a:t>
            </a:r>
            <a:r>
              <a:rPr spc="260" dirty="0"/>
              <a:t> </a:t>
            </a:r>
            <a:r>
              <a:rPr spc="-70" dirty="0"/>
              <a:t>r</a:t>
            </a:r>
            <a:r>
              <a:rPr spc="195" dirty="0"/>
              <a:t>esou</a:t>
            </a:r>
            <a:r>
              <a:rPr spc="-70" dirty="0"/>
              <a:t>r</a:t>
            </a:r>
            <a:r>
              <a:rPr spc="105" dirty="0"/>
              <a:t>c</a:t>
            </a:r>
            <a:r>
              <a:rPr spc="215" dirty="0"/>
              <a:t>es</a:t>
            </a:r>
            <a:r>
              <a:rPr spc="260" dirty="0"/>
              <a:t> </a:t>
            </a:r>
            <a:r>
              <a:rPr spc="155" dirty="0"/>
              <a:t>about</a:t>
            </a:r>
            <a:r>
              <a:rPr spc="260" dirty="0"/>
              <a:t> </a:t>
            </a:r>
            <a:r>
              <a:rPr spc="125" dirty="0"/>
              <a:t>events</a:t>
            </a:r>
            <a:r>
              <a:rPr spc="260" dirty="0"/>
              <a:t> </a:t>
            </a:r>
            <a:r>
              <a:rPr spc="185" dirty="0"/>
              <a:t>in</a:t>
            </a:r>
            <a:r>
              <a:rPr spc="260" dirty="0"/>
              <a:t> </a:t>
            </a:r>
            <a:r>
              <a:rPr spc="110" dirty="0"/>
              <a:t>the</a:t>
            </a:r>
            <a:r>
              <a:rPr spc="260" dirty="0"/>
              <a:t> </a:t>
            </a:r>
            <a:r>
              <a:rPr spc="220" dirty="0"/>
              <a:t>busine</a:t>
            </a:r>
            <a:r>
              <a:rPr spc="125" dirty="0"/>
              <a:t>s</a:t>
            </a:r>
            <a:r>
              <a:rPr spc="285" dirty="0"/>
              <a:t>s</a:t>
            </a:r>
            <a:r>
              <a:rPr spc="260" dirty="0"/>
              <a:t> </a:t>
            </a:r>
            <a:r>
              <a:rPr spc="85" dirty="0"/>
              <a:t>wor</a:t>
            </a:r>
            <a:r>
              <a:rPr spc="10" dirty="0"/>
              <a:t>l</a:t>
            </a:r>
            <a:r>
              <a:rPr spc="-65" dirty="0"/>
              <a:t>d;</a:t>
            </a:r>
            <a:r>
              <a:rPr spc="-40" dirty="0"/>
              <a:t> </a:t>
            </a:r>
            <a:endParaRPr lang="de-DE" spc="-40" dirty="0"/>
          </a:p>
          <a:p>
            <a:pPr marL="1101090" marR="5080">
              <a:lnSpc>
                <a:spcPct val="201100"/>
              </a:lnSpc>
            </a:pPr>
            <a:r>
              <a:rPr spc="140" dirty="0"/>
              <a:t>In</a:t>
            </a:r>
            <a:r>
              <a:rPr spc="155" dirty="0"/>
              <a:t>e</a:t>
            </a:r>
            <a:r>
              <a:rPr spc="145" dirty="0"/>
              <a:t>xpensive</a:t>
            </a:r>
            <a:r>
              <a:rPr spc="260" dirty="0"/>
              <a:t> </a:t>
            </a:r>
            <a:r>
              <a:rPr spc="225" dirty="0"/>
              <a:t>and</a:t>
            </a:r>
            <a:r>
              <a:rPr spc="260" dirty="0"/>
              <a:t> </a:t>
            </a:r>
            <a:r>
              <a:rPr spc="65" dirty="0"/>
              <a:t>ef</a:t>
            </a:r>
            <a:r>
              <a:rPr spc="5" dirty="0"/>
              <a:t>f</a:t>
            </a:r>
            <a:r>
              <a:rPr spc="80" dirty="0"/>
              <a:t>ective</a:t>
            </a:r>
            <a:r>
              <a:rPr spc="260" dirty="0"/>
              <a:t> </a:t>
            </a:r>
            <a:r>
              <a:rPr spc="190" dirty="0"/>
              <a:t>p</a:t>
            </a:r>
            <a:r>
              <a:rPr spc="-70" dirty="0"/>
              <a:t>r</a:t>
            </a:r>
            <a:r>
              <a:rPr spc="155" dirty="0"/>
              <a:t>esen</a:t>
            </a:r>
            <a:r>
              <a:rPr spc="80" dirty="0"/>
              <a:t>t</a:t>
            </a:r>
            <a:r>
              <a:rPr spc="135" dirty="0"/>
              <a:t>ation</a:t>
            </a:r>
            <a:r>
              <a:rPr spc="260" dirty="0"/>
              <a:t> </a:t>
            </a:r>
            <a:r>
              <a:rPr spc="190" dirty="0"/>
              <a:t>on</a:t>
            </a:r>
            <a:r>
              <a:rPr spc="260" dirty="0"/>
              <a:t> </a:t>
            </a:r>
            <a:r>
              <a:rPr spc="110" dirty="0"/>
              <a:t>the</a:t>
            </a:r>
            <a:r>
              <a:rPr spc="260" dirty="0"/>
              <a:t> </a:t>
            </a:r>
            <a:r>
              <a:rPr spc="95" dirty="0"/>
              <a:t>In</a:t>
            </a:r>
            <a:r>
              <a:rPr spc="35" dirty="0"/>
              <a:t>t</a:t>
            </a:r>
            <a:r>
              <a:rPr spc="50" dirty="0"/>
              <a:t>ernet.</a:t>
            </a:r>
          </a:p>
        </p:txBody>
      </p:sp>
      <p:sp>
        <p:nvSpPr>
          <p:cNvPr id="6" name="object 6"/>
          <p:cNvSpPr/>
          <p:nvPr/>
        </p:nvSpPr>
        <p:spPr>
          <a:xfrm>
            <a:off x="2805726" y="2900435"/>
            <a:ext cx="732961" cy="73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5726" y="4181924"/>
            <a:ext cx="732961" cy="732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5726" y="5379658"/>
            <a:ext cx="732961" cy="732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5726" y="6744903"/>
            <a:ext cx="732961" cy="732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5726" y="7953108"/>
            <a:ext cx="732961" cy="732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5726" y="9192714"/>
            <a:ext cx="732961" cy="732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783" y="2535280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73"/>
                </a:moveTo>
                <a:lnTo>
                  <a:pt x="460038" y="710973"/>
                </a:lnTo>
                <a:lnTo>
                  <a:pt x="460038" y="961049"/>
                </a:lnTo>
                <a:lnTo>
                  <a:pt x="716962" y="1109411"/>
                </a:lnTo>
                <a:lnTo>
                  <a:pt x="716962" y="1062784"/>
                </a:lnTo>
                <a:lnTo>
                  <a:pt x="690073" y="1062784"/>
                </a:lnTo>
                <a:lnTo>
                  <a:pt x="500403" y="953279"/>
                </a:lnTo>
                <a:lnTo>
                  <a:pt x="540756" y="929982"/>
                </a:lnTo>
                <a:lnTo>
                  <a:pt x="486958" y="929982"/>
                </a:lnTo>
                <a:lnTo>
                  <a:pt x="486958" y="710973"/>
                </a:lnTo>
                <a:close/>
              </a:path>
              <a:path w="947419" h="1109980">
                <a:moveTo>
                  <a:pt x="716962" y="843775"/>
                </a:moveTo>
                <a:lnTo>
                  <a:pt x="690073" y="843775"/>
                </a:lnTo>
                <a:lnTo>
                  <a:pt x="690073" y="1062784"/>
                </a:lnTo>
                <a:lnTo>
                  <a:pt x="716962" y="1062784"/>
                </a:lnTo>
                <a:lnTo>
                  <a:pt x="716962" y="843775"/>
                </a:lnTo>
                <a:close/>
              </a:path>
              <a:path w="947419" h="1109980">
                <a:moveTo>
                  <a:pt x="540756" y="710973"/>
                </a:moveTo>
                <a:lnTo>
                  <a:pt x="486958" y="710973"/>
                </a:lnTo>
                <a:lnTo>
                  <a:pt x="676618" y="820477"/>
                </a:lnTo>
                <a:lnTo>
                  <a:pt x="486958" y="929982"/>
                </a:lnTo>
                <a:lnTo>
                  <a:pt x="540756" y="929982"/>
                </a:lnTo>
                <a:lnTo>
                  <a:pt x="690073" y="843775"/>
                </a:lnTo>
                <a:lnTo>
                  <a:pt x="716962" y="843775"/>
                </a:lnTo>
                <a:lnTo>
                  <a:pt x="716972" y="828236"/>
                </a:lnTo>
                <a:lnTo>
                  <a:pt x="770769" y="797179"/>
                </a:lnTo>
                <a:lnTo>
                  <a:pt x="690073" y="797179"/>
                </a:lnTo>
                <a:lnTo>
                  <a:pt x="540756" y="710973"/>
                </a:lnTo>
                <a:close/>
              </a:path>
              <a:path w="947419" h="1109980">
                <a:moveTo>
                  <a:pt x="256924" y="0"/>
                </a:moveTo>
                <a:lnTo>
                  <a:pt x="0" y="148686"/>
                </a:lnTo>
                <a:lnTo>
                  <a:pt x="36" y="695455"/>
                </a:lnTo>
                <a:lnTo>
                  <a:pt x="243479" y="836016"/>
                </a:lnTo>
                <a:lnTo>
                  <a:pt x="310739" y="797179"/>
                </a:lnTo>
                <a:lnTo>
                  <a:pt x="230013" y="797179"/>
                </a:lnTo>
                <a:lnTo>
                  <a:pt x="40354" y="687675"/>
                </a:lnTo>
                <a:lnTo>
                  <a:pt x="80705" y="664377"/>
                </a:lnTo>
                <a:lnTo>
                  <a:pt x="26899" y="664377"/>
                </a:lnTo>
                <a:lnTo>
                  <a:pt x="26899" y="445368"/>
                </a:lnTo>
                <a:lnTo>
                  <a:pt x="80724" y="445368"/>
                </a:lnTo>
                <a:lnTo>
                  <a:pt x="40354" y="422060"/>
                </a:lnTo>
                <a:lnTo>
                  <a:pt x="80705" y="398762"/>
                </a:lnTo>
                <a:lnTo>
                  <a:pt x="26899" y="398762"/>
                </a:lnTo>
                <a:lnTo>
                  <a:pt x="26899" y="179753"/>
                </a:lnTo>
                <a:lnTo>
                  <a:pt x="80705" y="179753"/>
                </a:lnTo>
                <a:lnTo>
                  <a:pt x="40354" y="156455"/>
                </a:lnTo>
                <a:lnTo>
                  <a:pt x="230013" y="46951"/>
                </a:lnTo>
                <a:lnTo>
                  <a:pt x="256924" y="46951"/>
                </a:lnTo>
                <a:lnTo>
                  <a:pt x="256924" y="0"/>
                </a:lnTo>
                <a:close/>
              </a:path>
              <a:path w="947419" h="1109980">
                <a:moveTo>
                  <a:pt x="256924" y="578170"/>
                </a:moveTo>
                <a:lnTo>
                  <a:pt x="230013" y="578170"/>
                </a:lnTo>
                <a:lnTo>
                  <a:pt x="230013" y="797179"/>
                </a:lnTo>
                <a:lnTo>
                  <a:pt x="256924" y="797179"/>
                </a:lnTo>
                <a:lnTo>
                  <a:pt x="256924" y="578170"/>
                </a:lnTo>
                <a:close/>
              </a:path>
              <a:path w="947419" h="1109980">
                <a:moveTo>
                  <a:pt x="310730" y="578170"/>
                </a:moveTo>
                <a:lnTo>
                  <a:pt x="256924" y="578170"/>
                </a:lnTo>
                <a:lnTo>
                  <a:pt x="446593" y="687675"/>
                </a:lnTo>
                <a:lnTo>
                  <a:pt x="256924" y="797179"/>
                </a:lnTo>
                <a:lnTo>
                  <a:pt x="310739" y="797179"/>
                </a:lnTo>
                <a:lnTo>
                  <a:pt x="460038" y="710973"/>
                </a:lnTo>
                <a:lnTo>
                  <a:pt x="540756" y="710973"/>
                </a:lnTo>
                <a:lnTo>
                  <a:pt x="500403" y="687675"/>
                </a:lnTo>
                <a:lnTo>
                  <a:pt x="540756" y="664377"/>
                </a:lnTo>
                <a:lnTo>
                  <a:pt x="460038" y="664377"/>
                </a:lnTo>
                <a:lnTo>
                  <a:pt x="310730" y="578170"/>
                </a:lnTo>
                <a:close/>
              </a:path>
              <a:path w="947419" h="1109980">
                <a:moveTo>
                  <a:pt x="716972" y="578170"/>
                </a:moveTo>
                <a:lnTo>
                  <a:pt x="690073" y="578170"/>
                </a:lnTo>
                <a:lnTo>
                  <a:pt x="690073" y="797179"/>
                </a:lnTo>
                <a:lnTo>
                  <a:pt x="716972" y="797179"/>
                </a:lnTo>
                <a:lnTo>
                  <a:pt x="716972" y="578170"/>
                </a:lnTo>
                <a:close/>
              </a:path>
              <a:path w="947419" h="1109980">
                <a:moveTo>
                  <a:pt x="770781" y="578170"/>
                </a:moveTo>
                <a:lnTo>
                  <a:pt x="716972" y="578170"/>
                </a:lnTo>
                <a:lnTo>
                  <a:pt x="906642" y="687675"/>
                </a:lnTo>
                <a:lnTo>
                  <a:pt x="716972" y="797179"/>
                </a:lnTo>
                <a:lnTo>
                  <a:pt x="770769" y="797179"/>
                </a:lnTo>
                <a:lnTo>
                  <a:pt x="946997" y="695455"/>
                </a:lnTo>
                <a:lnTo>
                  <a:pt x="946997" y="664377"/>
                </a:lnTo>
                <a:lnTo>
                  <a:pt x="920097" y="664377"/>
                </a:lnTo>
                <a:lnTo>
                  <a:pt x="770781" y="578170"/>
                </a:lnTo>
                <a:close/>
              </a:path>
              <a:path w="947419" h="1109980">
                <a:moveTo>
                  <a:pt x="920115" y="710973"/>
                </a:moveTo>
                <a:close/>
              </a:path>
              <a:path w="947419" h="1109980">
                <a:moveTo>
                  <a:pt x="80724" y="445368"/>
                </a:moveTo>
                <a:lnTo>
                  <a:pt x="26899" y="445368"/>
                </a:lnTo>
                <a:lnTo>
                  <a:pt x="216558" y="554873"/>
                </a:lnTo>
                <a:lnTo>
                  <a:pt x="26899" y="664377"/>
                </a:lnTo>
                <a:lnTo>
                  <a:pt x="80705" y="664377"/>
                </a:lnTo>
                <a:lnTo>
                  <a:pt x="230013" y="578170"/>
                </a:lnTo>
                <a:lnTo>
                  <a:pt x="310730" y="578170"/>
                </a:lnTo>
                <a:lnTo>
                  <a:pt x="270379" y="554873"/>
                </a:lnTo>
                <a:lnTo>
                  <a:pt x="310748" y="531564"/>
                </a:lnTo>
                <a:lnTo>
                  <a:pt x="230013" y="531564"/>
                </a:lnTo>
                <a:lnTo>
                  <a:pt x="80724" y="445368"/>
                </a:lnTo>
                <a:close/>
              </a:path>
              <a:path w="947419" h="1109980">
                <a:moveTo>
                  <a:pt x="486958" y="445368"/>
                </a:moveTo>
                <a:lnTo>
                  <a:pt x="460038" y="445368"/>
                </a:lnTo>
                <a:lnTo>
                  <a:pt x="460038" y="664377"/>
                </a:lnTo>
                <a:lnTo>
                  <a:pt x="486958" y="664377"/>
                </a:lnTo>
                <a:lnTo>
                  <a:pt x="486958" y="445368"/>
                </a:lnTo>
                <a:close/>
              </a:path>
              <a:path w="947419" h="1109980">
                <a:moveTo>
                  <a:pt x="540775" y="445368"/>
                </a:moveTo>
                <a:lnTo>
                  <a:pt x="486958" y="445368"/>
                </a:lnTo>
                <a:lnTo>
                  <a:pt x="676618" y="554873"/>
                </a:lnTo>
                <a:lnTo>
                  <a:pt x="486958" y="664377"/>
                </a:lnTo>
                <a:lnTo>
                  <a:pt x="540756" y="664377"/>
                </a:lnTo>
                <a:lnTo>
                  <a:pt x="690073" y="578170"/>
                </a:lnTo>
                <a:lnTo>
                  <a:pt x="770781" y="578170"/>
                </a:lnTo>
                <a:lnTo>
                  <a:pt x="730428" y="554873"/>
                </a:lnTo>
                <a:lnTo>
                  <a:pt x="770799" y="531564"/>
                </a:lnTo>
                <a:lnTo>
                  <a:pt x="690073" y="531564"/>
                </a:lnTo>
                <a:lnTo>
                  <a:pt x="540775" y="445368"/>
                </a:lnTo>
                <a:close/>
              </a:path>
              <a:path w="947419" h="1109980">
                <a:moveTo>
                  <a:pt x="946997" y="445368"/>
                </a:moveTo>
                <a:lnTo>
                  <a:pt x="920097" y="445368"/>
                </a:lnTo>
                <a:lnTo>
                  <a:pt x="920097" y="664377"/>
                </a:lnTo>
                <a:lnTo>
                  <a:pt x="946997" y="664377"/>
                </a:lnTo>
                <a:lnTo>
                  <a:pt x="946997" y="445368"/>
                </a:lnTo>
                <a:close/>
              </a:path>
              <a:path w="947419" h="1109980">
                <a:moveTo>
                  <a:pt x="256924" y="312555"/>
                </a:moveTo>
                <a:lnTo>
                  <a:pt x="230013" y="312555"/>
                </a:lnTo>
                <a:lnTo>
                  <a:pt x="230013" y="531564"/>
                </a:lnTo>
                <a:lnTo>
                  <a:pt x="256924" y="531564"/>
                </a:lnTo>
                <a:lnTo>
                  <a:pt x="256924" y="312555"/>
                </a:lnTo>
                <a:close/>
              </a:path>
              <a:path w="947419" h="1109980">
                <a:moveTo>
                  <a:pt x="310731" y="312555"/>
                </a:moveTo>
                <a:lnTo>
                  <a:pt x="256924" y="312555"/>
                </a:lnTo>
                <a:lnTo>
                  <a:pt x="446593" y="422060"/>
                </a:lnTo>
                <a:lnTo>
                  <a:pt x="256924" y="531564"/>
                </a:lnTo>
                <a:lnTo>
                  <a:pt x="310748" y="531564"/>
                </a:lnTo>
                <a:lnTo>
                  <a:pt x="460038" y="445368"/>
                </a:lnTo>
                <a:lnTo>
                  <a:pt x="540775" y="445368"/>
                </a:lnTo>
                <a:lnTo>
                  <a:pt x="500403" y="422060"/>
                </a:lnTo>
                <a:lnTo>
                  <a:pt x="527263" y="406553"/>
                </a:lnTo>
                <a:lnTo>
                  <a:pt x="473556" y="406553"/>
                </a:lnTo>
                <a:lnTo>
                  <a:pt x="460020" y="398752"/>
                </a:lnTo>
                <a:lnTo>
                  <a:pt x="310731" y="312555"/>
                </a:lnTo>
                <a:close/>
              </a:path>
              <a:path w="947419" h="1109980">
                <a:moveTo>
                  <a:pt x="716972" y="312555"/>
                </a:moveTo>
                <a:lnTo>
                  <a:pt x="690073" y="312555"/>
                </a:lnTo>
                <a:lnTo>
                  <a:pt x="690073" y="531564"/>
                </a:lnTo>
                <a:lnTo>
                  <a:pt x="716972" y="531564"/>
                </a:lnTo>
                <a:lnTo>
                  <a:pt x="716972" y="312555"/>
                </a:lnTo>
                <a:close/>
              </a:path>
              <a:path w="947419" h="1109980">
                <a:moveTo>
                  <a:pt x="770783" y="312555"/>
                </a:moveTo>
                <a:lnTo>
                  <a:pt x="716972" y="312555"/>
                </a:lnTo>
                <a:lnTo>
                  <a:pt x="906642" y="422060"/>
                </a:lnTo>
                <a:lnTo>
                  <a:pt x="716972" y="531564"/>
                </a:lnTo>
                <a:lnTo>
                  <a:pt x="770799" y="531564"/>
                </a:lnTo>
                <a:lnTo>
                  <a:pt x="920097" y="445368"/>
                </a:lnTo>
                <a:lnTo>
                  <a:pt x="946997" y="445368"/>
                </a:lnTo>
                <a:lnTo>
                  <a:pt x="946997" y="414291"/>
                </a:lnTo>
                <a:lnTo>
                  <a:pt x="770783" y="312555"/>
                </a:lnTo>
                <a:close/>
              </a:path>
              <a:path w="947419" h="1109980">
                <a:moveTo>
                  <a:pt x="703570" y="273750"/>
                </a:moveTo>
                <a:lnTo>
                  <a:pt x="473556" y="406553"/>
                </a:lnTo>
                <a:lnTo>
                  <a:pt x="527263" y="406553"/>
                </a:lnTo>
                <a:lnTo>
                  <a:pt x="690073" y="312555"/>
                </a:lnTo>
                <a:lnTo>
                  <a:pt x="770783" y="312555"/>
                </a:lnTo>
                <a:lnTo>
                  <a:pt x="703570" y="273750"/>
                </a:lnTo>
                <a:close/>
              </a:path>
              <a:path w="947419" h="1109980">
                <a:moveTo>
                  <a:pt x="80705" y="179753"/>
                </a:moveTo>
                <a:lnTo>
                  <a:pt x="26899" y="179753"/>
                </a:lnTo>
                <a:lnTo>
                  <a:pt x="216558" y="289258"/>
                </a:lnTo>
                <a:lnTo>
                  <a:pt x="26899" y="398762"/>
                </a:lnTo>
                <a:lnTo>
                  <a:pt x="80724" y="398752"/>
                </a:lnTo>
                <a:lnTo>
                  <a:pt x="230013" y="312555"/>
                </a:lnTo>
                <a:lnTo>
                  <a:pt x="310731" y="312555"/>
                </a:lnTo>
                <a:lnTo>
                  <a:pt x="256924" y="281488"/>
                </a:lnTo>
                <a:lnTo>
                  <a:pt x="256924" y="265960"/>
                </a:lnTo>
                <a:lnTo>
                  <a:pt x="230013" y="265960"/>
                </a:lnTo>
                <a:lnTo>
                  <a:pt x="80705" y="179753"/>
                </a:lnTo>
                <a:close/>
              </a:path>
              <a:path w="947419" h="1109980">
                <a:moveTo>
                  <a:pt x="460038" y="398752"/>
                </a:moveTo>
                <a:close/>
              </a:path>
              <a:path w="947419" h="1109980">
                <a:moveTo>
                  <a:pt x="256924" y="46951"/>
                </a:moveTo>
                <a:lnTo>
                  <a:pt x="230013" y="46951"/>
                </a:lnTo>
                <a:lnTo>
                  <a:pt x="230013" y="265960"/>
                </a:lnTo>
                <a:lnTo>
                  <a:pt x="256924" y="265960"/>
                </a:lnTo>
                <a:lnTo>
                  <a:pt x="256924" y="4695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365613" y="1235075"/>
            <a:ext cx="7372874" cy="8471376"/>
          </a:xfrm>
          <a:custGeom>
            <a:avLst/>
            <a:gdLst/>
            <a:ahLst/>
            <a:cxnLst/>
            <a:rect l="l" t="t" r="r" b="b"/>
            <a:pathLst>
              <a:path w="1581784" h="1829434">
                <a:moveTo>
                  <a:pt x="813116" y="1175806"/>
                </a:moveTo>
                <a:lnTo>
                  <a:pt x="768196" y="1175806"/>
                </a:lnTo>
                <a:lnTo>
                  <a:pt x="768196" y="1588453"/>
                </a:lnTo>
                <a:lnTo>
                  <a:pt x="772479" y="1595867"/>
                </a:lnTo>
                <a:lnTo>
                  <a:pt x="850790" y="1641069"/>
                </a:lnTo>
                <a:lnTo>
                  <a:pt x="1163744" y="1821765"/>
                </a:lnTo>
                <a:lnTo>
                  <a:pt x="1164215" y="1821964"/>
                </a:lnTo>
                <a:lnTo>
                  <a:pt x="1174634" y="1827996"/>
                </a:lnTo>
                <a:lnTo>
                  <a:pt x="1186338" y="1829395"/>
                </a:lnTo>
                <a:lnTo>
                  <a:pt x="1195213" y="1822328"/>
                </a:lnTo>
                <a:lnTo>
                  <a:pt x="1195460" y="1763275"/>
                </a:lnTo>
                <a:lnTo>
                  <a:pt x="1152289" y="1763275"/>
                </a:lnTo>
                <a:lnTo>
                  <a:pt x="835587" y="1580422"/>
                </a:lnTo>
                <a:lnTo>
                  <a:pt x="902979" y="1541512"/>
                </a:lnTo>
                <a:lnTo>
                  <a:pt x="813116" y="1541512"/>
                </a:lnTo>
                <a:lnTo>
                  <a:pt x="813116" y="1175806"/>
                </a:lnTo>
                <a:close/>
              </a:path>
              <a:path w="1581784" h="1829434">
                <a:moveTo>
                  <a:pt x="1196986" y="1397569"/>
                </a:moveTo>
                <a:lnTo>
                  <a:pt x="1152289" y="1397569"/>
                </a:lnTo>
                <a:lnTo>
                  <a:pt x="1152289" y="1763275"/>
                </a:lnTo>
                <a:lnTo>
                  <a:pt x="1195460" y="1763275"/>
                </a:lnTo>
                <a:lnTo>
                  <a:pt x="1196986" y="1397569"/>
                </a:lnTo>
                <a:close/>
              </a:path>
              <a:path w="1581784" h="1829434">
                <a:moveTo>
                  <a:pt x="902964" y="1175806"/>
                </a:moveTo>
                <a:lnTo>
                  <a:pt x="813116" y="1175806"/>
                </a:lnTo>
                <a:lnTo>
                  <a:pt x="1129829" y="1358659"/>
                </a:lnTo>
                <a:lnTo>
                  <a:pt x="813116" y="1541512"/>
                </a:lnTo>
                <a:lnTo>
                  <a:pt x="902979" y="1541512"/>
                </a:lnTo>
                <a:lnTo>
                  <a:pt x="1152289" y="1397569"/>
                </a:lnTo>
                <a:lnTo>
                  <a:pt x="1196986" y="1397569"/>
                </a:lnTo>
                <a:lnTo>
                  <a:pt x="1197094" y="1371664"/>
                </a:lnTo>
                <a:lnTo>
                  <a:pt x="1287014" y="1319749"/>
                </a:lnTo>
                <a:lnTo>
                  <a:pt x="1152289" y="1319749"/>
                </a:lnTo>
                <a:lnTo>
                  <a:pt x="902964" y="1175806"/>
                </a:lnTo>
                <a:close/>
              </a:path>
              <a:path w="1581784" h="1829434">
                <a:moveTo>
                  <a:pt x="413844" y="0"/>
                </a:moveTo>
                <a:lnTo>
                  <a:pt x="86332" y="186904"/>
                </a:lnTo>
                <a:lnTo>
                  <a:pt x="86594" y="186904"/>
                </a:lnTo>
                <a:lnTo>
                  <a:pt x="4282" y="234432"/>
                </a:lnTo>
                <a:lnTo>
                  <a:pt x="0" y="241845"/>
                </a:lnTo>
                <a:lnTo>
                  <a:pt x="0" y="1144927"/>
                </a:lnTo>
                <a:lnTo>
                  <a:pt x="4282" y="1152341"/>
                </a:lnTo>
                <a:lnTo>
                  <a:pt x="398804" y="1380124"/>
                </a:lnTo>
                <a:lnTo>
                  <a:pt x="402678" y="1381130"/>
                </a:lnTo>
                <a:lnTo>
                  <a:pt x="410437" y="1381130"/>
                </a:lnTo>
                <a:lnTo>
                  <a:pt x="414311" y="1380124"/>
                </a:lnTo>
                <a:lnTo>
                  <a:pt x="518883" y="1319749"/>
                </a:lnTo>
                <a:lnTo>
                  <a:pt x="384093" y="1319749"/>
                </a:lnTo>
                <a:lnTo>
                  <a:pt x="67390" y="1136907"/>
                </a:lnTo>
                <a:lnTo>
                  <a:pt x="134782" y="1097997"/>
                </a:lnTo>
                <a:lnTo>
                  <a:pt x="44930" y="1097997"/>
                </a:lnTo>
                <a:lnTo>
                  <a:pt x="44930" y="732301"/>
                </a:lnTo>
                <a:lnTo>
                  <a:pt x="134800" y="732301"/>
                </a:lnTo>
                <a:lnTo>
                  <a:pt x="67390" y="693381"/>
                </a:lnTo>
                <a:lnTo>
                  <a:pt x="134786" y="654471"/>
                </a:lnTo>
                <a:lnTo>
                  <a:pt x="44930" y="654471"/>
                </a:lnTo>
                <a:lnTo>
                  <a:pt x="44930" y="288775"/>
                </a:lnTo>
                <a:lnTo>
                  <a:pt x="134768" y="288775"/>
                </a:lnTo>
                <a:lnTo>
                  <a:pt x="67390" y="249876"/>
                </a:lnTo>
                <a:lnTo>
                  <a:pt x="384093" y="67023"/>
                </a:lnTo>
                <a:lnTo>
                  <a:pt x="429023" y="67023"/>
                </a:lnTo>
                <a:lnTo>
                  <a:pt x="429023" y="14993"/>
                </a:lnTo>
                <a:lnTo>
                  <a:pt x="424394" y="4157"/>
                </a:lnTo>
                <a:lnTo>
                  <a:pt x="413844" y="0"/>
                </a:lnTo>
                <a:close/>
              </a:path>
              <a:path w="1581784" h="1829434">
                <a:moveTo>
                  <a:pt x="429023" y="954054"/>
                </a:moveTo>
                <a:lnTo>
                  <a:pt x="384093" y="954054"/>
                </a:lnTo>
                <a:lnTo>
                  <a:pt x="384093" y="1319749"/>
                </a:lnTo>
                <a:lnTo>
                  <a:pt x="429023" y="1319749"/>
                </a:lnTo>
                <a:lnTo>
                  <a:pt x="429023" y="954054"/>
                </a:lnTo>
                <a:close/>
              </a:path>
              <a:path w="1581784" h="1829434">
                <a:moveTo>
                  <a:pt x="518877" y="954054"/>
                </a:moveTo>
                <a:lnTo>
                  <a:pt x="429023" y="954054"/>
                </a:lnTo>
                <a:lnTo>
                  <a:pt x="745725" y="1136907"/>
                </a:lnTo>
                <a:lnTo>
                  <a:pt x="429023" y="1319749"/>
                </a:lnTo>
                <a:lnTo>
                  <a:pt x="518883" y="1319749"/>
                </a:lnTo>
                <a:lnTo>
                  <a:pt x="768196" y="1175806"/>
                </a:lnTo>
                <a:lnTo>
                  <a:pt x="902964" y="1175806"/>
                </a:lnTo>
                <a:lnTo>
                  <a:pt x="835587" y="1136907"/>
                </a:lnTo>
                <a:lnTo>
                  <a:pt x="902982" y="1097997"/>
                </a:lnTo>
                <a:lnTo>
                  <a:pt x="768196" y="1097997"/>
                </a:lnTo>
                <a:lnTo>
                  <a:pt x="518877" y="954054"/>
                </a:lnTo>
                <a:close/>
              </a:path>
              <a:path w="1581784" h="1829434">
                <a:moveTo>
                  <a:pt x="1197220" y="954064"/>
                </a:moveTo>
                <a:lnTo>
                  <a:pt x="1152289" y="954064"/>
                </a:lnTo>
                <a:lnTo>
                  <a:pt x="1152289" y="1319749"/>
                </a:lnTo>
                <a:lnTo>
                  <a:pt x="1197220" y="1319749"/>
                </a:lnTo>
                <a:lnTo>
                  <a:pt x="1197220" y="954064"/>
                </a:lnTo>
                <a:close/>
              </a:path>
              <a:path w="1581784" h="1829434">
                <a:moveTo>
                  <a:pt x="1287092" y="954064"/>
                </a:moveTo>
                <a:lnTo>
                  <a:pt x="1197220" y="954064"/>
                </a:lnTo>
                <a:lnTo>
                  <a:pt x="1513922" y="1136907"/>
                </a:lnTo>
                <a:lnTo>
                  <a:pt x="1197220" y="1319749"/>
                </a:lnTo>
                <a:lnTo>
                  <a:pt x="1287014" y="1319749"/>
                </a:lnTo>
                <a:lnTo>
                  <a:pt x="1581313" y="1149838"/>
                </a:lnTo>
                <a:lnTo>
                  <a:pt x="1581313" y="1097997"/>
                </a:lnTo>
                <a:lnTo>
                  <a:pt x="1536393" y="1097997"/>
                </a:lnTo>
                <a:lnTo>
                  <a:pt x="1287092" y="954064"/>
                </a:lnTo>
                <a:close/>
              </a:path>
              <a:path w="1581784" h="1829434">
                <a:moveTo>
                  <a:pt x="134800" y="732301"/>
                </a:moveTo>
                <a:lnTo>
                  <a:pt x="44930" y="732301"/>
                </a:lnTo>
                <a:lnTo>
                  <a:pt x="361632" y="915144"/>
                </a:lnTo>
                <a:lnTo>
                  <a:pt x="44930" y="1097997"/>
                </a:lnTo>
                <a:lnTo>
                  <a:pt x="134782" y="1097997"/>
                </a:lnTo>
                <a:lnTo>
                  <a:pt x="384093" y="954054"/>
                </a:lnTo>
                <a:lnTo>
                  <a:pt x="518877" y="954054"/>
                </a:lnTo>
                <a:lnTo>
                  <a:pt x="451483" y="915144"/>
                </a:lnTo>
                <a:lnTo>
                  <a:pt x="518881" y="876234"/>
                </a:lnTo>
                <a:lnTo>
                  <a:pt x="384093" y="876234"/>
                </a:lnTo>
                <a:lnTo>
                  <a:pt x="134800" y="732301"/>
                </a:lnTo>
                <a:close/>
              </a:path>
              <a:path w="1581784" h="1829434">
                <a:moveTo>
                  <a:pt x="813116" y="732301"/>
                </a:moveTo>
                <a:lnTo>
                  <a:pt x="768196" y="732301"/>
                </a:lnTo>
                <a:lnTo>
                  <a:pt x="768196" y="1097997"/>
                </a:lnTo>
                <a:lnTo>
                  <a:pt x="813116" y="1097997"/>
                </a:lnTo>
                <a:lnTo>
                  <a:pt x="813116" y="732301"/>
                </a:lnTo>
                <a:close/>
              </a:path>
              <a:path w="1581784" h="1829434">
                <a:moveTo>
                  <a:pt x="902982" y="732301"/>
                </a:moveTo>
                <a:lnTo>
                  <a:pt x="813116" y="732301"/>
                </a:lnTo>
                <a:lnTo>
                  <a:pt x="1129829" y="915144"/>
                </a:lnTo>
                <a:lnTo>
                  <a:pt x="813116" y="1097997"/>
                </a:lnTo>
                <a:lnTo>
                  <a:pt x="902982" y="1097997"/>
                </a:lnTo>
                <a:lnTo>
                  <a:pt x="1152289" y="954064"/>
                </a:lnTo>
                <a:lnTo>
                  <a:pt x="1287092" y="954064"/>
                </a:lnTo>
                <a:lnTo>
                  <a:pt x="1219680" y="915144"/>
                </a:lnTo>
                <a:lnTo>
                  <a:pt x="1287078" y="876234"/>
                </a:lnTo>
                <a:lnTo>
                  <a:pt x="1152289" y="876234"/>
                </a:lnTo>
                <a:lnTo>
                  <a:pt x="902982" y="732301"/>
                </a:lnTo>
                <a:close/>
              </a:path>
              <a:path w="1581784" h="1829434">
                <a:moveTo>
                  <a:pt x="1581313" y="732301"/>
                </a:moveTo>
                <a:lnTo>
                  <a:pt x="1536393" y="732301"/>
                </a:lnTo>
                <a:lnTo>
                  <a:pt x="1536393" y="1097997"/>
                </a:lnTo>
                <a:lnTo>
                  <a:pt x="1581313" y="1097997"/>
                </a:lnTo>
                <a:lnTo>
                  <a:pt x="1581313" y="732301"/>
                </a:lnTo>
                <a:close/>
              </a:path>
              <a:path w="1581784" h="1829434">
                <a:moveTo>
                  <a:pt x="429023" y="510538"/>
                </a:moveTo>
                <a:lnTo>
                  <a:pt x="384093" y="510538"/>
                </a:lnTo>
                <a:lnTo>
                  <a:pt x="384093" y="876234"/>
                </a:lnTo>
                <a:lnTo>
                  <a:pt x="429023" y="876234"/>
                </a:lnTo>
                <a:lnTo>
                  <a:pt x="429023" y="510538"/>
                </a:lnTo>
                <a:close/>
              </a:path>
              <a:path w="1581784" h="1829434">
                <a:moveTo>
                  <a:pt x="518890" y="510538"/>
                </a:moveTo>
                <a:lnTo>
                  <a:pt x="429023" y="510538"/>
                </a:lnTo>
                <a:lnTo>
                  <a:pt x="745725" y="693381"/>
                </a:lnTo>
                <a:lnTo>
                  <a:pt x="429023" y="876234"/>
                </a:lnTo>
                <a:lnTo>
                  <a:pt x="518881" y="876234"/>
                </a:lnTo>
                <a:lnTo>
                  <a:pt x="768196" y="732301"/>
                </a:lnTo>
                <a:lnTo>
                  <a:pt x="902982" y="732301"/>
                </a:lnTo>
                <a:lnTo>
                  <a:pt x="835587" y="693391"/>
                </a:lnTo>
                <a:lnTo>
                  <a:pt x="880799" y="667287"/>
                </a:lnTo>
                <a:lnTo>
                  <a:pt x="790750" y="667287"/>
                </a:lnTo>
                <a:lnTo>
                  <a:pt x="768541" y="654471"/>
                </a:lnTo>
                <a:lnTo>
                  <a:pt x="768196" y="654471"/>
                </a:lnTo>
                <a:lnTo>
                  <a:pt x="518890" y="510538"/>
                </a:lnTo>
                <a:close/>
              </a:path>
              <a:path w="1581784" h="1829434">
                <a:moveTo>
                  <a:pt x="1197220" y="510538"/>
                </a:moveTo>
                <a:lnTo>
                  <a:pt x="1152289" y="510538"/>
                </a:lnTo>
                <a:lnTo>
                  <a:pt x="1152289" y="876234"/>
                </a:lnTo>
                <a:lnTo>
                  <a:pt x="1197220" y="876234"/>
                </a:lnTo>
                <a:lnTo>
                  <a:pt x="1197220" y="510538"/>
                </a:lnTo>
                <a:close/>
              </a:path>
              <a:path w="1581784" h="1829434">
                <a:moveTo>
                  <a:pt x="1287069" y="510538"/>
                </a:moveTo>
                <a:lnTo>
                  <a:pt x="1197220" y="510538"/>
                </a:lnTo>
                <a:lnTo>
                  <a:pt x="1513922" y="693391"/>
                </a:lnTo>
                <a:lnTo>
                  <a:pt x="1197220" y="876234"/>
                </a:lnTo>
                <a:lnTo>
                  <a:pt x="1287078" y="876234"/>
                </a:lnTo>
                <a:lnTo>
                  <a:pt x="1536393" y="732301"/>
                </a:lnTo>
                <a:lnTo>
                  <a:pt x="1581313" y="732301"/>
                </a:lnTo>
                <a:lnTo>
                  <a:pt x="1581313" y="685360"/>
                </a:lnTo>
                <a:lnTo>
                  <a:pt x="1577030" y="677947"/>
                </a:lnTo>
                <a:lnTo>
                  <a:pt x="1287069" y="510538"/>
                </a:lnTo>
                <a:close/>
              </a:path>
              <a:path w="1581784" h="1829434">
                <a:moveTo>
                  <a:pt x="813116" y="654377"/>
                </a:moveTo>
                <a:lnTo>
                  <a:pt x="790750" y="667287"/>
                </a:lnTo>
                <a:lnTo>
                  <a:pt x="880799" y="667287"/>
                </a:lnTo>
                <a:lnTo>
                  <a:pt x="902997" y="654471"/>
                </a:lnTo>
                <a:lnTo>
                  <a:pt x="813116" y="654471"/>
                </a:lnTo>
                <a:close/>
              </a:path>
              <a:path w="1581784" h="1829434">
                <a:moveTo>
                  <a:pt x="134768" y="288775"/>
                </a:moveTo>
                <a:lnTo>
                  <a:pt x="44930" y="288775"/>
                </a:lnTo>
                <a:lnTo>
                  <a:pt x="361632" y="471629"/>
                </a:lnTo>
                <a:lnTo>
                  <a:pt x="44930" y="654471"/>
                </a:lnTo>
                <a:lnTo>
                  <a:pt x="134786" y="654471"/>
                </a:lnTo>
                <a:lnTo>
                  <a:pt x="384093" y="510538"/>
                </a:lnTo>
                <a:lnTo>
                  <a:pt x="518890" y="510538"/>
                </a:lnTo>
                <a:lnTo>
                  <a:pt x="429023" y="458655"/>
                </a:lnTo>
                <a:lnTo>
                  <a:pt x="429023" y="432719"/>
                </a:lnTo>
                <a:lnTo>
                  <a:pt x="384093" y="432719"/>
                </a:lnTo>
                <a:lnTo>
                  <a:pt x="134768" y="288775"/>
                </a:lnTo>
                <a:close/>
              </a:path>
              <a:path w="1581784" h="1829434">
                <a:moveTo>
                  <a:pt x="768196" y="654272"/>
                </a:moveTo>
                <a:lnTo>
                  <a:pt x="768196" y="654471"/>
                </a:lnTo>
                <a:lnTo>
                  <a:pt x="768541" y="654471"/>
                </a:lnTo>
                <a:lnTo>
                  <a:pt x="768196" y="654272"/>
                </a:lnTo>
                <a:close/>
              </a:path>
              <a:path w="1581784" h="1829434">
                <a:moveTo>
                  <a:pt x="1179032" y="448163"/>
                </a:moveTo>
                <a:lnTo>
                  <a:pt x="1170477" y="448163"/>
                </a:lnTo>
                <a:lnTo>
                  <a:pt x="813116" y="654471"/>
                </a:lnTo>
                <a:lnTo>
                  <a:pt x="902997" y="654471"/>
                </a:lnTo>
                <a:lnTo>
                  <a:pt x="1152289" y="510538"/>
                </a:lnTo>
                <a:lnTo>
                  <a:pt x="1287069" y="510538"/>
                </a:lnTo>
                <a:lnTo>
                  <a:pt x="1179032" y="448163"/>
                </a:lnTo>
                <a:close/>
              </a:path>
              <a:path w="1581784" h="1829434">
                <a:moveTo>
                  <a:pt x="429023" y="67023"/>
                </a:moveTo>
                <a:lnTo>
                  <a:pt x="384093" y="67023"/>
                </a:lnTo>
                <a:lnTo>
                  <a:pt x="384093" y="432719"/>
                </a:lnTo>
                <a:lnTo>
                  <a:pt x="429023" y="432719"/>
                </a:lnTo>
                <a:lnTo>
                  <a:pt x="429023" y="67023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pPr defTabSz="914357"/>
            <a:endParaRPr sz="18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77673" y="10013717"/>
            <a:ext cx="4785660" cy="60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914357"/>
            <a:r>
              <a:rPr sz="3949" spc="-14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3949" spc="-224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949" spc="13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.busine</a:t>
            </a:r>
            <a:r>
              <a:rPr sz="3949" spc="59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949" spc="12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spor</a:t>
            </a:r>
            <a:r>
              <a:rPr sz="3949" spc="69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949" spc="16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3949" spc="19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3949" spc="-389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949" spc="2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tj</a:t>
            </a:r>
            <a:endParaRPr sz="394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0796" y="500065"/>
            <a:ext cx="9732597" cy="2205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1" indent="253989" defTabSz="914357">
              <a:lnSpc>
                <a:spcPct val="70800"/>
              </a:lnSpc>
            </a:pPr>
            <a:r>
              <a:rPr sz="9800" spc="165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sz="9800" spc="5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800" spc="4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800" spc="19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9800" spc="5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800" spc="6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800" spc="35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9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800" spc="4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800" spc="24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9800" spc="5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800" spc="-66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800" spc="45" dirty="0">
                <a:solidFill>
                  <a:srgbClr val="FFFFFF"/>
                </a:solidFill>
                <a:latin typeface="Calibri"/>
                <a:cs typeface="Calibri"/>
              </a:rPr>
              <a:t>TTENTION!</a:t>
            </a:r>
            <a:endParaRPr sz="9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56936" y="9498864"/>
            <a:ext cx="2560967" cy="102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914357">
              <a:lnSpc>
                <a:spcPts val="4035"/>
              </a:lnSpc>
            </a:pPr>
            <a:r>
              <a:rPr sz="3900" b="1" spc="59" dirty="0">
                <a:solidFill>
                  <a:srgbClr val="DBD9DA"/>
                </a:solidFill>
                <a:latin typeface="Calibri"/>
                <a:cs typeface="Calibri"/>
              </a:rPr>
              <a:t>BUSIN</a:t>
            </a:r>
            <a:r>
              <a:rPr sz="3900" b="1" spc="145" dirty="0">
                <a:solidFill>
                  <a:srgbClr val="DBD9DA"/>
                </a:solidFill>
                <a:latin typeface="Calibri"/>
                <a:cs typeface="Calibri"/>
              </a:rPr>
              <a:t>ESS</a:t>
            </a:r>
            <a:endParaRPr sz="39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699" defTabSz="914357">
              <a:lnSpc>
                <a:spcPts val="4035"/>
              </a:lnSpc>
            </a:pPr>
            <a:r>
              <a:rPr sz="3900" spc="-114" dirty="0">
                <a:solidFill>
                  <a:srgbClr val="DBD9DA"/>
                </a:solidFill>
                <a:latin typeface="Calibri"/>
                <a:cs typeface="Calibri"/>
              </a:rPr>
              <a:t>PO</a:t>
            </a:r>
            <a:r>
              <a:rPr sz="3900" spc="-54" dirty="0">
                <a:solidFill>
                  <a:srgbClr val="DBD9DA"/>
                </a:solidFill>
                <a:latin typeface="Calibri"/>
                <a:cs typeface="Calibri"/>
              </a:rPr>
              <a:t>R</a:t>
            </a:r>
            <a:r>
              <a:rPr sz="3900" spc="-455" dirty="0">
                <a:solidFill>
                  <a:srgbClr val="DBD9DA"/>
                </a:solidFill>
                <a:latin typeface="Calibri"/>
                <a:cs typeface="Calibri"/>
              </a:rPr>
              <a:t>T</a:t>
            </a:r>
            <a:r>
              <a:rPr sz="3900" dirty="0">
                <a:solidFill>
                  <a:srgbClr val="DBD9DA"/>
                </a:solidFill>
                <a:latin typeface="Calibri"/>
                <a:cs typeface="Calibri"/>
              </a:rPr>
              <a:t>AL</a:t>
            </a:r>
            <a:endParaRPr sz="3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7" y="2335239"/>
            <a:ext cx="1230243" cy="897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7"/>
            <a:endParaRPr sz="180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Grafik 449">
            <a:extLst>
              <a:ext uri="{FF2B5EF4-FFF2-40B4-BE49-F238E27FC236}">
                <a16:creationId xmlns="" xmlns:a16="http://schemas.microsoft.com/office/drawing/2014/main" id="{812491AA-A80C-402A-B9CB-2DC477489F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743" y="5556709"/>
            <a:ext cx="3537238" cy="3731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99B422-E906-4C2C-B6A9-64C57B045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60" y="2225603"/>
            <a:ext cx="15602134" cy="87131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8757" y="288490"/>
            <a:ext cx="14074198" cy="1285783"/>
          </a:xfrm>
          <a:prstGeom prst="rect">
            <a:avLst/>
          </a:prstGeom>
        </p:spPr>
        <p:txBody>
          <a:bodyPr wrap="square" lIns="201009" tIns="100502" rIns="201009" bIns="100502">
            <a:spAutoFit/>
          </a:bodyPr>
          <a:lstStyle/>
          <a:p>
            <a:pPr defTabSz="1507008"/>
            <a:r>
              <a:rPr lang="en-US" sz="7000" b="1" dirty="0">
                <a:solidFill>
                  <a:prstClr val="black"/>
                </a:solidFill>
                <a:latin typeface="Sitka Banner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Doing</a:t>
            </a:r>
            <a:r>
              <a:rPr lang="en-US" sz="7000" b="1" dirty="0">
                <a:solidFill>
                  <a:prstClr val="black"/>
                </a:solidFill>
                <a:latin typeface="Sitka Text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7000" b="1" dirty="0">
                <a:solidFill>
                  <a:prstClr val="black"/>
                </a:solidFill>
                <a:latin typeface="Sitka Banner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business in Tajikistan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5186" y="4008699"/>
            <a:ext cx="4025719" cy="1150438"/>
          </a:xfrm>
          <a:prstGeom prst="rect">
            <a:avLst/>
          </a:prstGeom>
          <a:solidFill>
            <a:schemeClr val="bg1"/>
          </a:solidFill>
        </p:spPr>
        <p:txBody>
          <a:bodyPr wrap="square" lIns="201009" tIns="100502" rIns="201009" bIns="100502">
            <a:spAutoFit/>
          </a:bodyPr>
          <a:lstStyle/>
          <a:p>
            <a:pPr algn="r" defTabSz="1507008"/>
            <a:r>
              <a:rPr lang="en-US" sz="3100" b="1" dirty="0">
                <a:solidFill>
                  <a:prstClr val="black"/>
                </a:solidFill>
                <a:latin typeface="Sitka Banner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Harmonized investment legislation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6651" y="8952273"/>
            <a:ext cx="4827761" cy="1150438"/>
          </a:xfrm>
          <a:prstGeom prst="rect">
            <a:avLst/>
          </a:prstGeom>
          <a:solidFill>
            <a:schemeClr val="bg1"/>
          </a:solidFill>
        </p:spPr>
        <p:txBody>
          <a:bodyPr wrap="square" lIns="201009" tIns="100502" rIns="201009" bIns="100502">
            <a:spAutoFit/>
          </a:bodyPr>
          <a:lstStyle/>
          <a:p>
            <a:pPr algn="r" defTabSz="1507008"/>
            <a:r>
              <a:rPr lang="en-US" sz="3100" b="1" dirty="0">
                <a:solidFill>
                  <a:prstClr val="black"/>
                </a:solidFill>
                <a:latin typeface="Sitka Banner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Equal playing ground for local and foreign investors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455947" y="3166042"/>
            <a:ext cx="3603689" cy="680056"/>
          </a:xfrm>
          <a:prstGeom prst="rect">
            <a:avLst/>
          </a:prstGeom>
          <a:solidFill>
            <a:schemeClr val="bg1"/>
          </a:solidFill>
        </p:spPr>
        <p:txBody>
          <a:bodyPr wrap="square" lIns="201009" tIns="100502" rIns="201009" bIns="100502">
            <a:spAutoFit/>
          </a:bodyPr>
          <a:lstStyle/>
          <a:p>
            <a:pPr defTabSz="1507008"/>
            <a:r>
              <a:rPr lang="en-US" sz="3100" b="1" dirty="0">
                <a:solidFill>
                  <a:prstClr val="black"/>
                </a:solidFill>
                <a:latin typeface="Sitka Banner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Free income repatriation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61831" y="5774552"/>
            <a:ext cx="4422906" cy="1150438"/>
          </a:xfrm>
          <a:prstGeom prst="rect">
            <a:avLst/>
          </a:prstGeom>
          <a:solidFill>
            <a:schemeClr val="bg1"/>
          </a:solidFill>
        </p:spPr>
        <p:txBody>
          <a:bodyPr wrap="square" lIns="201009" tIns="100502" rIns="201009" bIns="100502">
            <a:spAutoFit/>
          </a:bodyPr>
          <a:lstStyle/>
          <a:p>
            <a:pPr defTabSz="1507008"/>
            <a:r>
              <a:rPr lang="en-US" sz="3100" b="1" dirty="0">
                <a:solidFill>
                  <a:prstClr val="black"/>
                </a:solidFill>
                <a:latin typeface="Sitka Banner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Unlimited access to the country's resources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326537" y="8901455"/>
            <a:ext cx="5858199" cy="1634164"/>
          </a:xfrm>
          <a:prstGeom prst="rect">
            <a:avLst/>
          </a:prstGeom>
          <a:solidFill>
            <a:schemeClr val="bg1"/>
          </a:solidFill>
        </p:spPr>
        <p:txBody>
          <a:bodyPr wrap="square" lIns="201009" tIns="100502" rIns="201009" bIns="100502">
            <a:spAutoFit/>
          </a:bodyPr>
          <a:lstStyle/>
          <a:p>
            <a:pPr defTabSz="1507008"/>
            <a:r>
              <a:rPr lang="en-US" sz="3100" b="1" dirty="0">
                <a:solidFill>
                  <a:prstClr val="black"/>
                </a:solidFill>
                <a:latin typeface="Sitka Banner" panose="02000505000000020004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Guarantees protecting investments from amendments in the investment related legislation for a term of 10 years</a:t>
            </a:r>
          </a:p>
        </p:txBody>
      </p:sp>
    </p:spTree>
    <p:extLst>
      <p:ext uri="{BB962C8B-B14F-4D97-AF65-F5344CB8AC3E}">
        <p14:creationId xmlns:p14="http://schemas.microsoft.com/office/powerpoint/2010/main" val="24916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2250" y="2775799"/>
            <a:ext cx="13078959" cy="8666265"/>
          </a:xfrm>
          <a:prstGeom prst="rtTriangle">
            <a:avLst/>
          </a:prstGeom>
          <a:solidFill>
            <a:srgbClr val="8B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32" tIns="75388" rIns="150732" bIns="75388" rtlCol="0" anchor="ctr"/>
          <a:lstStyle/>
          <a:p>
            <a:pPr algn="ctr"/>
            <a:endParaRPr lang="en-US" sz="2600">
              <a:solidFill>
                <a:srgbClr val="4BACC6"/>
              </a:solidFill>
              <a:latin typeface="Myriad Pro"/>
            </a:endParaRPr>
          </a:p>
        </p:txBody>
      </p:sp>
      <p:sp>
        <p:nvSpPr>
          <p:cNvPr id="4" name="Прямоугольник 7"/>
          <p:cNvSpPr/>
          <p:nvPr/>
        </p:nvSpPr>
        <p:spPr>
          <a:xfrm>
            <a:off x="123623" y="8191739"/>
            <a:ext cx="8748790" cy="2639238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pPr algn="just"/>
            <a:endParaRPr lang="ru-RU" sz="2300" dirty="0">
              <a:solidFill>
                <a:prstClr val="white"/>
              </a:solidFill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471189" indent="-471189" algn="just">
              <a:buFont typeface="Avenir Next Cyr" pitchFamily="34" charset="0"/>
              <a:buChar char="‐"/>
            </a:pP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The importation of agricultural machinery is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exempted</a:t>
            </a: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from the payment of value added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tax</a:t>
            </a: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and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custom</a:t>
            </a: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duties.</a:t>
            </a:r>
          </a:p>
          <a:p>
            <a:pPr marL="471189" indent="-471189" algn="just">
              <a:buFont typeface="Avenir Next Cyr" pitchFamily="34" charset="0"/>
              <a:buChar char="‐"/>
            </a:pP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Poultry farms and enterprises producing feed for poultry and cattle are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exempted</a:t>
            </a: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from profit tax, value added tax, real estate tax and motor road users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tax</a:t>
            </a: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for the period of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12 years.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889068" y="7975281"/>
            <a:ext cx="5184949" cy="524461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Agriculture</a:t>
            </a:r>
            <a:endParaRPr lang="en-US" sz="2400" dirty="0">
              <a:solidFill>
                <a:prstClr val="white"/>
              </a:solidFill>
              <a:latin typeface="Myriad Pro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6083" y="1756665"/>
            <a:ext cx="3881560" cy="524461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Industry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8791" y="2435716"/>
            <a:ext cx="9058533" cy="2283954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pPr marL="471189" indent="-471189">
              <a:buFontTx/>
              <a:buChar char="-"/>
            </a:pP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The enterprises engaged in the full cycle of processing cotton fiber into the final product are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exempted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from profit tax and real estate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tax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for the period of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12 years.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</a:p>
          <a:p>
            <a:pPr marL="471189" indent="-471189">
              <a:buFontTx/>
              <a:buChar char="-"/>
            </a:pP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Supply of precious metals and stones, jewelry,  primary aluminum, cocoons, cotton fiber, cotton yarn and raw cotton is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exempted from value added tax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.</a:t>
            </a:r>
          </a:p>
        </p:txBody>
      </p:sp>
      <p:sp>
        <p:nvSpPr>
          <p:cNvPr id="10" name="Прямоугольник 6"/>
          <p:cNvSpPr/>
          <p:nvPr/>
        </p:nvSpPr>
        <p:spPr>
          <a:xfrm>
            <a:off x="7473686" y="4964861"/>
            <a:ext cx="5389367" cy="896661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Tourism</a:t>
            </a:r>
          </a:p>
          <a:p>
            <a:endParaRPr lang="en-US" sz="2400" dirty="0">
              <a:solidFill>
                <a:prstClr val="black"/>
              </a:solidFill>
              <a:latin typeface="Myriad Pro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6688177" y="5535544"/>
            <a:ext cx="10569862" cy="1573388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pPr marL="471189" indent="-471189">
              <a:buFontTx/>
              <a:buChar char="-"/>
            </a:pP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Newly established enterprises operating in the sphere </a:t>
            </a:r>
          </a:p>
          <a:p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     of tourism are exempted from profit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tax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for a period of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5 years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.</a:t>
            </a:r>
          </a:p>
          <a:p>
            <a:pPr marL="471189" indent="-471189">
              <a:buFontTx/>
              <a:buChar char="-"/>
            </a:pP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Importation of equipment and building materials for tourist sites is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exempted from payment of value added tax and customs duties.</a:t>
            </a:r>
          </a:p>
        </p:txBody>
      </p:sp>
      <p:sp>
        <p:nvSpPr>
          <p:cNvPr id="3" name="Right Triangle 2"/>
          <p:cNvSpPr>
            <a:spLocks noChangeAspect="1"/>
          </p:cNvSpPr>
          <p:nvPr/>
        </p:nvSpPr>
        <p:spPr>
          <a:xfrm rot="16200000" flipH="1">
            <a:off x="10382629" y="-1917120"/>
            <a:ext cx="7819461" cy="11653701"/>
          </a:xfrm>
          <a:prstGeom prst="rtTriangle">
            <a:avLst/>
          </a:prstGeom>
          <a:solidFill>
            <a:srgbClr val="8B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32" tIns="75388" rIns="150732" bIns="75388" rtlCol="0" anchor="ctr"/>
          <a:lstStyle/>
          <a:p>
            <a:pPr algn="ctr"/>
            <a:endParaRPr lang="en-US" sz="2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14148724" y="7396681"/>
            <a:ext cx="5618665" cy="524461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Securities market</a:t>
            </a:r>
          </a:p>
        </p:txBody>
      </p:sp>
      <p:sp>
        <p:nvSpPr>
          <p:cNvPr id="14" name="Прямоугольник 7"/>
          <p:cNvSpPr/>
          <p:nvPr/>
        </p:nvSpPr>
        <p:spPr>
          <a:xfrm>
            <a:off x="13347780" y="7954785"/>
            <a:ext cx="6520485" cy="2994518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pPr marL="471189" indent="-471189" algn="just">
              <a:buFont typeface="Avenir Next Cyr" pitchFamily="34" charset="0"/>
              <a:buChar char="‐"/>
            </a:pP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Activity of the professional players of the securities market is exempted from payment of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profit tax f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or a period of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5 years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. </a:t>
            </a:r>
          </a:p>
          <a:p>
            <a:pPr marL="471189" indent="-471189" algn="just">
              <a:buFont typeface="Avenir Next Cyr" pitchFamily="34" charset="0"/>
              <a:buChar char="‐"/>
            </a:pP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The investors, who are earning income from circulation of securities on the Stock Exchange of Tajikistan, are exempted from payment of income tax and dividend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tax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for a period of </a:t>
            </a:r>
            <a:r>
              <a:rPr lang="en-US" sz="2300" b="1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5 years</a:t>
            </a:r>
            <a:r>
              <a:rPr lang="en-US" sz="2300" dirty="0">
                <a:solidFill>
                  <a:prstClr val="black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. </a:t>
            </a:r>
          </a:p>
        </p:txBody>
      </p:sp>
      <p:sp>
        <p:nvSpPr>
          <p:cNvPr id="16" name="Прямоугольник 6"/>
          <p:cNvSpPr/>
          <p:nvPr/>
        </p:nvSpPr>
        <p:spPr>
          <a:xfrm>
            <a:off x="12121897" y="857603"/>
            <a:ext cx="7513041" cy="524461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Exemption from profit tax</a:t>
            </a:r>
            <a:endParaRPr lang="en-US" sz="2400" dirty="0">
              <a:solidFill>
                <a:prstClr val="white"/>
              </a:solidFill>
              <a:latin typeface="Myriad Pro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7" name="Прямоугольник 7"/>
          <p:cNvSpPr/>
          <p:nvPr/>
        </p:nvSpPr>
        <p:spPr>
          <a:xfrm>
            <a:off x="12238274" y="1474647"/>
            <a:ext cx="8594498" cy="2994518"/>
          </a:xfrm>
          <a:prstGeom prst="rect">
            <a:avLst/>
          </a:prstGeom>
        </p:spPr>
        <p:txBody>
          <a:bodyPr wrap="square" lIns="150732" tIns="75388" rIns="150732" bIns="75388">
            <a:spAutoFit/>
          </a:bodyPr>
          <a:lstStyle/>
          <a:p>
            <a:pPr marL="300164" indent="-300164">
              <a:buFontTx/>
              <a:buChar char="-"/>
            </a:pP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Investments of more than five million dollars</a:t>
            </a:r>
            <a:endParaRPr lang="ru-RU" sz="2300" dirty="0">
              <a:solidFill>
                <a:prstClr val="white"/>
              </a:solidFill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r>
              <a:rPr lang="ru-RU" sz="2300" dirty="0">
                <a:solidFill>
                  <a:prstClr val="white"/>
                </a:solidFill>
                <a:ea typeface="Droid Serif" panose="02020600060500020200" pitchFamily="18" charset="0"/>
                <a:cs typeface="Droid Serif" panose="02020600060500020200" pitchFamily="18" charset="0"/>
              </a:rPr>
              <a:t>    </a:t>
            </a: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for a term of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5 years</a:t>
            </a:r>
          </a:p>
          <a:p>
            <a:pPr marL="904680" lvl="1" indent="-301560">
              <a:buFontTx/>
              <a:buChar char="-"/>
            </a:pP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Investments from 2 to 4 million dollars</a:t>
            </a:r>
            <a:endParaRPr lang="ru-RU" sz="2300" dirty="0">
              <a:solidFill>
                <a:prstClr val="white"/>
              </a:solidFill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r>
              <a:rPr lang="ru-RU" sz="2300" dirty="0">
                <a:solidFill>
                  <a:prstClr val="white"/>
                </a:solidFill>
                <a:ea typeface="Droid Serif" panose="02020600060500020200" pitchFamily="18" charset="0"/>
                <a:cs typeface="Droid Serif" panose="02020600060500020200" pitchFamily="18" charset="0"/>
              </a:rPr>
              <a:t>    </a:t>
            </a: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         for a term of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4 years</a:t>
            </a:r>
          </a:p>
          <a:p>
            <a:pPr marL="1876899" lvl="2" indent="-301037">
              <a:buFontTx/>
              <a:buChar char="-"/>
            </a:pP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Investments from 500 thousand to 2 million dollars for a term of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3 years</a:t>
            </a:r>
          </a:p>
          <a:p>
            <a:pPr marL="2649122" lvl="3" indent="-301037">
              <a:buFontTx/>
              <a:buChar char="-"/>
            </a:pPr>
            <a:r>
              <a:rPr lang="en-US" sz="2300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Investments from 200 thousand to 500                                                           thousand dollars for a term of </a:t>
            </a:r>
            <a:r>
              <a:rPr lang="en-US" sz="2300" b="1" dirty="0">
                <a:solidFill>
                  <a:prstClr val="white"/>
                </a:solidFill>
                <a:latin typeface="Myriad Pro"/>
                <a:ea typeface="Droid Serif" panose="02020600060500020200" pitchFamily="18" charset="0"/>
                <a:cs typeface="Droid Serif" panose="02020600060500020200" pitchFamily="18" charset="0"/>
              </a:rPr>
              <a:t>2 years</a:t>
            </a:r>
          </a:p>
        </p:txBody>
      </p:sp>
      <p:sp>
        <p:nvSpPr>
          <p:cNvPr id="19" name="Right Triangle 18"/>
          <p:cNvSpPr/>
          <p:nvPr/>
        </p:nvSpPr>
        <p:spPr>
          <a:xfrm>
            <a:off x="-2250" y="2660657"/>
            <a:ext cx="6958705" cy="4713808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32" tIns="75388" rIns="150732" bIns="75388" rtlCol="0" anchor="ctr"/>
          <a:lstStyle/>
          <a:p>
            <a:pPr algn="ctr"/>
            <a:r>
              <a:rPr lang="ru-RU" sz="2600" dirty="0" smtClean="0">
                <a:solidFill>
                  <a:prstClr val="white"/>
                </a:solidFill>
                <a:latin typeface="Myriad Pro"/>
              </a:rPr>
              <a:t>  </a:t>
            </a:r>
            <a:endParaRPr lang="en-US" sz="2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15177477" y="4503987"/>
            <a:ext cx="4924374" cy="3315474"/>
          </a:xfrm>
          <a:prstGeom prst="rt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32" tIns="75388" rIns="150732" bIns="75388" rtlCol="0" anchor="ctr"/>
          <a:lstStyle/>
          <a:p>
            <a:pPr algn="ctr"/>
            <a:endParaRPr lang="en-US" sz="260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5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143" y="7923673"/>
            <a:ext cx="5729669" cy="31302"/>
          </a:xfrm>
          <a:prstGeom prst="rect">
            <a:avLst/>
          </a:prstGeom>
          <a:ln>
            <a:noFill/>
          </a:ln>
        </p:spPr>
      </p:pic>
      <p:pic>
        <p:nvPicPr>
          <p:cNvPr id="27" name="Рисунок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66" y="5505386"/>
            <a:ext cx="5729669" cy="30158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4" y="2304724"/>
            <a:ext cx="6411150" cy="35022"/>
          </a:xfrm>
          <a:prstGeom prst="rect">
            <a:avLst/>
          </a:prstGeom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284080" y="383528"/>
            <a:ext cx="11564191" cy="1202219"/>
          </a:xfrm>
          <a:noFill/>
        </p:spPr>
        <p:txBody>
          <a:bodyPr>
            <a:noAutofit/>
          </a:bodyPr>
          <a:lstStyle/>
          <a:p>
            <a:r>
              <a:rPr lang="en-US" sz="7000" dirty="0"/>
              <a:t>    </a:t>
            </a:r>
            <a:r>
              <a:rPr lang="ru-RU" sz="7000" dirty="0" smtClean="0"/>
              <a:t>  </a:t>
            </a:r>
            <a:r>
              <a:rPr lang="en-US" sz="7000" dirty="0" smtClean="0"/>
              <a:t>Preferences </a:t>
            </a:r>
            <a:r>
              <a:rPr lang="en-US" sz="7000" dirty="0"/>
              <a:t>by sectors </a:t>
            </a:r>
          </a:p>
        </p:txBody>
      </p:sp>
      <p:pic>
        <p:nvPicPr>
          <p:cNvPr id="24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85">
            <a:off x="8715508" y="7297730"/>
            <a:ext cx="4858491" cy="546618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55787" y="8533574"/>
            <a:ext cx="65268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02351" y="1415895"/>
            <a:ext cx="65268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lenovo\Desktop\узор 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57" y="-1308329"/>
            <a:ext cx="3223080" cy="32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66A15DB-094E-402D-87E8-908C4E50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582" y="822792"/>
            <a:ext cx="14763602" cy="2819399"/>
          </a:xfrm>
        </p:spPr>
        <p:txBody>
          <a:bodyPr/>
          <a:lstStyle/>
          <a:p>
            <a:r>
              <a:rPr lang="de-DE" sz="9600" dirty="0"/>
              <a:t>SUE „TAJINVEST“</a:t>
            </a:r>
            <a:r>
              <a:rPr lang="de-DE" dirty="0"/>
              <a:t/>
            </a:r>
            <a:br>
              <a:rPr lang="de-DE" dirty="0"/>
            </a:br>
            <a:r>
              <a:rPr lang="de-DE" sz="4000" dirty="0"/>
              <a:t>State Committee on Investment and State Property Management </a:t>
            </a:r>
            <a:br>
              <a:rPr lang="de-DE" sz="4000" dirty="0"/>
            </a:br>
            <a:r>
              <a:rPr lang="de-DE" sz="4000" dirty="0"/>
              <a:t>of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Republic</a:t>
            </a:r>
            <a:r>
              <a:rPr lang="de-DE" sz="4000" dirty="0"/>
              <a:t> of Tajikistan</a:t>
            </a:r>
            <a:endParaRPr lang="en-US" dirty="0"/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6F785997-43CE-4114-981D-72264EBB77C6}"/>
              </a:ext>
            </a:extLst>
          </p:cNvPr>
          <p:cNvSpPr/>
          <p:nvPr/>
        </p:nvSpPr>
        <p:spPr>
          <a:xfrm>
            <a:off x="2691113" y="4283075"/>
            <a:ext cx="109605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2010 founded,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Integral part of State Committee on Investment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Part of the Implementation process of State investment policy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86A8E87F-AA92-4B51-87FD-B3402E115011}"/>
              </a:ext>
            </a:extLst>
          </p:cNvPr>
          <p:cNvSpPr txBox="1"/>
          <p:nvPr/>
        </p:nvSpPr>
        <p:spPr>
          <a:xfrm>
            <a:off x="4301064" y="6668857"/>
            <a:ext cx="4302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Functions and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749260C6-A0BF-4181-B41D-9885EB2B97E0}"/>
              </a:ext>
            </a:extLst>
          </p:cNvPr>
          <p:cNvSpPr txBox="1"/>
          <p:nvPr/>
        </p:nvSpPr>
        <p:spPr>
          <a:xfrm>
            <a:off x="4184650" y="7864475"/>
            <a:ext cx="63982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Marketing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Event marketing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Direct attraction of FDI in private sector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Aftercare service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Business 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Business Development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Capacity building</a:t>
            </a:r>
          </a:p>
        </p:txBody>
      </p:sp>
      <p:sp>
        <p:nvSpPr>
          <p:cNvPr id="6" name="object 2">
            <a:extLst>
              <a:ext uri="{FF2B5EF4-FFF2-40B4-BE49-F238E27FC236}">
                <a16:creationId xmlns="" xmlns:a16="http://schemas.microsoft.com/office/drawing/2014/main" id="{445B179D-AA0B-4A84-A5E6-AA4EE8AEF006}"/>
              </a:ext>
            </a:extLst>
          </p:cNvPr>
          <p:cNvSpPr/>
          <p:nvPr/>
        </p:nvSpPr>
        <p:spPr>
          <a:xfrm>
            <a:off x="0" y="0"/>
            <a:ext cx="1622987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="" xmlns:a16="http://schemas.microsoft.com/office/drawing/2014/main" id="{D9EC24B6-D909-496F-A06E-A1240673B46E}"/>
              </a:ext>
            </a:extLst>
          </p:cNvPr>
          <p:cNvSpPr/>
          <p:nvPr/>
        </p:nvSpPr>
        <p:spPr>
          <a:xfrm>
            <a:off x="337783" y="1006475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73"/>
                </a:moveTo>
                <a:lnTo>
                  <a:pt x="460048" y="710973"/>
                </a:lnTo>
                <a:lnTo>
                  <a:pt x="460048" y="961049"/>
                </a:lnTo>
                <a:lnTo>
                  <a:pt x="716972" y="1109411"/>
                </a:lnTo>
                <a:lnTo>
                  <a:pt x="716972" y="1062784"/>
                </a:lnTo>
                <a:lnTo>
                  <a:pt x="690073" y="1062784"/>
                </a:lnTo>
                <a:lnTo>
                  <a:pt x="500414" y="953279"/>
                </a:lnTo>
                <a:lnTo>
                  <a:pt x="540765" y="929982"/>
                </a:lnTo>
                <a:lnTo>
                  <a:pt x="486958" y="929982"/>
                </a:lnTo>
                <a:lnTo>
                  <a:pt x="486958" y="710973"/>
                </a:lnTo>
                <a:close/>
              </a:path>
              <a:path w="947419" h="1109980">
                <a:moveTo>
                  <a:pt x="716972" y="843775"/>
                </a:moveTo>
                <a:lnTo>
                  <a:pt x="690073" y="843775"/>
                </a:lnTo>
                <a:lnTo>
                  <a:pt x="690073" y="1062784"/>
                </a:lnTo>
                <a:lnTo>
                  <a:pt x="716972" y="1062784"/>
                </a:lnTo>
                <a:lnTo>
                  <a:pt x="716972" y="843775"/>
                </a:lnTo>
                <a:close/>
              </a:path>
              <a:path w="947419" h="1109980">
                <a:moveTo>
                  <a:pt x="540765" y="710973"/>
                </a:moveTo>
                <a:lnTo>
                  <a:pt x="486958" y="710973"/>
                </a:lnTo>
                <a:lnTo>
                  <a:pt x="676618" y="820477"/>
                </a:lnTo>
                <a:lnTo>
                  <a:pt x="486958" y="929982"/>
                </a:lnTo>
                <a:lnTo>
                  <a:pt x="540765" y="929982"/>
                </a:lnTo>
                <a:lnTo>
                  <a:pt x="690073" y="843775"/>
                </a:lnTo>
                <a:lnTo>
                  <a:pt x="716972" y="843775"/>
                </a:lnTo>
                <a:lnTo>
                  <a:pt x="716983" y="828236"/>
                </a:lnTo>
                <a:lnTo>
                  <a:pt x="770777" y="797179"/>
                </a:lnTo>
                <a:lnTo>
                  <a:pt x="690073" y="797179"/>
                </a:lnTo>
                <a:lnTo>
                  <a:pt x="540765" y="710973"/>
                </a:lnTo>
                <a:close/>
              </a:path>
              <a:path w="947419" h="1109980">
                <a:moveTo>
                  <a:pt x="256934" y="0"/>
                </a:moveTo>
                <a:lnTo>
                  <a:pt x="0" y="148686"/>
                </a:lnTo>
                <a:lnTo>
                  <a:pt x="36" y="695455"/>
                </a:lnTo>
                <a:lnTo>
                  <a:pt x="243479" y="836016"/>
                </a:lnTo>
                <a:lnTo>
                  <a:pt x="310742" y="797179"/>
                </a:lnTo>
                <a:lnTo>
                  <a:pt x="230024" y="797179"/>
                </a:lnTo>
                <a:lnTo>
                  <a:pt x="40365" y="687675"/>
                </a:lnTo>
                <a:lnTo>
                  <a:pt x="80716" y="664377"/>
                </a:lnTo>
                <a:lnTo>
                  <a:pt x="26910" y="664377"/>
                </a:lnTo>
                <a:lnTo>
                  <a:pt x="26910" y="445368"/>
                </a:lnTo>
                <a:lnTo>
                  <a:pt x="80734" y="445368"/>
                </a:lnTo>
                <a:lnTo>
                  <a:pt x="40365" y="422060"/>
                </a:lnTo>
                <a:lnTo>
                  <a:pt x="80716" y="398762"/>
                </a:lnTo>
                <a:lnTo>
                  <a:pt x="26910" y="398762"/>
                </a:lnTo>
                <a:lnTo>
                  <a:pt x="26910" y="179753"/>
                </a:lnTo>
                <a:lnTo>
                  <a:pt x="80716" y="179753"/>
                </a:lnTo>
                <a:lnTo>
                  <a:pt x="40365" y="156455"/>
                </a:lnTo>
                <a:lnTo>
                  <a:pt x="230024" y="46951"/>
                </a:lnTo>
                <a:lnTo>
                  <a:pt x="256934" y="46951"/>
                </a:lnTo>
                <a:lnTo>
                  <a:pt x="256934" y="0"/>
                </a:lnTo>
                <a:close/>
              </a:path>
              <a:path w="947419" h="1109980">
                <a:moveTo>
                  <a:pt x="256934" y="578170"/>
                </a:moveTo>
                <a:lnTo>
                  <a:pt x="230024" y="578170"/>
                </a:lnTo>
                <a:lnTo>
                  <a:pt x="230024" y="797179"/>
                </a:lnTo>
                <a:lnTo>
                  <a:pt x="256934" y="797179"/>
                </a:lnTo>
                <a:lnTo>
                  <a:pt x="256934" y="578170"/>
                </a:lnTo>
                <a:close/>
              </a:path>
              <a:path w="947419" h="1109980">
                <a:moveTo>
                  <a:pt x="310732" y="578170"/>
                </a:moveTo>
                <a:lnTo>
                  <a:pt x="256934" y="578170"/>
                </a:lnTo>
                <a:lnTo>
                  <a:pt x="446593" y="687675"/>
                </a:lnTo>
                <a:lnTo>
                  <a:pt x="256934" y="797179"/>
                </a:lnTo>
                <a:lnTo>
                  <a:pt x="310742" y="797179"/>
                </a:lnTo>
                <a:lnTo>
                  <a:pt x="460048" y="710973"/>
                </a:lnTo>
                <a:lnTo>
                  <a:pt x="540765" y="710973"/>
                </a:lnTo>
                <a:lnTo>
                  <a:pt x="500414" y="687675"/>
                </a:lnTo>
                <a:lnTo>
                  <a:pt x="540765" y="664377"/>
                </a:lnTo>
                <a:lnTo>
                  <a:pt x="460048" y="664377"/>
                </a:lnTo>
                <a:lnTo>
                  <a:pt x="310732" y="578170"/>
                </a:lnTo>
                <a:close/>
              </a:path>
              <a:path w="947419" h="1109980">
                <a:moveTo>
                  <a:pt x="716983" y="578170"/>
                </a:moveTo>
                <a:lnTo>
                  <a:pt x="690073" y="578170"/>
                </a:lnTo>
                <a:lnTo>
                  <a:pt x="690073" y="797179"/>
                </a:lnTo>
                <a:lnTo>
                  <a:pt x="716983" y="797179"/>
                </a:lnTo>
                <a:lnTo>
                  <a:pt x="716983" y="578170"/>
                </a:lnTo>
                <a:close/>
              </a:path>
              <a:path w="947419" h="1109980">
                <a:moveTo>
                  <a:pt x="770781" y="578170"/>
                </a:moveTo>
                <a:lnTo>
                  <a:pt x="716983" y="578170"/>
                </a:lnTo>
                <a:lnTo>
                  <a:pt x="906642" y="687675"/>
                </a:lnTo>
                <a:lnTo>
                  <a:pt x="716983" y="797179"/>
                </a:lnTo>
                <a:lnTo>
                  <a:pt x="770777" y="797179"/>
                </a:lnTo>
                <a:lnTo>
                  <a:pt x="947007" y="695455"/>
                </a:lnTo>
                <a:lnTo>
                  <a:pt x="947007" y="664377"/>
                </a:lnTo>
                <a:lnTo>
                  <a:pt x="920097" y="664377"/>
                </a:lnTo>
                <a:lnTo>
                  <a:pt x="770781" y="578170"/>
                </a:lnTo>
                <a:close/>
              </a:path>
              <a:path w="947419" h="1109980">
                <a:moveTo>
                  <a:pt x="920115" y="710973"/>
                </a:moveTo>
                <a:close/>
              </a:path>
              <a:path w="947419" h="1109980">
                <a:moveTo>
                  <a:pt x="80734" y="445368"/>
                </a:moveTo>
                <a:lnTo>
                  <a:pt x="26910" y="445368"/>
                </a:lnTo>
                <a:lnTo>
                  <a:pt x="216569" y="554873"/>
                </a:lnTo>
                <a:lnTo>
                  <a:pt x="26910" y="664377"/>
                </a:lnTo>
                <a:lnTo>
                  <a:pt x="80716" y="664377"/>
                </a:lnTo>
                <a:lnTo>
                  <a:pt x="230024" y="578170"/>
                </a:lnTo>
                <a:lnTo>
                  <a:pt x="310732" y="578170"/>
                </a:lnTo>
                <a:lnTo>
                  <a:pt x="270379" y="554873"/>
                </a:lnTo>
                <a:lnTo>
                  <a:pt x="310750" y="531564"/>
                </a:lnTo>
                <a:lnTo>
                  <a:pt x="230024" y="531564"/>
                </a:lnTo>
                <a:lnTo>
                  <a:pt x="80734" y="445368"/>
                </a:lnTo>
                <a:close/>
              </a:path>
              <a:path w="947419" h="1109980">
                <a:moveTo>
                  <a:pt x="486958" y="445368"/>
                </a:moveTo>
                <a:lnTo>
                  <a:pt x="460048" y="445368"/>
                </a:lnTo>
                <a:lnTo>
                  <a:pt x="460048" y="664377"/>
                </a:lnTo>
                <a:lnTo>
                  <a:pt x="486958" y="664377"/>
                </a:lnTo>
                <a:lnTo>
                  <a:pt x="486958" y="445368"/>
                </a:lnTo>
                <a:close/>
              </a:path>
              <a:path w="947419" h="1109980">
                <a:moveTo>
                  <a:pt x="540783" y="445368"/>
                </a:moveTo>
                <a:lnTo>
                  <a:pt x="486958" y="445368"/>
                </a:lnTo>
                <a:lnTo>
                  <a:pt x="676618" y="554873"/>
                </a:lnTo>
                <a:lnTo>
                  <a:pt x="486958" y="664377"/>
                </a:lnTo>
                <a:lnTo>
                  <a:pt x="540765" y="664377"/>
                </a:lnTo>
                <a:lnTo>
                  <a:pt x="690073" y="578170"/>
                </a:lnTo>
                <a:lnTo>
                  <a:pt x="770781" y="578170"/>
                </a:lnTo>
                <a:lnTo>
                  <a:pt x="730428" y="554873"/>
                </a:lnTo>
                <a:lnTo>
                  <a:pt x="770799" y="531564"/>
                </a:lnTo>
                <a:lnTo>
                  <a:pt x="690073" y="531564"/>
                </a:lnTo>
                <a:lnTo>
                  <a:pt x="540783" y="445368"/>
                </a:lnTo>
                <a:close/>
              </a:path>
              <a:path w="947419" h="1109980">
                <a:moveTo>
                  <a:pt x="947007" y="445368"/>
                </a:moveTo>
                <a:lnTo>
                  <a:pt x="920097" y="445368"/>
                </a:lnTo>
                <a:lnTo>
                  <a:pt x="920097" y="664377"/>
                </a:lnTo>
                <a:lnTo>
                  <a:pt x="947007" y="664377"/>
                </a:lnTo>
                <a:lnTo>
                  <a:pt x="947007" y="445368"/>
                </a:lnTo>
                <a:close/>
              </a:path>
              <a:path w="947419" h="1109980">
                <a:moveTo>
                  <a:pt x="256934" y="312555"/>
                </a:moveTo>
                <a:lnTo>
                  <a:pt x="230024" y="312555"/>
                </a:lnTo>
                <a:lnTo>
                  <a:pt x="230024" y="531564"/>
                </a:lnTo>
                <a:lnTo>
                  <a:pt x="256934" y="531564"/>
                </a:lnTo>
                <a:lnTo>
                  <a:pt x="256934" y="312555"/>
                </a:lnTo>
                <a:close/>
              </a:path>
              <a:path w="947419" h="1109980">
                <a:moveTo>
                  <a:pt x="310741" y="312555"/>
                </a:moveTo>
                <a:lnTo>
                  <a:pt x="256934" y="312555"/>
                </a:lnTo>
                <a:lnTo>
                  <a:pt x="446593" y="422060"/>
                </a:lnTo>
                <a:lnTo>
                  <a:pt x="256934" y="531564"/>
                </a:lnTo>
                <a:lnTo>
                  <a:pt x="310750" y="531564"/>
                </a:lnTo>
                <a:lnTo>
                  <a:pt x="460048" y="445368"/>
                </a:lnTo>
                <a:lnTo>
                  <a:pt x="540783" y="445368"/>
                </a:lnTo>
                <a:lnTo>
                  <a:pt x="500414" y="422060"/>
                </a:lnTo>
                <a:lnTo>
                  <a:pt x="527272" y="406553"/>
                </a:lnTo>
                <a:lnTo>
                  <a:pt x="473556" y="406553"/>
                </a:lnTo>
                <a:lnTo>
                  <a:pt x="310741" y="312555"/>
                </a:lnTo>
                <a:close/>
              </a:path>
              <a:path w="947419" h="1109980">
                <a:moveTo>
                  <a:pt x="716983" y="312555"/>
                </a:moveTo>
                <a:lnTo>
                  <a:pt x="690073" y="312555"/>
                </a:lnTo>
                <a:lnTo>
                  <a:pt x="690073" y="531564"/>
                </a:lnTo>
                <a:lnTo>
                  <a:pt x="716983" y="531564"/>
                </a:lnTo>
                <a:lnTo>
                  <a:pt x="716983" y="312555"/>
                </a:lnTo>
                <a:close/>
              </a:path>
              <a:path w="947419" h="1109980">
                <a:moveTo>
                  <a:pt x="770794" y="312555"/>
                </a:moveTo>
                <a:lnTo>
                  <a:pt x="716983" y="312555"/>
                </a:lnTo>
                <a:lnTo>
                  <a:pt x="906642" y="422060"/>
                </a:lnTo>
                <a:lnTo>
                  <a:pt x="716983" y="531564"/>
                </a:lnTo>
                <a:lnTo>
                  <a:pt x="770799" y="531564"/>
                </a:lnTo>
                <a:lnTo>
                  <a:pt x="920097" y="445368"/>
                </a:lnTo>
                <a:lnTo>
                  <a:pt x="947007" y="445368"/>
                </a:lnTo>
                <a:lnTo>
                  <a:pt x="947007" y="414291"/>
                </a:lnTo>
                <a:lnTo>
                  <a:pt x="770794" y="312555"/>
                </a:lnTo>
                <a:close/>
              </a:path>
              <a:path w="947419" h="1109980">
                <a:moveTo>
                  <a:pt x="703580" y="273750"/>
                </a:moveTo>
                <a:lnTo>
                  <a:pt x="473556" y="406553"/>
                </a:lnTo>
                <a:lnTo>
                  <a:pt x="527272" y="406553"/>
                </a:lnTo>
                <a:lnTo>
                  <a:pt x="690073" y="312555"/>
                </a:lnTo>
                <a:lnTo>
                  <a:pt x="770794" y="312555"/>
                </a:lnTo>
                <a:lnTo>
                  <a:pt x="703580" y="273750"/>
                </a:lnTo>
                <a:close/>
              </a:path>
              <a:path w="947419" h="1109980">
                <a:moveTo>
                  <a:pt x="80716" y="179753"/>
                </a:moveTo>
                <a:lnTo>
                  <a:pt x="26910" y="179753"/>
                </a:lnTo>
                <a:lnTo>
                  <a:pt x="216569" y="289258"/>
                </a:lnTo>
                <a:lnTo>
                  <a:pt x="26910" y="398762"/>
                </a:lnTo>
                <a:lnTo>
                  <a:pt x="80734" y="398752"/>
                </a:lnTo>
                <a:lnTo>
                  <a:pt x="230024" y="312555"/>
                </a:lnTo>
                <a:lnTo>
                  <a:pt x="310741" y="312555"/>
                </a:lnTo>
                <a:lnTo>
                  <a:pt x="256934" y="281488"/>
                </a:lnTo>
                <a:lnTo>
                  <a:pt x="256934" y="265960"/>
                </a:lnTo>
                <a:lnTo>
                  <a:pt x="230024" y="265960"/>
                </a:lnTo>
                <a:lnTo>
                  <a:pt x="80716" y="179753"/>
                </a:lnTo>
                <a:close/>
              </a:path>
              <a:path w="947419" h="1109980">
                <a:moveTo>
                  <a:pt x="460048" y="398752"/>
                </a:moveTo>
                <a:close/>
              </a:path>
              <a:path w="947419" h="1109980">
                <a:moveTo>
                  <a:pt x="256934" y="46951"/>
                </a:moveTo>
                <a:lnTo>
                  <a:pt x="230024" y="46951"/>
                </a:lnTo>
                <a:lnTo>
                  <a:pt x="230024" y="265960"/>
                </a:lnTo>
                <a:lnTo>
                  <a:pt x="256934" y="265960"/>
                </a:lnTo>
                <a:lnTo>
                  <a:pt x="256934" y="4695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DC8A47A7-8DF6-4F84-846F-44EAC1CE8422}"/>
              </a:ext>
            </a:extLst>
          </p:cNvPr>
          <p:cNvSpPr/>
          <p:nvPr/>
        </p:nvSpPr>
        <p:spPr>
          <a:xfrm>
            <a:off x="2196902" y="973348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4" h="1046480">
                <a:moveTo>
                  <a:pt x="457520" y="0"/>
                </a:moveTo>
                <a:lnTo>
                  <a:pt x="445427" y="2523"/>
                </a:lnTo>
                <a:lnTo>
                  <a:pt x="12866" y="252173"/>
                </a:lnTo>
                <a:lnTo>
                  <a:pt x="3534" y="261441"/>
                </a:lnTo>
                <a:lnTo>
                  <a:pt x="0" y="274102"/>
                </a:lnTo>
                <a:lnTo>
                  <a:pt x="97" y="772328"/>
                </a:lnTo>
                <a:lnTo>
                  <a:pt x="3353" y="784670"/>
                </a:lnTo>
                <a:lnTo>
                  <a:pt x="12543" y="794062"/>
                </a:lnTo>
                <a:lnTo>
                  <a:pt x="447680" y="1045290"/>
                </a:lnTo>
                <a:lnTo>
                  <a:pt x="452130" y="1046442"/>
                </a:lnTo>
                <a:lnTo>
                  <a:pt x="461019" y="1046442"/>
                </a:lnTo>
                <a:lnTo>
                  <a:pt x="465470" y="1045290"/>
                </a:lnTo>
                <a:lnTo>
                  <a:pt x="585328" y="976088"/>
                </a:lnTo>
                <a:lnTo>
                  <a:pt x="430821" y="976088"/>
                </a:lnTo>
                <a:lnTo>
                  <a:pt x="77241" y="771948"/>
                </a:lnTo>
                <a:lnTo>
                  <a:pt x="154486" y="727353"/>
                </a:lnTo>
                <a:lnTo>
                  <a:pt x="51493" y="727353"/>
                </a:lnTo>
                <a:lnTo>
                  <a:pt x="51493" y="319082"/>
                </a:lnTo>
                <a:lnTo>
                  <a:pt x="154504" y="319082"/>
                </a:lnTo>
                <a:lnTo>
                  <a:pt x="77241" y="274476"/>
                </a:lnTo>
                <a:lnTo>
                  <a:pt x="430821" y="70346"/>
                </a:lnTo>
                <a:lnTo>
                  <a:pt x="585339" y="70346"/>
                </a:lnTo>
                <a:lnTo>
                  <a:pt x="469448" y="3437"/>
                </a:lnTo>
                <a:lnTo>
                  <a:pt x="457520" y="0"/>
                </a:lnTo>
                <a:close/>
              </a:path>
              <a:path w="913764" h="1046480">
                <a:moveTo>
                  <a:pt x="482328" y="567818"/>
                </a:moveTo>
                <a:lnTo>
                  <a:pt x="430821" y="567818"/>
                </a:lnTo>
                <a:lnTo>
                  <a:pt x="430821" y="976088"/>
                </a:lnTo>
                <a:lnTo>
                  <a:pt x="482328" y="976088"/>
                </a:lnTo>
                <a:lnTo>
                  <a:pt x="482328" y="567818"/>
                </a:lnTo>
                <a:close/>
              </a:path>
              <a:path w="913764" h="1046480">
                <a:moveTo>
                  <a:pt x="585333" y="567818"/>
                </a:moveTo>
                <a:lnTo>
                  <a:pt x="482328" y="567818"/>
                </a:lnTo>
                <a:lnTo>
                  <a:pt x="835898" y="771948"/>
                </a:lnTo>
                <a:lnTo>
                  <a:pt x="482328" y="976088"/>
                </a:lnTo>
                <a:lnTo>
                  <a:pt x="585328" y="976088"/>
                </a:lnTo>
                <a:lnTo>
                  <a:pt x="900273" y="794251"/>
                </a:lnTo>
                <a:lnTo>
                  <a:pt x="909608" y="784986"/>
                </a:lnTo>
                <a:lnTo>
                  <a:pt x="913149" y="772328"/>
                </a:lnTo>
                <a:lnTo>
                  <a:pt x="913150" y="727353"/>
                </a:lnTo>
                <a:lnTo>
                  <a:pt x="861646" y="727353"/>
                </a:lnTo>
                <a:lnTo>
                  <a:pt x="585333" y="567818"/>
                </a:lnTo>
                <a:close/>
              </a:path>
              <a:path w="913764" h="1046480">
                <a:moveTo>
                  <a:pt x="154504" y="319082"/>
                </a:moveTo>
                <a:lnTo>
                  <a:pt x="51493" y="319082"/>
                </a:lnTo>
                <a:lnTo>
                  <a:pt x="405073" y="523212"/>
                </a:lnTo>
                <a:lnTo>
                  <a:pt x="51493" y="727353"/>
                </a:lnTo>
                <a:lnTo>
                  <a:pt x="154486" y="727353"/>
                </a:lnTo>
                <a:lnTo>
                  <a:pt x="430821" y="567818"/>
                </a:lnTo>
                <a:lnTo>
                  <a:pt x="585333" y="567818"/>
                </a:lnTo>
                <a:lnTo>
                  <a:pt x="508076" y="523212"/>
                </a:lnTo>
                <a:lnTo>
                  <a:pt x="585337" y="478606"/>
                </a:lnTo>
                <a:lnTo>
                  <a:pt x="430821" y="478606"/>
                </a:lnTo>
                <a:lnTo>
                  <a:pt x="154504" y="319082"/>
                </a:lnTo>
                <a:close/>
              </a:path>
              <a:path w="913764" h="1046480">
                <a:moveTo>
                  <a:pt x="913152" y="319082"/>
                </a:moveTo>
                <a:lnTo>
                  <a:pt x="861646" y="319082"/>
                </a:lnTo>
                <a:lnTo>
                  <a:pt x="861646" y="727353"/>
                </a:lnTo>
                <a:lnTo>
                  <a:pt x="913150" y="727353"/>
                </a:lnTo>
                <a:lnTo>
                  <a:pt x="913152" y="319082"/>
                </a:lnTo>
                <a:close/>
              </a:path>
              <a:path w="913764" h="1046480">
                <a:moveTo>
                  <a:pt x="482328" y="70346"/>
                </a:moveTo>
                <a:lnTo>
                  <a:pt x="430821" y="70346"/>
                </a:lnTo>
                <a:lnTo>
                  <a:pt x="430821" y="478606"/>
                </a:lnTo>
                <a:lnTo>
                  <a:pt x="482328" y="478606"/>
                </a:lnTo>
                <a:lnTo>
                  <a:pt x="482328" y="70346"/>
                </a:lnTo>
                <a:close/>
              </a:path>
              <a:path w="913764" h="1046480">
                <a:moveTo>
                  <a:pt x="585339" y="70346"/>
                </a:moveTo>
                <a:lnTo>
                  <a:pt x="482328" y="70346"/>
                </a:lnTo>
                <a:lnTo>
                  <a:pt x="835898" y="274476"/>
                </a:lnTo>
                <a:lnTo>
                  <a:pt x="482328" y="478606"/>
                </a:lnTo>
                <a:lnTo>
                  <a:pt x="585337" y="478606"/>
                </a:lnTo>
                <a:lnTo>
                  <a:pt x="861646" y="319082"/>
                </a:lnTo>
                <a:lnTo>
                  <a:pt x="913152" y="319082"/>
                </a:lnTo>
                <a:lnTo>
                  <a:pt x="913053" y="274102"/>
                </a:lnTo>
                <a:lnTo>
                  <a:pt x="909792" y="261756"/>
                </a:lnTo>
                <a:lnTo>
                  <a:pt x="900600" y="252365"/>
                </a:lnTo>
                <a:lnTo>
                  <a:pt x="585339" y="70346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fik 449">
            <a:extLst>
              <a:ext uri="{FF2B5EF4-FFF2-40B4-BE49-F238E27FC236}">
                <a16:creationId xmlns="" xmlns:a16="http://schemas.microsoft.com/office/drawing/2014/main" id="{CCD0893D-B4D1-47EC-9B6C-5C0BD48254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450" y="7316437"/>
            <a:ext cx="3156238" cy="33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FC4CB0D-2018-4988-83FA-6EFC4B9F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404" y="742536"/>
            <a:ext cx="14022845" cy="1508105"/>
          </a:xfrm>
        </p:spPr>
        <p:txBody>
          <a:bodyPr/>
          <a:lstStyle/>
          <a:p>
            <a:r>
              <a:rPr lang="en-US" dirty="0"/>
              <a:t>Business Portal Tajikistan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A0B8341-BF92-4C5D-BC7E-75979722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050" y="3045490"/>
            <a:ext cx="3352800" cy="37941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2805AC3B-2DC1-4C17-A67D-9CDB289D1B59}"/>
              </a:ext>
            </a:extLst>
          </p:cNvPr>
          <p:cNvSpPr txBox="1"/>
          <p:nvPr/>
        </p:nvSpPr>
        <p:spPr>
          <a:xfrm>
            <a:off x="12813496" y="3292475"/>
            <a:ext cx="472238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Source of information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Doing business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Investment opportunities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Finding partners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F632AB1-82D1-4D7F-8D98-B1E744334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50" y="3458666"/>
            <a:ext cx="9220200" cy="70931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2B8791A-1E93-425E-A6D2-BEF4730EDF78}"/>
              </a:ext>
            </a:extLst>
          </p:cNvPr>
          <p:cNvSpPr txBox="1"/>
          <p:nvPr/>
        </p:nvSpPr>
        <p:spPr>
          <a:xfrm>
            <a:off x="12795250" y="5206218"/>
            <a:ext cx="301056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Databases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Legal documents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Financing sources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Investment projects</a:t>
            </a:r>
          </a:p>
          <a:p>
            <a:endParaRPr lang="en-US"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1E4A04E2-68BB-46E8-BAB0-27AC14A7F14D}"/>
              </a:ext>
            </a:extLst>
          </p:cNvPr>
          <p:cNvSpPr/>
          <p:nvPr/>
        </p:nvSpPr>
        <p:spPr>
          <a:xfrm>
            <a:off x="-17236" y="-15081"/>
            <a:ext cx="1622987" cy="11308556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1">
            <a:extLst>
              <a:ext uri="{FF2B5EF4-FFF2-40B4-BE49-F238E27FC236}">
                <a16:creationId xmlns="" xmlns:a16="http://schemas.microsoft.com/office/drawing/2014/main" id="{90B05C32-A718-443E-B2A5-FC8860DD2132}"/>
              </a:ext>
            </a:extLst>
          </p:cNvPr>
          <p:cNvSpPr/>
          <p:nvPr/>
        </p:nvSpPr>
        <p:spPr>
          <a:xfrm>
            <a:off x="320547" y="941598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73"/>
                </a:moveTo>
                <a:lnTo>
                  <a:pt x="460048" y="710973"/>
                </a:lnTo>
                <a:lnTo>
                  <a:pt x="460048" y="961049"/>
                </a:lnTo>
                <a:lnTo>
                  <a:pt x="716972" y="1109411"/>
                </a:lnTo>
                <a:lnTo>
                  <a:pt x="716972" y="1062784"/>
                </a:lnTo>
                <a:lnTo>
                  <a:pt x="690073" y="1062784"/>
                </a:lnTo>
                <a:lnTo>
                  <a:pt x="500414" y="953279"/>
                </a:lnTo>
                <a:lnTo>
                  <a:pt x="540765" y="929982"/>
                </a:lnTo>
                <a:lnTo>
                  <a:pt x="486958" y="929982"/>
                </a:lnTo>
                <a:lnTo>
                  <a:pt x="486958" y="710973"/>
                </a:lnTo>
                <a:close/>
              </a:path>
              <a:path w="947419" h="1109980">
                <a:moveTo>
                  <a:pt x="716972" y="843775"/>
                </a:moveTo>
                <a:lnTo>
                  <a:pt x="690073" y="843775"/>
                </a:lnTo>
                <a:lnTo>
                  <a:pt x="690073" y="1062784"/>
                </a:lnTo>
                <a:lnTo>
                  <a:pt x="716972" y="1062784"/>
                </a:lnTo>
                <a:lnTo>
                  <a:pt x="716972" y="843775"/>
                </a:lnTo>
                <a:close/>
              </a:path>
              <a:path w="947419" h="1109980">
                <a:moveTo>
                  <a:pt x="540765" y="710973"/>
                </a:moveTo>
                <a:lnTo>
                  <a:pt x="486958" y="710973"/>
                </a:lnTo>
                <a:lnTo>
                  <a:pt x="676618" y="820477"/>
                </a:lnTo>
                <a:lnTo>
                  <a:pt x="486958" y="929982"/>
                </a:lnTo>
                <a:lnTo>
                  <a:pt x="540765" y="929982"/>
                </a:lnTo>
                <a:lnTo>
                  <a:pt x="690073" y="843775"/>
                </a:lnTo>
                <a:lnTo>
                  <a:pt x="716972" y="843775"/>
                </a:lnTo>
                <a:lnTo>
                  <a:pt x="716983" y="828236"/>
                </a:lnTo>
                <a:lnTo>
                  <a:pt x="770777" y="797179"/>
                </a:lnTo>
                <a:lnTo>
                  <a:pt x="690073" y="797179"/>
                </a:lnTo>
                <a:lnTo>
                  <a:pt x="540765" y="710973"/>
                </a:lnTo>
                <a:close/>
              </a:path>
              <a:path w="947419" h="1109980">
                <a:moveTo>
                  <a:pt x="256934" y="0"/>
                </a:moveTo>
                <a:lnTo>
                  <a:pt x="0" y="148686"/>
                </a:lnTo>
                <a:lnTo>
                  <a:pt x="36" y="695455"/>
                </a:lnTo>
                <a:lnTo>
                  <a:pt x="243479" y="836016"/>
                </a:lnTo>
                <a:lnTo>
                  <a:pt x="310742" y="797179"/>
                </a:lnTo>
                <a:lnTo>
                  <a:pt x="230024" y="797179"/>
                </a:lnTo>
                <a:lnTo>
                  <a:pt x="40365" y="687675"/>
                </a:lnTo>
                <a:lnTo>
                  <a:pt x="80716" y="664377"/>
                </a:lnTo>
                <a:lnTo>
                  <a:pt x="26910" y="664377"/>
                </a:lnTo>
                <a:lnTo>
                  <a:pt x="26910" y="445368"/>
                </a:lnTo>
                <a:lnTo>
                  <a:pt x="80734" y="445368"/>
                </a:lnTo>
                <a:lnTo>
                  <a:pt x="40365" y="422060"/>
                </a:lnTo>
                <a:lnTo>
                  <a:pt x="80716" y="398762"/>
                </a:lnTo>
                <a:lnTo>
                  <a:pt x="26910" y="398762"/>
                </a:lnTo>
                <a:lnTo>
                  <a:pt x="26910" y="179753"/>
                </a:lnTo>
                <a:lnTo>
                  <a:pt x="80716" y="179753"/>
                </a:lnTo>
                <a:lnTo>
                  <a:pt x="40365" y="156455"/>
                </a:lnTo>
                <a:lnTo>
                  <a:pt x="230024" y="46951"/>
                </a:lnTo>
                <a:lnTo>
                  <a:pt x="256934" y="46951"/>
                </a:lnTo>
                <a:lnTo>
                  <a:pt x="256934" y="0"/>
                </a:lnTo>
                <a:close/>
              </a:path>
              <a:path w="947419" h="1109980">
                <a:moveTo>
                  <a:pt x="256934" y="578170"/>
                </a:moveTo>
                <a:lnTo>
                  <a:pt x="230024" y="578170"/>
                </a:lnTo>
                <a:lnTo>
                  <a:pt x="230024" y="797179"/>
                </a:lnTo>
                <a:lnTo>
                  <a:pt x="256934" y="797179"/>
                </a:lnTo>
                <a:lnTo>
                  <a:pt x="256934" y="578170"/>
                </a:lnTo>
                <a:close/>
              </a:path>
              <a:path w="947419" h="1109980">
                <a:moveTo>
                  <a:pt x="310732" y="578170"/>
                </a:moveTo>
                <a:lnTo>
                  <a:pt x="256934" y="578170"/>
                </a:lnTo>
                <a:lnTo>
                  <a:pt x="446593" y="687675"/>
                </a:lnTo>
                <a:lnTo>
                  <a:pt x="256934" y="797179"/>
                </a:lnTo>
                <a:lnTo>
                  <a:pt x="310742" y="797179"/>
                </a:lnTo>
                <a:lnTo>
                  <a:pt x="460048" y="710973"/>
                </a:lnTo>
                <a:lnTo>
                  <a:pt x="540765" y="710973"/>
                </a:lnTo>
                <a:lnTo>
                  <a:pt x="500414" y="687675"/>
                </a:lnTo>
                <a:lnTo>
                  <a:pt x="540765" y="664377"/>
                </a:lnTo>
                <a:lnTo>
                  <a:pt x="460048" y="664377"/>
                </a:lnTo>
                <a:lnTo>
                  <a:pt x="310732" y="578170"/>
                </a:lnTo>
                <a:close/>
              </a:path>
              <a:path w="947419" h="1109980">
                <a:moveTo>
                  <a:pt x="716983" y="578170"/>
                </a:moveTo>
                <a:lnTo>
                  <a:pt x="690073" y="578170"/>
                </a:lnTo>
                <a:lnTo>
                  <a:pt x="690073" y="797179"/>
                </a:lnTo>
                <a:lnTo>
                  <a:pt x="716983" y="797179"/>
                </a:lnTo>
                <a:lnTo>
                  <a:pt x="716983" y="578170"/>
                </a:lnTo>
                <a:close/>
              </a:path>
              <a:path w="947419" h="1109980">
                <a:moveTo>
                  <a:pt x="770781" y="578170"/>
                </a:moveTo>
                <a:lnTo>
                  <a:pt x="716983" y="578170"/>
                </a:lnTo>
                <a:lnTo>
                  <a:pt x="906642" y="687675"/>
                </a:lnTo>
                <a:lnTo>
                  <a:pt x="716983" y="797179"/>
                </a:lnTo>
                <a:lnTo>
                  <a:pt x="770777" y="797179"/>
                </a:lnTo>
                <a:lnTo>
                  <a:pt x="947007" y="695455"/>
                </a:lnTo>
                <a:lnTo>
                  <a:pt x="947007" y="664377"/>
                </a:lnTo>
                <a:lnTo>
                  <a:pt x="920097" y="664377"/>
                </a:lnTo>
                <a:lnTo>
                  <a:pt x="770781" y="578170"/>
                </a:lnTo>
                <a:close/>
              </a:path>
              <a:path w="947419" h="1109980">
                <a:moveTo>
                  <a:pt x="920115" y="710973"/>
                </a:moveTo>
                <a:close/>
              </a:path>
              <a:path w="947419" h="1109980">
                <a:moveTo>
                  <a:pt x="80734" y="445368"/>
                </a:moveTo>
                <a:lnTo>
                  <a:pt x="26910" y="445368"/>
                </a:lnTo>
                <a:lnTo>
                  <a:pt x="216569" y="554873"/>
                </a:lnTo>
                <a:lnTo>
                  <a:pt x="26910" y="664377"/>
                </a:lnTo>
                <a:lnTo>
                  <a:pt x="80716" y="664377"/>
                </a:lnTo>
                <a:lnTo>
                  <a:pt x="230024" y="578170"/>
                </a:lnTo>
                <a:lnTo>
                  <a:pt x="310732" y="578170"/>
                </a:lnTo>
                <a:lnTo>
                  <a:pt x="270379" y="554873"/>
                </a:lnTo>
                <a:lnTo>
                  <a:pt x="310750" y="531564"/>
                </a:lnTo>
                <a:lnTo>
                  <a:pt x="230024" y="531564"/>
                </a:lnTo>
                <a:lnTo>
                  <a:pt x="80734" y="445368"/>
                </a:lnTo>
                <a:close/>
              </a:path>
              <a:path w="947419" h="1109980">
                <a:moveTo>
                  <a:pt x="486958" y="445368"/>
                </a:moveTo>
                <a:lnTo>
                  <a:pt x="460048" y="445368"/>
                </a:lnTo>
                <a:lnTo>
                  <a:pt x="460048" y="664377"/>
                </a:lnTo>
                <a:lnTo>
                  <a:pt x="486958" y="664377"/>
                </a:lnTo>
                <a:lnTo>
                  <a:pt x="486958" y="445368"/>
                </a:lnTo>
                <a:close/>
              </a:path>
              <a:path w="947419" h="1109980">
                <a:moveTo>
                  <a:pt x="540783" y="445368"/>
                </a:moveTo>
                <a:lnTo>
                  <a:pt x="486958" y="445368"/>
                </a:lnTo>
                <a:lnTo>
                  <a:pt x="676618" y="554873"/>
                </a:lnTo>
                <a:lnTo>
                  <a:pt x="486958" y="664377"/>
                </a:lnTo>
                <a:lnTo>
                  <a:pt x="540765" y="664377"/>
                </a:lnTo>
                <a:lnTo>
                  <a:pt x="690073" y="578170"/>
                </a:lnTo>
                <a:lnTo>
                  <a:pt x="770781" y="578170"/>
                </a:lnTo>
                <a:lnTo>
                  <a:pt x="730428" y="554873"/>
                </a:lnTo>
                <a:lnTo>
                  <a:pt x="770799" y="531564"/>
                </a:lnTo>
                <a:lnTo>
                  <a:pt x="690073" y="531564"/>
                </a:lnTo>
                <a:lnTo>
                  <a:pt x="540783" y="445368"/>
                </a:lnTo>
                <a:close/>
              </a:path>
              <a:path w="947419" h="1109980">
                <a:moveTo>
                  <a:pt x="947007" y="445368"/>
                </a:moveTo>
                <a:lnTo>
                  <a:pt x="920097" y="445368"/>
                </a:lnTo>
                <a:lnTo>
                  <a:pt x="920097" y="664377"/>
                </a:lnTo>
                <a:lnTo>
                  <a:pt x="947007" y="664377"/>
                </a:lnTo>
                <a:lnTo>
                  <a:pt x="947007" y="445368"/>
                </a:lnTo>
                <a:close/>
              </a:path>
              <a:path w="947419" h="1109980">
                <a:moveTo>
                  <a:pt x="256934" y="312555"/>
                </a:moveTo>
                <a:lnTo>
                  <a:pt x="230024" y="312555"/>
                </a:lnTo>
                <a:lnTo>
                  <a:pt x="230024" y="531564"/>
                </a:lnTo>
                <a:lnTo>
                  <a:pt x="256934" y="531564"/>
                </a:lnTo>
                <a:lnTo>
                  <a:pt x="256934" y="312555"/>
                </a:lnTo>
                <a:close/>
              </a:path>
              <a:path w="947419" h="1109980">
                <a:moveTo>
                  <a:pt x="310741" y="312555"/>
                </a:moveTo>
                <a:lnTo>
                  <a:pt x="256934" y="312555"/>
                </a:lnTo>
                <a:lnTo>
                  <a:pt x="446593" y="422060"/>
                </a:lnTo>
                <a:lnTo>
                  <a:pt x="256934" y="531564"/>
                </a:lnTo>
                <a:lnTo>
                  <a:pt x="310750" y="531564"/>
                </a:lnTo>
                <a:lnTo>
                  <a:pt x="460048" y="445368"/>
                </a:lnTo>
                <a:lnTo>
                  <a:pt x="540783" y="445368"/>
                </a:lnTo>
                <a:lnTo>
                  <a:pt x="500414" y="422060"/>
                </a:lnTo>
                <a:lnTo>
                  <a:pt x="527272" y="406553"/>
                </a:lnTo>
                <a:lnTo>
                  <a:pt x="473556" y="406553"/>
                </a:lnTo>
                <a:lnTo>
                  <a:pt x="310741" y="312555"/>
                </a:lnTo>
                <a:close/>
              </a:path>
              <a:path w="947419" h="1109980">
                <a:moveTo>
                  <a:pt x="716983" y="312555"/>
                </a:moveTo>
                <a:lnTo>
                  <a:pt x="690073" y="312555"/>
                </a:lnTo>
                <a:lnTo>
                  <a:pt x="690073" y="531564"/>
                </a:lnTo>
                <a:lnTo>
                  <a:pt x="716983" y="531564"/>
                </a:lnTo>
                <a:lnTo>
                  <a:pt x="716983" y="312555"/>
                </a:lnTo>
                <a:close/>
              </a:path>
              <a:path w="947419" h="1109980">
                <a:moveTo>
                  <a:pt x="770794" y="312555"/>
                </a:moveTo>
                <a:lnTo>
                  <a:pt x="716983" y="312555"/>
                </a:lnTo>
                <a:lnTo>
                  <a:pt x="906642" y="422060"/>
                </a:lnTo>
                <a:lnTo>
                  <a:pt x="716983" y="531564"/>
                </a:lnTo>
                <a:lnTo>
                  <a:pt x="770799" y="531564"/>
                </a:lnTo>
                <a:lnTo>
                  <a:pt x="920097" y="445368"/>
                </a:lnTo>
                <a:lnTo>
                  <a:pt x="947007" y="445368"/>
                </a:lnTo>
                <a:lnTo>
                  <a:pt x="947007" y="414291"/>
                </a:lnTo>
                <a:lnTo>
                  <a:pt x="770794" y="312555"/>
                </a:lnTo>
                <a:close/>
              </a:path>
              <a:path w="947419" h="1109980">
                <a:moveTo>
                  <a:pt x="703580" y="273750"/>
                </a:moveTo>
                <a:lnTo>
                  <a:pt x="473556" y="406553"/>
                </a:lnTo>
                <a:lnTo>
                  <a:pt x="527272" y="406553"/>
                </a:lnTo>
                <a:lnTo>
                  <a:pt x="690073" y="312555"/>
                </a:lnTo>
                <a:lnTo>
                  <a:pt x="770794" y="312555"/>
                </a:lnTo>
                <a:lnTo>
                  <a:pt x="703580" y="273750"/>
                </a:lnTo>
                <a:close/>
              </a:path>
              <a:path w="947419" h="1109980">
                <a:moveTo>
                  <a:pt x="80716" y="179753"/>
                </a:moveTo>
                <a:lnTo>
                  <a:pt x="26910" y="179753"/>
                </a:lnTo>
                <a:lnTo>
                  <a:pt x="216569" y="289258"/>
                </a:lnTo>
                <a:lnTo>
                  <a:pt x="26910" y="398762"/>
                </a:lnTo>
                <a:lnTo>
                  <a:pt x="80734" y="398752"/>
                </a:lnTo>
                <a:lnTo>
                  <a:pt x="230024" y="312555"/>
                </a:lnTo>
                <a:lnTo>
                  <a:pt x="310741" y="312555"/>
                </a:lnTo>
                <a:lnTo>
                  <a:pt x="256934" y="281488"/>
                </a:lnTo>
                <a:lnTo>
                  <a:pt x="256934" y="265960"/>
                </a:lnTo>
                <a:lnTo>
                  <a:pt x="230024" y="265960"/>
                </a:lnTo>
                <a:lnTo>
                  <a:pt x="80716" y="179753"/>
                </a:lnTo>
                <a:close/>
              </a:path>
              <a:path w="947419" h="1109980">
                <a:moveTo>
                  <a:pt x="460048" y="398752"/>
                </a:moveTo>
                <a:close/>
              </a:path>
              <a:path w="947419" h="1109980">
                <a:moveTo>
                  <a:pt x="256934" y="46951"/>
                </a:moveTo>
                <a:lnTo>
                  <a:pt x="230024" y="46951"/>
                </a:lnTo>
                <a:lnTo>
                  <a:pt x="230024" y="265960"/>
                </a:lnTo>
                <a:lnTo>
                  <a:pt x="256934" y="265960"/>
                </a:lnTo>
                <a:lnTo>
                  <a:pt x="256934" y="4695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AA62BA86-9280-4038-9535-F6AAEA936747}"/>
              </a:ext>
            </a:extLst>
          </p:cNvPr>
          <p:cNvSpPr/>
          <p:nvPr/>
        </p:nvSpPr>
        <p:spPr>
          <a:xfrm>
            <a:off x="2196902" y="973348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4" h="1046480">
                <a:moveTo>
                  <a:pt x="457520" y="0"/>
                </a:moveTo>
                <a:lnTo>
                  <a:pt x="445427" y="2523"/>
                </a:lnTo>
                <a:lnTo>
                  <a:pt x="12866" y="252173"/>
                </a:lnTo>
                <a:lnTo>
                  <a:pt x="3534" y="261441"/>
                </a:lnTo>
                <a:lnTo>
                  <a:pt x="0" y="274102"/>
                </a:lnTo>
                <a:lnTo>
                  <a:pt x="97" y="772328"/>
                </a:lnTo>
                <a:lnTo>
                  <a:pt x="3353" y="784670"/>
                </a:lnTo>
                <a:lnTo>
                  <a:pt x="12543" y="794062"/>
                </a:lnTo>
                <a:lnTo>
                  <a:pt x="447680" y="1045290"/>
                </a:lnTo>
                <a:lnTo>
                  <a:pt x="452130" y="1046442"/>
                </a:lnTo>
                <a:lnTo>
                  <a:pt x="461019" y="1046442"/>
                </a:lnTo>
                <a:lnTo>
                  <a:pt x="465470" y="1045290"/>
                </a:lnTo>
                <a:lnTo>
                  <a:pt x="585328" y="976088"/>
                </a:lnTo>
                <a:lnTo>
                  <a:pt x="430821" y="976088"/>
                </a:lnTo>
                <a:lnTo>
                  <a:pt x="77241" y="771948"/>
                </a:lnTo>
                <a:lnTo>
                  <a:pt x="154486" y="727353"/>
                </a:lnTo>
                <a:lnTo>
                  <a:pt x="51493" y="727353"/>
                </a:lnTo>
                <a:lnTo>
                  <a:pt x="51493" y="319082"/>
                </a:lnTo>
                <a:lnTo>
                  <a:pt x="154504" y="319082"/>
                </a:lnTo>
                <a:lnTo>
                  <a:pt x="77241" y="274476"/>
                </a:lnTo>
                <a:lnTo>
                  <a:pt x="430821" y="70346"/>
                </a:lnTo>
                <a:lnTo>
                  <a:pt x="585339" y="70346"/>
                </a:lnTo>
                <a:lnTo>
                  <a:pt x="469448" y="3437"/>
                </a:lnTo>
                <a:lnTo>
                  <a:pt x="457520" y="0"/>
                </a:lnTo>
                <a:close/>
              </a:path>
              <a:path w="913764" h="1046480">
                <a:moveTo>
                  <a:pt x="482328" y="567818"/>
                </a:moveTo>
                <a:lnTo>
                  <a:pt x="430821" y="567818"/>
                </a:lnTo>
                <a:lnTo>
                  <a:pt x="430821" y="976088"/>
                </a:lnTo>
                <a:lnTo>
                  <a:pt x="482328" y="976088"/>
                </a:lnTo>
                <a:lnTo>
                  <a:pt x="482328" y="567818"/>
                </a:lnTo>
                <a:close/>
              </a:path>
              <a:path w="913764" h="1046480">
                <a:moveTo>
                  <a:pt x="585333" y="567818"/>
                </a:moveTo>
                <a:lnTo>
                  <a:pt x="482328" y="567818"/>
                </a:lnTo>
                <a:lnTo>
                  <a:pt x="835898" y="771948"/>
                </a:lnTo>
                <a:lnTo>
                  <a:pt x="482328" y="976088"/>
                </a:lnTo>
                <a:lnTo>
                  <a:pt x="585328" y="976088"/>
                </a:lnTo>
                <a:lnTo>
                  <a:pt x="900273" y="794251"/>
                </a:lnTo>
                <a:lnTo>
                  <a:pt x="909608" y="784986"/>
                </a:lnTo>
                <a:lnTo>
                  <a:pt x="913149" y="772328"/>
                </a:lnTo>
                <a:lnTo>
                  <a:pt x="913150" y="727353"/>
                </a:lnTo>
                <a:lnTo>
                  <a:pt x="861646" y="727353"/>
                </a:lnTo>
                <a:lnTo>
                  <a:pt x="585333" y="567818"/>
                </a:lnTo>
                <a:close/>
              </a:path>
              <a:path w="913764" h="1046480">
                <a:moveTo>
                  <a:pt x="154504" y="319082"/>
                </a:moveTo>
                <a:lnTo>
                  <a:pt x="51493" y="319082"/>
                </a:lnTo>
                <a:lnTo>
                  <a:pt x="405073" y="523212"/>
                </a:lnTo>
                <a:lnTo>
                  <a:pt x="51493" y="727353"/>
                </a:lnTo>
                <a:lnTo>
                  <a:pt x="154486" y="727353"/>
                </a:lnTo>
                <a:lnTo>
                  <a:pt x="430821" y="567818"/>
                </a:lnTo>
                <a:lnTo>
                  <a:pt x="585333" y="567818"/>
                </a:lnTo>
                <a:lnTo>
                  <a:pt x="508076" y="523212"/>
                </a:lnTo>
                <a:lnTo>
                  <a:pt x="585337" y="478606"/>
                </a:lnTo>
                <a:lnTo>
                  <a:pt x="430821" y="478606"/>
                </a:lnTo>
                <a:lnTo>
                  <a:pt x="154504" y="319082"/>
                </a:lnTo>
                <a:close/>
              </a:path>
              <a:path w="913764" h="1046480">
                <a:moveTo>
                  <a:pt x="913152" y="319082"/>
                </a:moveTo>
                <a:lnTo>
                  <a:pt x="861646" y="319082"/>
                </a:lnTo>
                <a:lnTo>
                  <a:pt x="861646" y="727353"/>
                </a:lnTo>
                <a:lnTo>
                  <a:pt x="913150" y="727353"/>
                </a:lnTo>
                <a:lnTo>
                  <a:pt x="913152" y="319082"/>
                </a:lnTo>
                <a:close/>
              </a:path>
              <a:path w="913764" h="1046480">
                <a:moveTo>
                  <a:pt x="482328" y="70346"/>
                </a:moveTo>
                <a:lnTo>
                  <a:pt x="430821" y="70346"/>
                </a:lnTo>
                <a:lnTo>
                  <a:pt x="430821" y="478606"/>
                </a:lnTo>
                <a:lnTo>
                  <a:pt x="482328" y="478606"/>
                </a:lnTo>
                <a:lnTo>
                  <a:pt x="482328" y="70346"/>
                </a:lnTo>
                <a:close/>
              </a:path>
              <a:path w="913764" h="1046480">
                <a:moveTo>
                  <a:pt x="585339" y="70346"/>
                </a:moveTo>
                <a:lnTo>
                  <a:pt x="482328" y="70346"/>
                </a:lnTo>
                <a:lnTo>
                  <a:pt x="835898" y="274476"/>
                </a:lnTo>
                <a:lnTo>
                  <a:pt x="482328" y="478606"/>
                </a:lnTo>
                <a:lnTo>
                  <a:pt x="585337" y="478606"/>
                </a:lnTo>
                <a:lnTo>
                  <a:pt x="861646" y="319082"/>
                </a:lnTo>
                <a:lnTo>
                  <a:pt x="913152" y="319082"/>
                </a:lnTo>
                <a:lnTo>
                  <a:pt x="913053" y="274102"/>
                </a:lnTo>
                <a:lnTo>
                  <a:pt x="909792" y="261756"/>
                </a:lnTo>
                <a:lnTo>
                  <a:pt x="900600" y="252365"/>
                </a:lnTo>
                <a:lnTo>
                  <a:pt x="585339" y="70346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AA625EB4-1830-4938-BC49-0E094249AD34}"/>
              </a:ext>
            </a:extLst>
          </p:cNvPr>
          <p:cNvSpPr txBox="1"/>
          <p:nvPr/>
        </p:nvSpPr>
        <p:spPr>
          <a:xfrm>
            <a:off x="12813495" y="7242901"/>
            <a:ext cx="601106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Assistance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Legal 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Tax consulting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All questions related to doing business in 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Capacity building for local entrepreneurs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2987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313" y="708650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4" h="1046480">
                <a:moveTo>
                  <a:pt x="457520" y="0"/>
                </a:moveTo>
                <a:lnTo>
                  <a:pt x="445427" y="2523"/>
                </a:lnTo>
                <a:lnTo>
                  <a:pt x="12866" y="252173"/>
                </a:lnTo>
                <a:lnTo>
                  <a:pt x="3534" y="261441"/>
                </a:lnTo>
                <a:lnTo>
                  <a:pt x="0" y="274102"/>
                </a:lnTo>
                <a:lnTo>
                  <a:pt x="97" y="772328"/>
                </a:lnTo>
                <a:lnTo>
                  <a:pt x="3353" y="784670"/>
                </a:lnTo>
                <a:lnTo>
                  <a:pt x="12543" y="794062"/>
                </a:lnTo>
                <a:lnTo>
                  <a:pt x="447680" y="1045290"/>
                </a:lnTo>
                <a:lnTo>
                  <a:pt x="452130" y="1046442"/>
                </a:lnTo>
                <a:lnTo>
                  <a:pt x="461019" y="1046442"/>
                </a:lnTo>
                <a:lnTo>
                  <a:pt x="465470" y="1045290"/>
                </a:lnTo>
                <a:lnTo>
                  <a:pt x="585328" y="976088"/>
                </a:lnTo>
                <a:lnTo>
                  <a:pt x="430821" y="976088"/>
                </a:lnTo>
                <a:lnTo>
                  <a:pt x="77241" y="771948"/>
                </a:lnTo>
                <a:lnTo>
                  <a:pt x="154486" y="727353"/>
                </a:lnTo>
                <a:lnTo>
                  <a:pt x="51493" y="727353"/>
                </a:lnTo>
                <a:lnTo>
                  <a:pt x="51493" y="319082"/>
                </a:lnTo>
                <a:lnTo>
                  <a:pt x="154504" y="319082"/>
                </a:lnTo>
                <a:lnTo>
                  <a:pt x="77241" y="274476"/>
                </a:lnTo>
                <a:lnTo>
                  <a:pt x="430821" y="70346"/>
                </a:lnTo>
                <a:lnTo>
                  <a:pt x="585339" y="70346"/>
                </a:lnTo>
                <a:lnTo>
                  <a:pt x="469448" y="3437"/>
                </a:lnTo>
                <a:lnTo>
                  <a:pt x="457520" y="0"/>
                </a:lnTo>
                <a:close/>
              </a:path>
              <a:path w="913764" h="1046480">
                <a:moveTo>
                  <a:pt x="482328" y="567818"/>
                </a:moveTo>
                <a:lnTo>
                  <a:pt x="430821" y="567818"/>
                </a:lnTo>
                <a:lnTo>
                  <a:pt x="430821" y="976088"/>
                </a:lnTo>
                <a:lnTo>
                  <a:pt x="482328" y="976088"/>
                </a:lnTo>
                <a:lnTo>
                  <a:pt x="482328" y="567818"/>
                </a:lnTo>
                <a:close/>
              </a:path>
              <a:path w="913764" h="1046480">
                <a:moveTo>
                  <a:pt x="585333" y="567818"/>
                </a:moveTo>
                <a:lnTo>
                  <a:pt x="482328" y="567818"/>
                </a:lnTo>
                <a:lnTo>
                  <a:pt x="835898" y="771948"/>
                </a:lnTo>
                <a:lnTo>
                  <a:pt x="482328" y="976088"/>
                </a:lnTo>
                <a:lnTo>
                  <a:pt x="585328" y="976088"/>
                </a:lnTo>
                <a:lnTo>
                  <a:pt x="900273" y="794251"/>
                </a:lnTo>
                <a:lnTo>
                  <a:pt x="909608" y="784986"/>
                </a:lnTo>
                <a:lnTo>
                  <a:pt x="913149" y="772328"/>
                </a:lnTo>
                <a:lnTo>
                  <a:pt x="913150" y="727353"/>
                </a:lnTo>
                <a:lnTo>
                  <a:pt x="861646" y="727353"/>
                </a:lnTo>
                <a:lnTo>
                  <a:pt x="585333" y="567818"/>
                </a:lnTo>
                <a:close/>
              </a:path>
              <a:path w="913764" h="1046480">
                <a:moveTo>
                  <a:pt x="154504" y="319082"/>
                </a:moveTo>
                <a:lnTo>
                  <a:pt x="51493" y="319082"/>
                </a:lnTo>
                <a:lnTo>
                  <a:pt x="405073" y="523212"/>
                </a:lnTo>
                <a:lnTo>
                  <a:pt x="51493" y="727353"/>
                </a:lnTo>
                <a:lnTo>
                  <a:pt x="154486" y="727353"/>
                </a:lnTo>
                <a:lnTo>
                  <a:pt x="430821" y="567818"/>
                </a:lnTo>
                <a:lnTo>
                  <a:pt x="585333" y="567818"/>
                </a:lnTo>
                <a:lnTo>
                  <a:pt x="508076" y="523212"/>
                </a:lnTo>
                <a:lnTo>
                  <a:pt x="585337" y="478606"/>
                </a:lnTo>
                <a:lnTo>
                  <a:pt x="430821" y="478606"/>
                </a:lnTo>
                <a:lnTo>
                  <a:pt x="154504" y="319082"/>
                </a:lnTo>
                <a:close/>
              </a:path>
              <a:path w="913764" h="1046480">
                <a:moveTo>
                  <a:pt x="913152" y="319082"/>
                </a:moveTo>
                <a:lnTo>
                  <a:pt x="861646" y="319082"/>
                </a:lnTo>
                <a:lnTo>
                  <a:pt x="861646" y="727353"/>
                </a:lnTo>
                <a:lnTo>
                  <a:pt x="913150" y="727353"/>
                </a:lnTo>
                <a:lnTo>
                  <a:pt x="913152" y="319082"/>
                </a:lnTo>
                <a:close/>
              </a:path>
              <a:path w="913764" h="1046480">
                <a:moveTo>
                  <a:pt x="482328" y="70346"/>
                </a:moveTo>
                <a:lnTo>
                  <a:pt x="430821" y="70346"/>
                </a:lnTo>
                <a:lnTo>
                  <a:pt x="430821" y="478606"/>
                </a:lnTo>
                <a:lnTo>
                  <a:pt x="482328" y="478606"/>
                </a:lnTo>
                <a:lnTo>
                  <a:pt x="482328" y="70346"/>
                </a:lnTo>
                <a:close/>
              </a:path>
              <a:path w="913764" h="1046480">
                <a:moveTo>
                  <a:pt x="585339" y="70346"/>
                </a:moveTo>
                <a:lnTo>
                  <a:pt x="482328" y="70346"/>
                </a:lnTo>
                <a:lnTo>
                  <a:pt x="835898" y="274476"/>
                </a:lnTo>
                <a:lnTo>
                  <a:pt x="482328" y="478606"/>
                </a:lnTo>
                <a:lnTo>
                  <a:pt x="585337" y="478606"/>
                </a:lnTo>
                <a:lnTo>
                  <a:pt x="861646" y="319082"/>
                </a:lnTo>
                <a:lnTo>
                  <a:pt x="913152" y="319082"/>
                </a:lnTo>
                <a:lnTo>
                  <a:pt x="913053" y="274102"/>
                </a:lnTo>
                <a:lnTo>
                  <a:pt x="909792" y="261756"/>
                </a:lnTo>
                <a:lnTo>
                  <a:pt x="900600" y="252365"/>
                </a:lnTo>
                <a:lnTo>
                  <a:pt x="585339" y="70346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6048" y="3448970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20" h="272414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6048" y="4460597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20" h="272414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6048" y="5643807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20" h="272414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6048" y="7046905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20" h="272415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6048" y="8104465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20" h="272415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6048" y="9130612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20" h="272415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6048" y="10178958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20" h="272415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25405" y="742536"/>
            <a:ext cx="12653288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0" dirty="0"/>
              <a:t>FUN</a:t>
            </a:r>
            <a:r>
              <a:rPr dirty="0"/>
              <a:t>C</a:t>
            </a:r>
            <a:r>
              <a:rPr spc="245" dirty="0"/>
              <a:t>TIONS</a:t>
            </a:r>
            <a:r>
              <a:rPr spc="615" dirty="0"/>
              <a:t> </a:t>
            </a:r>
            <a:r>
              <a:rPr spc="215" dirty="0"/>
              <a:t>OF</a:t>
            </a:r>
            <a:r>
              <a:rPr spc="615" dirty="0"/>
              <a:t> </a:t>
            </a:r>
            <a:r>
              <a:rPr spc="345" dirty="0"/>
              <a:t>PO</a:t>
            </a:r>
            <a:r>
              <a:rPr spc="114" dirty="0"/>
              <a:t>R</a:t>
            </a:r>
            <a:r>
              <a:rPr spc="-595" dirty="0"/>
              <a:t>T</a:t>
            </a:r>
            <a:r>
              <a:rPr spc="95" dirty="0"/>
              <a:t>AL</a:t>
            </a:r>
          </a:p>
          <a:p>
            <a:pPr marL="1373505">
              <a:lnSpc>
                <a:spcPct val="100000"/>
              </a:lnSpc>
              <a:spcBef>
                <a:spcPts val="1410"/>
              </a:spcBef>
            </a:pPr>
            <a:r>
              <a:rPr sz="3950" spc="20" dirty="0"/>
              <a:t>ENTRANCE</a:t>
            </a:r>
            <a:r>
              <a:rPr sz="3950" spc="245" dirty="0"/>
              <a:t> </a:t>
            </a:r>
            <a:r>
              <a:rPr sz="3950" spc="70" dirty="0"/>
              <a:t>IN</a:t>
            </a:r>
            <a:r>
              <a:rPr sz="3950" spc="-180" dirty="0"/>
              <a:t>T</a:t>
            </a:r>
            <a:r>
              <a:rPr sz="3950" spc="100" dirty="0"/>
              <a:t>O</a:t>
            </a:r>
            <a:r>
              <a:rPr sz="3950" spc="245" dirty="0"/>
              <a:t> </a:t>
            </a:r>
            <a:r>
              <a:rPr sz="3950" spc="-240" dirty="0"/>
              <a:t>T</a:t>
            </a:r>
            <a:r>
              <a:rPr sz="3950" spc="-50" dirty="0"/>
              <a:t>AJIK</a:t>
            </a:r>
            <a:r>
              <a:rPr sz="3950" spc="245" dirty="0"/>
              <a:t> </a:t>
            </a:r>
            <a:r>
              <a:rPr sz="3950" spc="85" dirty="0"/>
              <a:t>B</a:t>
            </a:r>
            <a:r>
              <a:rPr sz="3950" spc="60" dirty="0"/>
              <a:t>U</a:t>
            </a:r>
            <a:r>
              <a:rPr sz="3950" spc="105" dirty="0"/>
              <a:t>SIN</a:t>
            </a:r>
            <a:r>
              <a:rPr sz="3950" spc="75" dirty="0"/>
              <a:t>E</a:t>
            </a:r>
            <a:r>
              <a:rPr sz="3950" spc="229" dirty="0"/>
              <a:t>S</a:t>
            </a:r>
            <a:r>
              <a:rPr sz="3950" spc="290" dirty="0"/>
              <a:t>S</a:t>
            </a:r>
            <a:r>
              <a:rPr sz="3950" spc="245" dirty="0"/>
              <a:t> </a:t>
            </a:r>
            <a:r>
              <a:rPr sz="3950" dirty="0"/>
              <a:t>WORLD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51056" y="3431541"/>
            <a:ext cx="14402435" cy="734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114" dirty="0">
                <a:latin typeface="Calibri"/>
                <a:cs typeface="Calibri"/>
              </a:rPr>
              <a:t>Servi</a:t>
            </a:r>
            <a:r>
              <a:rPr sz="3350" spc="70" dirty="0">
                <a:latin typeface="Calibri"/>
                <a:cs typeface="Calibri"/>
              </a:rPr>
              <a:t>c</a:t>
            </a:r>
            <a:r>
              <a:rPr sz="3350" spc="175" dirty="0">
                <a:latin typeface="Calibri"/>
                <a:cs typeface="Calibri"/>
              </a:rPr>
              <a:t>es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-60" dirty="0">
                <a:latin typeface="Calibri"/>
                <a:cs typeface="Calibri"/>
              </a:rPr>
              <a:t>t</a:t>
            </a:r>
            <a:r>
              <a:rPr sz="3350" spc="120" dirty="0">
                <a:latin typeface="Calibri"/>
                <a:cs typeface="Calibri"/>
              </a:rPr>
              <a:t>o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45" dirty="0">
                <a:latin typeface="Calibri"/>
                <a:cs typeface="Calibri"/>
              </a:rPr>
              <a:t>l</a:t>
            </a:r>
            <a:r>
              <a:rPr sz="3350" spc="140" dirty="0">
                <a:latin typeface="Calibri"/>
                <a:cs typeface="Calibri"/>
              </a:rPr>
              <a:t>o</a:t>
            </a:r>
            <a:r>
              <a:rPr sz="3350" spc="75" dirty="0">
                <a:latin typeface="Calibri"/>
                <a:cs typeface="Calibri"/>
              </a:rPr>
              <a:t>c</a:t>
            </a:r>
            <a:r>
              <a:rPr sz="3350" spc="140" dirty="0">
                <a:latin typeface="Calibri"/>
                <a:cs typeface="Calibri"/>
              </a:rPr>
              <a:t>a</a:t>
            </a:r>
            <a:r>
              <a:rPr sz="3350" spc="165" dirty="0">
                <a:latin typeface="Calibri"/>
                <a:cs typeface="Calibri"/>
              </a:rPr>
              <a:t>l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85" dirty="0">
                <a:latin typeface="Calibri"/>
                <a:cs typeface="Calibri"/>
              </a:rPr>
              <a:t>and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-5" dirty="0">
                <a:latin typeface="Calibri"/>
                <a:cs typeface="Calibri"/>
              </a:rPr>
              <a:t>f</a:t>
            </a:r>
            <a:r>
              <a:rPr sz="3350" spc="120" dirty="0">
                <a:latin typeface="Calibri"/>
                <a:cs typeface="Calibri"/>
              </a:rPr>
              <a:t>o</a:t>
            </a:r>
            <a:r>
              <a:rPr sz="3350" spc="-50" dirty="0">
                <a:latin typeface="Calibri"/>
                <a:cs typeface="Calibri"/>
              </a:rPr>
              <a:t>r</a:t>
            </a:r>
            <a:r>
              <a:rPr sz="3350" spc="125" dirty="0">
                <a:latin typeface="Calibri"/>
                <a:cs typeface="Calibri"/>
              </a:rPr>
              <a:t>eign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lang="en-US" sz="3350" spc="180" dirty="0">
                <a:latin typeface="Calibri"/>
                <a:cs typeface="Calibri"/>
              </a:rPr>
              <a:t>companies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350" spc="85" dirty="0">
                <a:latin typeface="Calibri"/>
                <a:cs typeface="Calibri"/>
              </a:rPr>
              <a:t>P</a:t>
            </a:r>
            <a:r>
              <a:rPr sz="3350" spc="-50" dirty="0">
                <a:latin typeface="Calibri"/>
                <a:cs typeface="Calibri"/>
              </a:rPr>
              <a:t>r</a:t>
            </a:r>
            <a:r>
              <a:rPr sz="3350" spc="110" dirty="0">
                <a:latin typeface="Calibri"/>
                <a:cs typeface="Calibri"/>
              </a:rPr>
              <a:t>oviding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75" dirty="0">
                <a:latin typeface="Calibri"/>
                <a:cs typeface="Calibri"/>
              </a:rPr>
              <a:t>a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225" dirty="0">
                <a:latin typeface="Calibri"/>
                <a:cs typeface="Calibri"/>
              </a:rPr>
              <a:t>p</a:t>
            </a:r>
            <a:r>
              <a:rPr sz="3350" spc="75" dirty="0">
                <a:latin typeface="Calibri"/>
                <a:cs typeface="Calibri"/>
              </a:rPr>
              <a:t>l</a:t>
            </a:r>
            <a:r>
              <a:rPr sz="3350" spc="65" dirty="0">
                <a:latin typeface="Calibri"/>
                <a:cs typeface="Calibri"/>
              </a:rPr>
              <a:t>at</a:t>
            </a:r>
            <a:r>
              <a:rPr sz="3350" spc="15" dirty="0">
                <a:latin typeface="Calibri"/>
                <a:cs typeface="Calibri"/>
              </a:rPr>
              <a:t>f</a:t>
            </a:r>
            <a:r>
              <a:rPr sz="3350" spc="110" dirty="0">
                <a:latin typeface="Calibri"/>
                <a:cs typeface="Calibri"/>
              </a:rPr>
              <a:t>orm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-5" dirty="0">
                <a:latin typeface="Calibri"/>
                <a:cs typeface="Calibri"/>
              </a:rPr>
              <a:t>f</a:t>
            </a:r>
            <a:r>
              <a:rPr sz="3350" spc="85" dirty="0">
                <a:latin typeface="Calibri"/>
                <a:cs typeface="Calibri"/>
              </a:rPr>
              <a:t>or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85" dirty="0">
                <a:latin typeface="Calibri"/>
                <a:cs typeface="Calibri"/>
              </a:rPr>
              <a:t>c</a:t>
            </a:r>
            <a:r>
              <a:rPr sz="3350" spc="175" dirty="0">
                <a:latin typeface="Calibri"/>
                <a:cs typeface="Calibri"/>
              </a:rPr>
              <a:t>om</a:t>
            </a:r>
            <a:r>
              <a:rPr sz="3350" spc="105" dirty="0">
                <a:latin typeface="Calibri"/>
                <a:cs typeface="Calibri"/>
              </a:rPr>
              <a:t>p</a:t>
            </a:r>
            <a:r>
              <a:rPr sz="3350" spc="175" dirty="0">
                <a:latin typeface="Calibri"/>
                <a:cs typeface="Calibri"/>
              </a:rPr>
              <a:t>a</a:t>
            </a:r>
            <a:r>
              <a:rPr sz="3350" spc="155" dirty="0">
                <a:latin typeface="Calibri"/>
                <a:cs typeface="Calibri"/>
              </a:rPr>
              <a:t>n</a:t>
            </a:r>
            <a:r>
              <a:rPr sz="3350" dirty="0">
                <a:latin typeface="Calibri"/>
                <a:cs typeface="Calibri"/>
              </a:rPr>
              <a:t>y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55" dirty="0">
                <a:latin typeface="Calibri"/>
                <a:cs typeface="Calibri"/>
              </a:rPr>
              <a:t>p</a:t>
            </a:r>
            <a:r>
              <a:rPr sz="3350" spc="-50" dirty="0">
                <a:latin typeface="Calibri"/>
                <a:cs typeface="Calibri"/>
              </a:rPr>
              <a:t>r</a:t>
            </a:r>
            <a:r>
              <a:rPr sz="3350" spc="140" dirty="0">
                <a:latin typeface="Calibri"/>
                <a:cs typeface="Calibri"/>
              </a:rPr>
              <a:t>esen</a:t>
            </a:r>
            <a:r>
              <a:rPr sz="3350" spc="80" dirty="0">
                <a:latin typeface="Calibri"/>
                <a:cs typeface="Calibri"/>
              </a:rPr>
              <a:t>t</a:t>
            </a:r>
            <a:r>
              <a:rPr sz="3350" spc="135" dirty="0">
                <a:latin typeface="Calibri"/>
                <a:cs typeface="Calibri"/>
              </a:rPr>
              <a:t>ation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899"/>
              </a:lnSpc>
            </a:pPr>
            <a:r>
              <a:rPr sz="3350" spc="85" dirty="0">
                <a:latin typeface="Calibri"/>
                <a:cs typeface="Calibri"/>
              </a:rPr>
              <a:t>P</a:t>
            </a:r>
            <a:r>
              <a:rPr sz="3350" spc="-50" dirty="0">
                <a:latin typeface="Calibri"/>
                <a:cs typeface="Calibri"/>
              </a:rPr>
              <a:t>r</a:t>
            </a:r>
            <a:r>
              <a:rPr sz="3350" spc="110" dirty="0">
                <a:latin typeface="Calibri"/>
                <a:cs typeface="Calibri"/>
              </a:rPr>
              <a:t>oviding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85" dirty="0">
                <a:latin typeface="Calibri"/>
                <a:cs typeface="Calibri"/>
              </a:rPr>
              <a:t>an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25" dirty="0">
                <a:latin typeface="Calibri"/>
                <a:cs typeface="Calibri"/>
              </a:rPr>
              <a:t>in</a:t>
            </a:r>
            <a:r>
              <a:rPr sz="3350" spc="65" dirty="0">
                <a:latin typeface="Calibri"/>
                <a:cs typeface="Calibri"/>
              </a:rPr>
              <a:t>f</a:t>
            </a:r>
            <a:r>
              <a:rPr sz="3350" spc="125" dirty="0">
                <a:latin typeface="Calibri"/>
                <a:cs typeface="Calibri"/>
              </a:rPr>
              <a:t>ormation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-50" dirty="0">
                <a:latin typeface="Calibri"/>
                <a:cs typeface="Calibri"/>
              </a:rPr>
              <a:t>r</a:t>
            </a:r>
            <a:r>
              <a:rPr sz="3350" spc="160" dirty="0">
                <a:latin typeface="Calibri"/>
                <a:cs typeface="Calibri"/>
              </a:rPr>
              <a:t>esou</a:t>
            </a:r>
            <a:r>
              <a:rPr sz="3350" spc="-50" dirty="0">
                <a:latin typeface="Calibri"/>
                <a:cs typeface="Calibri"/>
              </a:rPr>
              <a:t>r</a:t>
            </a:r>
            <a:r>
              <a:rPr sz="3350" spc="85" dirty="0">
                <a:latin typeface="Calibri"/>
                <a:cs typeface="Calibri"/>
              </a:rPr>
              <a:t>c</a:t>
            </a:r>
            <a:r>
              <a:rPr sz="3350" spc="114" dirty="0">
                <a:latin typeface="Calibri"/>
                <a:cs typeface="Calibri"/>
              </a:rPr>
              <a:t>e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55" dirty="0">
                <a:latin typeface="Calibri"/>
                <a:cs typeface="Calibri"/>
              </a:rPr>
              <a:t>on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90" dirty="0">
                <a:latin typeface="Calibri"/>
                <a:cs typeface="Calibri"/>
              </a:rPr>
              <a:t>the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45" dirty="0">
                <a:latin typeface="Calibri"/>
                <a:cs typeface="Calibri"/>
              </a:rPr>
              <a:t>l</a:t>
            </a:r>
            <a:r>
              <a:rPr sz="3350" spc="100" dirty="0">
                <a:latin typeface="Calibri"/>
                <a:cs typeface="Calibri"/>
              </a:rPr>
              <a:t>e</a:t>
            </a:r>
            <a:r>
              <a:rPr sz="3350" spc="35" dirty="0">
                <a:latin typeface="Calibri"/>
                <a:cs typeface="Calibri"/>
              </a:rPr>
              <a:t>g</a:t>
            </a:r>
            <a:r>
              <a:rPr sz="3350" spc="140" dirty="0">
                <a:latin typeface="Calibri"/>
                <a:cs typeface="Calibri"/>
              </a:rPr>
              <a:t>a</a:t>
            </a:r>
            <a:r>
              <a:rPr sz="3350" spc="165" dirty="0">
                <a:latin typeface="Calibri"/>
                <a:cs typeface="Calibri"/>
              </a:rPr>
              <a:t>l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85" dirty="0">
                <a:latin typeface="Calibri"/>
                <a:cs typeface="Calibri"/>
              </a:rPr>
              <a:t>and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30" dirty="0">
                <a:latin typeface="Calibri"/>
                <a:cs typeface="Calibri"/>
              </a:rPr>
              <a:t>e</a:t>
            </a:r>
            <a:r>
              <a:rPr sz="3350" spc="55" dirty="0">
                <a:latin typeface="Calibri"/>
                <a:cs typeface="Calibri"/>
              </a:rPr>
              <a:t>c</a:t>
            </a:r>
            <a:r>
              <a:rPr sz="3350" spc="150" dirty="0">
                <a:latin typeface="Calibri"/>
                <a:cs typeface="Calibri"/>
              </a:rPr>
              <a:t>onomic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30" dirty="0">
                <a:latin typeface="Calibri"/>
                <a:cs typeface="Calibri"/>
              </a:rPr>
              <a:t>f</a:t>
            </a:r>
            <a:r>
              <a:rPr sz="3350" spc="-65" dirty="0">
                <a:latin typeface="Calibri"/>
                <a:cs typeface="Calibri"/>
              </a:rPr>
              <a:t>r</a:t>
            </a:r>
            <a:r>
              <a:rPr sz="3350" spc="90" dirty="0">
                <a:latin typeface="Calibri"/>
                <a:cs typeface="Calibri"/>
              </a:rPr>
              <a:t>amework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-5" dirty="0">
                <a:latin typeface="Calibri"/>
                <a:cs typeface="Calibri"/>
              </a:rPr>
              <a:t>f</a:t>
            </a:r>
            <a:r>
              <a:rPr sz="3350" spc="85" dirty="0">
                <a:latin typeface="Calibri"/>
                <a:cs typeface="Calibri"/>
              </a:rPr>
              <a:t>or</a:t>
            </a:r>
            <a:r>
              <a:rPr sz="3350" spc="45" dirty="0">
                <a:latin typeface="Calibri"/>
                <a:cs typeface="Calibri"/>
              </a:rPr>
              <a:t> </a:t>
            </a:r>
            <a:r>
              <a:rPr sz="3350" spc="135" dirty="0">
                <a:latin typeface="Calibri"/>
                <a:cs typeface="Calibri"/>
              </a:rPr>
              <a:t>doing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busine</a:t>
            </a:r>
            <a:r>
              <a:rPr sz="3350" spc="100" dirty="0">
                <a:latin typeface="Calibri"/>
                <a:cs typeface="Calibri"/>
              </a:rPr>
              <a:t>s</a:t>
            </a:r>
            <a:r>
              <a:rPr sz="3350" spc="235" dirty="0">
                <a:latin typeface="Calibri"/>
                <a:cs typeface="Calibri"/>
              </a:rPr>
              <a:t>s</a:t>
            </a:r>
            <a:endParaRPr sz="3350" dirty="0">
              <a:latin typeface="Calibri"/>
              <a:cs typeface="Calibri"/>
            </a:endParaRPr>
          </a:p>
          <a:p>
            <a:pPr marL="12700" marR="2670175">
              <a:lnSpc>
                <a:spcPct val="201799"/>
              </a:lnSpc>
            </a:pPr>
            <a:r>
              <a:rPr sz="3350" spc="100" dirty="0">
                <a:latin typeface="Calibri"/>
                <a:cs typeface="Calibri"/>
              </a:rPr>
              <a:t>In</a:t>
            </a:r>
            <a:r>
              <a:rPr sz="3350" spc="45" dirty="0">
                <a:latin typeface="Calibri"/>
                <a:cs typeface="Calibri"/>
              </a:rPr>
              <a:t>f</a:t>
            </a:r>
            <a:r>
              <a:rPr sz="3350" spc="125" dirty="0">
                <a:latin typeface="Calibri"/>
                <a:cs typeface="Calibri"/>
              </a:rPr>
              <a:t>ormation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25" dirty="0">
                <a:latin typeface="Calibri"/>
                <a:cs typeface="Calibri"/>
              </a:rPr>
              <a:t>about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busine</a:t>
            </a:r>
            <a:r>
              <a:rPr sz="3350" spc="100" dirty="0">
                <a:latin typeface="Calibri"/>
                <a:cs typeface="Calibri"/>
              </a:rPr>
              <a:t>s</a:t>
            </a:r>
            <a:r>
              <a:rPr sz="3350" spc="235" dirty="0">
                <a:latin typeface="Calibri"/>
                <a:cs typeface="Calibri"/>
              </a:rPr>
              <a:t>s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10" dirty="0">
                <a:latin typeface="Calibri"/>
                <a:cs typeface="Calibri"/>
              </a:rPr>
              <a:t>opportunities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50" dirty="0">
                <a:latin typeface="Calibri"/>
                <a:cs typeface="Calibri"/>
              </a:rPr>
              <a:t>in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40" dirty="0">
                <a:latin typeface="Calibri"/>
                <a:cs typeface="Calibri"/>
              </a:rPr>
              <a:t>g</a:t>
            </a:r>
            <a:r>
              <a:rPr sz="3350" spc="135" dirty="0">
                <a:latin typeface="Calibri"/>
                <a:cs typeface="Calibri"/>
              </a:rPr>
              <a:t>ene</a:t>
            </a:r>
            <a:r>
              <a:rPr sz="3350" spc="-65" dirty="0">
                <a:latin typeface="Calibri"/>
                <a:cs typeface="Calibri"/>
              </a:rPr>
              <a:t>r</a:t>
            </a:r>
            <a:r>
              <a:rPr sz="3350" spc="140" dirty="0">
                <a:latin typeface="Calibri"/>
                <a:cs typeface="Calibri"/>
              </a:rPr>
              <a:t>a</a:t>
            </a:r>
            <a:r>
              <a:rPr sz="3350" spc="165" dirty="0">
                <a:latin typeface="Calibri"/>
                <a:cs typeface="Calibri"/>
              </a:rPr>
              <a:t>l </a:t>
            </a:r>
            <a:r>
              <a:rPr sz="3350" spc="100" dirty="0">
                <a:latin typeface="Calibri"/>
                <a:cs typeface="Calibri"/>
              </a:rPr>
              <a:t>In</a:t>
            </a:r>
            <a:r>
              <a:rPr sz="3350" spc="45" dirty="0">
                <a:latin typeface="Calibri"/>
                <a:cs typeface="Calibri"/>
              </a:rPr>
              <a:t>f</a:t>
            </a:r>
            <a:r>
              <a:rPr sz="3350" spc="125" dirty="0">
                <a:latin typeface="Calibri"/>
                <a:cs typeface="Calibri"/>
              </a:rPr>
              <a:t>ormation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55" dirty="0">
                <a:latin typeface="Calibri"/>
                <a:cs typeface="Calibri"/>
              </a:rPr>
              <a:t>on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90" dirty="0">
                <a:latin typeface="Calibri"/>
                <a:cs typeface="Calibri"/>
              </a:rPr>
              <a:t>i</a:t>
            </a:r>
            <a:r>
              <a:rPr sz="3350" spc="175" dirty="0">
                <a:latin typeface="Calibri"/>
                <a:cs typeface="Calibri"/>
              </a:rPr>
              <a:t>n</a:t>
            </a:r>
            <a:r>
              <a:rPr sz="3350" spc="95" dirty="0">
                <a:latin typeface="Calibri"/>
                <a:cs typeface="Calibri"/>
              </a:rPr>
              <a:t>vestment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10" dirty="0">
                <a:latin typeface="Calibri"/>
                <a:cs typeface="Calibri"/>
              </a:rPr>
              <a:t>opportunities</a:t>
            </a:r>
            <a:r>
              <a:rPr sz="3350" spc="280" dirty="0">
                <a:latin typeface="Calibri"/>
                <a:cs typeface="Calibri"/>
              </a:rPr>
              <a:t>/</a:t>
            </a:r>
            <a:r>
              <a:rPr sz="3350" spc="130" dirty="0">
                <a:latin typeface="Calibri"/>
                <a:cs typeface="Calibri"/>
              </a:rPr>
              <a:t>clima</a:t>
            </a:r>
            <a:r>
              <a:rPr sz="3350" spc="65" dirty="0">
                <a:latin typeface="Calibri"/>
                <a:cs typeface="Calibri"/>
              </a:rPr>
              <a:t>t</a:t>
            </a:r>
            <a:r>
              <a:rPr sz="3350" spc="114" dirty="0">
                <a:latin typeface="Calibri"/>
                <a:cs typeface="Calibri"/>
              </a:rPr>
              <a:t>e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50" dirty="0">
                <a:latin typeface="Calibri"/>
                <a:cs typeface="Calibri"/>
              </a:rPr>
              <a:t>in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-190" dirty="0">
                <a:latin typeface="Calibri"/>
                <a:cs typeface="Calibri"/>
              </a:rPr>
              <a:t>T</a:t>
            </a:r>
            <a:r>
              <a:rPr sz="3350" spc="140" dirty="0">
                <a:latin typeface="Calibri"/>
                <a:cs typeface="Calibri"/>
              </a:rPr>
              <a:t>a</a:t>
            </a:r>
            <a:r>
              <a:rPr sz="3350" spc="90" dirty="0">
                <a:latin typeface="Calibri"/>
                <a:cs typeface="Calibri"/>
              </a:rPr>
              <a:t>jikis</a:t>
            </a:r>
            <a:r>
              <a:rPr sz="3350" spc="80" dirty="0">
                <a:latin typeface="Calibri"/>
                <a:cs typeface="Calibri"/>
              </a:rPr>
              <a:t>t</a:t>
            </a:r>
            <a:r>
              <a:rPr sz="3350" spc="185" dirty="0">
                <a:latin typeface="Calibri"/>
                <a:cs typeface="Calibri"/>
              </a:rPr>
              <a:t>an</a:t>
            </a:r>
            <a:r>
              <a:rPr sz="3350" spc="80" dirty="0">
                <a:latin typeface="Calibri"/>
                <a:cs typeface="Calibri"/>
              </a:rPr>
              <a:t> </a:t>
            </a:r>
            <a:r>
              <a:rPr sz="3350" spc="85" dirty="0">
                <a:latin typeface="Calibri"/>
                <a:cs typeface="Calibri"/>
              </a:rPr>
              <a:t>P</a:t>
            </a:r>
            <a:r>
              <a:rPr sz="3350" spc="-50" dirty="0">
                <a:latin typeface="Calibri"/>
                <a:cs typeface="Calibri"/>
              </a:rPr>
              <a:t>r</a:t>
            </a:r>
            <a:r>
              <a:rPr sz="3350" spc="135" dirty="0">
                <a:latin typeface="Calibri"/>
                <a:cs typeface="Calibri"/>
              </a:rPr>
              <a:t>ovision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80" dirty="0">
                <a:latin typeface="Calibri"/>
                <a:cs typeface="Calibri"/>
              </a:rPr>
              <a:t>of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05" dirty="0">
                <a:latin typeface="Calibri"/>
                <a:cs typeface="Calibri"/>
              </a:rPr>
              <a:t>import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450" dirty="0">
                <a:latin typeface="Calibri"/>
                <a:cs typeface="Calibri"/>
              </a:rPr>
              <a:t>/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95" dirty="0">
                <a:latin typeface="Calibri"/>
                <a:cs typeface="Calibri"/>
              </a:rPr>
              <a:t>e</a:t>
            </a:r>
            <a:r>
              <a:rPr sz="3350" spc="70" dirty="0">
                <a:latin typeface="Calibri"/>
                <a:cs typeface="Calibri"/>
              </a:rPr>
              <a:t>xport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40" dirty="0">
                <a:latin typeface="Calibri"/>
                <a:cs typeface="Calibri"/>
              </a:rPr>
              <a:t>a</a:t>
            </a:r>
            <a:r>
              <a:rPr sz="3350" spc="180" dirty="0">
                <a:latin typeface="Calibri"/>
                <a:cs typeface="Calibri"/>
              </a:rPr>
              <a:t>s</a:t>
            </a:r>
            <a:r>
              <a:rPr sz="3350" spc="145" dirty="0">
                <a:latin typeface="Calibri"/>
                <a:cs typeface="Calibri"/>
              </a:rPr>
              <a:t>sis</a:t>
            </a:r>
            <a:r>
              <a:rPr sz="3350" spc="125" dirty="0">
                <a:latin typeface="Calibri"/>
                <a:cs typeface="Calibri"/>
              </a:rPr>
              <a:t>t</a:t>
            </a:r>
            <a:r>
              <a:rPr sz="3350" spc="185" dirty="0">
                <a:latin typeface="Calibri"/>
                <a:cs typeface="Calibri"/>
              </a:rPr>
              <a:t>an</a:t>
            </a:r>
            <a:r>
              <a:rPr sz="3350" spc="100" dirty="0">
                <a:latin typeface="Calibri"/>
                <a:cs typeface="Calibri"/>
              </a:rPr>
              <a:t>c</a:t>
            </a:r>
            <a:r>
              <a:rPr sz="3350" spc="114" dirty="0">
                <a:latin typeface="Calibri"/>
                <a:cs typeface="Calibri"/>
              </a:rPr>
              <a:t>e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14" dirty="0">
                <a:latin typeface="Calibri"/>
                <a:cs typeface="Calibri"/>
              </a:rPr>
              <a:t>servi</a:t>
            </a:r>
            <a:r>
              <a:rPr sz="3350" spc="70" dirty="0">
                <a:latin typeface="Calibri"/>
                <a:cs typeface="Calibri"/>
              </a:rPr>
              <a:t>c</a:t>
            </a:r>
            <a:r>
              <a:rPr sz="3350" spc="175" dirty="0">
                <a:latin typeface="Calibri"/>
                <a:cs typeface="Calibri"/>
              </a:rPr>
              <a:t>es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350" spc="-160" dirty="0">
                <a:latin typeface="Calibri"/>
                <a:cs typeface="Calibri"/>
              </a:rPr>
              <a:t>F</a:t>
            </a:r>
            <a:r>
              <a:rPr sz="3350" spc="114" dirty="0">
                <a:latin typeface="Calibri"/>
                <a:cs typeface="Calibri"/>
              </a:rPr>
              <a:t>acili</a:t>
            </a:r>
            <a:r>
              <a:rPr sz="3350" spc="100" dirty="0">
                <a:latin typeface="Calibri"/>
                <a:cs typeface="Calibri"/>
              </a:rPr>
              <a:t>t</a:t>
            </a:r>
            <a:r>
              <a:rPr sz="3350" spc="105" dirty="0">
                <a:latin typeface="Calibri"/>
                <a:cs typeface="Calibri"/>
              </a:rPr>
              <a:t>ating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busine</a:t>
            </a:r>
            <a:r>
              <a:rPr sz="3350" spc="100" dirty="0">
                <a:latin typeface="Calibri"/>
                <a:cs typeface="Calibri"/>
              </a:rPr>
              <a:t>s</a:t>
            </a:r>
            <a:r>
              <a:rPr sz="3350" spc="235" dirty="0">
                <a:latin typeface="Calibri"/>
                <a:cs typeface="Calibri"/>
              </a:rPr>
              <a:t>s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00" dirty="0">
                <a:latin typeface="Calibri"/>
                <a:cs typeface="Calibri"/>
              </a:rPr>
              <a:t>in</a:t>
            </a:r>
            <a:r>
              <a:rPr sz="3350" spc="50" dirty="0">
                <a:latin typeface="Calibri"/>
                <a:cs typeface="Calibri"/>
              </a:rPr>
              <a:t>t</a:t>
            </a:r>
            <a:r>
              <a:rPr sz="3350" spc="114" dirty="0">
                <a:latin typeface="Calibri"/>
                <a:cs typeface="Calibri"/>
              </a:rPr>
              <a:t>e</a:t>
            </a:r>
            <a:r>
              <a:rPr sz="3350" spc="-65" dirty="0">
                <a:latin typeface="Calibri"/>
                <a:cs typeface="Calibri"/>
              </a:rPr>
              <a:t>r</a:t>
            </a:r>
            <a:r>
              <a:rPr sz="3350" spc="125" dirty="0">
                <a:latin typeface="Calibri"/>
                <a:cs typeface="Calibri"/>
              </a:rPr>
              <a:t>action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150" dirty="0">
                <a:latin typeface="Calibri"/>
                <a:cs typeface="Calibri"/>
              </a:rPr>
              <a:t>in</a:t>
            </a:r>
            <a:r>
              <a:rPr sz="3350" spc="215" dirty="0">
                <a:latin typeface="Calibri"/>
                <a:cs typeface="Calibri"/>
              </a:rPr>
              <a:t> </a:t>
            </a:r>
            <a:r>
              <a:rPr sz="3350" spc="-190" dirty="0">
                <a:latin typeface="Calibri"/>
                <a:cs typeface="Calibri"/>
              </a:rPr>
              <a:t>T</a:t>
            </a:r>
            <a:r>
              <a:rPr sz="3350" spc="140" dirty="0">
                <a:latin typeface="Calibri"/>
                <a:cs typeface="Calibri"/>
              </a:rPr>
              <a:t>a</a:t>
            </a:r>
            <a:r>
              <a:rPr sz="3350" spc="90" dirty="0">
                <a:latin typeface="Calibri"/>
                <a:cs typeface="Calibri"/>
              </a:rPr>
              <a:t>jikis</a:t>
            </a:r>
            <a:r>
              <a:rPr sz="3350" spc="80" dirty="0">
                <a:latin typeface="Calibri"/>
                <a:cs typeface="Calibri"/>
              </a:rPr>
              <a:t>t</a:t>
            </a:r>
            <a:r>
              <a:rPr sz="3350" spc="185" dirty="0">
                <a:latin typeface="Calibri"/>
                <a:cs typeface="Calibri"/>
              </a:rPr>
              <a:t>an</a:t>
            </a:r>
            <a:endParaRPr sz="335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7990" y="524848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73"/>
                </a:moveTo>
                <a:lnTo>
                  <a:pt x="460048" y="710973"/>
                </a:lnTo>
                <a:lnTo>
                  <a:pt x="460048" y="961049"/>
                </a:lnTo>
                <a:lnTo>
                  <a:pt x="716972" y="1109411"/>
                </a:lnTo>
                <a:lnTo>
                  <a:pt x="716972" y="1062784"/>
                </a:lnTo>
                <a:lnTo>
                  <a:pt x="690073" y="1062784"/>
                </a:lnTo>
                <a:lnTo>
                  <a:pt x="500414" y="953279"/>
                </a:lnTo>
                <a:lnTo>
                  <a:pt x="540765" y="929982"/>
                </a:lnTo>
                <a:lnTo>
                  <a:pt x="486958" y="929982"/>
                </a:lnTo>
                <a:lnTo>
                  <a:pt x="486958" y="710973"/>
                </a:lnTo>
                <a:close/>
              </a:path>
              <a:path w="947419" h="1109980">
                <a:moveTo>
                  <a:pt x="716972" y="843775"/>
                </a:moveTo>
                <a:lnTo>
                  <a:pt x="690073" y="843775"/>
                </a:lnTo>
                <a:lnTo>
                  <a:pt x="690073" y="1062784"/>
                </a:lnTo>
                <a:lnTo>
                  <a:pt x="716972" y="1062784"/>
                </a:lnTo>
                <a:lnTo>
                  <a:pt x="716972" y="843775"/>
                </a:lnTo>
                <a:close/>
              </a:path>
              <a:path w="947419" h="1109980">
                <a:moveTo>
                  <a:pt x="540765" y="710973"/>
                </a:moveTo>
                <a:lnTo>
                  <a:pt x="486958" y="710973"/>
                </a:lnTo>
                <a:lnTo>
                  <a:pt x="676618" y="820477"/>
                </a:lnTo>
                <a:lnTo>
                  <a:pt x="486958" y="929982"/>
                </a:lnTo>
                <a:lnTo>
                  <a:pt x="540765" y="929982"/>
                </a:lnTo>
                <a:lnTo>
                  <a:pt x="690073" y="843775"/>
                </a:lnTo>
                <a:lnTo>
                  <a:pt x="716972" y="843775"/>
                </a:lnTo>
                <a:lnTo>
                  <a:pt x="716983" y="828236"/>
                </a:lnTo>
                <a:lnTo>
                  <a:pt x="770777" y="797179"/>
                </a:lnTo>
                <a:lnTo>
                  <a:pt x="690073" y="797179"/>
                </a:lnTo>
                <a:lnTo>
                  <a:pt x="540765" y="710973"/>
                </a:lnTo>
                <a:close/>
              </a:path>
              <a:path w="947419" h="1109980">
                <a:moveTo>
                  <a:pt x="256934" y="0"/>
                </a:moveTo>
                <a:lnTo>
                  <a:pt x="0" y="148686"/>
                </a:lnTo>
                <a:lnTo>
                  <a:pt x="36" y="695455"/>
                </a:lnTo>
                <a:lnTo>
                  <a:pt x="243479" y="836016"/>
                </a:lnTo>
                <a:lnTo>
                  <a:pt x="310742" y="797179"/>
                </a:lnTo>
                <a:lnTo>
                  <a:pt x="230024" y="797179"/>
                </a:lnTo>
                <a:lnTo>
                  <a:pt x="40365" y="687675"/>
                </a:lnTo>
                <a:lnTo>
                  <a:pt x="80716" y="664377"/>
                </a:lnTo>
                <a:lnTo>
                  <a:pt x="26910" y="664377"/>
                </a:lnTo>
                <a:lnTo>
                  <a:pt x="26910" y="445368"/>
                </a:lnTo>
                <a:lnTo>
                  <a:pt x="80734" y="445368"/>
                </a:lnTo>
                <a:lnTo>
                  <a:pt x="40365" y="422060"/>
                </a:lnTo>
                <a:lnTo>
                  <a:pt x="80716" y="398762"/>
                </a:lnTo>
                <a:lnTo>
                  <a:pt x="26910" y="398762"/>
                </a:lnTo>
                <a:lnTo>
                  <a:pt x="26910" y="179753"/>
                </a:lnTo>
                <a:lnTo>
                  <a:pt x="80716" y="179753"/>
                </a:lnTo>
                <a:lnTo>
                  <a:pt x="40365" y="156455"/>
                </a:lnTo>
                <a:lnTo>
                  <a:pt x="230024" y="46951"/>
                </a:lnTo>
                <a:lnTo>
                  <a:pt x="256934" y="46951"/>
                </a:lnTo>
                <a:lnTo>
                  <a:pt x="256934" y="0"/>
                </a:lnTo>
                <a:close/>
              </a:path>
              <a:path w="947419" h="1109980">
                <a:moveTo>
                  <a:pt x="256934" y="578170"/>
                </a:moveTo>
                <a:lnTo>
                  <a:pt x="230024" y="578170"/>
                </a:lnTo>
                <a:lnTo>
                  <a:pt x="230024" y="797179"/>
                </a:lnTo>
                <a:lnTo>
                  <a:pt x="256934" y="797179"/>
                </a:lnTo>
                <a:lnTo>
                  <a:pt x="256934" y="578170"/>
                </a:lnTo>
                <a:close/>
              </a:path>
              <a:path w="947419" h="1109980">
                <a:moveTo>
                  <a:pt x="310732" y="578170"/>
                </a:moveTo>
                <a:lnTo>
                  <a:pt x="256934" y="578170"/>
                </a:lnTo>
                <a:lnTo>
                  <a:pt x="446593" y="687675"/>
                </a:lnTo>
                <a:lnTo>
                  <a:pt x="256934" y="797179"/>
                </a:lnTo>
                <a:lnTo>
                  <a:pt x="310742" y="797179"/>
                </a:lnTo>
                <a:lnTo>
                  <a:pt x="460048" y="710973"/>
                </a:lnTo>
                <a:lnTo>
                  <a:pt x="540765" y="710973"/>
                </a:lnTo>
                <a:lnTo>
                  <a:pt x="500414" y="687675"/>
                </a:lnTo>
                <a:lnTo>
                  <a:pt x="540765" y="664377"/>
                </a:lnTo>
                <a:lnTo>
                  <a:pt x="460048" y="664377"/>
                </a:lnTo>
                <a:lnTo>
                  <a:pt x="310732" y="578170"/>
                </a:lnTo>
                <a:close/>
              </a:path>
              <a:path w="947419" h="1109980">
                <a:moveTo>
                  <a:pt x="716983" y="578170"/>
                </a:moveTo>
                <a:lnTo>
                  <a:pt x="690073" y="578170"/>
                </a:lnTo>
                <a:lnTo>
                  <a:pt x="690073" y="797179"/>
                </a:lnTo>
                <a:lnTo>
                  <a:pt x="716983" y="797179"/>
                </a:lnTo>
                <a:lnTo>
                  <a:pt x="716983" y="578170"/>
                </a:lnTo>
                <a:close/>
              </a:path>
              <a:path w="947419" h="1109980">
                <a:moveTo>
                  <a:pt x="770781" y="578170"/>
                </a:moveTo>
                <a:lnTo>
                  <a:pt x="716983" y="578170"/>
                </a:lnTo>
                <a:lnTo>
                  <a:pt x="906642" y="687675"/>
                </a:lnTo>
                <a:lnTo>
                  <a:pt x="716983" y="797179"/>
                </a:lnTo>
                <a:lnTo>
                  <a:pt x="770777" y="797179"/>
                </a:lnTo>
                <a:lnTo>
                  <a:pt x="947007" y="695455"/>
                </a:lnTo>
                <a:lnTo>
                  <a:pt x="947007" y="664377"/>
                </a:lnTo>
                <a:lnTo>
                  <a:pt x="920097" y="664377"/>
                </a:lnTo>
                <a:lnTo>
                  <a:pt x="770781" y="578170"/>
                </a:lnTo>
                <a:close/>
              </a:path>
              <a:path w="947419" h="1109980">
                <a:moveTo>
                  <a:pt x="920115" y="710973"/>
                </a:moveTo>
                <a:close/>
              </a:path>
              <a:path w="947419" h="1109980">
                <a:moveTo>
                  <a:pt x="80734" y="445368"/>
                </a:moveTo>
                <a:lnTo>
                  <a:pt x="26910" y="445368"/>
                </a:lnTo>
                <a:lnTo>
                  <a:pt x="216569" y="554873"/>
                </a:lnTo>
                <a:lnTo>
                  <a:pt x="26910" y="664377"/>
                </a:lnTo>
                <a:lnTo>
                  <a:pt x="80716" y="664377"/>
                </a:lnTo>
                <a:lnTo>
                  <a:pt x="230024" y="578170"/>
                </a:lnTo>
                <a:lnTo>
                  <a:pt x="310732" y="578170"/>
                </a:lnTo>
                <a:lnTo>
                  <a:pt x="270379" y="554873"/>
                </a:lnTo>
                <a:lnTo>
                  <a:pt x="310750" y="531564"/>
                </a:lnTo>
                <a:lnTo>
                  <a:pt x="230024" y="531564"/>
                </a:lnTo>
                <a:lnTo>
                  <a:pt x="80734" y="445368"/>
                </a:lnTo>
                <a:close/>
              </a:path>
              <a:path w="947419" h="1109980">
                <a:moveTo>
                  <a:pt x="486958" y="445368"/>
                </a:moveTo>
                <a:lnTo>
                  <a:pt x="460048" y="445368"/>
                </a:lnTo>
                <a:lnTo>
                  <a:pt x="460048" y="664377"/>
                </a:lnTo>
                <a:lnTo>
                  <a:pt x="486958" y="664377"/>
                </a:lnTo>
                <a:lnTo>
                  <a:pt x="486958" y="445368"/>
                </a:lnTo>
                <a:close/>
              </a:path>
              <a:path w="947419" h="1109980">
                <a:moveTo>
                  <a:pt x="540783" y="445368"/>
                </a:moveTo>
                <a:lnTo>
                  <a:pt x="486958" y="445368"/>
                </a:lnTo>
                <a:lnTo>
                  <a:pt x="676618" y="554873"/>
                </a:lnTo>
                <a:lnTo>
                  <a:pt x="486958" y="664377"/>
                </a:lnTo>
                <a:lnTo>
                  <a:pt x="540765" y="664377"/>
                </a:lnTo>
                <a:lnTo>
                  <a:pt x="690073" y="578170"/>
                </a:lnTo>
                <a:lnTo>
                  <a:pt x="770781" y="578170"/>
                </a:lnTo>
                <a:lnTo>
                  <a:pt x="730428" y="554873"/>
                </a:lnTo>
                <a:lnTo>
                  <a:pt x="770799" y="531564"/>
                </a:lnTo>
                <a:lnTo>
                  <a:pt x="690073" y="531564"/>
                </a:lnTo>
                <a:lnTo>
                  <a:pt x="540783" y="445368"/>
                </a:lnTo>
                <a:close/>
              </a:path>
              <a:path w="947419" h="1109980">
                <a:moveTo>
                  <a:pt x="947007" y="445368"/>
                </a:moveTo>
                <a:lnTo>
                  <a:pt x="920097" y="445368"/>
                </a:lnTo>
                <a:lnTo>
                  <a:pt x="920097" y="664377"/>
                </a:lnTo>
                <a:lnTo>
                  <a:pt x="947007" y="664377"/>
                </a:lnTo>
                <a:lnTo>
                  <a:pt x="947007" y="445368"/>
                </a:lnTo>
                <a:close/>
              </a:path>
              <a:path w="947419" h="1109980">
                <a:moveTo>
                  <a:pt x="256934" y="312555"/>
                </a:moveTo>
                <a:lnTo>
                  <a:pt x="230024" y="312555"/>
                </a:lnTo>
                <a:lnTo>
                  <a:pt x="230024" y="531564"/>
                </a:lnTo>
                <a:lnTo>
                  <a:pt x="256934" y="531564"/>
                </a:lnTo>
                <a:lnTo>
                  <a:pt x="256934" y="312555"/>
                </a:lnTo>
                <a:close/>
              </a:path>
              <a:path w="947419" h="1109980">
                <a:moveTo>
                  <a:pt x="310741" y="312555"/>
                </a:moveTo>
                <a:lnTo>
                  <a:pt x="256934" y="312555"/>
                </a:lnTo>
                <a:lnTo>
                  <a:pt x="446593" y="422060"/>
                </a:lnTo>
                <a:lnTo>
                  <a:pt x="256934" y="531564"/>
                </a:lnTo>
                <a:lnTo>
                  <a:pt x="310750" y="531564"/>
                </a:lnTo>
                <a:lnTo>
                  <a:pt x="460048" y="445368"/>
                </a:lnTo>
                <a:lnTo>
                  <a:pt x="540783" y="445368"/>
                </a:lnTo>
                <a:lnTo>
                  <a:pt x="500414" y="422060"/>
                </a:lnTo>
                <a:lnTo>
                  <a:pt x="527272" y="406553"/>
                </a:lnTo>
                <a:lnTo>
                  <a:pt x="473556" y="406553"/>
                </a:lnTo>
                <a:lnTo>
                  <a:pt x="310741" y="312555"/>
                </a:lnTo>
                <a:close/>
              </a:path>
              <a:path w="947419" h="1109980">
                <a:moveTo>
                  <a:pt x="716983" y="312555"/>
                </a:moveTo>
                <a:lnTo>
                  <a:pt x="690073" y="312555"/>
                </a:lnTo>
                <a:lnTo>
                  <a:pt x="690073" y="531564"/>
                </a:lnTo>
                <a:lnTo>
                  <a:pt x="716983" y="531564"/>
                </a:lnTo>
                <a:lnTo>
                  <a:pt x="716983" y="312555"/>
                </a:lnTo>
                <a:close/>
              </a:path>
              <a:path w="947419" h="1109980">
                <a:moveTo>
                  <a:pt x="770794" y="312555"/>
                </a:moveTo>
                <a:lnTo>
                  <a:pt x="716983" y="312555"/>
                </a:lnTo>
                <a:lnTo>
                  <a:pt x="906642" y="422060"/>
                </a:lnTo>
                <a:lnTo>
                  <a:pt x="716983" y="531564"/>
                </a:lnTo>
                <a:lnTo>
                  <a:pt x="770799" y="531564"/>
                </a:lnTo>
                <a:lnTo>
                  <a:pt x="920097" y="445368"/>
                </a:lnTo>
                <a:lnTo>
                  <a:pt x="947007" y="445368"/>
                </a:lnTo>
                <a:lnTo>
                  <a:pt x="947007" y="414291"/>
                </a:lnTo>
                <a:lnTo>
                  <a:pt x="770794" y="312555"/>
                </a:lnTo>
                <a:close/>
              </a:path>
              <a:path w="947419" h="1109980">
                <a:moveTo>
                  <a:pt x="703580" y="273750"/>
                </a:moveTo>
                <a:lnTo>
                  <a:pt x="473556" y="406553"/>
                </a:lnTo>
                <a:lnTo>
                  <a:pt x="527272" y="406553"/>
                </a:lnTo>
                <a:lnTo>
                  <a:pt x="690073" y="312555"/>
                </a:lnTo>
                <a:lnTo>
                  <a:pt x="770794" y="312555"/>
                </a:lnTo>
                <a:lnTo>
                  <a:pt x="703580" y="273750"/>
                </a:lnTo>
                <a:close/>
              </a:path>
              <a:path w="947419" h="1109980">
                <a:moveTo>
                  <a:pt x="80716" y="179753"/>
                </a:moveTo>
                <a:lnTo>
                  <a:pt x="26910" y="179753"/>
                </a:lnTo>
                <a:lnTo>
                  <a:pt x="216569" y="289258"/>
                </a:lnTo>
                <a:lnTo>
                  <a:pt x="26910" y="398762"/>
                </a:lnTo>
                <a:lnTo>
                  <a:pt x="80734" y="398752"/>
                </a:lnTo>
                <a:lnTo>
                  <a:pt x="230024" y="312555"/>
                </a:lnTo>
                <a:lnTo>
                  <a:pt x="310741" y="312555"/>
                </a:lnTo>
                <a:lnTo>
                  <a:pt x="256934" y="281488"/>
                </a:lnTo>
                <a:lnTo>
                  <a:pt x="256934" y="265960"/>
                </a:lnTo>
                <a:lnTo>
                  <a:pt x="230024" y="265960"/>
                </a:lnTo>
                <a:lnTo>
                  <a:pt x="80716" y="179753"/>
                </a:lnTo>
                <a:close/>
              </a:path>
              <a:path w="947419" h="1109980">
                <a:moveTo>
                  <a:pt x="460048" y="398752"/>
                </a:moveTo>
                <a:close/>
              </a:path>
              <a:path w="947419" h="1109980">
                <a:moveTo>
                  <a:pt x="256934" y="46951"/>
                </a:moveTo>
                <a:lnTo>
                  <a:pt x="230024" y="46951"/>
                </a:lnTo>
                <a:lnTo>
                  <a:pt x="230024" y="265960"/>
                </a:lnTo>
                <a:lnTo>
                  <a:pt x="256934" y="265960"/>
                </a:lnTo>
                <a:lnTo>
                  <a:pt x="256934" y="4695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850" y="-1"/>
            <a:ext cx="20675600" cy="1130935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 t="-4577" r="-10934" b="-38940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98650" y="3553460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19" h="272414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8650" y="5140039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19" h="272414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8650" y="6726618"/>
            <a:ext cx="236220" cy="299657"/>
          </a:xfrm>
          <a:custGeom>
            <a:avLst/>
            <a:gdLst/>
            <a:ahLst/>
            <a:cxnLst/>
            <a:rect l="l" t="t" r="r" b="b"/>
            <a:pathLst>
              <a:path w="236219" h="272415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51135" y="3360679"/>
            <a:ext cx="5419715" cy="5093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355">
              <a:lnSpc>
                <a:spcPct val="100499"/>
              </a:lnSpc>
            </a:pPr>
            <a:r>
              <a:rPr sz="4100" spc="-6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100" spc="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100" spc="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10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100" spc="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100" spc="145" dirty="0">
                <a:solidFill>
                  <a:srgbClr val="FFFFFF"/>
                </a:solidFill>
                <a:latin typeface="Calibri"/>
                <a:cs typeface="Calibri"/>
              </a:rPr>
              <a:t>ories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90" dirty="0">
                <a:solidFill>
                  <a:srgbClr val="FFFFFF"/>
                </a:solidFill>
                <a:latin typeface="Calibri"/>
                <a:cs typeface="Calibri"/>
              </a:rPr>
              <a:t>(simi</a:t>
            </a:r>
            <a:r>
              <a:rPr sz="4100" spc="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100" spc="13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-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100" spc="1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100" spc="2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1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100" spc="15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4100" spc="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100" spc="2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9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4100" spc="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1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100" spc="185" dirty="0">
                <a:solidFill>
                  <a:srgbClr val="FFFFFF"/>
                </a:solidFill>
                <a:latin typeface="Calibri"/>
                <a:cs typeface="Calibri"/>
              </a:rPr>
              <a:t>ls)</a:t>
            </a:r>
            <a:endParaRPr sz="4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100" spc="-114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41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100" spc="1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7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-65" dirty="0">
                <a:solidFill>
                  <a:srgbClr val="FFFFFF"/>
                </a:solidFill>
                <a:latin typeface="Calibri"/>
                <a:cs typeface="Calibri"/>
              </a:rPr>
              <a:t>1500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45" dirty="0">
                <a:solidFill>
                  <a:srgbClr val="FFFFFF"/>
                </a:solidFill>
                <a:latin typeface="Calibri"/>
                <a:cs typeface="Calibri"/>
              </a:rPr>
              <a:t>keywo</a:t>
            </a:r>
            <a:r>
              <a:rPr sz="41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100" spc="240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endParaRPr sz="4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213995">
              <a:lnSpc>
                <a:spcPct val="100499"/>
              </a:lnSpc>
            </a:pPr>
            <a:r>
              <a:rPr lang="de-DE" sz="4100" spc="1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100" spc="175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100" spc="21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100" spc="-7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100" spc="190" dirty="0" err="1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1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100" spc="70" dirty="0">
                <a:solidFill>
                  <a:srgbClr val="FFFFFF"/>
                </a:solidFill>
                <a:latin typeface="Calibri"/>
                <a:cs typeface="Calibri"/>
              </a:rPr>
              <a:t>oduct,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0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100" spc="19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4100" spc="1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100" spc="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100" spc="1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2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en-US" sz="4100" spc="225" dirty="0">
                <a:solidFill>
                  <a:srgbClr val="FFFFFF"/>
                </a:solidFill>
                <a:latin typeface="Calibri"/>
                <a:cs typeface="Calibri"/>
              </a:rPr>
              <a:t>/or</a:t>
            </a:r>
            <a:r>
              <a:rPr sz="4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45" dirty="0">
                <a:solidFill>
                  <a:srgbClr val="FFFFFF"/>
                </a:solidFill>
                <a:latin typeface="Calibri"/>
                <a:cs typeface="Calibri"/>
              </a:rPr>
              <a:t>keywo</a:t>
            </a:r>
            <a:r>
              <a:rPr sz="41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100" spc="2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>
                <a:solidFill>
                  <a:schemeClr val="bg1"/>
                </a:solidFill>
              </a:rPr>
              <a:t>IN</a:t>
            </a:r>
            <a:r>
              <a:rPr spc="465" dirty="0">
                <a:solidFill>
                  <a:schemeClr val="bg1"/>
                </a:solidFill>
              </a:rPr>
              <a:t>S</a:t>
            </a:r>
            <a:r>
              <a:rPr spc="-595" dirty="0">
                <a:solidFill>
                  <a:schemeClr val="bg1"/>
                </a:solidFill>
              </a:rPr>
              <a:t>T</a:t>
            </a:r>
            <a:r>
              <a:rPr spc="-60" dirty="0">
                <a:solidFill>
                  <a:schemeClr val="bg1"/>
                </a:solidFill>
              </a:rPr>
              <a:t>ANT</a:t>
            </a:r>
            <a:r>
              <a:rPr spc="615" dirty="0">
                <a:solidFill>
                  <a:schemeClr val="bg1"/>
                </a:solidFill>
              </a:rPr>
              <a:t> </a:t>
            </a:r>
            <a:r>
              <a:rPr spc="245" dirty="0">
                <a:solidFill>
                  <a:schemeClr val="bg1"/>
                </a:solidFill>
              </a:rPr>
              <a:t>SEA</a:t>
            </a:r>
            <a:r>
              <a:rPr spc="215" dirty="0">
                <a:solidFill>
                  <a:schemeClr val="bg1"/>
                </a:solidFill>
              </a:rPr>
              <a:t>R</a:t>
            </a:r>
            <a:r>
              <a:rPr spc="225" dirty="0">
                <a:solidFill>
                  <a:schemeClr val="bg1"/>
                </a:solidFill>
              </a:rPr>
              <a:t>CH</a:t>
            </a:r>
          </a:p>
        </p:txBody>
      </p:sp>
      <p:sp>
        <p:nvSpPr>
          <p:cNvPr id="8" name="object 8"/>
          <p:cNvSpPr/>
          <p:nvPr/>
        </p:nvSpPr>
        <p:spPr>
          <a:xfrm>
            <a:off x="2336313" y="708650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4" h="1046480">
                <a:moveTo>
                  <a:pt x="457520" y="0"/>
                </a:moveTo>
                <a:lnTo>
                  <a:pt x="445427" y="2523"/>
                </a:lnTo>
                <a:lnTo>
                  <a:pt x="12866" y="252173"/>
                </a:lnTo>
                <a:lnTo>
                  <a:pt x="3534" y="261441"/>
                </a:lnTo>
                <a:lnTo>
                  <a:pt x="0" y="274102"/>
                </a:lnTo>
                <a:lnTo>
                  <a:pt x="97" y="772328"/>
                </a:lnTo>
                <a:lnTo>
                  <a:pt x="3353" y="784670"/>
                </a:lnTo>
                <a:lnTo>
                  <a:pt x="12543" y="794062"/>
                </a:lnTo>
                <a:lnTo>
                  <a:pt x="447669" y="1045290"/>
                </a:lnTo>
                <a:lnTo>
                  <a:pt x="452119" y="1046442"/>
                </a:lnTo>
                <a:lnTo>
                  <a:pt x="461019" y="1046442"/>
                </a:lnTo>
                <a:lnTo>
                  <a:pt x="465470" y="1045290"/>
                </a:lnTo>
                <a:lnTo>
                  <a:pt x="585328" y="976088"/>
                </a:lnTo>
                <a:lnTo>
                  <a:pt x="430821" y="976088"/>
                </a:lnTo>
                <a:lnTo>
                  <a:pt x="77241" y="771948"/>
                </a:lnTo>
                <a:lnTo>
                  <a:pt x="154486" y="727353"/>
                </a:lnTo>
                <a:lnTo>
                  <a:pt x="51503" y="727353"/>
                </a:lnTo>
                <a:lnTo>
                  <a:pt x="51503" y="319082"/>
                </a:lnTo>
                <a:lnTo>
                  <a:pt x="154504" y="319082"/>
                </a:lnTo>
                <a:lnTo>
                  <a:pt x="77241" y="274476"/>
                </a:lnTo>
                <a:lnTo>
                  <a:pt x="430821" y="70346"/>
                </a:lnTo>
                <a:lnTo>
                  <a:pt x="585339" y="70346"/>
                </a:lnTo>
                <a:lnTo>
                  <a:pt x="469448" y="3437"/>
                </a:lnTo>
                <a:lnTo>
                  <a:pt x="457520" y="0"/>
                </a:lnTo>
                <a:close/>
              </a:path>
              <a:path w="913764" h="1046480">
                <a:moveTo>
                  <a:pt x="482328" y="567818"/>
                </a:moveTo>
                <a:lnTo>
                  <a:pt x="430821" y="567818"/>
                </a:lnTo>
                <a:lnTo>
                  <a:pt x="430821" y="976088"/>
                </a:lnTo>
                <a:lnTo>
                  <a:pt x="482328" y="976088"/>
                </a:lnTo>
                <a:lnTo>
                  <a:pt x="482328" y="567818"/>
                </a:lnTo>
                <a:close/>
              </a:path>
              <a:path w="913764" h="1046480">
                <a:moveTo>
                  <a:pt x="585333" y="567818"/>
                </a:moveTo>
                <a:lnTo>
                  <a:pt x="482328" y="567818"/>
                </a:lnTo>
                <a:lnTo>
                  <a:pt x="835898" y="771948"/>
                </a:lnTo>
                <a:lnTo>
                  <a:pt x="482328" y="976088"/>
                </a:lnTo>
                <a:lnTo>
                  <a:pt x="585328" y="976088"/>
                </a:lnTo>
                <a:lnTo>
                  <a:pt x="900273" y="794251"/>
                </a:lnTo>
                <a:lnTo>
                  <a:pt x="909608" y="784986"/>
                </a:lnTo>
                <a:lnTo>
                  <a:pt x="913149" y="772328"/>
                </a:lnTo>
                <a:lnTo>
                  <a:pt x="913150" y="727353"/>
                </a:lnTo>
                <a:lnTo>
                  <a:pt x="861646" y="727353"/>
                </a:lnTo>
                <a:lnTo>
                  <a:pt x="585333" y="567818"/>
                </a:lnTo>
                <a:close/>
              </a:path>
              <a:path w="913764" h="1046480">
                <a:moveTo>
                  <a:pt x="154504" y="319082"/>
                </a:moveTo>
                <a:lnTo>
                  <a:pt x="51503" y="319082"/>
                </a:lnTo>
                <a:lnTo>
                  <a:pt x="405063" y="523212"/>
                </a:lnTo>
                <a:lnTo>
                  <a:pt x="51503" y="727353"/>
                </a:lnTo>
                <a:lnTo>
                  <a:pt x="154486" y="727353"/>
                </a:lnTo>
                <a:lnTo>
                  <a:pt x="430821" y="567818"/>
                </a:lnTo>
                <a:lnTo>
                  <a:pt x="585333" y="567818"/>
                </a:lnTo>
                <a:lnTo>
                  <a:pt x="508076" y="523212"/>
                </a:lnTo>
                <a:lnTo>
                  <a:pt x="585337" y="478606"/>
                </a:lnTo>
                <a:lnTo>
                  <a:pt x="430821" y="478606"/>
                </a:lnTo>
                <a:lnTo>
                  <a:pt x="154504" y="319082"/>
                </a:lnTo>
                <a:close/>
              </a:path>
              <a:path w="913764" h="1046480">
                <a:moveTo>
                  <a:pt x="913152" y="319082"/>
                </a:moveTo>
                <a:lnTo>
                  <a:pt x="861646" y="319082"/>
                </a:lnTo>
                <a:lnTo>
                  <a:pt x="861646" y="727353"/>
                </a:lnTo>
                <a:lnTo>
                  <a:pt x="913150" y="727353"/>
                </a:lnTo>
                <a:lnTo>
                  <a:pt x="913152" y="319082"/>
                </a:lnTo>
                <a:close/>
              </a:path>
              <a:path w="913764" h="1046480">
                <a:moveTo>
                  <a:pt x="482328" y="70346"/>
                </a:moveTo>
                <a:lnTo>
                  <a:pt x="430821" y="70346"/>
                </a:lnTo>
                <a:lnTo>
                  <a:pt x="430821" y="478606"/>
                </a:lnTo>
                <a:lnTo>
                  <a:pt x="482328" y="478606"/>
                </a:lnTo>
                <a:lnTo>
                  <a:pt x="482328" y="70346"/>
                </a:lnTo>
                <a:close/>
              </a:path>
              <a:path w="913764" h="1046480">
                <a:moveTo>
                  <a:pt x="585339" y="70346"/>
                </a:moveTo>
                <a:lnTo>
                  <a:pt x="482328" y="70346"/>
                </a:lnTo>
                <a:lnTo>
                  <a:pt x="835898" y="274476"/>
                </a:lnTo>
                <a:lnTo>
                  <a:pt x="482328" y="478606"/>
                </a:lnTo>
                <a:lnTo>
                  <a:pt x="585337" y="478606"/>
                </a:lnTo>
                <a:lnTo>
                  <a:pt x="861646" y="319082"/>
                </a:lnTo>
                <a:lnTo>
                  <a:pt x="913152" y="319082"/>
                </a:lnTo>
                <a:lnTo>
                  <a:pt x="913053" y="274102"/>
                </a:lnTo>
                <a:lnTo>
                  <a:pt x="909792" y="261756"/>
                </a:lnTo>
                <a:lnTo>
                  <a:pt x="900600" y="252365"/>
                </a:lnTo>
                <a:lnTo>
                  <a:pt x="585339" y="703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34CA54F2-7A66-41F0-8F06-F1916DA740CD}"/>
              </a:ext>
            </a:extLst>
          </p:cNvPr>
          <p:cNvSpPr/>
          <p:nvPr/>
        </p:nvSpPr>
        <p:spPr>
          <a:xfrm>
            <a:off x="9979" y="0"/>
            <a:ext cx="1622987" cy="11308556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4D90595E-C8BE-4A4D-92CE-B4BBEE1243F8}"/>
              </a:ext>
            </a:extLst>
          </p:cNvPr>
          <p:cNvSpPr/>
          <p:nvPr/>
        </p:nvSpPr>
        <p:spPr>
          <a:xfrm>
            <a:off x="337783" y="7276044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73"/>
                </a:moveTo>
                <a:lnTo>
                  <a:pt x="460048" y="710973"/>
                </a:lnTo>
                <a:lnTo>
                  <a:pt x="460048" y="961049"/>
                </a:lnTo>
                <a:lnTo>
                  <a:pt x="716972" y="1109411"/>
                </a:lnTo>
                <a:lnTo>
                  <a:pt x="716972" y="1062784"/>
                </a:lnTo>
                <a:lnTo>
                  <a:pt x="690073" y="1062784"/>
                </a:lnTo>
                <a:lnTo>
                  <a:pt x="500414" y="953279"/>
                </a:lnTo>
                <a:lnTo>
                  <a:pt x="540765" y="929982"/>
                </a:lnTo>
                <a:lnTo>
                  <a:pt x="486958" y="929982"/>
                </a:lnTo>
                <a:lnTo>
                  <a:pt x="486958" y="710973"/>
                </a:lnTo>
                <a:close/>
              </a:path>
              <a:path w="947419" h="1109980">
                <a:moveTo>
                  <a:pt x="716972" y="843775"/>
                </a:moveTo>
                <a:lnTo>
                  <a:pt x="690073" y="843775"/>
                </a:lnTo>
                <a:lnTo>
                  <a:pt x="690073" y="1062784"/>
                </a:lnTo>
                <a:lnTo>
                  <a:pt x="716972" y="1062784"/>
                </a:lnTo>
                <a:lnTo>
                  <a:pt x="716972" y="843775"/>
                </a:lnTo>
                <a:close/>
              </a:path>
              <a:path w="947419" h="1109980">
                <a:moveTo>
                  <a:pt x="540765" y="710973"/>
                </a:moveTo>
                <a:lnTo>
                  <a:pt x="486958" y="710973"/>
                </a:lnTo>
                <a:lnTo>
                  <a:pt x="676618" y="820477"/>
                </a:lnTo>
                <a:lnTo>
                  <a:pt x="486958" y="929982"/>
                </a:lnTo>
                <a:lnTo>
                  <a:pt x="540765" y="929982"/>
                </a:lnTo>
                <a:lnTo>
                  <a:pt x="690073" y="843775"/>
                </a:lnTo>
                <a:lnTo>
                  <a:pt x="716972" y="843775"/>
                </a:lnTo>
                <a:lnTo>
                  <a:pt x="716983" y="828236"/>
                </a:lnTo>
                <a:lnTo>
                  <a:pt x="770777" y="797179"/>
                </a:lnTo>
                <a:lnTo>
                  <a:pt x="690073" y="797179"/>
                </a:lnTo>
                <a:lnTo>
                  <a:pt x="540765" y="710973"/>
                </a:lnTo>
                <a:close/>
              </a:path>
              <a:path w="947419" h="1109980">
                <a:moveTo>
                  <a:pt x="256934" y="0"/>
                </a:moveTo>
                <a:lnTo>
                  <a:pt x="0" y="148686"/>
                </a:lnTo>
                <a:lnTo>
                  <a:pt x="36" y="695455"/>
                </a:lnTo>
                <a:lnTo>
                  <a:pt x="243479" y="836016"/>
                </a:lnTo>
                <a:lnTo>
                  <a:pt x="310742" y="797179"/>
                </a:lnTo>
                <a:lnTo>
                  <a:pt x="230024" y="797179"/>
                </a:lnTo>
                <a:lnTo>
                  <a:pt x="40365" y="687675"/>
                </a:lnTo>
                <a:lnTo>
                  <a:pt x="80716" y="664377"/>
                </a:lnTo>
                <a:lnTo>
                  <a:pt x="26910" y="664377"/>
                </a:lnTo>
                <a:lnTo>
                  <a:pt x="26910" y="445368"/>
                </a:lnTo>
                <a:lnTo>
                  <a:pt x="80734" y="445368"/>
                </a:lnTo>
                <a:lnTo>
                  <a:pt x="40365" y="422060"/>
                </a:lnTo>
                <a:lnTo>
                  <a:pt x="80716" y="398762"/>
                </a:lnTo>
                <a:lnTo>
                  <a:pt x="26910" y="398762"/>
                </a:lnTo>
                <a:lnTo>
                  <a:pt x="26910" y="179753"/>
                </a:lnTo>
                <a:lnTo>
                  <a:pt x="80716" y="179753"/>
                </a:lnTo>
                <a:lnTo>
                  <a:pt x="40365" y="156455"/>
                </a:lnTo>
                <a:lnTo>
                  <a:pt x="230024" y="46951"/>
                </a:lnTo>
                <a:lnTo>
                  <a:pt x="256934" y="46951"/>
                </a:lnTo>
                <a:lnTo>
                  <a:pt x="256934" y="0"/>
                </a:lnTo>
                <a:close/>
              </a:path>
              <a:path w="947419" h="1109980">
                <a:moveTo>
                  <a:pt x="256934" y="578170"/>
                </a:moveTo>
                <a:lnTo>
                  <a:pt x="230024" y="578170"/>
                </a:lnTo>
                <a:lnTo>
                  <a:pt x="230024" y="797179"/>
                </a:lnTo>
                <a:lnTo>
                  <a:pt x="256934" y="797179"/>
                </a:lnTo>
                <a:lnTo>
                  <a:pt x="256934" y="578170"/>
                </a:lnTo>
                <a:close/>
              </a:path>
              <a:path w="947419" h="1109980">
                <a:moveTo>
                  <a:pt x="310732" y="578170"/>
                </a:moveTo>
                <a:lnTo>
                  <a:pt x="256934" y="578170"/>
                </a:lnTo>
                <a:lnTo>
                  <a:pt x="446593" y="687675"/>
                </a:lnTo>
                <a:lnTo>
                  <a:pt x="256934" y="797179"/>
                </a:lnTo>
                <a:lnTo>
                  <a:pt x="310742" y="797179"/>
                </a:lnTo>
                <a:lnTo>
                  <a:pt x="460048" y="710973"/>
                </a:lnTo>
                <a:lnTo>
                  <a:pt x="540765" y="710973"/>
                </a:lnTo>
                <a:lnTo>
                  <a:pt x="500414" y="687675"/>
                </a:lnTo>
                <a:lnTo>
                  <a:pt x="540765" y="664377"/>
                </a:lnTo>
                <a:lnTo>
                  <a:pt x="460048" y="664377"/>
                </a:lnTo>
                <a:lnTo>
                  <a:pt x="310732" y="578170"/>
                </a:lnTo>
                <a:close/>
              </a:path>
              <a:path w="947419" h="1109980">
                <a:moveTo>
                  <a:pt x="716983" y="578170"/>
                </a:moveTo>
                <a:lnTo>
                  <a:pt x="690073" y="578170"/>
                </a:lnTo>
                <a:lnTo>
                  <a:pt x="690073" y="797179"/>
                </a:lnTo>
                <a:lnTo>
                  <a:pt x="716983" y="797179"/>
                </a:lnTo>
                <a:lnTo>
                  <a:pt x="716983" y="578170"/>
                </a:lnTo>
                <a:close/>
              </a:path>
              <a:path w="947419" h="1109980">
                <a:moveTo>
                  <a:pt x="770781" y="578170"/>
                </a:moveTo>
                <a:lnTo>
                  <a:pt x="716983" y="578170"/>
                </a:lnTo>
                <a:lnTo>
                  <a:pt x="906642" y="687675"/>
                </a:lnTo>
                <a:lnTo>
                  <a:pt x="716983" y="797179"/>
                </a:lnTo>
                <a:lnTo>
                  <a:pt x="770777" y="797179"/>
                </a:lnTo>
                <a:lnTo>
                  <a:pt x="947007" y="695455"/>
                </a:lnTo>
                <a:lnTo>
                  <a:pt x="947007" y="664377"/>
                </a:lnTo>
                <a:lnTo>
                  <a:pt x="920097" y="664377"/>
                </a:lnTo>
                <a:lnTo>
                  <a:pt x="770781" y="578170"/>
                </a:lnTo>
                <a:close/>
              </a:path>
              <a:path w="947419" h="1109980">
                <a:moveTo>
                  <a:pt x="920115" y="710973"/>
                </a:moveTo>
                <a:close/>
              </a:path>
              <a:path w="947419" h="1109980">
                <a:moveTo>
                  <a:pt x="80734" y="445368"/>
                </a:moveTo>
                <a:lnTo>
                  <a:pt x="26910" y="445368"/>
                </a:lnTo>
                <a:lnTo>
                  <a:pt x="216569" y="554873"/>
                </a:lnTo>
                <a:lnTo>
                  <a:pt x="26910" y="664377"/>
                </a:lnTo>
                <a:lnTo>
                  <a:pt x="80716" y="664377"/>
                </a:lnTo>
                <a:lnTo>
                  <a:pt x="230024" y="578170"/>
                </a:lnTo>
                <a:lnTo>
                  <a:pt x="310732" y="578170"/>
                </a:lnTo>
                <a:lnTo>
                  <a:pt x="270379" y="554873"/>
                </a:lnTo>
                <a:lnTo>
                  <a:pt x="310750" y="531564"/>
                </a:lnTo>
                <a:lnTo>
                  <a:pt x="230024" y="531564"/>
                </a:lnTo>
                <a:lnTo>
                  <a:pt x="80734" y="445368"/>
                </a:lnTo>
                <a:close/>
              </a:path>
              <a:path w="947419" h="1109980">
                <a:moveTo>
                  <a:pt x="486958" y="445368"/>
                </a:moveTo>
                <a:lnTo>
                  <a:pt x="460048" y="445368"/>
                </a:lnTo>
                <a:lnTo>
                  <a:pt x="460048" y="664377"/>
                </a:lnTo>
                <a:lnTo>
                  <a:pt x="486958" y="664377"/>
                </a:lnTo>
                <a:lnTo>
                  <a:pt x="486958" y="445368"/>
                </a:lnTo>
                <a:close/>
              </a:path>
              <a:path w="947419" h="1109980">
                <a:moveTo>
                  <a:pt x="540783" y="445368"/>
                </a:moveTo>
                <a:lnTo>
                  <a:pt x="486958" y="445368"/>
                </a:lnTo>
                <a:lnTo>
                  <a:pt x="676618" y="554873"/>
                </a:lnTo>
                <a:lnTo>
                  <a:pt x="486958" y="664377"/>
                </a:lnTo>
                <a:lnTo>
                  <a:pt x="540765" y="664377"/>
                </a:lnTo>
                <a:lnTo>
                  <a:pt x="690073" y="578170"/>
                </a:lnTo>
                <a:lnTo>
                  <a:pt x="770781" y="578170"/>
                </a:lnTo>
                <a:lnTo>
                  <a:pt x="730428" y="554873"/>
                </a:lnTo>
                <a:lnTo>
                  <a:pt x="770799" y="531564"/>
                </a:lnTo>
                <a:lnTo>
                  <a:pt x="690073" y="531564"/>
                </a:lnTo>
                <a:lnTo>
                  <a:pt x="540783" y="445368"/>
                </a:lnTo>
                <a:close/>
              </a:path>
              <a:path w="947419" h="1109980">
                <a:moveTo>
                  <a:pt x="947007" y="445368"/>
                </a:moveTo>
                <a:lnTo>
                  <a:pt x="920097" y="445368"/>
                </a:lnTo>
                <a:lnTo>
                  <a:pt x="920097" y="664377"/>
                </a:lnTo>
                <a:lnTo>
                  <a:pt x="947007" y="664377"/>
                </a:lnTo>
                <a:lnTo>
                  <a:pt x="947007" y="445368"/>
                </a:lnTo>
                <a:close/>
              </a:path>
              <a:path w="947419" h="1109980">
                <a:moveTo>
                  <a:pt x="256934" y="312555"/>
                </a:moveTo>
                <a:lnTo>
                  <a:pt x="230024" y="312555"/>
                </a:lnTo>
                <a:lnTo>
                  <a:pt x="230024" y="531564"/>
                </a:lnTo>
                <a:lnTo>
                  <a:pt x="256934" y="531564"/>
                </a:lnTo>
                <a:lnTo>
                  <a:pt x="256934" y="312555"/>
                </a:lnTo>
                <a:close/>
              </a:path>
              <a:path w="947419" h="1109980">
                <a:moveTo>
                  <a:pt x="310741" y="312555"/>
                </a:moveTo>
                <a:lnTo>
                  <a:pt x="256934" y="312555"/>
                </a:lnTo>
                <a:lnTo>
                  <a:pt x="446593" y="422060"/>
                </a:lnTo>
                <a:lnTo>
                  <a:pt x="256934" y="531564"/>
                </a:lnTo>
                <a:lnTo>
                  <a:pt x="310750" y="531564"/>
                </a:lnTo>
                <a:lnTo>
                  <a:pt x="460048" y="445368"/>
                </a:lnTo>
                <a:lnTo>
                  <a:pt x="540783" y="445368"/>
                </a:lnTo>
                <a:lnTo>
                  <a:pt x="500414" y="422060"/>
                </a:lnTo>
                <a:lnTo>
                  <a:pt x="527272" y="406553"/>
                </a:lnTo>
                <a:lnTo>
                  <a:pt x="473556" y="406553"/>
                </a:lnTo>
                <a:lnTo>
                  <a:pt x="310741" y="312555"/>
                </a:lnTo>
                <a:close/>
              </a:path>
              <a:path w="947419" h="1109980">
                <a:moveTo>
                  <a:pt x="716983" y="312555"/>
                </a:moveTo>
                <a:lnTo>
                  <a:pt x="690073" y="312555"/>
                </a:lnTo>
                <a:lnTo>
                  <a:pt x="690073" y="531564"/>
                </a:lnTo>
                <a:lnTo>
                  <a:pt x="716983" y="531564"/>
                </a:lnTo>
                <a:lnTo>
                  <a:pt x="716983" y="312555"/>
                </a:lnTo>
                <a:close/>
              </a:path>
              <a:path w="947419" h="1109980">
                <a:moveTo>
                  <a:pt x="770794" y="312555"/>
                </a:moveTo>
                <a:lnTo>
                  <a:pt x="716983" y="312555"/>
                </a:lnTo>
                <a:lnTo>
                  <a:pt x="906642" y="422060"/>
                </a:lnTo>
                <a:lnTo>
                  <a:pt x="716983" y="531564"/>
                </a:lnTo>
                <a:lnTo>
                  <a:pt x="770799" y="531564"/>
                </a:lnTo>
                <a:lnTo>
                  <a:pt x="920097" y="445368"/>
                </a:lnTo>
                <a:lnTo>
                  <a:pt x="947007" y="445368"/>
                </a:lnTo>
                <a:lnTo>
                  <a:pt x="947007" y="414291"/>
                </a:lnTo>
                <a:lnTo>
                  <a:pt x="770794" y="312555"/>
                </a:lnTo>
                <a:close/>
              </a:path>
              <a:path w="947419" h="1109980">
                <a:moveTo>
                  <a:pt x="703580" y="273750"/>
                </a:moveTo>
                <a:lnTo>
                  <a:pt x="473556" y="406553"/>
                </a:lnTo>
                <a:lnTo>
                  <a:pt x="527272" y="406553"/>
                </a:lnTo>
                <a:lnTo>
                  <a:pt x="690073" y="312555"/>
                </a:lnTo>
                <a:lnTo>
                  <a:pt x="770794" y="312555"/>
                </a:lnTo>
                <a:lnTo>
                  <a:pt x="703580" y="273750"/>
                </a:lnTo>
                <a:close/>
              </a:path>
              <a:path w="947419" h="1109980">
                <a:moveTo>
                  <a:pt x="80716" y="179753"/>
                </a:moveTo>
                <a:lnTo>
                  <a:pt x="26910" y="179753"/>
                </a:lnTo>
                <a:lnTo>
                  <a:pt x="216569" y="289258"/>
                </a:lnTo>
                <a:lnTo>
                  <a:pt x="26910" y="398762"/>
                </a:lnTo>
                <a:lnTo>
                  <a:pt x="80734" y="398752"/>
                </a:lnTo>
                <a:lnTo>
                  <a:pt x="230024" y="312555"/>
                </a:lnTo>
                <a:lnTo>
                  <a:pt x="310741" y="312555"/>
                </a:lnTo>
                <a:lnTo>
                  <a:pt x="256934" y="281488"/>
                </a:lnTo>
                <a:lnTo>
                  <a:pt x="256934" y="265960"/>
                </a:lnTo>
                <a:lnTo>
                  <a:pt x="230024" y="265960"/>
                </a:lnTo>
                <a:lnTo>
                  <a:pt x="80716" y="179753"/>
                </a:lnTo>
                <a:close/>
              </a:path>
              <a:path w="947419" h="1109980">
                <a:moveTo>
                  <a:pt x="460048" y="398752"/>
                </a:moveTo>
                <a:close/>
              </a:path>
              <a:path w="947419" h="1109980">
                <a:moveTo>
                  <a:pt x="256934" y="46951"/>
                </a:moveTo>
                <a:lnTo>
                  <a:pt x="230024" y="46951"/>
                </a:lnTo>
                <a:lnTo>
                  <a:pt x="230024" y="265960"/>
                </a:lnTo>
                <a:lnTo>
                  <a:pt x="256934" y="265960"/>
                </a:lnTo>
                <a:lnTo>
                  <a:pt x="256934" y="4695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4412FDCC-9247-4A96-9AB8-3DABEC0656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2" r="6049" b="2135"/>
          <a:stretch/>
        </p:blipFill>
        <p:spPr>
          <a:xfrm>
            <a:off x="9671050" y="3597275"/>
            <a:ext cx="10668000" cy="7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2987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313" y="708650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4" h="1046480">
                <a:moveTo>
                  <a:pt x="457520" y="0"/>
                </a:moveTo>
                <a:lnTo>
                  <a:pt x="445427" y="2523"/>
                </a:lnTo>
                <a:lnTo>
                  <a:pt x="12866" y="252173"/>
                </a:lnTo>
                <a:lnTo>
                  <a:pt x="3534" y="261441"/>
                </a:lnTo>
                <a:lnTo>
                  <a:pt x="0" y="274102"/>
                </a:lnTo>
                <a:lnTo>
                  <a:pt x="97" y="772328"/>
                </a:lnTo>
                <a:lnTo>
                  <a:pt x="3353" y="784670"/>
                </a:lnTo>
                <a:lnTo>
                  <a:pt x="12543" y="794062"/>
                </a:lnTo>
                <a:lnTo>
                  <a:pt x="447680" y="1045290"/>
                </a:lnTo>
                <a:lnTo>
                  <a:pt x="452130" y="1046442"/>
                </a:lnTo>
                <a:lnTo>
                  <a:pt x="461019" y="1046442"/>
                </a:lnTo>
                <a:lnTo>
                  <a:pt x="465470" y="1045290"/>
                </a:lnTo>
                <a:lnTo>
                  <a:pt x="585328" y="976088"/>
                </a:lnTo>
                <a:lnTo>
                  <a:pt x="430821" y="976088"/>
                </a:lnTo>
                <a:lnTo>
                  <a:pt x="77241" y="771948"/>
                </a:lnTo>
                <a:lnTo>
                  <a:pt x="154486" y="727353"/>
                </a:lnTo>
                <a:lnTo>
                  <a:pt x="51493" y="727353"/>
                </a:lnTo>
                <a:lnTo>
                  <a:pt x="51493" y="319082"/>
                </a:lnTo>
                <a:lnTo>
                  <a:pt x="154504" y="319082"/>
                </a:lnTo>
                <a:lnTo>
                  <a:pt x="77241" y="274476"/>
                </a:lnTo>
                <a:lnTo>
                  <a:pt x="430821" y="70346"/>
                </a:lnTo>
                <a:lnTo>
                  <a:pt x="585339" y="70346"/>
                </a:lnTo>
                <a:lnTo>
                  <a:pt x="469448" y="3437"/>
                </a:lnTo>
                <a:lnTo>
                  <a:pt x="457520" y="0"/>
                </a:lnTo>
                <a:close/>
              </a:path>
              <a:path w="913764" h="1046480">
                <a:moveTo>
                  <a:pt x="482328" y="567818"/>
                </a:moveTo>
                <a:lnTo>
                  <a:pt x="430821" y="567818"/>
                </a:lnTo>
                <a:lnTo>
                  <a:pt x="430821" y="976088"/>
                </a:lnTo>
                <a:lnTo>
                  <a:pt x="482328" y="976088"/>
                </a:lnTo>
                <a:lnTo>
                  <a:pt x="482328" y="567818"/>
                </a:lnTo>
                <a:close/>
              </a:path>
              <a:path w="913764" h="1046480">
                <a:moveTo>
                  <a:pt x="585333" y="567818"/>
                </a:moveTo>
                <a:lnTo>
                  <a:pt x="482328" y="567818"/>
                </a:lnTo>
                <a:lnTo>
                  <a:pt x="835898" y="771948"/>
                </a:lnTo>
                <a:lnTo>
                  <a:pt x="482328" y="976088"/>
                </a:lnTo>
                <a:lnTo>
                  <a:pt x="585328" y="976088"/>
                </a:lnTo>
                <a:lnTo>
                  <a:pt x="900273" y="794251"/>
                </a:lnTo>
                <a:lnTo>
                  <a:pt x="909608" y="784986"/>
                </a:lnTo>
                <a:lnTo>
                  <a:pt x="913149" y="772328"/>
                </a:lnTo>
                <a:lnTo>
                  <a:pt x="913150" y="727353"/>
                </a:lnTo>
                <a:lnTo>
                  <a:pt x="861646" y="727353"/>
                </a:lnTo>
                <a:lnTo>
                  <a:pt x="585333" y="567818"/>
                </a:lnTo>
                <a:close/>
              </a:path>
              <a:path w="913764" h="1046480">
                <a:moveTo>
                  <a:pt x="154504" y="319082"/>
                </a:moveTo>
                <a:lnTo>
                  <a:pt x="51493" y="319082"/>
                </a:lnTo>
                <a:lnTo>
                  <a:pt x="405073" y="523212"/>
                </a:lnTo>
                <a:lnTo>
                  <a:pt x="51493" y="727353"/>
                </a:lnTo>
                <a:lnTo>
                  <a:pt x="154486" y="727353"/>
                </a:lnTo>
                <a:lnTo>
                  <a:pt x="430821" y="567818"/>
                </a:lnTo>
                <a:lnTo>
                  <a:pt x="585333" y="567818"/>
                </a:lnTo>
                <a:lnTo>
                  <a:pt x="508076" y="523212"/>
                </a:lnTo>
                <a:lnTo>
                  <a:pt x="585337" y="478606"/>
                </a:lnTo>
                <a:lnTo>
                  <a:pt x="430821" y="478606"/>
                </a:lnTo>
                <a:lnTo>
                  <a:pt x="154504" y="319082"/>
                </a:lnTo>
                <a:close/>
              </a:path>
              <a:path w="913764" h="1046480">
                <a:moveTo>
                  <a:pt x="913152" y="319082"/>
                </a:moveTo>
                <a:lnTo>
                  <a:pt x="861646" y="319082"/>
                </a:lnTo>
                <a:lnTo>
                  <a:pt x="861646" y="727353"/>
                </a:lnTo>
                <a:lnTo>
                  <a:pt x="913150" y="727353"/>
                </a:lnTo>
                <a:lnTo>
                  <a:pt x="913152" y="319082"/>
                </a:lnTo>
                <a:close/>
              </a:path>
              <a:path w="913764" h="1046480">
                <a:moveTo>
                  <a:pt x="482328" y="70346"/>
                </a:moveTo>
                <a:lnTo>
                  <a:pt x="430821" y="70346"/>
                </a:lnTo>
                <a:lnTo>
                  <a:pt x="430821" y="478606"/>
                </a:lnTo>
                <a:lnTo>
                  <a:pt x="482328" y="478606"/>
                </a:lnTo>
                <a:lnTo>
                  <a:pt x="482328" y="70346"/>
                </a:lnTo>
                <a:close/>
              </a:path>
              <a:path w="913764" h="1046480">
                <a:moveTo>
                  <a:pt x="585339" y="70346"/>
                </a:moveTo>
                <a:lnTo>
                  <a:pt x="482328" y="70346"/>
                </a:lnTo>
                <a:lnTo>
                  <a:pt x="835898" y="274476"/>
                </a:lnTo>
                <a:lnTo>
                  <a:pt x="482328" y="478606"/>
                </a:lnTo>
                <a:lnTo>
                  <a:pt x="585337" y="478606"/>
                </a:lnTo>
                <a:lnTo>
                  <a:pt x="861646" y="319082"/>
                </a:lnTo>
                <a:lnTo>
                  <a:pt x="913152" y="319082"/>
                </a:lnTo>
                <a:lnTo>
                  <a:pt x="913053" y="274102"/>
                </a:lnTo>
                <a:lnTo>
                  <a:pt x="909792" y="261756"/>
                </a:lnTo>
                <a:lnTo>
                  <a:pt x="900600" y="252365"/>
                </a:lnTo>
                <a:lnTo>
                  <a:pt x="585339" y="70346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7250" y="6645275"/>
            <a:ext cx="8175625" cy="2764790"/>
          </a:xfrm>
          <a:custGeom>
            <a:avLst/>
            <a:gdLst/>
            <a:ahLst/>
            <a:cxnLst/>
            <a:rect l="l" t="t" r="r" b="b"/>
            <a:pathLst>
              <a:path w="8175625" h="2764790">
                <a:moveTo>
                  <a:pt x="8067290" y="0"/>
                </a:moveTo>
                <a:lnTo>
                  <a:pt x="107447" y="2"/>
                </a:lnTo>
                <a:lnTo>
                  <a:pt x="65594" y="8720"/>
                </a:lnTo>
                <a:lnTo>
                  <a:pt x="31443" y="31957"/>
                </a:lnTo>
                <a:lnTo>
                  <a:pt x="8431" y="66274"/>
                </a:lnTo>
                <a:lnTo>
                  <a:pt x="49" y="107460"/>
                </a:lnTo>
                <a:lnTo>
                  <a:pt x="0" y="2656926"/>
                </a:lnTo>
                <a:lnTo>
                  <a:pt x="1080" y="2671523"/>
                </a:lnTo>
                <a:lnTo>
                  <a:pt x="15019" y="2711195"/>
                </a:lnTo>
                <a:lnTo>
                  <a:pt x="42329" y="2742018"/>
                </a:lnTo>
                <a:lnTo>
                  <a:pt x="79573" y="2760553"/>
                </a:lnTo>
                <a:lnTo>
                  <a:pt x="108224" y="2764387"/>
                </a:lnTo>
                <a:lnTo>
                  <a:pt x="8068067" y="2764384"/>
                </a:lnTo>
                <a:lnTo>
                  <a:pt x="8109924" y="2755666"/>
                </a:lnTo>
                <a:lnTo>
                  <a:pt x="8144075" y="2732429"/>
                </a:lnTo>
                <a:lnTo>
                  <a:pt x="8167084" y="2698112"/>
                </a:lnTo>
                <a:lnTo>
                  <a:pt x="8175465" y="2656926"/>
                </a:lnTo>
                <a:lnTo>
                  <a:pt x="8175515" y="107460"/>
                </a:lnTo>
                <a:lnTo>
                  <a:pt x="8174434" y="92863"/>
                </a:lnTo>
                <a:lnTo>
                  <a:pt x="8160497" y="53191"/>
                </a:lnTo>
                <a:lnTo>
                  <a:pt x="8133189" y="22368"/>
                </a:lnTo>
                <a:lnTo>
                  <a:pt x="8095944" y="3833"/>
                </a:lnTo>
                <a:lnTo>
                  <a:pt x="8067290" y="0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2379" y="4334656"/>
            <a:ext cx="7393305" cy="2085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lang="en-US" sz="3350" spc="85" dirty="0">
                <a:latin typeface="Calibri"/>
                <a:cs typeface="Calibri"/>
              </a:rPr>
              <a:t>Affordable, also for Startups</a:t>
            </a:r>
          </a:p>
          <a:p>
            <a:pPr marL="12700" marR="5080">
              <a:lnSpc>
                <a:spcPct val="100899"/>
              </a:lnSpc>
            </a:pPr>
            <a:r>
              <a:rPr lang="en-US" sz="3350" spc="85" dirty="0">
                <a:latin typeface="Calibri"/>
                <a:cs typeface="Calibri"/>
              </a:rPr>
              <a:t>Worldwide Promotion together with Portal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6480" y="7272708"/>
            <a:ext cx="7129145" cy="148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33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50" spc="175" dirty="0">
                <a:solidFill>
                  <a:srgbClr val="FFFFFF"/>
                </a:solidFill>
                <a:latin typeface="Calibri"/>
                <a:cs typeface="Calibri"/>
              </a:rPr>
              <a:t>ach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350" spc="1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50" spc="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350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8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5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35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50" spc="135" dirty="0">
                <a:solidFill>
                  <a:srgbClr val="FFFFFF"/>
                </a:solidFill>
                <a:latin typeface="Calibri"/>
                <a:cs typeface="Calibri"/>
              </a:rPr>
              <a:t>oducts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14" dirty="0">
                <a:solidFill>
                  <a:srgbClr val="FFFFFF"/>
                </a:solidFill>
                <a:latin typeface="Calibri"/>
                <a:cs typeface="Calibri"/>
              </a:rPr>
              <a:t>servi</a:t>
            </a:r>
            <a:r>
              <a:rPr sz="3350" spc="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350" spc="17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7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3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00" dirty="0">
                <a:solidFill>
                  <a:srgbClr val="FFFFFF"/>
                </a:solidFill>
                <a:latin typeface="Calibri"/>
                <a:cs typeface="Calibri"/>
              </a:rPr>
              <a:t>optimi</a:t>
            </a:r>
            <a:r>
              <a:rPr sz="3350" spc="7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50" spc="15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350" spc="8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30" dirty="0">
                <a:solidFill>
                  <a:srgbClr val="FFFFFF"/>
                </a:solidFill>
                <a:latin typeface="Calibri"/>
                <a:cs typeface="Calibri"/>
              </a:rPr>
              <a:t>quick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50" spc="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350" spc="8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350" spc="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50" spc="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350" spc="2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210" dirty="0">
                <a:solidFill>
                  <a:srgbClr val="FFFFFF"/>
                </a:solidFill>
                <a:latin typeface="Calibri"/>
                <a:cs typeface="Calibri"/>
              </a:rPr>
              <a:t>in-</a:t>
            </a:r>
            <a:r>
              <a:rPr sz="33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35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50" spc="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50" spc="1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50" spc="170" dirty="0">
                <a:solidFill>
                  <a:srgbClr val="FFFFFF"/>
                </a:solidFill>
                <a:latin typeface="Calibri"/>
                <a:cs typeface="Calibri"/>
              </a:rPr>
              <a:t>sed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50" spc="1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50" spc="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50" spc="4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33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5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50" spc="100" dirty="0">
                <a:solidFill>
                  <a:srgbClr val="FFFFFF"/>
                </a:solidFill>
                <a:latin typeface="Calibri"/>
                <a:cs typeface="Calibri"/>
              </a:rPr>
              <a:t>equests.</a:t>
            </a:r>
            <a:endParaRPr sz="33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19866" y="4430076"/>
            <a:ext cx="236220" cy="272415"/>
          </a:xfrm>
          <a:custGeom>
            <a:avLst/>
            <a:gdLst/>
            <a:ahLst/>
            <a:cxnLst/>
            <a:rect l="l" t="t" r="r" b="b"/>
            <a:pathLst>
              <a:path w="236219" h="272414">
                <a:moveTo>
                  <a:pt x="235772" y="136121"/>
                </a:moveTo>
                <a:lnTo>
                  <a:pt x="0" y="0"/>
                </a:lnTo>
                <a:lnTo>
                  <a:pt x="0" y="272243"/>
                </a:lnTo>
                <a:lnTo>
                  <a:pt x="235772" y="136121"/>
                </a:lnTo>
                <a:close/>
              </a:path>
            </a:pathLst>
          </a:custGeom>
          <a:ln w="31412">
            <a:solidFill>
              <a:srgbClr val="396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25405" y="742536"/>
            <a:ext cx="12653288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pc="100" dirty="0"/>
              <a:t>COMPANIES MINI SITES</a:t>
            </a:r>
            <a:r>
              <a:rPr lang="en-US" spc="215" dirty="0"/>
              <a:t/>
            </a:r>
            <a:br>
              <a:rPr lang="en-US" spc="215" dirty="0"/>
            </a:br>
            <a:r>
              <a:rPr sz="3950" spc="140" dirty="0"/>
              <a:t>P</a:t>
            </a:r>
            <a:r>
              <a:rPr sz="3950" spc="130" dirty="0"/>
              <a:t>R</a:t>
            </a:r>
            <a:r>
              <a:rPr sz="3950" spc="50" dirty="0"/>
              <a:t>ODU</a:t>
            </a:r>
            <a:r>
              <a:rPr sz="3950" dirty="0"/>
              <a:t>C</a:t>
            </a:r>
            <a:r>
              <a:rPr sz="3950" spc="-120" dirty="0"/>
              <a:t>T</a:t>
            </a:r>
            <a:r>
              <a:rPr sz="3950" spc="290" dirty="0"/>
              <a:t>S</a:t>
            </a:r>
            <a:r>
              <a:rPr lang="en-US" sz="3950" spc="290" dirty="0"/>
              <a:t>, </a:t>
            </a:r>
            <a:r>
              <a:rPr sz="3950" spc="145" dirty="0"/>
              <a:t>SE</a:t>
            </a:r>
            <a:r>
              <a:rPr sz="3950" spc="150" dirty="0"/>
              <a:t>R</a:t>
            </a:r>
            <a:r>
              <a:rPr sz="3950" dirty="0"/>
              <a:t>VIC</a:t>
            </a:r>
            <a:r>
              <a:rPr sz="3950" spc="-40" dirty="0"/>
              <a:t>E</a:t>
            </a:r>
            <a:r>
              <a:rPr sz="3950" spc="290" dirty="0"/>
              <a:t>S</a:t>
            </a:r>
            <a:r>
              <a:rPr lang="en-US" sz="3950" spc="290" dirty="0"/>
              <a:t>, CONTACTS, HISTORY</a:t>
            </a:r>
            <a:endParaRPr sz="3950" dirty="0"/>
          </a:p>
        </p:txBody>
      </p:sp>
      <p:sp>
        <p:nvSpPr>
          <p:cNvPr id="11" name="object 11"/>
          <p:cNvSpPr/>
          <p:nvPr/>
        </p:nvSpPr>
        <p:spPr>
          <a:xfrm>
            <a:off x="337783" y="7276044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73"/>
                </a:moveTo>
                <a:lnTo>
                  <a:pt x="460048" y="710973"/>
                </a:lnTo>
                <a:lnTo>
                  <a:pt x="460048" y="961049"/>
                </a:lnTo>
                <a:lnTo>
                  <a:pt x="716972" y="1109411"/>
                </a:lnTo>
                <a:lnTo>
                  <a:pt x="716972" y="1062784"/>
                </a:lnTo>
                <a:lnTo>
                  <a:pt x="690073" y="1062784"/>
                </a:lnTo>
                <a:lnTo>
                  <a:pt x="500414" y="953279"/>
                </a:lnTo>
                <a:lnTo>
                  <a:pt x="540765" y="929982"/>
                </a:lnTo>
                <a:lnTo>
                  <a:pt x="486958" y="929982"/>
                </a:lnTo>
                <a:lnTo>
                  <a:pt x="486958" y="710973"/>
                </a:lnTo>
                <a:close/>
              </a:path>
              <a:path w="947419" h="1109980">
                <a:moveTo>
                  <a:pt x="716972" y="843775"/>
                </a:moveTo>
                <a:lnTo>
                  <a:pt x="690073" y="843775"/>
                </a:lnTo>
                <a:lnTo>
                  <a:pt x="690073" y="1062784"/>
                </a:lnTo>
                <a:lnTo>
                  <a:pt x="716972" y="1062784"/>
                </a:lnTo>
                <a:lnTo>
                  <a:pt x="716972" y="843775"/>
                </a:lnTo>
                <a:close/>
              </a:path>
              <a:path w="947419" h="1109980">
                <a:moveTo>
                  <a:pt x="540765" y="710973"/>
                </a:moveTo>
                <a:lnTo>
                  <a:pt x="486958" y="710973"/>
                </a:lnTo>
                <a:lnTo>
                  <a:pt x="676618" y="820477"/>
                </a:lnTo>
                <a:lnTo>
                  <a:pt x="486958" y="929982"/>
                </a:lnTo>
                <a:lnTo>
                  <a:pt x="540765" y="929982"/>
                </a:lnTo>
                <a:lnTo>
                  <a:pt x="690073" y="843775"/>
                </a:lnTo>
                <a:lnTo>
                  <a:pt x="716972" y="843775"/>
                </a:lnTo>
                <a:lnTo>
                  <a:pt x="716983" y="828236"/>
                </a:lnTo>
                <a:lnTo>
                  <a:pt x="770777" y="797179"/>
                </a:lnTo>
                <a:lnTo>
                  <a:pt x="690073" y="797179"/>
                </a:lnTo>
                <a:lnTo>
                  <a:pt x="540765" y="710973"/>
                </a:lnTo>
                <a:close/>
              </a:path>
              <a:path w="947419" h="1109980">
                <a:moveTo>
                  <a:pt x="256934" y="0"/>
                </a:moveTo>
                <a:lnTo>
                  <a:pt x="0" y="148686"/>
                </a:lnTo>
                <a:lnTo>
                  <a:pt x="36" y="695455"/>
                </a:lnTo>
                <a:lnTo>
                  <a:pt x="243479" y="836016"/>
                </a:lnTo>
                <a:lnTo>
                  <a:pt x="310742" y="797179"/>
                </a:lnTo>
                <a:lnTo>
                  <a:pt x="230024" y="797179"/>
                </a:lnTo>
                <a:lnTo>
                  <a:pt x="40365" y="687675"/>
                </a:lnTo>
                <a:lnTo>
                  <a:pt x="80716" y="664377"/>
                </a:lnTo>
                <a:lnTo>
                  <a:pt x="26910" y="664377"/>
                </a:lnTo>
                <a:lnTo>
                  <a:pt x="26910" y="445368"/>
                </a:lnTo>
                <a:lnTo>
                  <a:pt x="80734" y="445368"/>
                </a:lnTo>
                <a:lnTo>
                  <a:pt x="40365" y="422060"/>
                </a:lnTo>
                <a:lnTo>
                  <a:pt x="80716" y="398762"/>
                </a:lnTo>
                <a:lnTo>
                  <a:pt x="26910" y="398762"/>
                </a:lnTo>
                <a:lnTo>
                  <a:pt x="26910" y="179753"/>
                </a:lnTo>
                <a:lnTo>
                  <a:pt x="80716" y="179753"/>
                </a:lnTo>
                <a:lnTo>
                  <a:pt x="40365" y="156455"/>
                </a:lnTo>
                <a:lnTo>
                  <a:pt x="230024" y="46951"/>
                </a:lnTo>
                <a:lnTo>
                  <a:pt x="256934" y="46951"/>
                </a:lnTo>
                <a:lnTo>
                  <a:pt x="256934" y="0"/>
                </a:lnTo>
                <a:close/>
              </a:path>
              <a:path w="947419" h="1109980">
                <a:moveTo>
                  <a:pt x="256934" y="578170"/>
                </a:moveTo>
                <a:lnTo>
                  <a:pt x="230024" y="578170"/>
                </a:lnTo>
                <a:lnTo>
                  <a:pt x="230024" y="797179"/>
                </a:lnTo>
                <a:lnTo>
                  <a:pt x="256934" y="797179"/>
                </a:lnTo>
                <a:lnTo>
                  <a:pt x="256934" y="578170"/>
                </a:lnTo>
                <a:close/>
              </a:path>
              <a:path w="947419" h="1109980">
                <a:moveTo>
                  <a:pt x="310732" y="578170"/>
                </a:moveTo>
                <a:lnTo>
                  <a:pt x="256934" y="578170"/>
                </a:lnTo>
                <a:lnTo>
                  <a:pt x="446593" y="687675"/>
                </a:lnTo>
                <a:lnTo>
                  <a:pt x="256934" y="797179"/>
                </a:lnTo>
                <a:lnTo>
                  <a:pt x="310742" y="797179"/>
                </a:lnTo>
                <a:lnTo>
                  <a:pt x="460048" y="710973"/>
                </a:lnTo>
                <a:lnTo>
                  <a:pt x="540765" y="710973"/>
                </a:lnTo>
                <a:lnTo>
                  <a:pt x="500414" y="687675"/>
                </a:lnTo>
                <a:lnTo>
                  <a:pt x="540765" y="664377"/>
                </a:lnTo>
                <a:lnTo>
                  <a:pt x="460048" y="664377"/>
                </a:lnTo>
                <a:lnTo>
                  <a:pt x="310732" y="578170"/>
                </a:lnTo>
                <a:close/>
              </a:path>
              <a:path w="947419" h="1109980">
                <a:moveTo>
                  <a:pt x="716983" y="578170"/>
                </a:moveTo>
                <a:lnTo>
                  <a:pt x="690073" y="578170"/>
                </a:lnTo>
                <a:lnTo>
                  <a:pt x="690073" y="797179"/>
                </a:lnTo>
                <a:lnTo>
                  <a:pt x="716983" y="797179"/>
                </a:lnTo>
                <a:lnTo>
                  <a:pt x="716983" y="578170"/>
                </a:lnTo>
                <a:close/>
              </a:path>
              <a:path w="947419" h="1109980">
                <a:moveTo>
                  <a:pt x="770781" y="578170"/>
                </a:moveTo>
                <a:lnTo>
                  <a:pt x="716983" y="578170"/>
                </a:lnTo>
                <a:lnTo>
                  <a:pt x="906642" y="687675"/>
                </a:lnTo>
                <a:lnTo>
                  <a:pt x="716983" y="797179"/>
                </a:lnTo>
                <a:lnTo>
                  <a:pt x="770777" y="797179"/>
                </a:lnTo>
                <a:lnTo>
                  <a:pt x="947007" y="695455"/>
                </a:lnTo>
                <a:lnTo>
                  <a:pt x="947007" y="664377"/>
                </a:lnTo>
                <a:lnTo>
                  <a:pt x="920097" y="664377"/>
                </a:lnTo>
                <a:lnTo>
                  <a:pt x="770781" y="578170"/>
                </a:lnTo>
                <a:close/>
              </a:path>
              <a:path w="947419" h="1109980">
                <a:moveTo>
                  <a:pt x="920115" y="710973"/>
                </a:moveTo>
                <a:close/>
              </a:path>
              <a:path w="947419" h="1109980">
                <a:moveTo>
                  <a:pt x="80734" y="445368"/>
                </a:moveTo>
                <a:lnTo>
                  <a:pt x="26910" y="445368"/>
                </a:lnTo>
                <a:lnTo>
                  <a:pt x="216569" y="554873"/>
                </a:lnTo>
                <a:lnTo>
                  <a:pt x="26910" y="664377"/>
                </a:lnTo>
                <a:lnTo>
                  <a:pt x="80716" y="664377"/>
                </a:lnTo>
                <a:lnTo>
                  <a:pt x="230024" y="578170"/>
                </a:lnTo>
                <a:lnTo>
                  <a:pt x="310732" y="578170"/>
                </a:lnTo>
                <a:lnTo>
                  <a:pt x="270379" y="554873"/>
                </a:lnTo>
                <a:lnTo>
                  <a:pt x="310750" y="531564"/>
                </a:lnTo>
                <a:lnTo>
                  <a:pt x="230024" y="531564"/>
                </a:lnTo>
                <a:lnTo>
                  <a:pt x="80734" y="445368"/>
                </a:lnTo>
                <a:close/>
              </a:path>
              <a:path w="947419" h="1109980">
                <a:moveTo>
                  <a:pt x="486958" y="445368"/>
                </a:moveTo>
                <a:lnTo>
                  <a:pt x="460048" y="445368"/>
                </a:lnTo>
                <a:lnTo>
                  <a:pt x="460048" y="664377"/>
                </a:lnTo>
                <a:lnTo>
                  <a:pt x="486958" y="664377"/>
                </a:lnTo>
                <a:lnTo>
                  <a:pt x="486958" y="445368"/>
                </a:lnTo>
                <a:close/>
              </a:path>
              <a:path w="947419" h="1109980">
                <a:moveTo>
                  <a:pt x="540783" y="445368"/>
                </a:moveTo>
                <a:lnTo>
                  <a:pt x="486958" y="445368"/>
                </a:lnTo>
                <a:lnTo>
                  <a:pt x="676618" y="554873"/>
                </a:lnTo>
                <a:lnTo>
                  <a:pt x="486958" y="664377"/>
                </a:lnTo>
                <a:lnTo>
                  <a:pt x="540765" y="664377"/>
                </a:lnTo>
                <a:lnTo>
                  <a:pt x="690073" y="578170"/>
                </a:lnTo>
                <a:lnTo>
                  <a:pt x="770781" y="578170"/>
                </a:lnTo>
                <a:lnTo>
                  <a:pt x="730428" y="554873"/>
                </a:lnTo>
                <a:lnTo>
                  <a:pt x="770799" y="531564"/>
                </a:lnTo>
                <a:lnTo>
                  <a:pt x="690073" y="531564"/>
                </a:lnTo>
                <a:lnTo>
                  <a:pt x="540783" y="445368"/>
                </a:lnTo>
                <a:close/>
              </a:path>
              <a:path w="947419" h="1109980">
                <a:moveTo>
                  <a:pt x="947007" y="445368"/>
                </a:moveTo>
                <a:lnTo>
                  <a:pt x="920097" y="445368"/>
                </a:lnTo>
                <a:lnTo>
                  <a:pt x="920097" y="664377"/>
                </a:lnTo>
                <a:lnTo>
                  <a:pt x="947007" y="664377"/>
                </a:lnTo>
                <a:lnTo>
                  <a:pt x="947007" y="445368"/>
                </a:lnTo>
                <a:close/>
              </a:path>
              <a:path w="947419" h="1109980">
                <a:moveTo>
                  <a:pt x="256934" y="312555"/>
                </a:moveTo>
                <a:lnTo>
                  <a:pt x="230024" y="312555"/>
                </a:lnTo>
                <a:lnTo>
                  <a:pt x="230024" y="531564"/>
                </a:lnTo>
                <a:lnTo>
                  <a:pt x="256934" y="531564"/>
                </a:lnTo>
                <a:lnTo>
                  <a:pt x="256934" y="312555"/>
                </a:lnTo>
                <a:close/>
              </a:path>
              <a:path w="947419" h="1109980">
                <a:moveTo>
                  <a:pt x="310741" y="312555"/>
                </a:moveTo>
                <a:lnTo>
                  <a:pt x="256934" y="312555"/>
                </a:lnTo>
                <a:lnTo>
                  <a:pt x="446593" y="422060"/>
                </a:lnTo>
                <a:lnTo>
                  <a:pt x="256934" y="531564"/>
                </a:lnTo>
                <a:lnTo>
                  <a:pt x="310750" y="531564"/>
                </a:lnTo>
                <a:lnTo>
                  <a:pt x="460048" y="445368"/>
                </a:lnTo>
                <a:lnTo>
                  <a:pt x="540783" y="445368"/>
                </a:lnTo>
                <a:lnTo>
                  <a:pt x="500414" y="422060"/>
                </a:lnTo>
                <a:lnTo>
                  <a:pt x="527272" y="406553"/>
                </a:lnTo>
                <a:lnTo>
                  <a:pt x="473556" y="406553"/>
                </a:lnTo>
                <a:lnTo>
                  <a:pt x="310741" y="312555"/>
                </a:lnTo>
                <a:close/>
              </a:path>
              <a:path w="947419" h="1109980">
                <a:moveTo>
                  <a:pt x="716983" y="312555"/>
                </a:moveTo>
                <a:lnTo>
                  <a:pt x="690073" y="312555"/>
                </a:lnTo>
                <a:lnTo>
                  <a:pt x="690073" y="531564"/>
                </a:lnTo>
                <a:lnTo>
                  <a:pt x="716983" y="531564"/>
                </a:lnTo>
                <a:lnTo>
                  <a:pt x="716983" y="312555"/>
                </a:lnTo>
                <a:close/>
              </a:path>
              <a:path w="947419" h="1109980">
                <a:moveTo>
                  <a:pt x="770794" y="312555"/>
                </a:moveTo>
                <a:lnTo>
                  <a:pt x="716983" y="312555"/>
                </a:lnTo>
                <a:lnTo>
                  <a:pt x="906642" y="422060"/>
                </a:lnTo>
                <a:lnTo>
                  <a:pt x="716983" y="531564"/>
                </a:lnTo>
                <a:lnTo>
                  <a:pt x="770799" y="531564"/>
                </a:lnTo>
                <a:lnTo>
                  <a:pt x="920097" y="445368"/>
                </a:lnTo>
                <a:lnTo>
                  <a:pt x="947007" y="445368"/>
                </a:lnTo>
                <a:lnTo>
                  <a:pt x="947007" y="414291"/>
                </a:lnTo>
                <a:lnTo>
                  <a:pt x="770794" y="312555"/>
                </a:lnTo>
                <a:close/>
              </a:path>
              <a:path w="947419" h="1109980">
                <a:moveTo>
                  <a:pt x="703580" y="273750"/>
                </a:moveTo>
                <a:lnTo>
                  <a:pt x="473556" y="406553"/>
                </a:lnTo>
                <a:lnTo>
                  <a:pt x="527272" y="406553"/>
                </a:lnTo>
                <a:lnTo>
                  <a:pt x="690073" y="312555"/>
                </a:lnTo>
                <a:lnTo>
                  <a:pt x="770794" y="312555"/>
                </a:lnTo>
                <a:lnTo>
                  <a:pt x="703580" y="273750"/>
                </a:lnTo>
                <a:close/>
              </a:path>
              <a:path w="947419" h="1109980">
                <a:moveTo>
                  <a:pt x="80716" y="179753"/>
                </a:moveTo>
                <a:lnTo>
                  <a:pt x="26910" y="179753"/>
                </a:lnTo>
                <a:lnTo>
                  <a:pt x="216569" y="289258"/>
                </a:lnTo>
                <a:lnTo>
                  <a:pt x="26910" y="398762"/>
                </a:lnTo>
                <a:lnTo>
                  <a:pt x="80734" y="398752"/>
                </a:lnTo>
                <a:lnTo>
                  <a:pt x="230024" y="312555"/>
                </a:lnTo>
                <a:lnTo>
                  <a:pt x="310741" y="312555"/>
                </a:lnTo>
                <a:lnTo>
                  <a:pt x="256934" y="281488"/>
                </a:lnTo>
                <a:lnTo>
                  <a:pt x="256934" y="265960"/>
                </a:lnTo>
                <a:lnTo>
                  <a:pt x="230024" y="265960"/>
                </a:lnTo>
                <a:lnTo>
                  <a:pt x="80716" y="179753"/>
                </a:lnTo>
                <a:close/>
              </a:path>
              <a:path w="947419" h="1109980">
                <a:moveTo>
                  <a:pt x="460048" y="398752"/>
                </a:moveTo>
                <a:close/>
              </a:path>
              <a:path w="947419" h="1109980">
                <a:moveTo>
                  <a:pt x="256934" y="46951"/>
                </a:moveTo>
                <a:lnTo>
                  <a:pt x="230024" y="46951"/>
                </a:lnTo>
                <a:lnTo>
                  <a:pt x="230024" y="265960"/>
                </a:lnTo>
                <a:lnTo>
                  <a:pt x="256934" y="265960"/>
                </a:lnTo>
                <a:lnTo>
                  <a:pt x="256934" y="4695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62C7B69-93C3-46C0-B26F-ABD6D3B68159}"/>
              </a:ext>
            </a:extLst>
          </p:cNvPr>
          <p:cNvGrpSpPr/>
          <p:nvPr/>
        </p:nvGrpSpPr>
        <p:grpSpPr>
          <a:xfrm>
            <a:off x="10146646" y="2681340"/>
            <a:ext cx="10360629" cy="10668000"/>
            <a:chOff x="11576050" y="3232731"/>
            <a:chExt cx="8528049" cy="7334083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C86DFD4E-B727-4599-8607-FEA43D7DB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105" t="22538" r="52305" b="4823"/>
            <a:stretch/>
          </p:blipFill>
          <p:spPr>
            <a:xfrm>
              <a:off x="14893162" y="4526030"/>
              <a:ext cx="4601470" cy="35697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76050" y="3232731"/>
              <a:ext cx="8528049" cy="7334083"/>
            </a:xfrm>
            <a:prstGeom prst="rect">
              <a:avLst/>
            </a:prstGeom>
            <a:blipFill>
              <a:blip r:embed="rId5" cstate="print"/>
              <a:stretch>
                <a:fillRect l="-13757" b="-2366"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91130" y="6456284"/>
              <a:ext cx="7173268" cy="16395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77283" y="4038076"/>
              <a:ext cx="7173268" cy="254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4335521" y="4677511"/>
              <a:ext cx="3321940" cy="8868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38334" y="6456284"/>
              <a:ext cx="5878135" cy="16395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38334" y="4637806"/>
              <a:ext cx="5878135" cy="19493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01091" y="4834483"/>
              <a:ext cx="1507807" cy="24152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="" xmlns:a16="http://schemas.microsoft.com/office/drawing/2014/main" id="{E385B592-AFD7-43C3-AE87-6F73A9AC338D}"/>
              </a:ext>
            </a:extLst>
          </p:cNvPr>
          <p:cNvSpPr/>
          <p:nvPr/>
        </p:nvSpPr>
        <p:spPr>
          <a:xfrm>
            <a:off x="0" y="0"/>
            <a:ext cx="1622987" cy="11308556"/>
          </a:xfrm>
          <a:prstGeom prst="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3232731"/>
            <a:ext cx="811493" cy="7507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47601" y="4637"/>
            <a:ext cx="20133988" cy="11308556"/>
          </a:xfrm>
          <a:prstGeom prst="rect">
            <a:avLst/>
          </a:prstGeom>
          <a:blipFill>
            <a:blip r:embed="rId5" cstate="print"/>
            <a:stretch>
              <a:fillRect l="-14408" t="-12656" r="-17749" b="-971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13" y="652253"/>
            <a:ext cx="20104100" cy="1356995"/>
          </a:xfrm>
          <a:custGeom>
            <a:avLst/>
            <a:gdLst/>
            <a:ahLst/>
            <a:cxnLst/>
            <a:rect l="l" t="t" r="r" b="b"/>
            <a:pathLst>
              <a:path w="20104100" h="1356995">
                <a:moveTo>
                  <a:pt x="20104099" y="1356723"/>
                </a:moveTo>
                <a:lnTo>
                  <a:pt x="0" y="1356723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356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9010" y="951260"/>
            <a:ext cx="1492504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spc="125" dirty="0">
                <a:latin typeface="Calibri"/>
                <a:cs typeface="Calibri"/>
              </a:rPr>
              <a:t>SPEA</a:t>
            </a:r>
            <a:r>
              <a:rPr sz="6250" spc="65" dirty="0">
                <a:latin typeface="Calibri"/>
                <a:cs typeface="Calibri"/>
              </a:rPr>
              <a:t>K</a:t>
            </a:r>
            <a:r>
              <a:rPr sz="6250" spc="455" dirty="0">
                <a:latin typeface="Calibri"/>
                <a:cs typeface="Calibri"/>
              </a:rPr>
              <a:t>S</a:t>
            </a:r>
            <a:r>
              <a:rPr sz="6250" spc="390" dirty="0">
                <a:latin typeface="Calibri"/>
                <a:cs typeface="Calibri"/>
              </a:rPr>
              <a:t> </a:t>
            </a:r>
            <a:r>
              <a:rPr sz="6250" spc="65" dirty="0">
                <a:latin typeface="Calibri"/>
                <a:cs typeface="Calibri"/>
              </a:rPr>
              <a:t>THE</a:t>
            </a:r>
            <a:r>
              <a:rPr sz="6250" spc="390" dirty="0">
                <a:latin typeface="Calibri"/>
                <a:cs typeface="Calibri"/>
              </a:rPr>
              <a:t> </a:t>
            </a:r>
            <a:r>
              <a:rPr sz="6250" spc="35" dirty="0">
                <a:latin typeface="Calibri"/>
                <a:cs typeface="Calibri"/>
              </a:rPr>
              <a:t>LANG</a:t>
            </a:r>
            <a:r>
              <a:rPr sz="6250" spc="-25" dirty="0">
                <a:latin typeface="Calibri"/>
                <a:cs typeface="Calibri"/>
              </a:rPr>
              <a:t>U</a:t>
            </a:r>
            <a:r>
              <a:rPr sz="6250" spc="-210" dirty="0">
                <a:latin typeface="Calibri"/>
                <a:cs typeface="Calibri"/>
              </a:rPr>
              <a:t>A</a:t>
            </a:r>
            <a:r>
              <a:rPr sz="6250" spc="-35" dirty="0">
                <a:latin typeface="Calibri"/>
                <a:cs typeface="Calibri"/>
              </a:rPr>
              <a:t>GE</a:t>
            </a:r>
            <a:r>
              <a:rPr sz="6250" spc="390" dirty="0">
                <a:latin typeface="Calibri"/>
                <a:cs typeface="Calibri"/>
              </a:rPr>
              <a:t> </a:t>
            </a:r>
            <a:r>
              <a:rPr sz="6250" spc="140" dirty="0">
                <a:latin typeface="Calibri"/>
                <a:cs typeface="Calibri"/>
              </a:rPr>
              <a:t>OF</a:t>
            </a:r>
            <a:r>
              <a:rPr sz="6250" spc="390" dirty="0">
                <a:latin typeface="Calibri"/>
                <a:cs typeface="Calibri"/>
              </a:rPr>
              <a:t> </a:t>
            </a:r>
            <a:r>
              <a:rPr sz="6250" spc="-70" dirty="0">
                <a:latin typeface="Calibri"/>
                <a:cs typeface="Calibri"/>
              </a:rPr>
              <a:t>Y</a:t>
            </a:r>
            <a:r>
              <a:rPr sz="6250" spc="114" dirty="0">
                <a:latin typeface="Calibri"/>
                <a:cs typeface="Calibri"/>
              </a:rPr>
              <a:t>OUR</a:t>
            </a:r>
            <a:r>
              <a:rPr sz="6250" spc="390" dirty="0">
                <a:latin typeface="Calibri"/>
                <a:cs typeface="Calibri"/>
              </a:rPr>
              <a:t> </a:t>
            </a:r>
            <a:r>
              <a:rPr lang="en-US" sz="6250" spc="114" dirty="0">
                <a:latin typeface="Calibri"/>
                <a:cs typeface="Calibri"/>
              </a:rPr>
              <a:t>PARTNERS</a:t>
            </a:r>
            <a:endParaRPr sz="62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9650" y="742197"/>
            <a:ext cx="913765" cy="1046480"/>
          </a:xfrm>
          <a:custGeom>
            <a:avLst/>
            <a:gdLst/>
            <a:ahLst/>
            <a:cxnLst/>
            <a:rect l="l" t="t" r="r" b="b"/>
            <a:pathLst>
              <a:path w="913765" h="1046480">
                <a:moveTo>
                  <a:pt x="457527" y="0"/>
                </a:moveTo>
                <a:lnTo>
                  <a:pt x="445430" y="2516"/>
                </a:lnTo>
                <a:lnTo>
                  <a:pt x="12866" y="252176"/>
                </a:lnTo>
                <a:lnTo>
                  <a:pt x="3534" y="261443"/>
                </a:lnTo>
                <a:lnTo>
                  <a:pt x="0" y="274105"/>
                </a:lnTo>
                <a:lnTo>
                  <a:pt x="98" y="772336"/>
                </a:lnTo>
                <a:lnTo>
                  <a:pt x="3353" y="784673"/>
                </a:lnTo>
                <a:lnTo>
                  <a:pt x="12543" y="794064"/>
                </a:lnTo>
                <a:lnTo>
                  <a:pt x="447680" y="1045293"/>
                </a:lnTo>
                <a:lnTo>
                  <a:pt x="452130" y="1046445"/>
                </a:lnTo>
                <a:lnTo>
                  <a:pt x="461019" y="1046445"/>
                </a:lnTo>
                <a:lnTo>
                  <a:pt x="465470" y="1045293"/>
                </a:lnTo>
                <a:lnTo>
                  <a:pt x="585347" y="976081"/>
                </a:lnTo>
                <a:lnTo>
                  <a:pt x="430821" y="976081"/>
                </a:lnTo>
                <a:lnTo>
                  <a:pt x="77251" y="771951"/>
                </a:lnTo>
                <a:lnTo>
                  <a:pt x="154494" y="727355"/>
                </a:lnTo>
                <a:lnTo>
                  <a:pt x="51503" y="727355"/>
                </a:lnTo>
                <a:lnTo>
                  <a:pt x="51503" y="319074"/>
                </a:lnTo>
                <a:lnTo>
                  <a:pt x="154494" y="319074"/>
                </a:lnTo>
                <a:lnTo>
                  <a:pt x="77251" y="274479"/>
                </a:lnTo>
                <a:lnTo>
                  <a:pt x="430821" y="70349"/>
                </a:lnTo>
                <a:lnTo>
                  <a:pt x="585359" y="70349"/>
                </a:lnTo>
                <a:lnTo>
                  <a:pt x="469459" y="3430"/>
                </a:lnTo>
                <a:lnTo>
                  <a:pt x="457527" y="0"/>
                </a:lnTo>
                <a:close/>
              </a:path>
              <a:path w="913765" h="1046480">
                <a:moveTo>
                  <a:pt x="482328" y="567821"/>
                </a:moveTo>
                <a:lnTo>
                  <a:pt x="430821" y="567821"/>
                </a:lnTo>
                <a:lnTo>
                  <a:pt x="430821" y="976081"/>
                </a:lnTo>
                <a:lnTo>
                  <a:pt x="482328" y="976081"/>
                </a:lnTo>
                <a:lnTo>
                  <a:pt x="482328" y="567821"/>
                </a:lnTo>
                <a:close/>
              </a:path>
              <a:path w="913765" h="1046480">
                <a:moveTo>
                  <a:pt x="585335" y="567821"/>
                </a:moveTo>
                <a:lnTo>
                  <a:pt x="482328" y="567821"/>
                </a:lnTo>
                <a:lnTo>
                  <a:pt x="835898" y="771951"/>
                </a:lnTo>
                <a:lnTo>
                  <a:pt x="482328" y="976081"/>
                </a:lnTo>
                <a:lnTo>
                  <a:pt x="585347" y="976081"/>
                </a:lnTo>
                <a:lnTo>
                  <a:pt x="900273" y="794254"/>
                </a:lnTo>
                <a:lnTo>
                  <a:pt x="909616" y="784991"/>
                </a:lnTo>
                <a:lnTo>
                  <a:pt x="913160" y="772336"/>
                </a:lnTo>
                <a:lnTo>
                  <a:pt x="913160" y="727355"/>
                </a:lnTo>
                <a:lnTo>
                  <a:pt x="861656" y="727355"/>
                </a:lnTo>
                <a:lnTo>
                  <a:pt x="585335" y="567821"/>
                </a:lnTo>
                <a:close/>
              </a:path>
              <a:path w="913765" h="1046480">
                <a:moveTo>
                  <a:pt x="154494" y="319074"/>
                </a:moveTo>
                <a:lnTo>
                  <a:pt x="51503" y="319074"/>
                </a:lnTo>
                <a:lnTo>
                  <a:pt x="405073" y="523215"/>
                </a:lnTo>
                <a:lnTo>
                  <a:pt x="51503" y="727355"/>
                </a:lnTo>
                <a:lnTo>
                  <a:pt x="154494" y="727355"/>
                </a:lnTo>
                <a:lnTo>
                  <a:pt x="430821" y="567821"/>
                </a:lnTo>
                <a:lnTo>
                  <a:pt x="585335" y="567821"/>
                </a:lnTo>
                <a:lnTo>
                  <a:pt x="508076" y="523215"/>
                </a:lnTo>
                <a:lnTo>
                  <a:pt x="585335" y="478609"/>
                </a:lnTo>
                <a:lnTo>
                  <a:pt x="430821" y="478609"/>
                </a:lnTo>
                <a:lnTo>
                  <a:pt x="154494" y="319074"/>
                </a:lnTo>
                <a:close/>
              </a:path>
              <a:path w="913765" h="1046480">
                <a:moveTo>
                  <a:pt x="913162" y="319074"/>
                </a:moveTo>
                <a:lnTo>
                  <a:pt x="861656" y="319074"/>
                </a:lnTo>
                <a:lnTo>
                  <a:pt x="861656" y="727355"/>
                </a:lnTo>
                <a:lnTo>
                  <a:pt x="913160" y="727355"/>
                </a:lnTo>
                <a:lnTo>
                  <a:pt x="913162" y="319074"/>
                </a:lnTo>
                <a:close/>
              </a:path>
              <a:path w="913765" h="1046480">
                <a:moveTo>
                  <a:pt x="482328" y="70349"/>
                </a:moveTo>
                <a:lnTo>
                  <a:pt x="430821" y="70349"/>
                </a:lnTo>
                <a:lnTo>
                  <a:pt x="430821" y="478609"/>
                </a:lnTo>
                <a:lnTo>
                  <a:pt x="482328" y="478609"/>
                </a:lnTo>
                <a:lnTo>
                  <a:pt x="482328" y="70349"/>
                </a:lnTo>
                <a:close/>
              </a:path>
              <a:path w="913765" h="1046480">
                <a:moveTo>
                  <a:pt x="585359" y="70349"/>
                </a:moveTo>
                <a:lnTo>
                  <a:pt x="482328" y="70349"/>
                </a:lnTo>
                <a:lnTo>
                  <a:pt x="835898" y="274479"/>
                </a:lnTo>
                <a:lnTo>
                  <a:pt x="482328" y="478609"/>
                </a:lnTo>
                <a:lnTo>
                  <a:pt x="585335" y="478609"/>
                </a:lnTo>
                <a:lnTo>
                  <a:pt x="861656" y="319074"/>
                </a:lnTo>
                <a:lnTo>
                  <a:pt x="913162" y="319074"/>
                </a:lnTo>
                <a:lnTo>
                  <a:pt x="913064" y="274105"/>
                </a:lnTo>
                <a:lnTo>
                  <a:pt x="909803" y="261761"/>
                </a:lnTo>
                <a:lnTo>
                  <a:pt x="900606" y="252371"/>
                </a:lnTo>
                <a:lnTo>
                  <a:pt x="585359" y="70349"/>
                </a:lnTo>
                <a:close/>
              </a:path>
            </a:pathLst>
          </a:custGeom>
          <a:solidFill>
            <a:srgbClr val="396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37245" y="8029185"/>
            <a:ext cx="8656320" cy="2804795"/>
          </a:xfrm>
          <a:custGeom>
            <a:avLst/>
            <a:gdLst/>
            <a:ahLst/>
            <a:cxnLst/>
            <a:rect l="l" t="t" r="r" b="b"/>
            <a:pathLst>
              <a:path w="8656319" h="2804795">
                <a:moveTo>
                  <a:pt x="8547988" y="0"/>
                </a:moveTo>
                <a:lnTo>
                  <a:pt x="107456" y="2"/>
                </a:lnTo>
                <a:lnTo>
                  <a:pt x="65595" y="8718"/>
                </a:lnTo>
                <a:lnTo>
                  <a:pt x="31442" y="31952"/>
                </a:lnTo>
                <a:lnTo>
                  <a:pt x="8431" y="66268"/>
                </a:lnTo>
                <a:lnTo>
                  <a:pt x="49" y="107450"/>
                </a:lnTo>
                <a:lnTo>
                  <a:pt x="0" y="2696998"/>
                </a:lnTo>
                <a:lnTo>
                  <a:pt x="1080" y="2711595"/>
                </a:lnTo>
                <a:lnTo>
                  <a:pt x="15017" y="2751267"/>
                </a:lnTo>
                <a:lnTo>
                  <a:pt x="42325" y="2782090"/>
                </a:lnTo>
                <a:lnTo>
                  <a:pt x="79570" y="2800625"/>
                </a:lnTo>
                <a:lnTo>
                  <a:pt x="108224" y="2804459"/>
                </a:lnTo>
                <a:lnTo>
                  <a:pt x="8548773" y="2804456"/>
                </a:lnTo>
                <a:lnTo>
                  <a:pt x="8590629" y="2795735"/>
                </a:lnTo>
                <a:lnTo>
                  <a:pt x="8624781" y="2772499"/>
                </a:lnTo>
                <a:lnTo>
                  <a:pt x="8647791" y="2738182"/>
                </a:lnTo>
                <a:lnTo>
                  <a:pt x="8656173" y="2696998"/>
                </a:lnTo>
                <a:lnTo>
                  <a:pt x="8656223" y="107450"/>
                </a:lnTo>
                <a:lnTo>
                  <a:pt x="8655142" y="92855"/>
                </a:lnTo>
                <a:lnTo>
                  <a:pt x="8641203" y="53188"/>
                </a:lnTo>
                <a:lnTo>
                  <a:pt x="8613891" y="22368"/>
                </a:lnTo>
                <a:lnTo>
                  <a:pt x="8576643" y="3833"/>
                </a:lnTo>
                <a:lnTo>
                  <a:pt x="8547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79992" y="8698396"/>
            <a:ext cx="7959725" cy="166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3600" spc="100" dirty="0">
                <a:latin typeface="Calibri"/>
                <a:cs typeface="Calibri"/>
              </a:rPr>
              <a:t>The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85" dirty="0">
                <a:latin typeface="Calibri"/>
                <a:cs typeface="Calibri"/>
              </a:rPr>
              <a:t>c</a:t>
            </a:r>
            <a:r>
              <a:rPr sz="3600" spc="175" dirty="0">
                <a:latin typeface="Calibri"/>
                <a:cs typeface="Calibri"/>
              </a:rPr>
              <a:t>om</a:t>
            </a:r>
            <a:r>
              <a:rPr sz="3600" spc="105" dirty="0">
                <a:latin typeface="Calibri"/>
                <a:cs typeface="Calibri"/>
              </a:rPr>
              <a:t>p</a:t>
            </a:r>
            <a:r>
              <a:rPr sz="3600" spc="175" dirty="0">
                <a:latin typeface="Calibri"/>
                <a:cs typeface="Calibri"/>
              </a:rPr>
              <a:t>a</a:t>
            </a:r>
            <a:r>
              <a:rPr sz="3600" spc="15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y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55" dirty="0">
                <a:latin typeface="Calibri"/>
                <a:cs typeface="Calibri"/>
              </a:rPr>
              <a:t>p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spc="105" dirty="0">
                <a:latin typeface="Calibri"/>
                <a:cs typeface="Calibri"/>
              </a:rPr>
              <a:t>ofi</a:t>
            </a:r>
            <a:r>
              <a:rPr sz="3600" spc="45" dirty="0">
                <a:latin typeface="Calibri"/>
                <a:cs typeface="Calibri"/>
              </a:rPr>
              <a:t>l</a:t>
            </a:r>
            <a:r>
              <a:rPr sz="3600" spc="114" dirty="0">
                <a:latin typeface="Calibri"/>
                <a:cs typeface="Calibri"/>
              </a:rPr>
              <a:t>e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90" dirty="0">
                <a:latin typeface="Calibri"/>
                <a:cs typeface="Calibri"/>
              </a:rPr>
              <a:t>will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35" dirty="0">
                <a:latin typeface="Calibri"/>
                <a:cs typeface="Calibri"/>
              </a:rPr>
              <a:t>be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75" dirty="0">
                <a:latin typeface="Calibri"/>
                <a:cs typeface="Calibri"/>
              </a:rPr>
              <a:t>published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50" dirty="0">
                <a:latin typeface="Calibri"/>
                <a:cs typeface="Calibri"/>
              </a:rPr>
              <a:t>in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spc="-105" dirty="0">
                <a:latin typeface="Calibri"/>
                <a:cs typeface="Calibri"/>
              </a:rPr>
              <a:t>3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45" dirty="0">
                <a:latin typeface="Calibri"/>
                <a:cs typeface="Calibri"/>
              </a:rPr>
              <a:t>l</a:t>
            </a:r>
            <a:r>
              <a:rPr sz="3600" spc="150" dirty="0">
                <a:latin typeface="Calibri"/>
                <a:cs typeface="Calibri"/>
              </a:rPr>
              <a:t>an</a:t>
            </a:r>
            <a:r>
              <a:rPr sz="3600" spc="105" dirty="0">
                <a:latin typeface="Calibri"/>
                <a:cs typeface="Calibri"/>
              </a:rPr>
              <a:t>g</a:t>
            </a:r>
            <a:r>
              <a:rPr sz="3600" spc="190" dirty="0">
                <a:latin typeface="Calibri"/>
                <a:cs typeface="Calibri"/>
              </a:rPr>
              <a:t>u</a:t>
            </a:r>
            <a:r>
              <a:rPr sz="3600" spc="140" dirty="0">
                <a:latin typeface="Calibri"/>
                <a:cs typeface="Calibri"/>
              </a:rPr>
              <a:t>a</a:t>
            </a:r>
            <a:r>
              <a:rPr sz="3600" spc="40" dirty="0">
                <a:latin typeface="Calibri"/>
                <a:cs typeface="Calibri"/>
              </a:rPr>
              <a:t>g</a:t>
            </a:r>
            <a:r>
              <a:rPr sz="3600" spc="50" dirty="0">
                <a:latin typeface="Calibri"/>
                <a:cs typeface="Calibri"/>
              </a:rPr>
              <a:t>es,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40" dirty="0">
                <a:latin typeface="Calibri"/>
                <a:cs typeface="Calibri"/>
              </a:rPr>
              <a:t>a</a:t>
            </a:r>
            <a:r>
              <a:rPr sz="3600" spc="235" dirty="0">
                <a:latin typeface="Calibri"/>
                <a:cs typeface="Calibri"/>
              </a:rPr>
              <a:t>s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80" dirty="0">
                <a:latin typeface="Calibri"/>
                <a:cs typeface="Calibri"/>
              </a:rPr>
              <a:t>well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40" dirty="0">
                <a:latin typeface="Calibri"/>
                <a:cs typeface="Calibri"/>
              </a:rPr>
              <a:t>a</a:t>
            </a:r>
            <a:r>
              <a:rPr sz="3600" spc="235" dirty="0">
                <a:latin typeface="Calibri"/>
                <a:cs typeface="Calibri"/>
              </a:rPr>
              <a:t>s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14" dirty="0">
                <a:latin typeface="Calibri"/>
                <a:cs typeface="Calibri"/>
              </a:rPr>
              <a:t>even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50" dirty="0">
                <a:latin typeface="Calibri"/>
                <a:cs typeface="Calibri"/>
              </a:rPr>
              <a:t>in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-60" dirty="0">
                <a:latin typeface="Calibri"/>
                <a:cs typeface="Calibri"/>
              </a:rPr>
              <a:t>A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150" dirty="0">
                <a:latin typeface="Calibri"/>
                <a:cs typeface="Calibri"/>
              </a:rPr>
              <a:t>abic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85" dirty="0">
                <a:latin typeface="Calibri"/>
                <a:cs typeface="Calibri"/>
              </a:rPr>
              <a:t>and</a:t>
            </a:r>
            <a:r>
              <a:rPr sz="3600" spc="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</a:t>
            </a:r>
            <a:r>
              <a:rPr sz="3600" spc="160" dirty="0">
                <a:latin typeface="Calibri"/>
                <a:cs typeface="Calibri"/>
              </a:rPr>
              <a:t>hinese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150" dirty="0">
                <a:latin typeface="Calibri"/>
                <a:cs typeface="Calibri"/>
              </a:rPr>
              <a:t>in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90" dirty="0">
                <a:latin typeface="Calibri"/>
                <a:cs typeface="Calibri"/>
              </a:rPr>
              <a:t>the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spc="95" dirty="0">
                <a:latin typeface="Calibri"/>
                <a:cs typeface="Calibri"/>
              </a:rPr>
              <a:t>futu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spc="80" dirty="0">
                <a:latin typeface="Calibri"/>
                <a:cs typeface="Calibri"/>
              </a:rPr>
              <a:t>e</a:t>
            </a:r>
            <a:r>
              <a:rPr sz="3600" spc="-229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10E106E8-9690-4057-A397-8B874B19FABB}"/>
              </a:ext>
            </a:extLst>
          </p:cNvPr>
          <p:cNvSpPr/>
          <p:nvPr/>
        </p:nvSpPr>
        <p:spPr>
          <a:xfrm>
            <a:off x="-47601" y="4637"/>
            <a:ext cx="1622987" cy="11308556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9B8233CD-F1F4-4907-AA98-4F654D76CE32}"/>
              </a:ext>
            </a:extLst>
          </p:cNvPr>
          <p:cNvSpPr/>
          <p:nvPr/>
        </p:nvSpPr>
        <p:spPr>
          <a:xfrm>
            <a:off x="337783" y="7276044"/>
            <a:ext cx="947419" cy="1109980"/>
          </a:xfrm>
          <a:custGeom>
            <a:avLst/>
            <a:gdLst/>
            <a:ahLst/>
            <a:cxnLst/>
            <a:rect l="l" t="t" r="r" b="b"/>
            <a:pathLst>
              <a:path w="947419" h="1109980">
                <a:moveTo>
                  <a:pt x="486958" y="710973"/>
                </a:moveTo>
                <a:lnTo>
                  <a:pt x="460048" y="710973"/>
                </a:lnTo>
                <a:lnTo>
                  <a:pt x="460048" y="961049"/>
                </a:lnTo>
                <a:lnTo>
                  <a:pt x="716972" y="1109411"/>
                </a:lnTo>
                <a:lnTo>
                  <a:pt x="716972" y="1062784"/>
                </a:lnTo>
                <a:lnTo>
                  <a:pt x="690073" y="1062784"/>
                </a:lnTo>
                <a:lnTo>
                  <a:pt x="500414" y="953279"/>
                </a:lnTo>
                <a:lnTo>
                  <a:pt x="540765" y="929982"/>
                </a:lnTo>
                <a:lnTo>
                  <a:pt x="486958" y="929982"/>
                </a:lnTo>
                <a:lnTo>
                  <a:pt x="486958" y="710973"/>
                </a:lnTo>
                <a:close/>
              </a:path>
              <a:path w="947419" h="1109980">
                <a:moveTo>
                  <a:pt x="716972" y="843775"/>
                </a:moveTo>
                <a:lnTo>
                  <a:pt x="690073" y="843775"/>
                </a:lnTo>
                <a:lnTo>
                  <a:pt x="690073" y="1062784"/>
                </a:lnTo>
                <a:lnTo>
                  <a:pt x="716972" y="1062784"/>
                </a:lnTo>
                <a:lnTo>
                  <a:pt x="716972" y="843775"/>
                </a:lnTo>
                <a:close/>
              </a:path>
              <a:path w="947419" h="1109980">
                <a:moveTo>
                  <a:pt x="540765" y="710973"/>
                </a:moveTo>
                <a:lnTo>
                  <a:pt x="486958" y="710973"/>
                </a:lnTo>
                <a:lnTo>
                  <a:pt x="676618" y="820477"/>
                </a:lnTo>
                <a:lnTo>
                  <a:pt x="486958" y="929982"/>
                </a:lnTo>
                <a:lnTo>
                  <a:pt x="540765" y="929982"/>
                </a:lnTo>
                <a:lnTo>
                  <a:pt x="690073" y="843775"/>
                </a:lnTo>
                <a:lnTo>
                  <a:pt x="716972" y="843775"/>
                </a:lnTo>
                <a:lnTo>
                  <a:pt x="716983" y="828236"/>
                </a:lnTo>
                <a:lnTo>
                  <a:pt x="770777" y="797179"/>
                </a:lnTo>
                <a:lnTo>
                  <a:pt x="690073" y="797179"/>
                </a:lnTo>
                <a:lnTo>
                  <a:pt x="540765" y="710973"/>
                </a:lnTo>
                <a:close/>
              </a:path>
              <a:path w="947419" h="1109980">
                <a:moveTo>
                  <a:pt x="256934" y="0"/>
                </a:moveTo>
                <a:lnTo>
                  <a:pt x="0" y="148686"/>
                </a:lnTo>
                <a:lnTo>
                  <a:pt x="36" y="695455"/>
                </a:lnTo>
                <a:lnTo>
                  <a:pt x="243479" y="836016"/>
                </a:lnTo>
                <a:lnTo>
                  <a:pt x="310742" y="797179"/>
                </a:lnTo>
                <a:lnTo>
                  <a:pt x="230024" y="797179"/>
                </a:lnTo>
                <a:lnTo>
                  <a:pt x="40365" y="687675"/>
                </a:lnTo>
                <a:lnTo>
                  <a:pt x="80716" y="664377"/>
                </a:lnTo>
                <a:lnTo>
                  <a:pt x="26910" y="664377"/>
                </a:lnTo>
                <a:lnTo>
                  <a:pt x="26910" y="445368"/>
                </a:lnTo>
                <a:lnTo>
                  <a:pt x="80734" y="445368"/>
                </a:lnTo>
                <a:lnTo>
                  <a:pt x="40365" y="422060"/>
                </a:lnTo>
                <a:lnTo>
                  <a:pt x="80716" y="398762"/>
                </a:lnTo>
                <a:lnTo>
                  <a:pt x="26910" y="398762"/>
                </a:lnTo>
                <a:lnTo>
                  <a:pt x="26910" y="179753"/>
                </a:lnTo>
                <a:lnTo>
                  <a:pt x="80716" y="179753"/>
                </a:lnTo>
                <a:lnTo>
                  <a:pt x="40365" y="156455"/>
                </a:lnTo>
                <a:lnTo>
                  <a:pt x="230024" y="46951"/>
                </a:lnTo>
                <a:lnTo>
                  <a:pt x="256934" y="46951"/>
                </a:lnTo>
                <a:lnTo>
                  <a:pt x="256934" y="0"/>
                </a:lnTo>
                <a:close/>
              </a:path>
              <a:path w="947419" h="1109980">
                <a:moveTo>
                  <a:pt x="256934" y="578170"/>
                </a:moveTo>
                <a:lnTo>
                  <a:pt x="230024" y="578170"/>
                </a:lnTo>
                <a:lnTo>
                  <a:pt x="230024" y="797179"/>
                </a:lnTo>
                <a:lnTo>
                  <a:pt x="256934" y="797179"/>
                </a:lnTo>
                <a:lnTo>
                  <a:pt x="256934" y="578170"/>
                </a:lnTo>
                <a:close/>
              </a:path>
              <a:path w="947419" h="1109980">
                <a:moveTo>
                  <a:pt x="310732" y="578170"/>
                </a:moveTo>
                <a:lnTo>
                  <a:pt x="256934" y="578170"/>
                </a:lnTo>
                <a:lnTo>
                  <a:pt x="446593" y="687675"/>
                </a:lnTo>
                <a:lnTo>
                  <a:pt x="256934" y="797179"/>
                </a:lnTo>
                <a:lnTo>
                  <a:pt x="310742" y="797179"/>
                </a:lnTo>
                <a:lnTo>
                  <a:pt x="460048" y="710973"/>
                </a:lnTo>
                <a:lnTo>
                  <a:pt x="540765" y="710973"/>
                </a:lnTo>
                <a:lnTo>
                  <a:pt x="500414" y="687675"/>
                </a:lnTo>
                <a:lnTo>
                  <a:pt x="540765" y="664377"/>
                </a:lnTo>
                <a:lnTo>
                  <a:pt x="460048" y="664377"/>
                </a:lnTo>
                <a:lnTo>
                  <a:pt x="310732" y="578170"/>
                </a:lnTo>
                <a:close/>
              </a:path>
              <a:path w="947419" h="1109980">
                <a:moveTo>
                  <a:pt x="716983" y="578170"/>
                </a:moveTo>
                <a:lnTo>
                  <a:pt x="690073" y="578170"/>
                </a:lnTo>
                <a:lnTo>
                  <a:pt x="690073" y="797179"/>
                </a:lnTo>
                <a:lnTo>
                  <a:pt x="716983" y="797179"/>
                </a:lnTo>
                <a:lnTo>
                  <a:pt x="716983" y="578170"/>
                </a:lnTo>
                <a:close/>
              </a:path>
              <a:path w="947419" h="1109980">
                <a:moveTo>
                  <a:pt x="770781" y="578170"/>
                </a:moveTo>
                <a:lnTo>
                  <a:pt x="716983" y="578170"/>
                </a:lnTo>
                <a:lnTo>
                  <a:pt x="906642" y="687675"/>
                </a:lnTo>
                <a:lnTo>
                  <a:pt x="716983" y="797179"/>
                </a:lnTo>
                <a:lnTo>
                  <a:pt x="770777" y="797179"/>
                </a:lnTo>
                <a:lnTo>
                  <a:pt x="947007" y="695455"/>
                </a:lnTo>
                <a:lnTo>
                  <a:pt x="947007" y="664377"/>
                </a:lnTo>
                <a:lnTo>
                  <a:pt x="920097" y="664377"/>
                </a:lnTo>
                <a:lnTo>
                  <a:pt x="770781" y="578170"/>
                </a:lnTo>
                <a:close/>
              </a:path>
              <a:path w="947419" h="1109980">
                <a:moveTo>
                  <a:pt x="920115" y="710973"/>
                </a:moveTo>
                <a:close/>
              </a:path>
              <a:path w="947419" h="1109980">
                <a:moveTo>
                  <a:pt x="80734" y="445368"/>
                </a:moveTo>
                <a:lnTo>
                  <a:pt x="26910" y="445368"/>
                </a:lnTo>
                <a:lnTo>
                  <a:pt x="216569" y="554873"/>
                </a:lnTo>
                <a:lnTo>
                  <a:pt x="26910" y="664377"/>
                </a:lnTo>
                <a:lnTo>
                  <a:pt x="80716" y="664377"/>
                </a:lnTo>
                <a:lnTo>
                  <a:pt x="230024" y="578170"/>
                </a:lnTo>
                <a:lnTo>
                  <a:pt x="310732" y="578170"/>
                </a:lnTo>
                <a:lnTo>
                  <a:pt x="270379" y="554873"/>
                </a:lnTo>
                <a:lnTo>
                  <a:pt x="310750" y="531564"/>
                </a:lnTo>
                <a:lnTo>
                  <a:pt x="230024" y="531564"/>
                </a:lnTo>
                <a:lnTo>
                  <a:pt x="80734" y="445368"/>
                </a:lnTo>
                <a:close/>
              </a:path>
              <a:path w="947419" h="1109980">
                <a:moveTo>
                  <a:pt x="486958" y="445368"/>
                </a:moveTo>
                <a:lnTo>
                  <a:pt x="460048" y="445368"/>
                </a:lnTo>
                <a:lnTo>
                  <a:pt x="460048" y="664377"/>
                </a:lnTo>
                <a:lnTo>
                  <a:pt x="486958" y="664377"/>
                </a:lnTo>
                <a:lnTo>
                  <a:pt x="486958" y="445368"/>
                </a:lnTo>
                <a:close/>
              </a:path>
              <a:path w="947419" h="1109980">
                <a:moveTo>
                  <a:pt x="540783" y="445368"/>
                </a:moveTo>
                <a:lnTo>
                  <a:pt x="486958" y="445368"/>
                </a:lnTo>
                <a:lnTo>
                  <a:pt x="676618" y="554873"/>
                </a:lnTo>
                <a:lnTo>
                  <a:pt x="486958" y="664377"/>
                </a:lnTo>
                <a:lnTo>
                  <a:pt x="540765" y="664377"/>
                </a:lnTo>
                <a:lnTo>
                  <a:pt x="690073" y="578170"/>
                </a:lnTo>
                <a:lnTo>
                  <a:pt x="770781" y="578170"/>
                </a:lnTo>
                <a:lnTo>
                  <a:pt x="730428" y="554873"/>
                </a:lnTo>
                <a:lnTo>
                  <a:pt x="770799" y="531564"/>
                </a:lnTo>
                <a:lnTo>
                  <a:pt x="690073" y="531564"/>
                </a:lnTo>
                <a:lnTo>
                  <a:pt x="540783" y="445368"/>
                </a:lnTo>
                <a:close/>
              </a:path>
              <a:path w="947419" h="1109980">
                <a:moveTo>
                  <a:pt x="947007" y="445368"/>
                </a:moveTo>
                <a:lnTo>
                  <a:pt x="920097" y="445368"/>
                </a:lnTo>
                <a:lnTo>
                  <a:pt x="920097" y="664377"/>
                </a:lnTo>
                <a:lnTo>
                  <a:pt x="947007" y="664377"/>
                </a:lnTo>
                <a:lnTo>
                  <a:pt x="947007" y="445368"/>
                </a:lnTo>
                <a:close/>
              </a:path>
              <a:path w="947419" h="1109980">
                <a:moveTo>
                  <a:pt x="256934" y="312555"/>
                </a:moveTo>
                <a:lnTo>
                  <a:pt x="230024" y="312555"/>
                </a:lnTo>
                <a:lnTo>
                  <a:pt x="230024" y="531564"/>
                </a:lnTo>
                <a:lnTo>
                  <a:pt x="256934" y="531564"/>
                </a:lnTo>
                <a:lnTo>
                  <a:pt x="256934" y="312555"/>
                </a:lnTo>
                <a:close/>
              </a:path>
              <a:path w="947419" h="1109980">
                <a:moveTo>
                  <a:pt x="310741" y="312555"/>
                </a:moveTo>
                <a:lnTo>
                  <a:pt x="256934" y="312555"/>
                </a:lnTo>
                <a:lnTo>
                  <a:pt x="446593" y="422060"/>
                </a:lnTo>
                <a:lnTo>
                  <a:pt x="256934" y="531564"/>
                </a:lnTo>
                <a:lnTo>
                  <a:pt x="310750" y="531564"/>
                </a:lnTo>
                <a:lnTo>
                  <a:pt x="460048" y="445368"/>
                </a:lnTo>
                <a:lnTo>
                  <a:pt x="540783" y="445368"/>
                </a:lnTo>
                <a:lnTo>
                  <a:pt x="500414" y="422060"/>
                </a:lnTo>
                <a:lnTo>
                  <a:pt x="527272" y="406553"/>
                </a:lnTo>
                <a:lnTo>
                  <a:pt x="473556" y="406553"/>
                </a:lnTo>
                <a:lnTo>
                  <a:pt x="310741" y="312555"/>
                </a:lnTo>
                <a:close/>
              </a:path>
              <a:path w="947419" h="1109980">
                <a:moveTo>
                  <a:pt x="716983" y="312555"/>
                </a:moveTo>
                <a:lnTo>
                  <a:pt x="690073" y="312555"/>
                </a:lnTo>
                <a:lnTo>
                  <a:pt x="690073" y="531564"/>
                </a:lnTo>
                <a:lnTo>
                  <a:pt x="716983" y="531564"/>
                </a:lnTo>
                <a:lnTo>
                  <a:pt x="716983" y="312555"/>
                </a:lnTo>
                <a:close/>
              </a:path>
              <a:path w="947419" h="1109980">
                <a:moveTo>
                  <a:pt x="770794" y="312555"/>
                </a:moveTo>
                <a:lnTo>
                  <a:pt x="716983" y="312555"/>
                </a:lnTo>
                <a:lnTo>
                  <a:pt x="906642" y="422060"/>
                </a:lnTo>
                <a:lnTo>
                  <a:pt x="716983" y="531564"/>
                </a:lnTo>
                <a:lnTo>
                  <a:pt x="770799" y="531564"/>
                </a:lnTo>
                <a:lnTo>
                  <a:pt x="920097" y="445368"/>
                </a:lnTo>
                <a:lnTo>
                  <a:pt x="947007" y="445368"/>
                </a:lnTo>
                <a:lnTo>
                  <a:pt x="947007" y="414291"/>
                </a:lnTo>
                <a:lnTo>
                  <a:pt x="770794" y="312555"/>
                </a:lnTo>
                <a:close/>
              </a:path>
              <a:path w="947419" h="1109980">
                <a:moveTo>
                  <a:pt x="703580" y="273750"/>
                </a:moveTo>
                <a:lnTo>
                  <a:pt x="473556" y="406553"/>
                </a:lnTo>
                <a:lnTo>
                  <a:pt x="527272" y="406553"/>
                </a:lnTo>
                <a:lnTo>
                  <a:pt x="690073" y="312555"/>
                </a:lnTo>
                <a:lnTo>
                  <a:pt x="770794" y="312555"/>
                </a:lnTo>
                <a:lnTo>
                  <a:pt x="703580" y="273750"/>
                </a:lnTo>
                <a:close/>
              </a:path>
              <a:path w="947419" h="1109980">
                <a:moveTo>
                  <a:pt x="80716" y="179753"/>
                </a:moveTo>
                <a:lnTo>
                  <a:pt x="26910" y="179753"/>
                </a:lnTo>
                <a:lnTo>
                  <a:pt x="216569" y="289258"/>
                </a:lnTo>
                <a:lnTo>
                  <a:pt x="26910" y="398762"/>
                </a:lnTo>
                <a:lnTo>
                  <a:pt x="80734" y="398752"/>
                </a:lnTo>
                <a:lnTo>
                  <a:pt x="230024" y="312555"/>
                </a:lnTo>
                <a:lnTo>
                  <a:pt x="310741" y="312555"/>
                </a:lnTo>
                <a:lnTo>
                  <a:pt x="256934" y="281488"/>
                </a:lnTo>
                <a:lnTo>
                  <a:pt x="256934" y="265960"/>
                </a:lnTo>
                <a:lnTo>
                  <a:pt x="230024" y="265960"/>
                </a:lnTo>
                <a:lnTo>
                  <a:pt x="80716" y="179753"/>
                </a:lnTo>
                <a:close/>
              </a:path>
              <a:path w="947419" h="1109980">
                <a:moveTo>
                  <a:pt x="460048" y="398752"/>
                </a:moveTo>
                <a:close/>
              </a:path>
              <a:path w="947419" h="1109980">
                <a:moveTo>
                  <a:pt x="256934" y="46951"/>
                </a:moveTo>
                <a:lnTo>
                  <a:pt x="230024" y="46951"/>
                </a:lnTo>
                <a:lnTo>
                  <a:pt x="230024" y="265960"/>
                </a:lnTo>
                <a:lnTo>
                  <a:pt x="256934" y="265960"/>
                </a:lnTo>
                <a:lnTo>
                  <a:pt x="256934" y="46951"/>
                </a:lnTo>
                <a:close/>
              </a:path>
            </a:pathLst>
          </a:custGeom>
          <a:solidFill>
            <a:srgbClr val="DBD9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977</Words>
  <Application>Microsoft Office PowerPoint</Application>
  <PresentationFormat>Произвольный</PresentationFormat>
  <Paragraphs>164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Презентация PowerPoint</vt:lpstr>
      <vt:lpstr>Презентация PowerPoint</vt:lpstr>
      <vt:lpstr>      Preferences by sectors </vt:lpstr>
      <vt:lpstr>SUE „TAJINVEST“ State Committee on Investment and State Property Management  of the Republic of Tajikistan</vt:lpstr>
      <vt:lpstr>Business Portal Tajikistan</vt:lpstr>
      <vt:lpstr>FUNCTIONS OF PORTAL ENTRANCE INTO TAJIK BUSINESS WORLD</vt:lpstr>
      <vt:lpstr>INSTANT SEARCH</vt:lpstr>
      <vt:lpstr>COMPANIES MINI SITES PRODUCTS, SERVICES, CONTACTS, HISTORY</vt:lpstr>
      <vt:lpstr>Презентация PowerPoint</vt:lpstr>
      <vt:lpstr>BUSINESS GUIDE</vt:lpstr>
      <vt:lpstr>Integrator for information sources</vt:lpstr>
      <vt:lpstr>BENEFITS OF THE PORTAL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Buisness Portal ENG (donors)</dc:title>
  <dc:creator>Achim Siegert</dc:creator>
  <cp:lastModifiedBy>Мадина</cp:lastModifiedBy>
  <cp:revision>75</cp:revision>
  <cp:lastPrinted>2019-10-28T06:15:12Z</cp:lastPrinted>
  <dcterms:created xsi:type="dcterms:W3CDTF">2019-07-25T18:13:48Z</dcterms:created>
  <dcterms:modified xsi:type="dcterms:W3CDTF">2020-09-10T04:37:08Z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LastSaved">
    <vt:filetime>2019-07-25T00:00:00Z</vt:filetime>
  </property>
</Properties>
</file>